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9"/>
  </p:notesMasterIdLst>
  <p:sldIdLst>
    <p:sldId id="274" r:id="rId7"/>
    <p:sldId id="455" r:id="rId8"/>
    <p:sldId id="267" r:id="rId9"/>
    <p:sldId id="456" r:id="rId10"/>
    <p:sldId id="457" r:id="rId11"/>
    <p:sldId id="461" r:id="rId12"/>
    <p:sldId id="281" r:id="rId13"/>
    <p:sldId id="2640" r:id="rId14"/>
    <p:sldId id="294" r:id="rId15"/>
    <p:sldId id="271" r:id="rId16"/>
    <p:sldId id="295" r:id="rId17"/>
    <p:sldId id="298" r:id="rId18"/>
    <p:sldId id="2634" r:id="rId19"/>
    <p:sldId id="2635" r:id="rId20"/>
    <p:sldId id="2637" r:id="rId21"/>
    <p:sldId id="2638" r:id="rId22"/>
    <p:sldId id="299" r:id="rId23"/>
    <p:sldId id="301" r:id="rId24"/>
    <p:sldId id="292" r:id="rId25"/>
    <p:sldId id="283" r:id="rId26"/>
    <p:sldId id="2641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77" d="100"/>
          <a:sy n="77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598</Words>
  <Application>Microsoft Office PowerPoint</Application>
  <PresentationFormat>Widescreen</PresentationFormat>
  <Paragraphs>198</Paragraphs>
  <Slides>22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微软雅黑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HP-028</vt:lpstr>
      <vt:lpstr>iCiel Cadena</vt:lpstr>
      <vt:lpstr>Karla</vt:lpstr>
      <vt:lpstr>Love Ya Like A Sister</vt:lpstr>
      <vt:lpstr>Tahoma</vt:lpstr>
      <vt:lpstr>Times New Roman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2022-11-11T06:26:08Z</dcterms:created>
  <dcterms:modified xsi:type="dcterms:W3CDTF">2024-04-21T01:06:33Z</dcterms:modified>
</cp:coreProperties>
</file>