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06" y="3629872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487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2022-06-29T04:18:14Z</dcterms:created>
  <dcterms:modified xsi:type="dcterms:W3CDTF">2022-10-02T12:07:51Z</dcterms:modified>
</cp:coreProperties>
</file>