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Lst>
  <p:notesMasterIdLst>
    <p:notesMasterId r:id="rId40"/>
  </p:notesMasterIdLst>
  <p:sldIdLst>
    <p:sldId id="534" r:id="rId7"/>
    <p:sldId id="2007577131" r:id="rId8"/>
    <p:sldId id="470" r:id="rId9"/>
    <p:sldId id="2007577143" r:id="rId10"/>
    <p:sldId id="2601" r:id="rId11"/>
    <p:sldId id="2007577112" r:id="rId12"/>
    <p:sldId id="371" r:id="rId13"/>
    <p:sldId id="299" r:id="rId14"/>
    <p:sldId id="360" r:id="rId15"/>
    <p:sldId id="300" r:id="rId16"/>
    <p:sldId id="301" r:id="rId17"/>
    <p:sldId id="2007577132" r:id="rId18"/>
    <p:sldId id="2007577133" r:id="rId19"/>
    <p:sldId id="2007577134" r:id="rId20"/>
    <p:sldId id="2007577114" r:id="rId21"/>
    <p:sldId id="2007577135" r:id="rId22"/>
    <p:sldId id="2007577138" r:id="rId23"/>
    <p:sldId id="2007577139" r:id="rId24"/>
    <p:sldId id="2007577140" r:id="rId25"/>
    <p:sldId id="2007577141" r:id="rId26"/>
    <p:sldId id="2007577142" r:id="rId27"/>
    <p:sldId id="2007577144" r:id="rId28"/>
    <p:sldId id="2007577146" r:id="rId29"/>
    <p:sldId id="2007577145" r:id="rId30"/>
    <p:sldId id="2636" r:id="rId31"/>
    <p:sldId id="2007577147" r:id="rId32"/>
    <p:sldId id="2007577148" r:id="rId33"/>
    <p:sldId id="2007577149" r:id="rId34"/>
    <p:sldId id="2007577150" r:id="rId35"/>
    <p:sldId id="2007577151" r:id="rId36"/>
    <p:sldId id="2007577152" r:id="rId37"/>
    <p:sldId id="2007577153" r:id="rId38"/>
    <p:sldId id="5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8.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87.png"/><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98.png"/><Relationship Id="rId5" Type="http://schemas.microsoft.com/office/2007/relationships/hdphoto" Target="../media/hdphoto3.wdp"/><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png"/><Relationship Id="rId1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55.png"/><Relationship Id="rId12" Type="http://schemas.openxmlformats.org/officeDocument/2006/relationships/image" Target="../media/image59.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themeOverride" Target="../theme/themeOverride1.xml"/><Relationship Id="rId6" Type="http://schemas.openxmlformats.org/officeDocument/2006/relationships/image" Target="../media/image54.png"/><Relationship Id="rId11" Type="http://schemas.openxmlformats.org/officeDocument/2006/relationships/image" Target="../media/image24.png"/><Relationship Id="rId5" Type="http://schemas.openxmlformats.org/officeDocument/2006/relationships/image" Target="../media/image28.png"/><Relationship Id="rId15" Type="http://schemas.openxmlformats.org/officeDocument/2006/relationships/image" Target="../media/image31.pn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Khoan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nhẹ</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1438275" y="1262855"/>
            <a:ext cx="10172700" cy="809965"/>
          </a:xfrm>
          <a:prstGeom prst="rect">
            <a:avLst/>
          </a:prstGeom>
        </p:spPr>
        <p:txBody>
          <a:bodyPr wrap="square">
            <a:spAutoFit/>
          </a:bodyPr>
          <a:lstStyle/>
          <a:p>
            <a:pPr lvl="0" algn="just">
              <a:lnSpc>
                <a:spcPct val="150000"/>
              </a:lnSpc>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Tỉnh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Trâm</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Nam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bài đọc và trả lời các câu hỏi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Em chú ý câu nói của Bé ở đầu bài đọc để trả lời.</a:t>
            </a:r>
          </a:p>
          <a:p>
            <a:pPr lvl="0" algn="just"/>
            <a:r>
              <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495963" cy="809965"/>
          </a:xfrm>
          <a:prstGeom prst="rect">
            <a:avLst/>
          </a:prstGeom>
        </p:spPr>
        <p:txBody>
          <a:bodyPr wrap="none">
            <a:spAutoFit/>
          </a:bodyPr>
          <a:lstStyle/>
          <a:p>
            <a:pP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6781801" y="90151"/>
            <a:ext cx="5248274" cy="21291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đưa ra ý kiến của bản thân.</a:t>
            </a: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880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Trong câu chuyện trên, em thích bạn nhỏ nào nhất?</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3792000"/>
            <a:ext cx="7658100" cy="1754326"/>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câu chuyện trên, em thích bạn Bé nhất. Bạn Bé dù nhỏ tuổi nhưng lúc đóng làm cô giáo lại rất ra dáng.</a:t>
            </a: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916046"/>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Các từ chỉ màu sắc được nói đến trong bài</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xanh, xanh tươi, xanh mát, xanh ngắt</a:t>
            </a:r>
          </a:p>
          <a:p>
            <a:pPr lvl="0" algn="just"/>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734667"/>
            </a:xfrm>
            <a:prstGeom prst="rect">
              <a:avLst/>
            </a:prstGeom>
          </p:spPr>
          <p:txBody>
            <a:bodyPr wrap="square">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2362200" y="80486"/>
            <a:ext cx="7984330"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95677" y="5589629"/>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6001151" y="5589629"/>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875E-6 1.11111E-6 L 0.41211 0.53819 " pathEditMode="relative" rAng="0" ptsTypes="AA">
                                      <p:cBhvr>
                                        <p:cTn id="45" dur="2000" fill="hold"/>
                                        <p:tgtEl>
                                          <p:spTgt spid="5"/>
                                        </p:tgtEl>
                                        <p:attrNameLst>
                                          <p:attrName>ppt_x</p:attrName>
                                          <p:attrName>ppt_y</p:attrName>
                                        </p:attrNameLst>
                                      </p:cBhvr>
                                      <p:rCtr x="20599" y="2689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2.5E-6 -4.44444E-6 L -0.11042 0.3882 " pathEditMode="relative" rAng="0" ptsTypes="AA">
                                      <p:cBhvr>
                                        <p:cTn id="80" dur="2000" fill="hold"/>
                                        <p:tgtEl>
                                          <p:spTgt spid="20"/>
                                        </p:tgtEl>
                                        <p:attrNameLst>
                                          <p:attrName>ppt_x</p:attrName>
                                          <p:attrName>ppt_y</p:attrName>
                                        </p:attrNameLst>
                                      </p:cBhvr>
                                      <p:rCtr x="-5521" y="19398"/>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4.44444E-6 L 0.09336 0.32014 " pathEditMode="relative" rAng="0" ptsTypes="AA">
                                      <p:cBhvr>
                                        <p:cTn id="87" dur="2000" fill="hold"/>
                                        <p:tgtEl>
                                          <p:spTgt spid="21"/>
                                        </p:tgtEl>
                                        <p:attrNameLst>
                                          <p:attrName>ppt_x</p:attrName>
                                          <p:attrName>ppt_y</p:attrName>
                                        </p:attrNameLst>
                                      </p:cBhvr>
                                      <p:rCtr x="4661" y="15995"/>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1095374" y="3429000"/>
            <a:ext cx="9363075" cy="2554545"/>
          </a:xfrm>
          <a:prstGeom prst="rect">
            <a:avLst/>
          </a:prstGeom>
          <a:noFill/>
        </p:spPr>
        <p:txBody>
          <a:bodyPr wrap="square" rtlCol="0">
            <a:spAutoFit/>
          </a:bodyPr>
          <a:lstStyle/>
          <a:p>
            <a:pPr algn="ct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40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Bức tranh của bạn nhỏ có nhiều cảnh vật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làng xóm</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sông máng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 trường học</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mây,…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4662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72932" y="2010076"/>
            <a:ext cx="5602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viết : </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107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id="{95322F02-09C7-4C9B-A697-67029A7AB3B5}"/>
              </a:ext>
            </a:extLst>
          </p:cNvPr>
          <p:cNvSpPr/>
          <p:nvPr/>
        </p:nvSpPr>
        <p:spPr>
          <a:xfrm>
            <a:off x="3107232" y="3136612"/>
            <a:ext cx="7534050"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bài viết</a:t>
            </a:r>
            <a:r>
              <a:rPr lang="en-US" sz="3200" dirty="0">
                <a:solidFill>
                  <a:srgbClr val="000000"/>
                </a:solidFill>
                <a:ea typeface="微软雅黑"/>
                <a:cs typeface="Calibri" panose="020F0502020204030204" pitchFamily="34" charset="0"/>
              </a:rPr>
              <a:t>.</a:t>
            </a:r>
          </a:p>
        </p:txBody>
      </p:sp>
    </p:spTree>
    <p:extLst>
      <p:ext uri="{BB962C8B-B14F-4D97-AF65-F5344CB8AC3E}">
        <p14:creationId xmlns:p14="http://schemas.microsoft.com/office/powerpoint/2010/main" val="342741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id="{B4631132-9614-4F6C-87F6-8512BC518EF0}"/>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48" name="图片 8">
            <a:extLst>
              <a:ext uri="{FF2B5EF4-FFF2-40B4-BE49-F238E27FC236}">
                <a16:creationId xmlns:a16="http://schemas.microsoft.com/office/drawing/2014/main"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id="{9BC96AA6-0639-4FE3-A343-1E2A979361C1}"/>
              </a:ext>
            </a:extLst>
          </p:cNvPr>
          <p:cNvSpPr txBox="1"/>
          <p:nvPr/>
        </p:nvSpPr>
        <p:spPr>
          <a:xfrm>
            <a:off x="4395575"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id="{047C741B-95F5-408B-BB80-5C35ABAA5DB5}"/>
              </a:ext>
            </a:extLst>
          </p:cNvPr>
          <p:cNvGrpSpPr/>
          <p:nvPr/>
        </p:nvGrpSpPr>
        <p:grpSpPr>
          <a:xfrm>
            <a:off x="838200" y="1481183"/>
            <a:ext cx="6214025" cy="4449699"/>
            <a:chOff x="872575" y="1000462"/>
            <a:chExt cx="6214025" cy="4449699"/>
          </a:xfrm>
        </p:grpSpPr>
        <p:grpSp>
          <p:nvGrpSpPr>
            <p:cNvPr id="14" name="组合 19">
              <a:extLst>
                <a:ext uri="{FF2B5EF4-FFF2-40B4-BE49-F238E27FC236}">
                  <a16:creationId xmlns:a16="http://schemas.microsoft.com/office/drawing/2014/main"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id="{2309B9FA-85AA-4D0F-9F51-2C730A478D35}"/>
              </a:ext>
            </a:extLst>
          </p:cNvPr>
          <p:cNvSpPr txBox="1"/>
          <p:nvPr/>
        </p:nvSpPr>
        <p:spPr>
          <a:xfrm>
            <a:off x="4817042" y="770905"/>
            <a:ext cx="3722494" cy="584775"/>
          </a:xfrm>
          <a:prstGeom prst="rect">
            <a:avLst/>
          </a:prstGeom>
          <a:noFill/>
        </p:spPr>
        <p:txBody>
          <a:bodyPr wrap="none" rtlCol="0">
            <a:spAutoFit/>
          </a:bodyPr>
          <a:lstStyle/>
          <a:p>
            <a:pPr>
              <a:defRPr/>
            </a:pP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Tiêu</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chí</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đánh</a:t>
            </a:r>
            <a:r>
              <a:rPr lang="en-US" sz="3200" dirty="0">
                <a:solidFill>
                  <a:srgbClr val="12735D"/>
                </a:solidFill>
                <a:effectLst>
                  <a:glow rad="63500">
                    <a:srgbClr val="F79646">
                      <a:satMod val="175000"/>
                      <a:alpha val="40000"/>
                    </a:srgbClr>
                  </a:glow>
                </a:effectLst>
                <a:latin typeface="Coiny" panose="02000903060500060000" pitchFamily="2" charset="0"/>
                <a:ea typeface="字魂59号-创粗黑"/>
              </a:rPr>
              <a:t> </a:t>
            </a:r>
            <a:r>
              <a:rPr lang="en-US" sz="3200" dirty="0" err="1">
                <a:solidFill>
                  <a:srgbClr val="12735D"/>
                </a:solidFill>
                <a:effectLst>
                  <a:glow rad="63500">
                    <a:srgbClr val="F79646">
                      <a:satMod val="175000"/>
                      <a:alpha val="40000"/>
                    </a:srgbClr>
                  </a:glow>
                </a:effectLst>
                <a:latin typeface="Coiny" panose="02000903060500060000" pitchFamily="2" charset="0"/>
                <a:ea typeface="字魂59号-创粗黑"/>
              </a:rPr>
              <a:t>giá</a:t>
            </a:r>
            <a:endParaRPr lang="en-US" sz="3200" dirty="0">
              <a:solidFill>
                <a:srgbClr val="12735D"/>
              </a:solidFill>
              <a:effectLst>
                <a:glow rad="63500">
                  <a:srgbClr val="F79646">
                    <a:satMod val="175000"/>
                    <a:alpha val="40000"/>
                  </a:srgbClr>
                </a:glow>
              </a:effectLst>
              <a:latin typeface="Coiny" panose="02000903060500060000" pitchFamily="2" charset="0"/>
              <a:ea typeface="字魂59号-创粗黑"/>
            </a:endParaRPr>
          </a:p>
        </p:txBody>
      </p:sp>
      <p:sp>
        <p:nvSpPr>
          <p:cNvPr id="21" name="Rectangle 20">
            <a:extLst>
              <a:ext uri="{FF2B5EF4-FFF2-40B4-BE49-F238E27FC236}">
                <a16:creationId xmlns:a16="http://schemas.microsoft.com/office/drawing/2014/main" id="{70C586B3-2380-406E-BB37-CA3DF8FD6448}"/>
              </a:ext>
            </a:extLst>
          </p:cNvPr>
          <p:cNvSpPr/>
          <p:nvPr/>
        </p:nvSpPr>
        <p:spPr>
          <a:xfrm>
            <a:off x="1374036" y="3102654"/>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id="{77B86663-B2A0-4F62-912E-C3508F74B3C7}"/>
              </a:ext>
            </a:extLst>
          </p:cNvPr>
          <p:cNvSpPr/>
          <p:nvPr/>
        </p:nvSpPr>
        <p:spPr>
          <a:xfrm>
            <a:off x="1325912" y="3936593"/>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id="{E1DC447B-E158-4F39-BA9E-E7A089840777}"/>
              </a:ext>
            </a:extLst>
          </p:cNvPr>
          <p:cNvSpPr/>
          <p:nvPr/>
        </p:nvSpPr>
        <p:spPr>
          <a:xfrm>
            <a:off x="1331084" y="482960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id="{DB76D5B8-1BEF-4759-B872-541175AD23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id="{26A6A777-EA1D-4B6E-855C-AB2D570F06B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id="{B3AE2C01-97E0-4C58-BA50-2384914304D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id="{2CF248E6-B00F-44CD-81BE-A4405CCC58A1}"/>
              </a:ext>
            </a:extLst>
          </p:cNvPr>
          <p:cNvPicPr>
            <a:picLocks noChangeAspect="1"/>
          </p:cNvPicPr>
          <p:nvPr/>
        </p:nvPicPr>
        <p:blipFill>
          <a:blip r:embed="rId4"/>
          <a:stretch>
            <a:fillRect/>
          </a:stretch>
        </p:blipFill>
        <p:spPr>
          <a:xfrm>
            <a:off x="1390774" y="1989606"/>
            <a:ext cx="9292218" cy="4340624"/>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470648" y="2067426"/>
            <a:ext cx="725070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05125" y="1120372"/>
            <a:ext cx="8753475" cy="4524315"/>
          </a:xfrm>
          <a:prstGeom prst="rect">
            <a:avLst/>
          </a:prstGeom>
          <a:noFill/>
        </p:spPr>
        <p:txBody>
          <a:bodyPr wrap="square">
            <a:spAutoFit/>
          </a:bodyPr>
          <a:lstStyle/>
          <a:p>
            <a:pPr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 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Nam 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236513-05EF-45C3-A7DC-7AD651E9E507}"/>
              </a:ext>
            </a:extLst>
          </p:cNvPr>
          <p:cNvSpPr/>
          <p:nvPr/>
        </p:nvSpPr>
        <p:spPr>
          <a:xfrm>
            <a:off x="190500" y="600076"/>
            <a:ext cx="11725275" cy="600075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pic>
        <p:nvPicPr>
          <p:cNvPr id="7" name="Picture 6">
            <a:extLst>
              <a:ext uri="{FF2B5EF4-FFF2-40B4-BE49-F238E27FC236}">
                <a16:creationId xmlns:a16="http://schemas.microsoft.com/office/drawing/2014/main" id="{21F9F3AB-B4A2-46B3-BB02-C496A162C0D5}"/>
              </a:ext>
            </a:extLst>
          </p:cNvPr>
          <p:cNvPicPr>
            <a:picLocks noChangeAspect="1"/>
          </p:cNvPicPr>
          <p:nvPr/>
        </p:nvPicPr>
        <p:blipFill>
          <a:blip r:embed="rId4"/>
          <a:stretch>
            <a:fillRect/>
          </a:stretch>
        </p:blipFill>
        <p:spPr>
          <a:xfrm>
            <a:off x="8512480" y="4266222"/>
            <a:ext cx="3679520" cy="2591778"/>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625613"/>
            <a:ext cx="11515725" cy="5632311"/>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nói với các em:</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Bây giờ chơi đi học, nghen! Đứa nào học giỏi, mai mốt má cho đi học thiệt.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210</TotalTime>
  <Words>1365</Words>
  <Application>Microsoft Office PowerPoint</Application>
  <PresentationFormat>Widescreen</PresentationFormat>
  <Paragraphs>179</Paragraphs>
  <Slides>33</Slides>
  <Notes>27</Notes>
  <HiddenSlides>0</HiddenSlides>
  <MMClips>1</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33</vt:i4>
      </vt:variant>
    </vt:vector>
  </HeadingPairs>
  <TitlesOfParts>
    <vt:vector size="63" baseType="lpstr">
      <vt:lpstr>等线</vt:lpstr>
      <vt:lpstr>等线</vt:lpstr>
      <vt:lpstr>Microsoft YaHei</vt:lpstr>
      <vt:lpstr>Microsoft YaHei</vt:lpstr>
      <vt:lpstr>宋体</vt:lpstr>
      <vt:lpstr>Arial</vt:lpstr>
      <vt:lpstr>Arial Black</vt:lpstr>
      <vt:lpstr>Arial-Rounded</vt:lpstr>
      <vt:lpstr>Calibri</vt:lpstr>
      <vt:lpstr>Calibri Light</vt:lpstr>
      <vt:lpstr>Coiny</vt:lpstr>
      <vt:lpstr>HP001 4 hàng</vt:lpstr>
      <vt:lpstr>Lato Hairline</vt:lpstr>
      <vt:lpstr>Lato Light</vt:lpstr>
      <vt:lpstr>Lato Regular</vt:lpstr>
      <vt:lpstr>SVN-Redressed</vt:lpstr>
      <vt:lpstr>UTM Avo</vt:lpstr>
      <vt:lpstr>仓耳今楷05-6763 W05</vt:lpstr>
      <vt:lpstr>字魂59号-创粗黑</vt:lpstr>
      <vt:lpstr>字魂70号-灵悦黑体</vt:lpstr>
      <vt:lpstr>思源黑体 CN Regular</vt:lpstr>
      <vt:lpstr>方正卡通简体</vt:lpstr>
      <vt:lpstr>方正少儿简体</vt:lpstr>
      <vt:lpstr>方正黑体简体</vt:lpstr>
      <vt:lpstr>2_Office 主题​​</vt:lpstr>
      <vt:lpstr>1_Office Theme</vt:lpstr>
      <vt:lpstr>4_Office 主题</vt:lpstr>
      <vt:lpstr>Office 主题</vt:lpstr>
      <vt:lpstr>6_Office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2022-06-29T15:12:02Z</dcterms:created>
  <dcterms:modified xsi:type="dcterms:W3CDTF">2024-11-03T09:07:49Z</dcterms:modified>
</cp:coreProperties>
</file>