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40 :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5        7 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100411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151055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3946060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350450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572870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6834308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08504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túi      : 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kg gạo nếp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túi  : … kg </a:t>
            </a:r>
            <a:r>
              <a:rPr lang="en-US" sz="320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nếp?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474808" y="1674076"/>
            <a:ext cx="14141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65122" y="249049"/>
            <a:ext cx="67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5215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969098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383</Words>
  <Application>Microsoft Office PowerPoint</Application>
  <PresentationFormat>Widescreen</PresentationFormat>
  <Paragraphs>151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Times New Roman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admin</cp:lastModifiedBy>
  <cp:revision>6</cp:revision>
  <dcterms:created xsi:type="dcterms:W3CDTF">2022-08-11T15:02:15Z</dcterms:created>
  <dcterms:modified xsi:type="dcterms:W3CDTF">2024-10-13T14:30:52Z</dcterms:modified>
</cp:coreProperties>
</file>