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0" r:id="rId3"/>
    <p:sldId id="261" r:id="rId4"/>
    <p:sldId id="298" r:id="rId5"/>
    <p:sldId id="299" r:id="rId6"/>
    <p:sldId id="300" r:id="rId7"/>
    <p:sldId id="301" r:id="rId8"/>
    <p:sldId id="273" r:id="rId9"/>
    <p:sldId id="291" r:id="rId10"/>
    <p:sldId id="313" r:id="rId11"/>
    <p:sldId id="268" r:id="rId12"/>
    <p:sldId id="276" r:id="rId13"/>
    <p:sldId id="309" r:id="rId14"/>
    <p:sldId id="305" r:id="rId15"/>
    <p:sldId id="310" r:id="rId16"/>
    <p:sldId id="311" r:id="rId17"/>
    <p:sldId id="304" r:id="rId18"/>
    <p:sldId id="31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C262-C4E3-405F-9BDF-39F46B75F9B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1751-9164-489C-BEF2-2C4FD4A9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MỖI HỘP THỨC ĂN </a:t>
            </a:r>
            <a:r>
              <a:rPr lang="en-US" b="1" dirty="0">
                <a:sym typeface="Wingdings" panose="05000000000000000000" pitchFamily="2" charset="2"/>
              </a:rPr>
              <a:t> XUẤT HIỆN CÂU HỎI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HS HOÀN THÀNH CÁC THỬ THÁCH, GV CLICK CHUỘT VÀO CON MÈO  DI CHUYỂN ĐẾN SLIDE KẾT THÚC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1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07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26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0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51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41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1B4D-905D-5113-128E-ED7F5B07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2F1A8-E2B8-EA15-95C8-589786FA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41F4-534F-4D98-606E-38A625D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9B74-57CB-65FA-7D93-748A2529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FB630-8630-6DB4-1F8F-31C74901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1C14-7DE2-286A-4FF6-F67B7DDF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9B70A-A5DC-C6FB-CF19-07B60B0B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A05F-32AE-BC26-29A0-6302E5A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7589-9529-C6B5-CADB-7ADF4F9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3DB7-6443-8C3E-0003-B5330BAF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3B26B-D60E-FE34-FE68-6066212A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5E792-8CBE-496B-F9AF-808F8BB65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F616-9698-2CDE-BC3F-4524843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6E20-6D39-5465-3FAE-0DD6218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97F3F-8344-294B-A8B2-4A6280E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16/09/67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E6426C9-3557-4EB6-BA4A-4F0CAC8E797C}"/>
              </a:ext>
            </a:extLst>
          </p:cNvPr>
          <p:cNvSpPr/>
          <p:nvPr userDrawn="1"/>
        </p:nvSpPr>
        <p:spPr>
          <a:xfrm flipH="1">
            <a:off x="-2396778" y="162045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4878AF4B-8847-4632-8FD9-6FCF91C4DA71}"/>
              </a:ext>
            </a:extLst>
          </p:cNvPr>
          <p:cNvSpPr/>
          <p:nvPr userDrawn="1"/>
        </p:nvSpPr>
        <p:spPr>
          <a:xfrm>
            <a:off x="8809688" y="1605751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id="{58F3E116-D13C-43E7-83E2-B368BA823D33}"/>
              </a:ext>
            </a:extLst>
          </p:cNvPr>
          <p:cNvGrpSpPr/>
          <p:nvPr userDrawn="1"/>
        </p:nvGrpSpPr>
        <p:grpSpPr>
          <a:xfrm>
            <a:off x="1020421" y="3655819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B5D4BE88-3A48-4C3D-9E20-19BD4DA779BE}"/>
              </a:ext>
            </a:extLst>
          </p:cNvPr>
          <p:cNvGrpSpPr/>
          <p:nvPr userDrawn="1"/>
        </p:nvGrpSpPr>
        <p:grpSpPr>
          <a:xfrm>
            <a:off x="8232628" y="3676603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id="{B28D267F-E62F-4667-B804-47E19D1C92C7}"/>
              </a:ext>
            </a:extLst>
          </p:cNvPr>
          <p:cNvGrpSpPr/>
          <p:nvPr userDrawn="1"/>
        </p:nvGrpSpPr>
        <p:grpSpPr>
          <a:xfrm>
            <a:off x="-558171" y="3330231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02D94AF1-D715-4324-920A-B428108F1736}"/>
              </a:ext>
            </a:extLst>
          </p:cNvPr>
          <p:cNvGrpSpPr/>
          <p:nvPr userDrawn="1"/>
        </p:nvGrpSpPr>
        <p:grpSpPr>
          <a:xfrm>
            <a:off x="9711500" y="3382348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id="{A6CABED0-AC73-4418-A7B0-05FFC65078AE}"/>
              </a:ext>
            </a:extLst>
          </p:cNvPr>
          <p:cNvGrpSpPr/>
          <p:nvPr userDrawn="1"/>
        </p:nvGrpSpPr>
        <p:grpSpPr>
          <a:xfrm>
            <a:off x="0" y="4573902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id="{1681D919-B4FC-46B3-A287-DE580F3F8CD3}"/>
              </a:ext>
            </a:extLst>
          </p:cNvPr>
          <p:cNvSpPr/>
          <p:nvPr userDrawn="1"/>
        </p:nvSpPr>
        <p:spPr>
          <a:xfrm rot="1072314">
            <a:off x="669758" y="224446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id="{EB8EF29D-7722-4EC9-90C3-B486144DCFB9}"/>
              </a:ext>
            </a:extLst>
          </p:cNvPr>
          <p:cNvSpPr/>
          <p:nvPr userDrawn="1"/>
        </p:nvSpPr>
        <p:spPr>
          <a:xfrm>
            <a:off x="2054665" y="286784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id="{42188B4C-6679-4FE3-BC1D-77748420F399}"/>
              </a:ext>
            </a:extLst>
          </p:cNvPr>
          <p:cNvSpPr/>
          <p:nvPr userDrawn="1"/>
        </p:nvSpPr>
        <p:spPr>
          <a:xfrm rot="1072314">
            <a:off x="10656129" y="226216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id="{542FEBDF-D1F1-49A7-AEB0-7828C84E4C8E}"/>
              </a:ext>
            </a:extLst>
          </p:cNvPr>
          <p:cNvSpPr/>
          <p:nvPr userDrawn="1"/>
        </p:nvSpPr>
        <p:spPr>
          <a:xfrm>
            <a:off x="9231083" y="293982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229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16/09/67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8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6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5544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0809FB3-1A31-4943-BB9F-04E68A1F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0A53DE7-2A17-4EBE-A59D-48850044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16/09/67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2A0A26F-287B-4651-98DE-B5807A59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2A7FD29-F841-4A85-A944-8E9FA586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15B8060-824B-4B34-A46E-41FAAA4599B8}"/>
              </a:ext>
            </a:extLst>
          </p:cNvPr>
          <p:cNvGrpSpPr/>
          <p:nvPr userDrawn="1"/>
        </p:nvGrpSpPr>
        <p:grpSpPr>
          <a:xfrm flipH="1">
            <a:off x="9110385" y="1489991"/>
            <a:ext cx="1250465" cy="813416"/>
            <a:chOff x="28214" y="967908"/>
            <a:chExt cx="1250465" cy="813416"/>
          </a:xfrm>
        </p:grpSpPr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368AA5-0287-4BAB-A8CF-F1D4FD06B6C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7D480623-F724-44D2-813E-38557680925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5903E66-3DB4-4F77-946A-7F6227A49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86D635C-5308-48F8-9F5C-F4411B31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3AB88274-B3FE-46E3-9098-3552EF3B3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5B701FB-FA46-42CD-997C-3219E2DA180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DF228CC-A960-442B-879C-1C701BADBBB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3EA83BCE-D1CC-4397-B83D-EC2C6EA9FF05}"/>
              </a:ext>
            </a:extLst>
          </p:cNvPr>
          <p:cNvGrpSpPr/>
          <p:nvPr userDrawn="1"/>
        </p:nvGrpSpPr>
        <p:grpSpPr>
          <a:xfrm>
            <a:off x="2888588" y="3952750"/>
            <a:ext cx="1250465" cy="813416"/>
            <a:chOff x="28214" y="967908"/>
            <a:chExt cx="1250465" cy="813416"/>
          </a:xfrm>
        </p:grpSpPr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079DB42E-2F10-4BA8-8EED-01E1C08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7A7D0EF9-47F7-40FD-90B9-526A7F3039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BDEE1CE-54B8-4607-84CB-F887D4031C9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7CA593E5-29CF-4BE1-990C-D7BD33A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2FC8E78A-B30A-4842-99BD-A43DF3570B3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693F09BE-8D15-448E-A99C-85CCEAB05E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4758239C-F698-4822-8B12-0E55A201239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E02E4C78-CBA7-4488-8BE7-DCFC87C31EF2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0B1775C5-80D7-4879-9513-44A45DB9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6A1470A2-DE89-4F1E-A309-C42F400314D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6E304029-7604-43D2-8883-BDBBD7EA9FB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BD3D2DD0-A9A1-4F3B-AB83-47C454492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3435A966-DAED-4522-A828-5C6FFFED0A56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C54FCEDB-0DDB-48F7-B187-3019E60D9E1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0E086F87-4B99-4DFE-99CF-F07C6A005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6DECD53E-FCF3-4127-A81B-1B48909E142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C671AAF7-C9E4-452F-BF7C-D5533A04CA2A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D064B15-28E0-470A-83F0-6A4A8FAF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81D67351-416A-4C5D-AED5-C8F90D55D77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641CFE-01D0-4820-8178-78F1EAAC33F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72AF3BF-6637-4105-83BC-C0D7B046EF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3BFF3AB-D723-4F60-9CDB-D4DCFACAF80B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A0CE169-E399-4D2E-88DC-CFDE963A74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8B75C9BC-3CB9-49F7-BFA0-63DB4E82470D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8EB8130E-7AC1-46A2-894B-4BB74C9AF8D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04A2F1CB-BD8E-491F-B533-EA4739B5A664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id="{975BE88A-EE8C-4E8C-BA51-D729B8F931ED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5CCA717A-8424-414F-A963-A0512B840C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9838120E-C851-4D4F-B809-6AA5149E57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EB4779C2-3591-4588-ADBC-38D09A40DC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8E2E02F3-ABCA-4FD9-BF29-364F5E02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3D7D95AB-FCEC-43CC-A90B-85F11ABA9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ABB6539-BDC3-4C03-A8FC-9E959C3B4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2D1D28B-598F-4D8C-8062-B8AF0F711C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F4052AF7-531F-434C-9728-9CD6A45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236B564C-FBCE-4048-9852-74ED890DE0AE}"/>
              </a:ext>
            </a:extLst>
          </p:cNvPr>
          <p:cNvGrpSpPr/>
          <p:nvPr userDrawn="1"/>
        </p:nvGrpSpPr>
        <p:grpSpPr>
          <a:xfrm>
            <a:off x="4621612" y="2007786"/>
            <a:ext cx="7570388" cy="2974889"/>
            <a:chOff x="7563720" y="998556"/>
            <a:chExt cx="4628280" cy="4081289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33836AFD-D9B5-4B02-B446-663AD0F1C66B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21" name="สี่เหลี่ยมผืนผ้า 220">
                <a:extLst>
                  <a:ext uri="{FF2B5EF4-FFF2-40B4-BE49-F238E27FC236}">
                    <a16:creationId xmlns:a16="http://schemas.microsoft.com/office/drawing/2014/main" id="{E00ED5BF-91F7-4228-8A0A-AE3C538D1914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2" name="สี่เหลี่ยมผืนผ้า 221">
                <a:extLst>
                  <a:ext uri="{FF2B5EF4-FFF2-40B4-BE49-F238E27FC236}">
                    <a16:creationId xmlns:a16="http://schemas.microsoft.com/office/drawing/2014/main" id="{D12FE3BE-565A-4B96-83E0-A74D5B9AF40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3" name="สี่เหลี่ยมผืนผ้า 222">
                <a:extLst>
                  <a:ext uri="{FF2B5EF4-FFF2-40B4-BE49-F238E27FC236}">
                    <a16:creationId xmlns:a16="http://schemas.microsoft.com/office/drawing/2014/main" id="{349D1B5F-25F1-43D4-AAB8-CFA3D0BF6FC3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สี่เหลี่ยมผืนผ้า 223">
                <a:extLst>
                  <a:ext uri="{FF2B5EF4-FFF2-40B4-BE49-F238E27FC236}">
                    <a16:creationId xmlns:a16="http://schemas.microsoft.com/office/drawing/2014/main" id="{45601518-85DE-446E-9FF0-B4D4242DFFB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0" name="สี่เหลี่ยมผืนผ้า 219">
              <a:extLst>
                <a:ext uri="{FF2B5EF4-FFF2-40B4-BE49-F238E27FC236}">
                  <a16:creationId xmlns:a16="http://schemas.microsoft.com/office/drawing/2014/main" id="{A58200CF-1415-4BB9-B979-BDF4C330A9ED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0" name="กลุ่ม 259">
            <a:extLst>
              <a:ext uri="{FF2B5EF4-FFF2-40B4-BE49-F238E27FC236}">
                <a16:creationId xmlns:a16="http://schemas.microsoft.com/office/drawing/2014/main" id="{2BCF18AC-FD70-4C2E-89F4-F9B0883830C4}"/>
              </a:ext>
            </a:extLst>
          </p:cNvPr>
          <p:cNvGrpSpPr/>
          <p:nvPr userDrawn="1"/>
        </p:nvGrpSpPr>
        <p:grpSpPr>
          <a:xfrm flipV="1">
            <a:off x="4980279" y="-260267"/>
            <a:ext cx="1101156" cy="884384"/>
            <a:chOff x="1752751" y="749874"/>
            <a:chExt cx="1101156" cy="884384"/>
          </a:xfrm>
        </p:grpSpPr>
        <p:cxnSp>
          <p:nvCxnSpPr>
            <p:cNvPr id="261" name="ตัวเชื่อมต่อตรง 260">
              <a:extLst>
                <a:ext uri="{FF2B5EF4-FFF2-40B4-BE49-F238E27FC236}">
                  <a16:creationId xmlns:a16="http://schemas.microsoft.com/office/drawing/2014/main" id="{9505C6DD-E13C-4AAA-B66C-270ECA8B913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ตัวเชื่อมต่อตรง 261">
              <a:extLst>
                <a:ext uri="{FF2B5EF4-FFF2-40B4-BE49-F238E27FC236}">
                  <a16:creationId xmlns:a16="http://schemas.microsoft.com/office/drawing/2014/main" id="{3FBED5EA-9B89-45C6-990A-51B670AB0D11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ตัวเชื่อมต่อตรง 262">
              <a:extLst>
                <a:ext uri="{FF2B5EF4-FFF2-40B4-BE49-F238E27FC236}">
                  <a16:creationId xmlns:a16="http://schemas.microsoft.com/office/drawing/2014/main" id="{D6828FC7-FCC9-488D-B0C0-7F75872F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ตัวเชื่อมต่อตรง 263">
              <a:extLst>
                <a:ext uri="{FF2B5EF4-FFF2-40B4-BE49-F238E27FC236}">
                  <a16:creationId xmlns:a16="http://schemas.microsoft.com/office/drawing/2014/main" id="{7C6A5879-3C31-48F4-BAD4-EE9B422E261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ตัวเชื่อมต่อตรง 264">
              <a:extLst>
                <a:ext uri="{FF2B5EF4-FFF2-40B4-BE49-F238E27FC236}">
                  <a16:creationId xmlns:a16="http://schemas.microsoft.com/office/drawing/2014/main" id="{324B8DB5-A0A8-4BE0-ACEB-7481145B74E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ตัวเชื่อมต่อตรง 265">
              <a:extLst>
                <a:ext uri="{FF2B5EF4-FFF2-40B4-BE49-F238E27FC236}">
                  <a16:creationId xmlns:a16="http://schemas.microsoft.com/office/drawing/2014/main" id="{29F78BAB-5333-467D-A2AF-222FFFFA60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ตัวเชื่อมต่อตรง 266">
              <a:extLst>
                <a:ext uri="{FF2B5EF4-FFF2-40B4-BE49-F238E27FC236}">
                  <a16:creationId xmlns:a16="http://schemas.microsoft.com/office/drawing/2014/main" id="{FD91006E-E577-4794-8A71-009B7E600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ตัวเชื่อมต่อตรง 267">
              <a:extLst>
                <a:ext uri="{FF2B5EF4-FFF2-40B4-BE49-F238E27FC236}">
                  <a16:creationId xmlns:a16="http://schemas.microsoft.com/office/drawing/2014/main" id="{0D6CD15C-ADBB-4F69-8FF6-D5F0348AAFE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กลุ่ม 268">
            <a:extLst>
              <a:ext uri="{FF2B5EF4-FFF2-40B4-BE49-F238E27FC236}">
                <a16:creationId xmlns:a16="http://schemas.microsoft.com/office/drawing/2014/main" id="{9CA2983A-D0E3-46ED-ADAC-46AE05FA8CC6}"/>
              </a:ext>
            </a:extLst>
          </p:cNvPr>
          <p:cNvGrpSpPr/>
          <p:nvPr userDrawn="1"/>
        </p:nvGrpSpPr>
        <p:grpSpPr>
          <a:xfrm>
            <a:off x="11368057" y="-312621"/>
            <a:ext cx="1250465" cy="813416"/>
            <a:chOff x="28214" y="967908"/>
            <a:chExt cx="1250465" cy="813416"/>
          </a:xfrm>
        </p:grpSpPr>
        <p:cxnSp>
          <p:nvCxnSpPr>
            <p:cNvPr id="270" name="ตัวเชื่อมต่อตรง 269">
              <a:extLst>
                <a:ext uri="{FF2B5EF4-FFF2-40B4-BE49-F238E27FC236}">
                  <a16:creationId xmlns:a16="http://schemas.microsoft.com/office/drawing/2014/main" id="{47CE634A-B42C-475F-B330-5CB5B12534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ตัวเชื่อมต่อตรง 270">
              <a:extLst>
                <a:ext uri="{FF2B5EF4-FFF2-40B4-BE49-F238E27FC236}">
                  <a16:creationId xmlns:a16="http://schemas.microsoft.com/office/drawing/2014/main" id="{A8CC64A8-309D-40EC-8BDE-5655EFFEBC4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ตัวเชื่อมต่อตรง 271">
              <a:extLst>
                <a:ext uri="{FF2B5EF4-FFF2-40B4-BE49-F238E27FC236}">
                  <a16:creationId xmlns:a16="http://schemas.microsoft.com/office/drawing/2014/main" id="{3347AE0E-37F4-4336-B2D2-71134F562B9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ตัวเชื่อมต่อตรง 272">
              <a:extLst>
                <a:ext uri="{FF2B5EF4-FFF2-40B4-BE49-F238E27FC236}">
                  <a16:creationId xmlns:a16="http://schemas.microsoft.com/office/drawing/2014/main" id="{BCADB725-34B6-4370-B2F3-509086D9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ตัวเชื่อมต่อตรง 273">
              <a:extLst>
                <a:ext uri="{FF2B5EF4-FFF2-40B4-BE49-F238E27FC236}">
                  <a16:creationId xmlns:a16="http://schemas.microsoft.com/office/drawing/2014/main" id="{BF25722A-BE56-4860-BBDE-9A0FA324EFF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ตัวเชื่อมต่อตรง 274">
              <a:extLst>
                <a:ext uri="{FF2B5EF4-FFF2-40B4-BE49-F238E27FC236}">
                  <a16:creationId xmlns:a16="http://schemas.microsoft.com/office/drawing/2014/main" id="{2BCF03B8-5801-428A-8C96-1ECA555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ตัวเชื่อมต่อตรง 275">
              <a:extLst>
                <a:ext uri="{FF2B5EF4-FFF2-40B4-BE49-F238E27FC236}">
                  <a16:creationId xmlns:a16="http://schemas.microsoft.com/office/drawing/2014/main" id="{9EFEF516-1F43-47CE-861D-BE89123EB119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DE6EE-65C4-4156-80D4-F5C733C2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7000" y="41433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278" name="ตัวแทนข้อความ 277">
            <a:extLst>
              <a:ext uri="{FF2B5EF4-FFF2-40B4-BE49-F238E27FC236}">
                <a16:creationId xmlns:a16="http://schemas.microsoft.com/office/drawing/2014/main" id="{541D7DE8-A603-46D5-981D-97F8807AB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6027" y="2905404"/>
            <a:ext cx="673258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385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16/09/67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5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3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5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3" y="296738"/>
            <a:ext cx="4698274" cy="963679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2" y="2132315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1" y="277234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6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5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29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8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9348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16/09/67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5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7" y="2432843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94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id="{C654AEEC-E3EF-4FB6-81A2-BF6BC8D730EA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A7A1D6A1-CF3F-4366-8A8A-24F966A12F7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91442BE1-C934-4076-90DD-CCA3C153908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F9BE8A3C-9DA4-4B33-A74F-6F104B643B3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E030FF2C-E364-4696-91EA-9DFA5083D3D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230CC7AE-221B-46A0-88E4-DDE9CDD7F0B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8F961C9C-9123-4EEB-8865-6ADB799A0A5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>
              <a:extLst>
                <a:ext uri="{FF2B5EF4-FFF2-40B4-BE49-F238E27FC236}">
                  <a16:creationId xmlns:a16="http://schemas.microsoft.com/office/drawing/2014/main" id="{906B5A89-DAC1-49A6-8E29-621BCBE488E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4143EB8C-C2C3-42AE-9C99-EAA47EDFA6E2}"/>
              </a:ext>
            </a:extLst>
          </p:cNvPr>
          <p:cNvGrpSpPr/>
          <p:nvPr userDrawn="1"/>
        </p:nvGrpSpPr>
        <p:grpSpPr>
          <a:xfrm flipV="1">
            <a:off x="-9525" y="6318640"/>
            <a:ext cx="1250465" cy="813416"/>
            <a:chOff x="28214" y="967908"/>
            <a:chExt cx="1250465" cy="813416"/>
          </a:xfrm>
        </p:grpSpPr>
        <p:cxnSp>
          <p:nvCxnSpPr>
            <p:cNvPr id="157" name="ตัวเชื่อมต่อตรง 156">
              <a:extLst>
                <a:ext uri="{FF2B5EF4-FFF2-40B4-BE49-F238E27FC236}">
                  <a16:creationId xmlns:a16="http://schemas.microsoft.com/office/drawing/2014/main" id="{AF04EB59-503F-427C-AA4A-3FCFC30E0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ตัวเชื่อมต่อตรง 157">
              <a:extLst>
                <a:ext uri="{FF2B5EF4-FFF2-40B4-BE49-F238E27FC236}">
                  <a16:creationId xmlns:a16="http://schemas.microsoft.com/office/drawing/2014/main" id="{DFC01658-2AC0-4B83-B45D-15140C24116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ตัวเชื่อมต่อตรง 158">
              <a:extLst>
                <a:ext uri="{FF2B5EF4-FFF2-40B4-BE49-F238E27FC236}">
                  <a16:creationId xmlns:a16="http://schemas.microsoft.com/office/drawing/2014/main" id="{48909A51-99CB-4799-8662-5C9EA1A5C3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ตัวเชื่อมต่อตรง 159">
              <a:extLst>
                <a:ext uri="{FF2B5EF4-FFF2-40B4-BE49-F238E27FC236}">
                  <a16:creationId xmlns:a16="http://schemas.microsoft.com/office/drawing/2014/main" id="{051A44CB-7DFC-4DA3-81C4-BE30D698498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ตัวเชื่อมต่อตรง 160">
              <a:extLst>
                <a:ext uri="{FF2B5EF4-FFF2-40B4-BE49-F238E27FC236}">
                  <a16:creationId xmlns:a16="http://schemas.microsoft.com/office/drawing/2014/main" id="{74ABF800-4A08-4E00-B4D5-02C340AF0B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ตัวเชื่อมต่อตรง 161">
              <a:extLst>
                <a:ext uri="{FF2B5EF4-FFF2-40B4-BE49-F238E27FC236}">
                  <a16:creationId xmlns:a16="http://schemas.microsoft.com/office/drawing/2014/main" id="{FBD1466E-8054-43E2-9391-F4C02D3800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ตัวเชื่อมต่อตรง 162">
              <a:extLst>
                <a:ext uri="{FF2B5EF4-FFF2-40B4-BE49-F238E27FC236}">
                  <a16:creationId xmlns:a16="http://schemas.microsoft.com/office/drawing/2014/main" id="{D5E7A366-0D96-440D-9FA5-A0DC76A4EEE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กลุ่ม 163">
            <a:extLst>
              <a:ext uri="{FF2B5EF4-FFF2-40B4-BE49-F238E27FC236}">
                <a16:creationId xmlns:a16="http://schemas.microsoft.com/office/drawing/2014/main" id="{132FE16E-ABED-4BFB-9620-AB6C53AD13ED}"/>
              </a:ext>
            </a:extLst>
          </p:cNvPr>
          <p:cNvGrpSpPr/>
          <p:nvPr userDrawn="1"/>
        </p:nvGrpSpPr>
        <p:grpSpPr>
          <a:xfrm flipV="1">
            <a:off x="11448261" y="12256"/>
            <a:ext cx="1250465" cy="813416"/>
            <a:chOff x="28214" y="967908"/>
            <a:chExt cx="1250465" cy="813416"/>
          </a:xfrm>
        </p:grpSpPr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id="{FF0271C6-1C48-4F75-AFFF-DD5DE642A5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ตัวเชื่อมต่อตรง 165">
              <a:extLst>
                <a:ext uri="{FF2B5EF4-FFF2-40B4-BE49-F238E27FC236}">
                  <a16:creationId xmlns:a16="http://schemas.microsoft.com/office/drawing/2014/main" id="{8FE1492C-5F10-47FD-81FF-F47596060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ตัวเชื่อมต่อตรง 166">
              <a:extLst>
                <a:ext uri="{FF2B5EF4-FFF2-40B4-BE49-F238E27FC236}">
                  <a16:creationId xmlns:a16="http://schemas.microsoft.com/office/drawing/2014/main" id="{ACB9396E-10BD-42EA-AA5F-F65A8DB7901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ตัวเชื่อมต่อตรง 167">
              <a:extLst>
                <a:ext uri="{FF2B5EF4-FFF2-40B4-BE49-F238E27FC236}">
                  <a16:creationId xmlns:a16="http://schemas.microsoft.com/office/drawing/2014/main" id="{747A9154-A11F-4D77-8FDC-812BD3D89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ตัวเชื่อมต่อตรง 168">
              <a:extLst>
                <a:ext uri="{FF2B5EF4-FFF2-40B4-BE49-F238E27FC236}">
                  <a16:creationId xmlns:a16="http://schemas.microsoft.com/office/drawing/2014/main" id="{6D1D4E63-06AA-4070-81A2-834E8DD51C5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ตัวเชื่อมต่อตรง 169">
              <a:extLst>
                <a:ext uri="{FF2B5EF4-FFF2-40B4-BE49-F238E27FC236}">
                  <a16:creationId xmlns:a16="http://schemas.microsoft.com/office/drawing/2014/main" id="{43685486-1E77-4342-B36D-2C95D457FD4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ตัวเชื่อมต่อตรง 170">
              <a:extLst>
                <a:ext uri="{FF2B5EF4-FFF2-40B4-BE49-F238E27FC236}">
                  <a16:creationId xmlns:a16="http://schemas.microsoft.com/office/drawing/2014/main" id="{4DA54076-A9E3-49EB-BFCC-9183B0663E6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กลุ่ม 171">
            <a:extLst>
              <a:ext uri="{FF2B5EF4-FFF2-40B4-BE49-F238E27FC236}">
                <a16:creationId xmlns:a16="http://schemas.microsoft.com/office/drawing/2014/main" id="{1CAFDA73-B33B-46B7-BAF7-4F3A50467039}"/>
              </a:ext>
            </a:extLst>
          </p:cNvPr>
          <p:cNvGrpSpPr/>
          <p:nvPr userDrawn="1"/>
        </p:nvGrpSpPr>
        <p:grpSpPr>
          <a:xfrm>
            <a:off x="11124874" y="6088882"/>
            <a:ext cx="1250465" cy="813416"/>
            <a:chOff x="28214" y="967908"/>
            <a:chExt cx="1250465" cy="813416"/>
          </a:xfrm>
        </p:grpSpPr>
        <p:cxnSp>
          <p:nvCxnSpPr>
            <p:cNvPr id="173" name="ตัวเชื่อมต่อตรง 172">
              <a:extLst>
                <a:ext uri="{FF2B5EF4-FFF2-40B4-BE49-F238E27FC236}">
                  <a16:creationId xmlns:a16="http://schemas.microsoft.com/office/drawing/2014/main" id="{2303A692-527C-48F2-A8D1-7D381EAB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ตัวเชื่อมต่อตรง 173">
              <a:extLst>
                <a:ext uri="{FF2B5EF4-FFF2-40B4-BE49-F238E27FC236}">
                  <a16:creationId xmlns:a16="http://schemas.microsoft.com/office/drawing/2014/main" id="{50FC8D34-6C4E-46AC-AD30-D310EA8BB44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ตัวเชื่อมต่อตรง 174">
              <a:extLst>
                <a:ext uri="{FF2B5EF4-FFF2-40B4-BE49-F238E27FC236}">
                  <a16:creationId xmlns:a16="http://schemas.microsoft.com/office/drawing/2014/main" id="{A4C44D0A-FE19-44D8-9F99-2542210F194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ตัวเชื่อมต่อตรง 175">
              <a:extLst>
                <a:ext uri="{FF2B5EF4-FFF2-40B4-BE49-F238E27FC236}">
                  <a16:creationId xmlns:a16="http://schemas.microsoft.com/office/drawing/2014/main" id="{4C374BDA-F85D-42FA-A3DA-88B391A462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ตัวเชื่อมต่อตรง 176">
              <a:extLst>
                <a:ext uri="{FF2B5EF4-FFF2-40B4-BE49-F238E27FC236}">
                  <a16:creationId xmlns:a16="http://schemas.microsoft.com/office/drawing/2014/main" id="{1E6ED748-566F-4867-8FDE-E11A2124275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ตัวเชื่อมต่อตรง 177">
              <a:extLst>
                <a:ext uri="{FF2B5EF4-FFF2-40B4-BE49-F238E27FC236}">
                  <a16:creationId xmlns:a16="http://schemas.microsoft.com/office/drawing/2014/main" id="{7E5194A4-8ED9-4F75-842B-E3509D5180C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ตัวเชื่อมต่อตรง 178">
              <a:extLst>
                <a:ext uri="{FF2B5EF4-FFF2-40B4-BE49-F238E27FC236}">
                  <a16:creationId xmlns:a16="http://schemas.microsoft.com/office/drawing/2014/main" id="{1DD1986B-7F4D-4E94-AEFF-3C4F9D23AF5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579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AECA281-AFEC-4CAB-B16E-05CAF73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16/09/67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4E8CAE-AE02-4966-9E7E-A5274D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7446506-A722-40E4-BA70-42AEEF3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EA73835-FCFF-494E-839D-010356F62BAD}"/>
              </a:ext>
            </a:extLst>
          </p:cNvPr>
          <p:cNvGrpSpPr/>
          <p:nvPr userDrawn="1"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BC227E0F-AF1A-443E-B8AD-7735231AEC9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08658C3-BEFC-42BC-BEAB-7A824093D7D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0D3D03-CD99-45D5-B3CD-BEBDA685BC3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4F1F6CE-ECE0-4B78-8A58-A2C7D2AD3B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C101229-A4A7-4496-B89C-CCF0D50585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0C91ED52-9E16-4B97-B69F-1D11BEF99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18E01B3A-39A2-495E-82A0-A50EDE0D9B6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7DAF2F06-9B9B-4433-AC87-AA8419C079FB}"/>
              </a:ext>
            </a:extLst>
          </p:cNvPr>
          <p:cNvGrpSpPr/>
          <p:nvPr userDrawn="1"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50F4286D-E6AE-4FBA-88C1-91BB80BFC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4B666715-F8F2-4CFA-A0B8-D2FFDA9529E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45F4CE40-7BB3-468C-9195-74508E3582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8F1C8DF-C23D-4B32-B568-D03FE0961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4EB2B336-406B-4E6D-BEBA-DA0458FDC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4BA8B1A6-E4A0-415C-BFD3-3F273B3CA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C029D0F-921E-466C-AD00-47D9DCF3628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96B0080B-EA64-4A71-9F5C-941ACAA2F68E}"/>
              </a:ext>
            </a:extLst>
          </p:cNvPr>
          <p:cNvGrpSpPr/>
          <p:nvPr userDrawn="1"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061F5-7B15-4FE2-A72E-4E949A51E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971F556F-0252-4A22-86DF-3F399BDDF51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97B14403-EF2D-4403-A8ED-93CE897E10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70ED49E-2E66-442B-B393-E42826828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88B3AF6-84D5-4C26-874B-4076008B608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4A155CC6-2FD5-4744-AE4E-61B40B23EF4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07ED98C5-E039-4675-8E8B-905FFEB4434A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40E5012B-431E-4BF2-838C-732B53A77E8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2D1925A7-5515-409E-9CCE-C19F884502E6}"/>
              </a:ext>
            </a:extLst>
          </p:cNvPr>
          <p:cNvGrpSpPr/>
          <p:nvPr userDrawn="1"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9808F342-5F74-428B-95CC-A02F546864B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F17E764-EEDA-463A-9BA6-7573A288A82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5F96EFCF-96DA-4653-AFE9-DDBF860664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33764AB3-4175-446F-A957-F77B749EC6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58B47CF0-6400-4F47-A816-A3B27A9032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E126120-D815-4CC2-ADFE-D8A429E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6F46E384-0493-4A31-BF0C-3A7FC212258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34FC1D62-6A89-41DE-A3D0-753B54AE7219}"/>
              </a:ext>
            </a:extLst>
          </p:cNvPr>
          <p:cNvGrpSpPr/>
          <p:nvPr userDrawn="1"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7F0902FE-DA73-4E92-9902-7F34DDAC6C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5F7A9F26-D3FE-4F24-805F-46607911862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99DF6969-C947-4A4B-9E9E-F0200F158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5D8E6633-C2E6-4530-882F-546B3AAD3F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2779F891-AE4E-49AE-9AFA-B3A36CD0C16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00DD96F-4DE5-4AAC-A94D-64307707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AA66ACD2-AAA1-4792-8F97-C243295397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109D5D07-77D3-486C-A950-CB23BA890EEE}"/>
              </a:ext>
            </a:extLst>
          </p:cNvPr>
          <p:cNvGrpSpPr/>
          <p:nvPr userDrawn="1"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741BE9BD-BDDE-4540-8383-CE86202CC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8DD0DEF4-3C0E-41A8-95A3-F3538A8AEAF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5756BB0-20CE-4655-8C5F-0EF13900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559637E9-3F4E-4FA8-B1BF-476382C8A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86CBBFD-971C-47D5-80C3-00A6388079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1D5B90E6-8F56-4968-96FE-13CD18C01E1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5C471D91-42AB-4A3B-B457-BB4E798B3A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D69A93DD-31E3-4917-9849-205E23F415E9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id="{BCD3C1BF-2CC0-48B8-8175-75207599FE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7A7ABEB3-9E46-40F6-A96C-82091C9F44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E2EF7971-1393-4699-97AB-8F76133CE2B4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D4CD7C5B-0022-4D6E-8596-74C7795BD5AD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041FDF48-6F85-4C44-A5E2-71717ACDD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A78FFA18-70DD-4570-8015-18683AE0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DCECFE2E-7C70-4FA6-BD75-369F6FB5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1A7BCDAF-3AF2-4211-9D65-C792D39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B4CD3C2E-4FBD-4DF6-B1AA-DC8576D0596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073DA86D-2D01-4A1F-B194-274A8C3942E9}"/>
              </a:ext>
            </a:extLst>
          </p:cNvPr>
          <p:cNvGrpSpPr/>
          <p:nvPr userDrawn="1"/>
        </p:nvGrpSpPr>
        <p:grpSpPr>
          <a:xfrm flipH="1">
            <a:off x="8717281" y="0"/>
            <a:ext cx="3474719" cy="6868174"/>
            <a:chOff x="1" y="-10174"/>
            <a:chExt cx="3474719" cy="68681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C4A9CFE0-FBCB-4067-B5C3-8828B5858A25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B293895A-36FE-4AD7-95F3-8D33CC4A7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CD185ADF-5400-46B4-8568-2ADDD80B2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3B0657CB-ADC0-4717-AEDD-6310E9AF3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BB3B1B01-1931-494D-B8C0-84E1349A7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27F5B96F-DC8C-4A78-BD54-1A8259124A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ชื่อเรื่อง 1">
            <a:extLst>
              <a:ext uri="{FF2B5EF4-FFF2-40B4-BE49-F238E27FC236}">
                <a16:creationId xmlns:a16="http://schemas.microsoft.com/office/drawing/2014/main" id="{1E25A011-97F7-4DE9-9ED1-22E533CC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101" y="993916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02</a:t>
            </a:r>
          </a:p>
        </p:txBody>
      </p:sp>
      <p:sp>
        <p:nvSpPr>
          <p:cNvPr id="230" name="ตัวแทนข้อความ 287">
            <a:extLst>
              <a:ext uri="{FF2B5EF4-FFF2-40B4-BE49-F238E27FC236}">
                <a16:creationId xmlns:a16="http://schemas.microsoft.com/office/drawing/2014/main" id="{24FD4601-FEDD-4AC7-8756-E96B3001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8211" y="2482184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73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A381B62-6457-4F23-877D-36A1438F6146}"/>
              </a:ext>
            </a:extLst>
          </p:cNvPr>
          <p:cNvGrpSpPr/>
          <p:nvPr userDrawn="1"/>
        </p:nvGrpSpPr>
        <p:grpSpPr>
          <a:xfrm flipV="1">
            <a:off x="9761586" y="1201353"/>
            <a:ext cx="1038876" cy="531011"/>
            <a:chOff x="1752751" y="1070842"/>
            <a:chExt cx="1101156" cy="563416"/>
          </a:xfrm>
        </p:grpSpPr>
        <p:cxnSp>
          <p:nvCxnSpPr>
            <p:cNvPr id="6" name="ตัวเชื่อมต่อตรง 5">
              <a:extLst>
                <a:ext uri="{FF2B5EF4-FFF2-40B4-BE49-F238E27FC236}">
                  <a16:creationId xmlns:a16="http://schemas.microsoft.com/office/drawing/2014/main" id="{E244CF51-F3FB-4EA3-9FB8-FD5F914F271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827DC2E5-1B93-481E-BE04-65063508EF1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4352927-1127-4EB0-BAAF-208FF5F3CE34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C1E0B27-8E36-4F43-9DA7-041CD7B848CD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BF3848-B359-4E1B-B671-B2B3D5917B6F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9B9025F9-AA70-4981-B9B9-01D9B887611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F148AE30-E722-40CF-9829-A21EE3761F2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EBDB2C0-1D22-4553-9BDF-B77589FB318A}"/>
              </a:ext>
            </a:extLst>
          </p:cNvPr>
          <p:cNvGrpSpPr/>
          <p:nvPr userDrawn="1"/>
        </p:nvGrpSpPr>
        <p:grpSpPr>
          <a:xfrm flipV="1">
            <a:off x="1135999" y="1201353"/>
            <a:ext cx="1038876" cy="531011"/>
            <a:chOff x="1752751" y="1070842"/>
            <a:chExt cx="1101156" cy="563416"/>
          </a:xfrm>
        </p:grpSpPr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AD1D1CA4-5A16-40EE-A844-E6E395E6A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0312B690-250E-4063-A35F-FE67295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20C0A66E-6BFF-4DB4-BED4-7D958C37EA3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412DF155-4646-455E-A15A-F8F54C4F9E5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5D6CA475-A600-4E5F-BCA9-70ECECBE869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6A7F1EB9-4271-4EA8-8D9D-DA1F9F929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20993C3-3B3A-4247-A3FB-C5D29EDB13A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00FBAC3A-55C9-42C7-9C69-CA201AC1D5AD}"/>
              </a:ext>
            </a:extLst>
          </p:cNvPr>
          <p:cNvGrpSpPr/>
          <p:nvPr userDrawn="1"/>
        </p:nvGrpSpPr>
        <p:grpSpPr>
          <a:xfrm flipH="1">
            <a:off x="5332095" y="6344881"/>
            <a:ext cx="1250465" cy="813416"/>
            <a:chOff x="28214" y="967908"/>
            <a:chExt cx="1250465" cy="813416"/>
          </a:xfrm>
        </p:grpSpPr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98A4785E-AA48-4A50-B44B-494EF0538FA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E819E6E4-9A17-462D-BDB7-073ABD851C2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641AD1C-02B8-404E-96D6-F56998EC2A2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64B41DE-902C-4EEA-A0A5-D9FAFAC4DD6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978AC84-4283-473C-B395-DD2F01D978C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8595BAB-B29D-4992-BD7F-B89F460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5FCED60-A1D2-427C-BC56-B95A42BD79D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614A3E8A-D403-4A4D-B0C8-E645015DF681}"/>
              </a:ext>
            </a:extLst>
          </p:cNvPr>
          <p:cNvGrpSpPr/>
          <p:nvPr userDrawn="1"/>
        </p:nvGrpSpPr>
        <p:grpSpPr>
          <a:xfrm flipV="1">
            <a:off x="-40440" y="5270216"/>
            <a:ext cx="1101156" cy="884384"/>
            <a:chOff x="1752751" y="749874"/>
            <a:chExt cx="1101156" cy="884384"/>
          </a:xfrm>
        </p:grpSpPr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9D7DC56D-D396-43F5-8BC2-0D2FB7B609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952F351-AFAF-4DA4-8333-4C23CCEE5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53FB2F79-87E2-49E6-B067-AC6FF9F6AAC0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5F86E2D-AA5D-4A23-B8B5-704B78794223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E099E261-21CE-4416-996B-618FE1AC4F1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2C5EA9A-0086-43C7-AC6B-46356009304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FEED3F-9F10-4A8F-9353-5730A218F9D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F4AB7EC2-91C6-4937-8FA8-137DE6826E36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8CF030C2-CCAB-48E3-814D-486C2F213770}"/>
              </a:ext>
            </a:extLst>
          </p:cNvPr>
          <p:cNvGrpSpPr/>
          <p:nvPr userDrawn="1"/>
        </p:nvGrpSpPr>
        <p:grpSpPr>
          <a:xfrm flipV="1">
            <a:off x="11402004" y="5772230"/>
            <a:ext cx="1101156" cy="884384"/>
            <a:chOff x="1752751" y="749874"/>
            <a:chExt cx="1101156" cy="884384"/>
          </a:xfrm>
        </p:grpSpPr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6490C99E-1F32-4485-91BC-E5D045A7E7B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C3E134A-1E54-4941-B646-B4B17A028F4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45DE12-EAA4-47C2-B0E3-5EA30B5CFEE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57FAEF64-5B9D-453C-BD37-6480CD942439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40EC46-D40C-48A2-82C9-E0F93A2C5E02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8C57C16A-0499-43BE-88D5-978664FEF6B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9A4F442B-51AA-4FE6-8953-690A5160A9E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8B9E21F8-725E-431E-9346-69D892A10BB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3D571BD5-54A0-4BF0-830B-34DA7C9F0874}"/>
              </a:ext>
            </a:extLst>
          </p:cNvPr>
          <p:cNvSpPr/>
          <p:nvPr userDrawn="1"/>
        </p:nvSpPr>
        <p:spPr>
          <a:xfrm>
            <a:off x="0" y="5046032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id="{3F85736C-7043-4C88-BBE4-C89E5E045081}"/>
              </a:ext>
            </a:extLst>
          </p:cNvPr>
          <p:cNvSpPr/>
          <p:nvPr userDrawn="1"/>
        </p:nvSpPr>
        <p:spPr>
          <a:xfrm>
            <a:off x="0" y="1664151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8" name="กลุ่ม 287">
            <a:extLst>
              <a:ext uri="{FF2B5EF4-FFF2-40B4-BE49-F238E27FC236}">
                <a16:creationId xmlns:a16="http://schemas.microsoft.com/office/drawing/2014/main" id="{34C4E9B3-A1BD-4617-9FD7-1BAF27AD87E2}"/>
              </a:ext>
            </a:extLst>
          </p:cNvPr>
          <p:cNvGrpSpPr/>
          <p:nvPr userDrawn="1"/>
        </p:nvGrpSpPr>
        <p:grpSpPr>
          <a:xfrm>
            <a:off x="-172084" y="-7998"/>
            <a:ext cx="1101156" cy="884384"/>
            <a:chOff x="1752751" y="749874"/>
            <a:chExt cx="1101156" cy="884384"/>
          </a:xfrm>
        </p:grpSpPr>
        <p:cxnSp>
          <p:nvCxnSpPr>
            <p:cNvPr id="289" name="ตัวเชื่อมต่อตรง 288">
              <a:extLst>
                <a:ext uri="{FF2B5EF4-FFF2-40B4-BE49-F238E27FC236}">
                  <a16:creationId xmlns:a16="http://schemas.microsoft.com/office/drawing/2014/main" id="{4324E24C-47C6-45EE-9443-490934DFCC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ตัวเชื่อมต่อตรง 289">
              <a:extLst>
                <a:ext uri="{FF2B5EF4-FFF2-40B4-BE49-F238E27FC236}">
                  <a16:creationId xmlns:a16="http://schemas.microsoft.com/office/drawing/2014/main" id="{B13BBBB8-84F6-4DD8-B43B-A1105F39442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ตัวเชื่อมต่อตรง 290">
              <a:extLst>
                <a:ext uri="{FF2B5EF4-FFF2-40B4-BE49-F238E27FC236}">
                  <a16:creationId xmlns:a16="http://schemas.microsoft.com/office/drawing/2014/main" id="{9176D260-6526-44E8-9995-202305F286F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ตัวเชื่อมต่อตรง 291">
              <a:extLst>
                <a:ext uri="{FF2B5EF4-FFF2-40B4-BE49-F238E27FC236}">
                  <a16:creationId xmlns:a16="http://schemas.microsoft.com/office/drawing/2014/main" id="{C4ED1689-F2E2-4E1C-9EFA-F27AB83F53E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ตัวเชื่อมต่อตรง 292">
              <a:extLst>
                <a:ext uri="{FF2B5EF4-FFF2-40B4-BE49-F238E27FC236}">
                  <a16:creationId xmlns:a16="http://schemas.microsoft.com/office/drawing/2014/main" id="{C401A375-EC48-4730-9A6A-F50C4DBDE15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ตัวเชื่อมต่อตรง 293">
              <a:extLst>
                <a:ext uri="{FF2B5EF4-FFF2-40B4-BE49-F238E27FC236}">
                  <a16:creationId xmlns:a16="http://schemas.microsoft.com/office/drawing/2014/main" id="{205111D0-F735-4C9F-A4C2-C90D9172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ตัวเชื่อมต่อตรง 294">
              <a:extLst>
                <a:ext uri="{FF2B5EF4-FFF2-40B4-BE49-F238E27FC236}">
                  <a16:creationId xmlns:a16="http://schemas.microsoft.com/office/drawing/2014/main" id="{7388EB9A-C4B4-4BF7-B4AC-5D3376C58FF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ตัวเชื่อมต่อตรง 295">
              <a:extLst>
                <a:ext uri="{FF2B5EF4-FFF2-40B4-BE49-F238E27FC236}">
                  <a16:creationId xmlns:a16="http://schemas.microsoft.com/office/drawing/2014/main" id="{DBC0366D-EFFE-4D9A-9F18-004EDCEB8425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กลุ่ม 296">
            <a:extLst>
              <a:ext uri="{FF2B5EF4-FFF2-40B4-BE49-F238E27FC236}">
                <a16:creationId xmlns:a16="http://schemas.microsoft.com/office/drawing/2014/main" id="{A12AE88B-DF71-4A2A-85AE-17EA3548B0A7}"/>
              </a:ext>
            </a:extLst>
          </p:cNvPr>
          <p:cNvGrpSpPr/>
          <p:nvPr userDrawn="1"/>
        </p:nvGrpSpPr>
        <p:grpSpPr>
          <a:xfrm>
            <a:off x="11113917" y="12337"/>
            <a:ext cx="1250465" cy="813416"/>
            <a:chOff x="28214" y="967908"/>
            <a:chExt cx="1250465" cy="813416"/>
          </a:xfrm>
        </p:grpSpPr>
        <p:cxnSp>
          <p:nvCxnSpPr>
            <p:cNvPr id="298" name="ตัวเชื่อมต่อตรง 297">
              <a:extLst>
                <a:ext uri="{FF2B5EF4-FFF2-40B4-BE49-F238E27FC236}">
                  <a16:creationId xmlns:a16="http://schemas.microsoft.com/office/drawing/2014/main" id="{DDD7FD90-7E27-4AD9-A963-DEC343D89D1C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ตัวเชื่อมต่อตรง 298">
              <a:extLst>
                <a:ext uri="{FF2B5EF4-FFF2-40B4-BE49-F238E27FC236}">
                  <a16:creationId xmlns:a16="http://schemas.microsoft.com/office/drawing/2014/main" id="{C0738910-C5F5-423E-8A32-183C2D088AB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ตัวเชื่อมต่อตรง 299">
              <a:extLst>
                <a:ext uri="{FF2B5EF4-FFF2-40B4-BE49-F238E27FC236}">
                  <a16:creationId xmlns:a16="http://schemas.microsoft.com/office/drawing/2014/main" id="{468FA776-3468-4982-AB39-1B17A4753F1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ตัวเชื่อมต่อตรง 300">
              <a:extLst>
                <a:ext uri="{FF2B5EF4-FFF2-40B4-BE49-F238E27FC236}">
                  <a16:creationId xmlns:a16="http://schemas.microsoft.com/office/drawing/2014/main" id="{2BBEB42C-7A7D-4940-BFE4-CA028BA752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ตัวเชื่อมต่อตรง 301">
              <a:extLst>
                <a:ext uri="{FF2B5EF4-FFF2-40B4-BE49-F238E27FC236}">
                  <a16:creationId xmlns:a16="http://schemas.microsoft.com/office/drawing/2014/main" id="{69DF9872-088E-496C-9370-CE6E1584F41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ตัวเชื่อมต่อตรง 302">
              <a:extLst>
                <a:ext uri="{FF2B5EF4-FFF2-40B4-BE49-F238E27FC236}">
                  <a16:creationId xmlns:a16="http://schemas.microsoft.com/office/drawing/2014/main" id="{72E58BDB-465F-46D5-B8B2-5964472072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ตัวเชื่อมต่อตรง 303">
              <a:extLst>
                <a:ext uri="{FF2B5EF4-FFF2-40B4-BE49-F238E27FC236}">
                  <a16:creationId xmlns:a16="http://schemas.microsoft.com/office/drawing/2014/main" id="{F0FD51CF-0E5B-40EA-8D66-81810AB06DF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ชื่อเรื่อง 306">
            <a:extLst>
              <a:ext uri="{FF2B5EF4-FFF2-40B4-BE49-F238E27FC236}">
                <a16:creationId xmlns:a16="http://schemas.microsoft.com/office/drawing/2014/main" id="{3AB3E762-5812-4970-962A-7ECC5962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656" y="447286"/>
            <a:ext cx="2700497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  <a:endParaRPr lang="th-TH" dirty="0"/>
          </a:p>
        </p:txBody>
      </p:sp>
      <p:sp>
        <p:nvSpPr>
          <p:cNvPr id="308" name="ตัวแทนข้อความ 216">
            <a:extLst>
              <a:ext uri="{FF2B5EF4-FFF2-40B4-BE49-F238E27FC236}">
                <a16:creationId xmlns:a16="http://schemas.microsoft.com/office/drawing/2014/main" id="{28D8641C-7C2C-448E-948C-5C96A702B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141" y="2725894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th-TH" dirty="0"/>
          </a:p>
        </p:txBody>
      </p:sp>
      <p:sp>
        <p:nvSpPr>
          <p:cNvPr id="309" name="ตัวแทนข้อความ 218">
            <a:extLst>
              <a:ext uri="{FF2B5EF4-FFF2-40B4-BE49-F238E27FC236}">
                <a16:creationId xmlns:a16="http://schemas.microsoft.com/office/drawing/2014/main" id="{9602936E-1C20-4C47-B658-56AAC62F1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16" y="3345144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0"/>
            <a:endParaRPr lang="th-TH" dirty="0"/>
          </a:p>
        </p:txBody>
      </p:sp>
      <p:sp>
        <p:nvSpPr>
          <p:cNvPr id="314" name="ตัวแทนข้อความ 216">
            <a:extLst>
              <a:ext uri="{FF2B5EF4-FFF2-40B4-BE49-F238E27FC236}">
                <a16:creationId xmlns:a16="http://schemas.microsoft.com/office/drawing/2014/main" id="{AA3D9825-4AD3-48D5-9837-0ACD815C8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102" y="274078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02</a:t>
            </a:r>
          </a:p>
          <a:p>
            <a:pPr lvl="0"/>
            <a:endParaRPr lang="th-TH" dirty="0"/>
          </a:p>
        </p:txBody>
      </p:sp>
      <p:sp>
        <p:nvSpPr>
          <p:cNvPr id="315" name="ตัวแทนข้อความ 218">
            <a:extLst>
              <a:ext uri="{FF2B5EF4-FFF2-40B4-BE49-F238E27FC236}">
                <a16:creationId xmlns:a16="http://schemas.microsoft.com/office/drawing/2014/main" id="{5FDF396F-D40B-4E4F-B466-BDE4C98C1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277" y="336003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6" name="ตัวแทนข้อความ 216">
            <a:extLst>
              <a:ext uri="{FF2B5EF4-FFF2-40B4-BE49-F238E27FC236}">
                <a16:creationId xmlns:a16="http://schemas.microsoft.com/office/drawing/2014/main" id="{FE53B51C-91EC-4F8C-9786-11D2FB94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6723" y="275021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03</a:t>
            </a:r>
          </a:p>
          <a:p>
            <a:pPr lvl="0"/>
            <a:endParaRPr lang="th-TH" dirty="0"/>
          </a:p>
        </p:txBody>
      </p:sp>
      <p:sp>
        <p:nvSpPr>
          <p:cNvPr id="317" name="ตัวแทนข้อความ 218">
            <a:extLst>
              <a:ext uri="{FF2B5EF4-FFF2-40B4-BE49-F238E27FC236}">
                <a16:creationId xmlns:a16="http://schemas.microsoft.com/office/drawing/2014/main" id="{7B7EB476-4B3E-4CB4-AFB4-0841355BB4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898" y="336946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8" name="ตัวแทนข้อความ 216">
            <a:extLst>
              <a:ext uri="{FF2B5EF4-FFF2-40B4-BE49-F238E27FC236}">
                <a16:creationId xmlns:a16="http://schemas.microsoft.com/office/drawing/2014/main" id="{471FBC21-DC73-4763-9BF3-E794E6DF9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163" y="2747460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04</a:t>
            </a:r>
          </a:p>
          <a:p>
            <a:pPr lvl="0"/>
            <a:endParaRPr lang="th-TH" dirty="0"/>
          </a:p>
        </p:txBody>
      </p:sp>
      <p:sp>
        <p:nvSpPr>
          <p:cNvPr id="319" name="ตัวแทนข้อความ 218">
            <a:extLst>
              <a:ext uri="{FF2B5EF4-FFF2-40B4-BE49-F238E27FC236}">
                <a16:creationId xmlns:a16="http://schemas.microsoft.com/office/drawing/2014/main" id="{E037423D-D12F-44B3-A2F7-B61A2DE94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6338" y="3366710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5357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6D3D-CA0E-CDE6-4037-57FBFE77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606D0-5A40-E922-064B-4ACFCFAC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405D-7C85-2A21-1A2C-46FB1A8D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34A15-2858-5C82-43F6-30C58884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F83EF-AFE9-C97C-43EC-43B9B123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id="{D42CEE6C-0903-4B19-B6B2-E90DFFEEB2E6}"/>
              </a:ext>
            </a:extLst>
          </p:cNvPr>
          <p:cNvGrpSpPr/>
          <p:nvPr userDrawn="1"/>
        </p:nvGrpSpPr>
        <p:grpSpPr>
          <a:xfrm>
            <a:off x="0" y="1093258"/>
            <a:ext cx="12192000" cy="3779134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3BDD6B2F-BD2E-4FA7-AE37-916E7446B08E}"/>
              </a:ext>
            </a:extLst>
          </p:cNvPr>
          <p:cNvGrpSpPr/>
          <p:nvPr userDrawn="1"/>
        </p:nvGrpSpPr>
        <p:grpSpPr>
          <a:xfrm>
            <a:off x="1761545" y="1934018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3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id="{7FCB1253-8454-41B4-AA3B-D2392F72A55C}"/>
              </a:ext>
            </a:extLst>
          </p:cNvPr>
          <p:cNvSpPr/>
          <p:nvPr userDrawn="1"/>
        </p:nvSpPr>
        <p:spPr>
          <a:xfrm>
            <a:off x="0" y="3078866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id="{6EBB033F-842E-417C-A556-0A03F672F948}"/>
              </a:ext>
            </a:extLst>
          </p:cNvPr>
          <p:cNvSpPr/>
          <p:nvPr userDrawn="1"/>
        </p:nvSpPr>
        <p:spPr>
          <a:xfrm>
            <a:off x="136031" y="370021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id="{793C52C0-5B78-4BC0-A600-594037AE0F19}"/>
              </a:ext>
            </a:extLst>
          </p:cNvPr>
          <p:cNvSpPr/>
          <p:nvPr userDrawn="1"/>
        </p:nvSpPr>
        <p:spPr>
          <a:xfrm>
            <a:off x="459844" y="5202310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id="{30325AB9-507A-47F5-A097-891E526B3426}"/>
              </a:ext>
            </a:extLst>
          </p:cNvPr>
          <p:cNvSpPr/>
          <p:nvPr userDrawn="1"/>
        </p:nvSpPr>
        <p:spPr>
          <a:xfrm>
            <a:off x="8754006" y="6100697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id="{1AC148BF-D561-411E-99E6-7718AA83EA4C}"/>
              </a:ext>
            </a:extLst>
          </p:cNvPr>
          <p:cNvGrpSpPr/>
          <p:nvPr userDrawn="1"/>
        </p:nvGrpSpPr>
        <p:grpSpPr>
          <a:xfrm>
            <a:off x="-450544" y="5558405"/>
            <a:ext cx="3873230" cy="249990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id="{5D98BEE7-9597-4408-A5CB-CEFAAA745E95}"/>
              </a:ext>
            </a:extLst>
          </p:cNvPr>
          <p:cNvSpPr/>
          <p:nvPr userDrawn="1"/>
        </p:nvSpPr>
        <p:spPr>
          <a:xfrm rot="1072314">
            <a:off x="3942763" y="1706967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id="{A7B04AB5-EEEC-46BA-9B87-4728A2A065D9}"/>
              </a:ext>
            </a:extLst>
          </p:cNvPr>
          <p:cNvSpPr/>
          <p:nvPr userDrawn="1"/>
        </p:nvSpPr>
        <p:spPr>
          <a:xfrm>
            <a:off x="1759503" y="4959206"/>
            <a:ext cx="3471735" cy="701316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id="{C4B30222-5B01-4774-8C7E-8CECA437BAEA}"/>
              </a:ext>
            </a:extLst>
          </p:cNvPr>
          <p:cNvSpPr/>
          <p:nvPr userDrawn="1"/>
        </p:nvSpPr>
        <p:spPr>
          <a:xfrm>
            <a:off x="9050075" y="498426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35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0521BFF-E334-4194-A72B-6B24C207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848" y="6772106"/>
            <a:ext cx="2743200" cy="365125"/>
          </a:xfrm>
        </p:spPr>
        <p:txBody>
          <a:bodyPr/>
          <a:lstStyle/>
          <a:p>
            <a:fld id="{59D914F9-34B9-4290-8B55-3D6EA89D2C0C}" type="datetimeFigureOut">
              <a:rPr lang="th-TH" smtClean="0"/>
              <a:t>16/09/67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CFB914F-12AF-42C3-93E9-237CD584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2248" y="6772106"/>
            <a:ext cx="4114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A4429AD-8011-48E0-897E-2AD45D9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248" y="6772106"/>
            <a:ext cx="2743200" cy="365125"/>
          </a:xfrm>
        </p:spPr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593A891B-91E2-402C-ACA1-528C6713F659}"/>
              </a:ext>
            </a:extLst>
          </p:cNvPr>
          <p:cNvGrpSpPr/>
          <p:nvPr userDrawn="1"/>
        </p:nvGrpSpPr>
        <p:grpSpPr>
          <a:xfrm>
            <a:off x="-93728" y="2044988"/>
            <a:ext cx="12319629" cy="3951657"/>
            <a:chOff x="-57176" y="2933595"/>
            <a:chExt cx="12319629" cy="3951657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1A8AE4A4-DB02-471A-924E-EE2632A787B4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AE54143A-1691-4847-B1E7-8208B23D3F94}"/>
                </a:ext>
              </a:extLst>
            </p:cNvPr>
            <p:cNvSpPr/>
            <p:nvPr/>
          </p:nvSpPr>
          <p:spPr>
            <a:xfrm rot="1072314">
              <a:off x="9949513" y="3580999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80AF15BD-32DF-45E3-8E49-CF135453A57E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9C0AB51E-3CA7-46F9-9C05-922B8911BB01}"/>
              </a:ext>
            </a:extLst>
          </p:cNvPr>
          <p:cNvGrpSpPr/>
          <p:nvPr userDrawn="1"/>
        </p:nvGrpSpPr>
        <p:grpSpPr>
          <a:xfrm>
            <a:off x="-493568" y="3335590"/>
            <a:ext cx="13223581" cy="2860969"/>
            <a:chOff x="-507216" y="2919834"/>
            <a:chExt cx="13223581" cy="2860969"/>
          </a:xfrm>
        </p:grpSpPr>
        <p:sp>
          <p:nvSpPr>
            <p:cNvPr id="11" name="เมฆ 45">
              <a:extLst>
                <a:ext uri="{FF2B5EF4-FFF2-40B4-BE49-F238E27FC236}">
                  <a16:creationId xmlns:a16="http://schemas.microsoft.com/office/drawing/2014/main" id="{C6450DB0-3D29-4065-865C-4916D4CEF464}"/>
                </a:ext>
              </a:extLst>
            </p:cNvPr>
            <p:cNvSpPr/>
            <p:nvPr/>
          </p:nvSpPr>
          <p:spPr>
            <a:xfrm rot="286334">
              <a:off x="-507216" y="3010881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เมฆ 45">
              <a:extLst>
                <a:ext uri="{FF2B5EF4-FFF2-40B4-BE49-F238E27FC236}">
                  <a16:creationId xmlns:a16="http://schemas.microsoft.com/office/drawing/2014/main" id="{D0A3B9AF-D9E0-4295-BF1A-97671EA51C42}"/>
                </a:ext>
              </a:extLst>
            </p:cNvPr>
            <p:cNvSpPr/>
            <p:nvPr/>
          </p:nvSpPr>
          <p:spPr>
            <a:xfrm rot="21313666" flipH="1">
              <a:off x="8183438" y="3114362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4BF4408E-CFDD-4671-AFF2-86E8E4C57769}"/>
                </a:ext>
              </a:extLst>
            </p:cNvPr>
            <p:cNvGrpSpPr/>
            <p:nvPr/>
          </p:nvGrpSpPr>
          <p:grpSpPr>
            <a:xfrm>
              <a:off x="346238" y="3311271"/>
              <a:ext cx="419645" cy="35763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id="{82218D02-1FC2-48FA-A43C-E6ECCA19D03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8" name="วงรี 77">
                <a:extLst>
                  <a:ext uri="{FF2B5EF4-FFF2-40B4-BE49-F238E27FC236}">
                    <a16:creationId xmlns:a16="http://schemas.microsoft.com/office/drawing/2014/main" id="{C1ECDC98-F78C-4C03-ACF3-E4B2B0F3961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889CD29F-3FD1-456F-A7E9-E56BAB6E4245}"/>
                </a:ext>
              </a:extLst>
            </p:cNvPr>
            <p:cNvGrpSpPr/>
            <p:nvPr/>
          </p:nvGrpSpPr>
          <p:grpSpPr>
            <a:xfrm>
              <a:off x="1360152" y="3166534"/>
              <a:ext cx="417954" cy="35433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id="{7772EB01-0C3B-455B-A275-9B4B9961AC94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6" name="วงรี 77">
                <a:extLst>
                  <a:ext uri="{FF2B5EF4-FFF2-40B4-BE49-F238E27FC236}">
                    <a16:creationId xmlns:a16="http://schemas.microsoft.com/office/drawing/2014/main" id="{7E509BAB-559F-430C-A13D-F8C8B83B9C0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9DB8E14C-E8F5-4521-B72B-B797529EA459}"/>
                </a:ext>
              </a:extLst>
            </p:cNvPr>
            <p:cNvGrpSpPr/>
            <p:nvPr/>
          </p:nvGrpSpPr>
          <p:grpSpPr>
            <a:xfrm>
              <a:off x="10442054" y="3255726"/>
              <a:ext cx="443442" cy="354031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F1082838-4BAF-42A3-8F2D-EEE9FB37916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วงรี 77">
                <a:extLst>
                  <a:ext uri="{FF2B5EF4-FFF2-40B4-BE49-F238E27FC236}">
                    <a16:creationId xmlns:a16="http://schemas.microsoft.com/office/drawing/2014/main" id="{BC6FA6F6-6851-43B4-8027-5D2DFBB89F7F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04E2058D-ED55-4BFC-AE2F-680DC8E03E0E}"/>
                </a:ext>
              </a:extLst>
            </p:cNvPr>
            <p:cNvGrpSpPr/>
            <p:nvPr/>
          </p:nvGrpSpPr>
          <p:grpSpPr>
            <a:xfrm>
              <a:off x="11476287" y="3380041"/>
              <a:ext cx="443442" cy="37815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E6995932-6EFF-4082-97E1-3BF6FA05E1A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วงรี 77">
                <a:extLst>
                  <a:ext uri="{FF2B5EF4-FFF2-40B4-BE49-F238E27FC236}">
                    <a16:creationId xmlns:a16="http://schemas.microsoft.com/office/drawing/2014/main" id="{7F21EA57-D8C1-4075-8360-F13740C510B9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0300BDC4-643D-4F91-95F4-8EAFF55EE4A5}"/>
                </a:ext>
              </a:extLst>
            </p:cNvPr>
            <p:cNvGrpSpPr/>
            <p:nvPr/>
          </p:nvGrpSpPr>
          <p:grpSpPr>
            <a:xfrm>
              <a:off x="10922249" y="3758495"/>
              <a:ext cx="411552" cy="37790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F3B6B8FA-8740-43C6-BF0E-0723137B6B6F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F714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วงรี 77">
                <a:extLst>
                  <a:ext uri="{FF2B5EF4-FFF2-40B4-BE49-F238E27FC236}">
                    <a16:creationId xmlns:a16="http://schemas.microsoft.com/office/drawing/2014/main" id="{693CB46B-6E88-4FD3-B3FA-7866128594F0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id="{319FDB20-CE72-4927-B8EC-7C948CEB1EA9}"/>
                </a:ext>
              </a:extLst>
            </p:cNvPr>
            <p:cNvGrpSpPr/>
            <p:nvPr/>
          </p:nvGrpSpPr>
          <p:grpSpPr>
            <a:xfrm>
              <a:off x="999257" y="3664915"/>
              <a:ext cx="455127" cy="40792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06D3EBFE-CEC7-4EED-9BF0-2CDE756F8CC8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09B58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วงรี 77">
                <a:extLst>
                  <a:ext uri="{FF2B5EF4-FFF2-40B4-BE49-F238E27FC236}">
                    <a16:creationId xmlns:a16="http://schemas.microsoft.com/office/drawing/2014/main" id="{145AEA0F-8858-4881-B26A-12677E49DC34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เมฆ 45">
              <a:extLst>
                <a:ext uri="{FF2B5EF4-FFF2-40B4-BE49-F238E27FC236}">
                  <a16:creationId xmlns:a16="http://schemas.microsoft.com/office/drawing/2014/main" id="{2046AFE7-0FD8-4C8A-B4FA-64951158E400}"/>
                </a:ext>
              </a:extLst>
            </p:cNvPr>
            <p:cNvSpPr/>
            <p:nvPr/>
          </p:nvSpPr>
          <p:spPr>
            <a:xfrm rot="286334">
              <a:off x="2561745" y="2953826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เมฆ 45">
              <a:extLst>
                <a:ext uri="{FF2B5EF4-FFF2-40B4-BE49-F238E27FC236}">
                  <a16:creationId xmlns:a16="http://schemas.microsoft.com/office/drawing/2014/main" id="{42F04DD1-22F2-4EDC-9529-3973DAE39495}"/>
                </a:ext>
              </a:extLst>
            </p:cNvPr>
            <p:cNvSpPr/>
            <p:nvPr/>
          </p:nvSpPr>
          <p:spPr>
            <a:xfrm rot="286334">
              <a:off x="5339111" y="2919834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E17D7F8E-7CBC-450F-8FBC-328005B377FC}"/>
                </a:ext>
              </a:extLst>
            </p:cNvPr>
            <p:cNvGrpSpPr/>
            <p:nvPr/>
          </p:nvGrpSpPr>
          <p:grpSpPr>
            <a:xfrm>
              <a:off x="4348779" y="3338388"/>
              <a:ext cx="492298" cy="419803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id="{7F9392E5-4E4E-4527-83E8-5E6688C63D43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6" name="วงรี 77">
                <a:extLst>
                  <a:ext uri="{FF2B5EF4-FFF2-40B4-BE49-F238E27FC236}">
                    <a16:creationId xmlns:a16="http://schemas.microsoft.com/office/drawing/2014/main" id="{513DEDF3-D01B-4936-B631-5B45B4007DED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id="{B277213B-2E95-4B17-AD45-AC722295762F}"/>
                </a:ext>
              </a:extLst>
            </p:cNvPr>
            <p:cNvGrpSpPr/>
            <p:nvPr/>
          </p:nvGrpSpPr>
          <p:grpSpPr>
            <a:xfrm>
              <a:off x="7237131" y="3351648"/>
              <a:ext cx="492299" cy="42495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71EB705C-1814-4D04-82BC-5468C388C3E7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วงรี 77">
                <a:extLst>
                  <a:ext uri="{FF2B5EF4-FFF2-40B4-BE49-F238E27FC236}">
                    <a16:creationId xmlns:a16="http://schemas.microsoft.com/office/drawing/2014/main" id="{CA1D2717-98DA-4E75-ADAA-DA351884054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81A22EDD-BC26-4821-AD1F-2DC8D16C15EE}"/>
              </a:ext>
            </a:extLst>
          </p:cNvPr>
          <p:cNvSpPr/>
          <p:nvPr userDrawn="1"/>
        </p:nvSpPr>
        <p:spPr>
          <a:xfrm>
            <a:off x="13648" y="4779412"/>
            <a:ext cx="12192000" cy="249434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" name="รูปแบบอิสระ: รูปร่าง 132">
            <a:extLst>
              <a:ext uri="{FF2B5EF4-FFF2-40B4-BE49-F238E27FC236}">
                <a16:creationId xmlns:a16="http://schemas.microsoft.com/office/drawing/2014/main" id="{D098E404-0E13-4AE8-BA40-CA28D908B357}"/>
              </a:ext>
            </a:extLst>
          </p:cNvPr>
          <p:cNvSpPr/>
          <p:nvPr userDrawn="1"/>
        </p:nvSpPr>
        <p:spPr>
          <a:xfrm rot="1072314">
            <a:off x="1186788" y="273103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4" name="รูปแบบอิสระ: รูปร่าง 133">
            <a:extLst>
              <a:ext uri="{FF2B5EF4-FFF2-40B4-BE49-F238E27FC236}">
                <a16:creationId xmlns:a16="http://schemas.microsoft.com/office/drawing/2014/main" id="{C56E0E87-69E7-4618-A31A-AAFBE79E44D6}"/>
              </a:ext>
            </a:extLst>
          </p:cNvPr>
          <p:cNvSpPr/>
          <p:nvPr userDrawn="1"/>
        </p:nvSpPr>
        <p:spPr>
          <a:xfrm>
            <a:off x="1332983" y="675610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5" name="รูปแบบอิสระ: รูปร่าง 134">
            <a:extLst>
              <a:ext uri="{FF2B5EF4-FFF2-40B4-BE49-F238E27FC236}">
                <a16:creationId xmlns:a16="http://schemas.microsoft.com/office/drawing/2014/main" id="{FD060F2D-A5A9-46B8-960C-84140BC7AC0A}"/>
              </a:ext>
            </a:extLst>
          </p:cNvPr>
          <p:cNvSpPr/>
          <p:nvPr userDrawn="1"/>
        </p:nvSpPr>
        <p:spPr>
          <a:xfrm>
            <a:off x="3891589" y="501875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6" name="รูปแบบอิสระ: รูปร่าง 135">
            <a:extLst>
              <a:ext uri="{FF2B5EF4-FFF2-40B4-BE49-F238E27FC236}">
                <a16:creationId xmlns:a16="http://schemas.microsoft.com/office/drawing/2014/main" id="{FAC40250-0C82-4AD1-9264-29BAD63B99C9}"/>
              </a:ext>
            </a:extLst>
          </p:cNvPr>
          <p:cNvSpPr/>
          <p:nvPr userDrawn="1"/>
        </p:nvSpPr>
        <p:spPr>
          <a:xfrm>
            <a:off x="10930020" y="6463413"/>
            <a:ext cx="896600" cy="71586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3" name="ชื่อเรื่อง 384">
            <a:extLst>
              <a:ext uri="{FF2B5EF4-FFF2-40B4-BE49-F238E27FC236}">
                <a16:creationId xmlns:a16="http://schemas.microsoft.com/office/drawing/2014/main" id="{5014BAAE-5FFD-44A2-AB4E-9888AD471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435" y="8589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26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2370-CA2C-1BAB-D932-7BCA808E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8107B-637B-2E3F-F957-E0CA390C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417-4F25-7E26-67A9-7EE50978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6FEE-4699-40EC-9489-2388E61E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B4285-46D4-A302-2067-A232A75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77D6-916C-1A26-3025-0EBECDB9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F7D1-CE18-6422-1C09-BDC24D9A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BCDDF-BBA6-7759-B9A5-72366D626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3BEC-771F-6F64-5BA7-5BCFC0D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54E20-E4AD-E797-608E-7E832E97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CC91-3C06-A938-097D-EA09EAA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865C-BF1F-C2CE-892E-8F7CBBA6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D6FB-F693-1FE2-973D-459E67C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C991A-51B0-693C-B956-01CDB5A3B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47A76-63A4-E805-2F94-4D5AFABB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4D229-C295-E3C6-307C-3BD8577CD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E3B16-B98B-A6C9-41C4-4084C3C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A4147-FFA5-F480-FEC7-7D13CF2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57871-3108-D126-7025-1E35D80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0A08-FE05-B438-A4E4-719CB54C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15B31-13F2-C4D5-6E41-0147390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33F3-3218-8722-ED16-16F4F975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2AD65-48AE-9086-CE5A-CF5D8106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3E7A0-844C-ED7D-B96E-EAE8D87A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55380-BD28-FF1A-B15B-215A2B4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60D87-CFD4-3904-02B7-AB0C8AEC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AA32-F62B-4254-7CA6-52DFBBC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AC39-19D1-A097-9742-46C88684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1A199-8A23-46ED-D46F-701B00D8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4717D-9F9E-2586-6EB7-FC3CD305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C57D9-1F1C-CE2A-DC6A-EDC4AA3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246D8-2C2E-5B6A-44BB-49BAB78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D2AB-A9FC-BC5A-2749-0049C2FB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8783B-0A21-35D4-8149-4BEEEEF9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25036-5E1F-49D7-EEEF-C305FC891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F2EB-8AC8-6FFB-6C1D-0F7EF35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FD151-14A2-0AC0-7403-8CC8BB24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52D3D-5016-D357-8BCB-58F158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6F765-60AE-D937-32A4-9C248DEA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E31F-CD79-4AFA-308E-60F98FE4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C58C3-AECE-B2AC-5A56-FA40E22ED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D7BD-95F7-4C63-844C-5B7020ECD5A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41E4-18ED-AE0B-AD05-A04B0745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FC1F-A0C0-7367-43CD-4E0D0342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ชื่อเรื่อง 1110">
            <a:extLst>
              <a:ext uri="{FF2B5EF4-FFF2-40B4-BE49-F238E27FC236}">
                <a16:creationId xmlns:a16="http://schemas.microsoft.com/office/drawing/2014/main" id="{31F7DBBC-5C94-4FEB-AD5A-2D27A515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06" y="1800481"/>
            <a:ext cx="5287986" cy="2044671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số bị trừ, số trừ</a:t>
            </a:r>
            <a:endParaRPr lang="th-TH" sz="4400" dirty="0">
              <a:ln w="10160">
                <a:solidFill>
                  <a:srgbClr val="5E27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12" name="ชื่อเรื่องรอง 1111">
            <a:extLst>
              <a:ext uri="{FF2B5EF4-FFF2-40B4-BE49-F238E27FC236}">
                <a16:creationId xmlns:a16="http://schemas.microsoft.com/office/drawing/2014/main" id="{9C96B5FE-4EFB-44C4-9957-BEEC3372B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596" y="92154"/>
            <a:ext cx="2083206" cy="1074738"/>
          </a:xfrm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indent="0" algn="ctr">
              <a:buNone/>
            </a:pP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CE79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th-TH" sz="3600" b="1" dirty="0">
              <a:ln>
                <a:solidFill>
                  <a:srgbClr val="5E2700"/>
                </a:solidFill>
              </a:ln>
              <a:solidFill>
                <a:srgbClr val="CE7925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th-TH" sz="4400" b="1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6" name="เมฆ 256">
            <a:extLst>
              <a:ext uri="{FF2B5EF4-FFF2-40B4-BE49-F238E27FC236}">
                <a16:creationId xmlns:a16="http://schemas.microsoft.com/office/drawing/2014/main" id="{9A3FFA4C-C09E-4BBB-AA4C-4DD4943F158B}"/>
              </a:ext>
            </a:extLst>
          </p:cNvPr>
          <p:cNvSpPr/>
          <p:nvPr/>
        </p:nvSpPr>
        <p:spPr>
          <a:xfrm>
            <a:off x="9897951" y="766780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7" name="เมฆ 256">
            <a:extLst>
              <a:ext uri="{FF2B5EF4-FFF2-40B4-BE49-F238E27FC236}">
                <a16:creationId xmlns:a16="http://schemas.microsoft.com/office/drawing/2014/main" id="{6E93160A-72A8-4FBD-8879-C9E73EE00F6E}"/>
              </a:ext>
            </a:extLst>
          </p:cNvPr>
          <p:cNvSpPr/>
          <p:nvPr/>
        </p:nvSpPr>
        <p:spPr>
          <a:xfrm rot="459428">
            <a:off x="3159532" y="92334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8" name="เมฆ 256">
            <a:extLst>
              <a:ext uri="{FF2B5EF4-FFF2-40B4-BE49-F238E27FC236}">
                <a16:creationId xmlns:a16="http://schemas.microsoft.com/office/drawing/2014/main" id="{F0505A75-1F0A-4CF7-8B9E-EA09A4099922}"/>
              </a:ext>
            </a:extLst>
          </p:cNvPr>
          <p:cNvSpPr/>
          <p:nvPr/>
        </p:nvSpPr>
        <p:spPr>
          <a:xfrm rot="585698">
            <a:off x="-194461" y="-148710"/>
            <a:ext cx="981134" cy="6160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9" name="เมฆ 256">
            <a:extLst>
              <a:ext uri="{FF2B5EF4-FFF2-40B4-BE49-F238E27FC236}">
                <a16:creationId xmlns:a16="http://schemas.microsoft.com/office/drawing/2014/main" id="{669F3B93-B4EC-4790-8131-C92612B92ABB}"/>
              </a:ext>
            </a:extLst>
          </p:cNvPr>
          <p:cNvSpPr/>
          <p:nvPr/>
        </p:nvSpPr>
        <p:spPr>
          <a:xfrm rot="459428">
            <a:off x="11202491" y="-310968"/>
            <a:ext cx="1081024" cy="72769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5" name="เมฆ 256">
            <a:extLst>
              <a:ext uri="{FF2B5EF4-FFF2-40B4-BE49-F238E27FC236}">
                <a16:creationId xmlns:a16="http://schemas.microsoft.com/office/drawing/2014/main" id="{A1ADC563-F59D-4267-883F-B9BE86EF7CA9}"/>
              </a:ext>
            </a:extLst>
          </p:cNvPr>
          <p:cNvSpPr/>
          <p:nvPr/>
        </p:nvSpPr>
        <p:spPr>
          <a:xfrm rot="459428">
            <a:off x="1287180" y="851731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6" name="เมฆ 256">
            <a:extLst>
              <a:ext uri="{FF2B5EF4-FFF2-40B4-BE49-F238E27FC236}">
                <a16:creationId xmlns:a16="http://schemas.microsoft.com/office/drawing/2014/main" id="{AE24D4D0-EA98-444F-9ED6-47177F9ABC26}"/>
              </a:ext>
            </a:extLst>
          </p:cNvPr>
          <p:cNvSpPr/>
          <p:nvPr/>
        </p:nvSpPr>
        <p:spPr>
          <a:xfrm rot="459428">
            <a:off x="8132658" y="124949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7" name="กลุ่ม 206">
            <a:extLst>
              <a:ext uri="{FF2B5EF4-FFF2-40B4-BE49-F238E27FC236}">
                <a16:creationId xmlns:a16="http://schemas.microsoft.com/office/drawing/2014/main" id="{B4D2609C-AD70-4D30-8B8A-AF69892FC52C}"/>
              </a:ext>
            </a:extLst>
          </p:cNvPr>
          <p:cNvGrpSpPr/>
          <p:nvPr/>
        </p:nvGrpSpPr>
        <p:grpSpPr>
          <a:xfrm rot="1776184">
            <a:off x="5835372" y="860306"/>
            <a:ext cx="649281" cy="619568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8" name="รูปแบบอิสระ: รูปร่าง 207">
              <a:extLst>
                <a:ext uri="{FF2B5EF4-FFF2-40B4-BE49-F238E27FC236}">
                  <a16:creationId xmlns:a16="http://schemas.microsoft.com/office/drawing/2014/main" id="{133D47B2-C1AA-4ABC-8ACE-09972DD14BE4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AF09E49D-FC02-494D-AA2E-9A3F80DBFF89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A4B46DBB-B3F8-4FC7-830D-C884318D9F0A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CA3E3909-86FA-489D-861F-7D416878986C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0CA0ADA6-BCC9-4472-80EA-3931B5DEAB1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13" name="กลุ่ม 212">
            <a:extLst>
              <a:ext uri="{FF2B5EF4-FFF2-40B4-BE49-F238E27FC236}">
                <a16:creationId xmlns:a16="http://schemas.microsoft.com/office/drawing/2014/main" id="{1F9B5E95-3597-414F-B839-A1ADD9762B7D}"/>
              </a:ext>
            </a:extLst>
          </p:cNvPr>
          <p:cNvGrpSpPr/>
          <p:nvPr/>
        </p:nvGrpSpPr>
        <p:grpSpPr>
          <a:xfrm>
            <a:off x="4768248" y="3988662"/>
            <a:ext cx="2666845" cy="3697103"/>
            <a:chOff x="803735" y="981668"/>
            <a:chExt cx="2480003" cy="3391878"/>
          </a:xfrm>
        </p:grpSpPr>
        <p:grpSp>
          <p:nvGrpSpPr>
            <p:cNvPr id="214" name="กลุ่ม 213">
              <a:extLst>
                <a:ext uri="{FF2B5EF4-FFF2-40B4-BE49-F238E27FC236}">
                  <a16:creationId xmlns:a16="http://schemas.microsoft.com/office/drawing/2014/main" id="{0C5E8E11-087A-433F-AFEF-DDAF7A703BED}"/>
                </a:ext>
              </a:extLst>
            </p:cNvPr>
            <p:cNvGrpSpPr/>
            <p:nvPr/>
          </p:nvGrpSpPr>
          <p:grpSpPr>
            <a:xfrm>
              <a:off x="803735" y="981668"/>
              <a:ext cx="2480003" cy="3391878"/>
              <a:chOff x="2804160" y="2202089"/>
              <a:chExt cx="2237116" cy="2959191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รูปแบบอิสระ: รูปร่าง 224">
                <a:extLst>
                  <a:ext uri="{FF2B5EF4-FFF2-40B4-BE49-F238E27FC236}">
                    <a16:creationId xmlns:a16="http://schemas.microsoft.com/office/drawing/2014/main" id="{7944CA69-6585-4819-AE81-B8D59E6F0ED8}"/>
                  </a:ext>
                </a:extLst>
              </p:cNvPr>
              <p:cNvSpPr/>
              <p:nvPr/>
            </p:nvSpPr>
            <p:spPr>
              <a:xfrm>
                <a:off x="2804160" y="2202089"/>
                <a:ext cx="2237116" cy="2959191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EFBA46"/>
              </a:solidFill>
              <a:ln w="571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B71B9CAF-897C-45DA-87BF-33E6101EE2D7}"/>
                  </a:ext>
                </a:extLst>
              </p:cNvPr>
              <p:cNvGrpSpPr/>
              <p:nvPr/>
            </p:nvGrpSpPr>
            <p:grpSpPr>
              <a:xfrm>
                <a:off x="3672603" y="2409900"/>
                <a:ext cx="553180" cy="345773"/>
                <a:chOff x="3672603" y="2409900"/>
                <a:chExt cx="553180" cy="345773"/>
              </a:xfrm>
              <a:solidFill>
                <a:srgbClr val="660066"/>
              </a:solidFill>
            </p:grpSpPr>
            <p:sp>
              <p:nvSpPr>
                <p:cNvPr id="272" name="สามเหลี่ยมหน้าจั่ว 8">
                  <a:extLst>
                    <a:ext uri="{FF2B5EF4-FFF2-40B4-BE49-F238E27FC236}">
                      <a16:creationId xmlns:a16="http://schemas.microsoft.com/office/drawing/2014/main" id="{3B07BD69-C6C4-4796-91D9-9BC550E497FB}"/>
                    </a:ext>
                  </a:extLst>
                </p:cNvPr>
                <p:cNvSpPr/>
                <p:nvPr/>
              </p:nvSpPr>
              <p:spPr>
                <a:xfrm rot="10474012">
                  <a:off x="3848896" y="2409900"/>
                  <a:ext cx="215266" cy="345773"/>
                </a:xfrm>
                <a:custGeom>
                  <a:avLst/>
                  <a:gdLst>
                    <a:gd name="connsiteX0" fmla="*/ 0 w 208280"/>
                    <a:gd name="connsiteY0" fmla="*/ 337820 h 337820"/>
                    <a:gd name="connsiteX1" fmla="*/ 104140 w 208280"/>
                    <a:gd name="connsiteY1" fmla="*/ 0 h 337820"/>
                    <a:gd name="connsiteX2" fmla="*/ 208280 w 208280"/>
                    <a:gd name="connsiteY2" fmla="*/ 337820 h 337820"/>
                    <a:gd name="connsiteX3" fmla="*/ 0 w 208280"/>
                    <a:gd name="connsiteY3" fmla="*/ 337820 h 337820"/>
                    <a:gd name="connsiteX0" fmla="*/ 0 w 207919"/>
                    <a:gd name="connsiteY0" fmla="*/ 334027 h 337820"/>
                    <a:gd name="connsiteX1" fmla="*/ 103779 w 207919"/>
                    <a:gd name="connsiteY1" fmla="*/ 0 h 337820"/>
                    <a:gd name="connsiteX2" fmla="*/ 207919 w 207919"/>
                    <a:gd name="connsiteY2" fmla="*/ 337820 h 337820"/>
                    <a:gd name="connsiteX3" fmla="*/ 0 w 207919"/>
                    <a:gd name="connsiteY3" fmla="*/ 334027 h 337820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4764"/>
                    <a:gd name="connsiteX1" fmla="*/ 103779 w 207919"/>
                    <a:gd name="connsiteY1" fmla="*/ 0 h 344764"/>
                    <a:gd name="connsiteX2" fmla="*/ 207919 w 207919"/>
                    <a:gd name="connsiteY2" fmla="*/ 337820 h 344764"/>
                    <a:gd name="connsiteX3" fmla="*/ 115118 w 207919"/>
                    <a:gd name="connsiteY3" fmla="*/ 344764 h 344764"/>
                    <a:gd name="connsiteX4" fmla="*/ 0 w 207919"/>
                    <a:gd name="connsiteY4" fmla="*/ 334027 h 344764"/>
                    <a:gd name="connsiteX0" fmla="*/ 0 w 213458"/>
                    <a:gd name="connsiteY0" fmla="*/ 338604 h 344764"/>
                    <a:gd name="connsiteX1" fmla="*/ 109318 w 213458"/>
                    <a:gd name="connsiteY1" fmla="*/ 0 h 344764"/>
                    <a:gd name="connsiteX2" fmla="*/ 213458 w 213458"/>
                    <a:gd name="connsiteY2" fmla="*/ 337820 h 344764"/>
                    <a:gd name="connsiteX3" fmla="*/ 120657 w 213458"/>
                    <a:gd name="connsiteY3" fmla="*/ 344764 h 344764"/>
                    <a:gd name="connsiteX4" fmla="*/ 0 w 213458"/>
                    <a:gd name="connsiteY4" fmla="*/ 338604 h 344764"/>
                    <a:gd name="connsiteX0" fmla="*/ 0 w 215266"/>
                    <a:gd name="connsiteY0" fmla="*/ 338604 h 345773"/>
                    <a:gd name="connsiteX1" fmla="*/ 109318 w 215266"/>
                    <a:gd name="connsiteY1" fmla="*/ 0 h 345773"/>
                    <a:gd name="connsiteX2" fmla="*/ 215266 w 215266"/>
                    <a:gd name="connsiteY2" fmla="*/ 345646 h 345773"/>
                    <a:gd name="connsiteX3" fmla="*/ 120657 w 215266"/>
                    <a:gd name="connsiteY3" fmla="*/ 344764 h 345773"/>
                    <a:gd name="connsiteX4" fmla="*/ 0 w 215266"/>
                    <a:gd name="connsiteY4" fmla="*/ 338604 h 34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6" h="345773">
                      <a:moveTo>
                        <a:pt x="0" y="338604"/>
                      </a:moveTo>
                      <a:lnTo>
                        <a:pt x="109318" y="0"/>
                      </a:lnTo>
                      <a:lnTo>
                        <a:pt x="215266" y="345646"/>
                      </a:lnTo>
                      <a:cubicBezTo>
                        <a:pt x="175984" y="346316"/>
                        <a:pt x="159939" y="344094"/>
                        <a:pt x="120657" y="344764"/>
                      </a:cubicBezTo>
                      <a:cubicBezTo>
                        <a:pt x="39581" y="343077"/>
                        <a:pt x="42667" y="341741"/>
                        <a:pt x="0" y="338604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3" name="สามเหลี่ยมหน้าจั่ว 9">
                  <a:extLst>
                    <a:ext uri="{FF2B5EF4-FFF2-40B4-BE49-F238E27FC236}">
                      <a16:creationId xmlns:a16="http://schemas.microsoft.com/office/drawing/2014/main" id="{598B15E7-686B-49C8-8D0A-036E9189AE55}"/>
                    </a:ext>
                  </a:extLst>
                </p:cNvPr>
                <p:cNvSpPr/>
                <p:nvPr/>
              </p:nvSpPr>
              <p:spPr>
                <a:xfrm rot="10053214">
                  <a:off x="3672603" y="2445746"/>
                  <a:ext cx="148655" cy="233411"/>
                </a:xfrm>
                <a:custGeom>
                  <a:avLst/>
                  <a:gdLst>
                    <a:gd name="connsiteX0" fmla="*/ 0 w 143300"/>
                    <a:gd name="connsiteY0" fmla="*/ 220938 h 220938"/>
                    <a:gd name="connsiteX1" fmla="*/ 71650 w 143300"/>
                    <a:gd name="connsiteY1" fmla="*/ 0 h 220938"/>
                    <a:gd name="connsiteX2" fmla="*/ 143300 w 143300"/>
                    <a:gd name="connsiteY2" fmla="*/ 220938 h 220938"/>
                    <a:gd name="connsiteX3" fmla="*/ 0 w 143300"/>
                    <a:gd name="connsiteY3" fmla="*/ 220938 h 220938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0 w 147817"/>
                    <a:gd name="connsiteY3" fmla="*/ 241400 h 241400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93041 w 147817"/>
                    <a:gd name="connsiteY3" fmla="*/ 237777 h 241400"/>
                    <a:gd name="connsiteX4" fmla="*/ 0 w 147817"/>
                    <a:gd name="connsiteY4" fmla="*/ 241400 h 241400"/>
                    <a:gd name="connsiteX0" fmla="*/ 0 w 157448"/>
                    <a:gd name="connsiteY0" fmla="*/ 249678 h 249678"/>
                    <a:gd name="connsiteX1" fmla="*/ 85798 w 157448"/>
                    <a:gd name="connsiteY1" fmla="*/ 0 h 249678"/>
                    <a:gd name="connsiteX2" fmla="*/ 157448 w 157448"/>
                    <a:gd name="connsiteY2" fmla="*/ 220938 h 249678"/>
                    <a:gd name="connsiteX3" fmla="*/ 102672 w 157448"/>
                    <a:gd name="connsiteY3" fmla="*/ 237777 h 249678"/>
                    <a:gd name="connsiteX4" fmla="*/ 0 w 157448"/>
                    <a:gd name="connsiteY4" fmla="*/ 249678 h 249678"/>
                    <a:gd name="connsiteX0" fmla="*/ 0 w 152521"/>
                    <a:gd name="connsiteY0" fmla="*/ 227356 h 237777"/>
                    <a:gd name="connsiteX1" fmla="*/ 80871 w 152521"/>
                    <a:gd name="connsiteY1" fmla="*/ 0 h 237777"/>
                    <a:gd name="connsiteX2" fmla="*/ 152521 w 152521"/>
                    <a:gd name="connsiteY2" fmla="*/ 220938 h 237777"/>
                    <a:gd name="connsiteX3" fmla="*/ 97745 w 152521"/>
                    <a:gd name="connsiteY3" fmla="*/ 237777 h 237777"/>
                    <a:gd name="connsiteX4" fmla="*/ 0 w 152521"/>
                    <a:gd name="connsiteY4" fmla="*/ 227356 h 237777"/>
                    <a:gd name="connsiteX0" fmla="*/ 0 w 152521"/>
                    <a:gd name="connsiteY0" fmla="*/ 227356 h 230336"/>
                    <a:gd name="connsiteX1" fmla="*/ 80871 w 152521"/>
                    <a:gd name="connsiteY1" fmla="*/ 0 h 230336"/>
                    <a:gd name="connsiteX2" fmla="*/ 152521 w 152521"/>
                    <a:gd name="connsiteY2" fmla="*/ 220938 h 230336"/>
                    <a:gd name="connsiteX3" fmla="*/ 99387 w 152521"/>
                    <a:gd name="connsiteY3" fmla="*/ 230336 h 230336"/>
                    <a:gd name="connsiteX4" fmla="*/ 0 w 152521"/>
                    <a:gd name="connsiteY4" fmla="*/ 227356 h 230336"/>
                    <a:gd name="connsiteX0" fmla="*/ 0 w 148655"/>
                    <a:gd name="connsiteY0" fmla="*/ 233411 h 233411"/>
                    <a:gd name="connsiteX1" fmla="*/ 77005 w 148655"/>
                    <a:gd name="connsiteY1" fmla="*/ 0 h 233411"/>
                    <a:gd name="connsiteX2" fmla="*/ 148655 w 148655"/>
                    <a:gd name="connsiteY2" fmla="*/ 220938 h 233411"/>
                    <a:gd name="connsiteX3" fmla="*/ 95521 w 148655"/>
                    <a:gd name="connsiteY3" fmla="*/ 230336 h 233411"/>
                    <a:gd name="connsiteX4" fmla="*/ 0 w 148655"/>
                    <a:gd name="connsiteY4" fmla="*/ 233411 h 23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55" h="233411">
                      <a:moveTo>
                        <a:pt x="0" y="233411"/>
                      </a:moveTo>
                      <a:lnTo>
                        <a:pt x="77005" y="0"/>
                      </a:lnTo>
                      <a:lnTo>
                        <a:pt x="148655" y="220938"/>
                      </a:lnTo>
                      <a:cubicBezTo>
                        <a:pt x="124333" y="224562"/>
                        <a:pt x="119843" y="226712"/>
                        <a:pt x="95521" y="230336"/>
                      </a:cubicBezTo>
                      <a:lnTo>
                        <a:pt x="0" y="23341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4" name="สามเหลี่ยมหน้าจั่ว 10">
                  <a:extLst>
                    <a:ext uri="{FF2B5EF4-FFF2-40B4-BE49-F238E27FC236}">
                      <a16:creationId xmlns:a16="http://schemas.microsoft.com/office/drawing/2014/main" id="{A2102F90-7CCD-480E-A8E6-1DC4113646A9}"/>
                    </a:ext>
                  </a:extLst>
                </p:cNvPr>
                <p:cNvSpPr/>
                <p:nvPr/>
              </p:nvSpPr>
              <p:spPr>
                <a:xfrm rot="11585451">
                  <a:off x="4076612" y="2427730"/>
                  <a:ext cx="149171" cy="229902"/>
                </a:xfrm>
                <a:custGeom>
                  <a:avLst/>
                  <a:gdLst>
                    <a:gd name="connsiteX0" fmla="*/ 0 w 140123"/>
                    <a:gd name="connsiteY0" fmla="*/ 235324 h 235324"/>
                    <a:gd name="connsiteX1" fmla="*/ 70062 w 140123"/>
                    <a:gd name="connsiteY1" fmla="*/ 0 h 235324"/>
                    <a:gd name="connsiteX2" fmla="*/ 140123 w 140123"/>
                    <a:gd name="connsiteY2" fmla="*/ 235324 h 235324"/>
                    <a:gd name="connsiteX3" fmla="*/ 0 w 140123"/>
                    <a:gd name="connsiteY3" fmla="*/ 235324 h 235324"/>
                    <a:gd name="connsiteX0" fmla="*/ 0 w 140684"/>
                    <a:gd name="connsiteY0" fmla="*/ 235324 h 235324"/>
                    <a:gd name="connsiteX1" fmla="*/ 70062 w 140684"/>
                    <a:gd name="connsiteY1" fmla="*/ 0 h 235324"/>
                    <a:gd name="connsiteX2" fmla="*/ 140684 w 140684"/>
                    <a:gd name="connsiteY2" fmla="*/ 229327 h 235324"/>
                    <a:gd name="connsiteX3" fmla="*/ 0 w 140684"/>
                    <a:gd name="connsiteY3" fmla="*/ 235324 h 235324"/>
                    <a:gd name="connsiteX0" fmla="*/ 0 w 146121"/>
                    <a:gd name="connsiteY0" fmla="*/ 228765 h 229327"/>
                    <a:gd name="connsiteX1" fmla="*/ 75499 w 146121"/>
                    <a:gd name="connsiteY1" fmla="*/ 0 h 229327"/>
                    <a:gd name="connsiteX2" fmla="*/ 146121 w 146121"/>
                    <a:gd name="connsiteY2" fmla="*/ 229327 h 229327"/>
                    <a:gd name="connsiteX3" fmla="*/ 0 w 146121"/>
                    <a:gd name="connsiteY3" fmla="*/ 228765 h 229327"/>
                    <a:gd name="connsiteX0" fmla="*/ 0 w 144798"/>
                    <a:gd name="connsiteY0" fmla="*/ 228765 h 234850"/>
                    <a:gd name="connsiteX1" fmla="*/ 75499 w 144798"/>
                    <a:gd name="connsiteY1" fmla="*/ 0 h 234850"/>
                    <a:gd name="connsiteX2" fmla="*/ 144798 w 144798"/>
                    <a:gd name="connsiteY2" fmla="*/ 234850 h 234850"/>
                    <a:gd name="connsiteX3" fmla="*/ 0 w 144798"/>
                    <a:gd name="connsiteY3" fmla="*/ 228765 h 234850"/>
                    <a:gd name="connsiteX0" fmla="*/ 0 w 150321"/>
                    <a:gd name="connsiteY0" fmla="*/ 227442 h 234850"/>
                    <a:gd name="connsiteX1" fmla="*/ 81022 w 150321"/>
                    <a:gd name="connsiteY1" fmla="*/ 0 h 234850"/>
                    <a:gd name="connsiteX2" fmla="*/ 150321 w 150321"/>
                    <a:gd name="connsiteY2" fmla="*/ 234850 h 234850"/>
                    <a:gd name="connsiteX3" fmla="*/ 0 w 150321"/>
                    <a:gd name="connsiteY3" fmla="*/ 227442 h 234850"/>
                    <a:gd name="connsiteX0" fmla="*/ 0 w 149171"/>
                    <a:gd name="connsiteY0" fmla="*/ 227442 h 229902"/>
                    <a:gd name="connsiteX1" fmla="*/ 81022 w 149171"/>
                    <a:gd name="connsiteY1" fmla="*/ 0 h 229902"/>
                    <a:gd name="connsiteX2" fmla="*/ 149171 w 149171"/>
                    <a:gd name="connsiteY2" fmla="*/ 229902 h 229902"/>
                    <a:gd name="connsiteX3" fmla="*/ 0 w 149171"/>
                    <a:gd name="connsiteY3" fmla="*/ 227442 h 22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71" h="229902">
                      <a:moveTo>
                        <a:pt x="0" y="227442"/>
                      </a:moveTo>
                      <a:lnTo>
                        <a:pt x="81022" y="0"/>
                      </a:lnTo>
                      <a:lnTo>
                        <a:pt x="149171" y="229902"/>
                      </a:lnTo>
                      <a:lnTo>
                        <a:pt x="0" y="22744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8105B9C7-F8D5-4BE7-B6EC-FD7D71F92D9A}"/>
                  </a:ext>
                </a:extLst>
              </p:cNvPr>
              <p:cNvGrpSpPr/>
              <p:nvPr/>
            </p:nvGrpSpPr>
            <p:grpSpPr>
              <a:xfrm>
                <a:off x="3673493" y="3224085"/>
                <a:ext cx="490561" cy="297686"/>
                <a:chOff x="3673493" y="3224085"/>
                <a:chExt cx="490561" cy="297686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6AE50FDF-4BED-4C7C-B653-0656ABE47B89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5A949A0-C20C-4BBE-9CE3-55710860176F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41B53591-BDAF-49EB-B6FF-FEA54F13A8E8}"/>
                  </a:ext>
                </a:extLst>
              </p:cNvPr>
              <p:cNvGrpSpPr/>
              <p:nvPr/>
            </p:nvGrpSpPr>
            <p:grpSpPr>
              <a:xfrm>
                <a:off x="3390605" y="2906545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64" name="แผนผังลำดับงาน: ตัวเชื่อมต่อ 263">
                  <a:extLst>
                    <a:ext uri="{FF2B5EF4-FFF2-40B4-BE49-F238E27FC236}">
                      <a16:creationId xmlns:a16="http://schemas.microsoft.com/office/drawing/2014/main" id="{B6A6B9B4-4131-444E-A56C-0A8945BB871B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5" name="แผนผังลำดับงาน: ตัวเชื่อมต่อ 264">
                  <a:extLst>
                    <a:ext uri="{FF2B5EF4-FFF2-40B4-BE49-F238E27FC236}">
                      <a16:creationId xmlns:a16="http://schemas.microsoft.com/office/drawing/2014/main" id="{084A9E86-3D49-4D32-8823-669D4B48C102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6" name="แผนผังลำดับงาน: ตัวเชื่อมต่อ 265">
                  <a:extLst>
                    <a:ext uri="{FF2B5EF4-FFF2-40B4-BE49-F238E27FC236}">
                      <a16:creationId xmlns:a16="http://schemas.microsoft.com/office/drawing/2014/main" id="{ABFE09D3-3DB1-43B6-A962-5522272264C3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7" name="แผนผังลำดับงาน: ตัวเชื่อมต่อ 266">
                  <a:extLst>
                    <a:ext uri="{FF2B5EF4-FFF2-40B4-BE49-F238E27FC236}">
                      <a16:creationId xmlns:a16="http://schemas.microsoft.com/office/drawing/2014/main" id="{EC803FA1-9526-43D1-9231-BF721538FC34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8" name="แผนผังลำดับงาน: ตัวเชื่อมต่อ 267">
                  <a:extLst>
                    <a:ext uri="{FF2B5EF4-FFF2-40B4-BE49-F238E27FC236}">
                      <a16:creationId xmlns:a16="http://schemas.microsoft.com/office/drawing/2014/main" id="{BB5FDEAC-4A99-4539-A613-E18D3D648CB7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9" name="แผนผังลำดับงาน: ตัวเชื่อมต่อ 268">
                  <a:extLst>
                    <a:ext uri="{FF2B5EF4-FFF2-40B4-BE49-F238E27FC236}">
                      <a16:creationId xmlns:a16="http://schemas.microsoft.com/office/drawing/2014/main" id="{40746AD1-0431-4C48-A459-4F1458AA16E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8EB1877B-4BE3-4E98-A545-F063DD8F0DA4}"/>
                  </a:ext>
                </a:extLst>
              </p:cNvPr>
              <p:cNvSpPr/>
              <p:nvPr/>
            </p:nvSpPr>
            <p:spPr>
              <a:xfrm>
                <a:off x="2992417" y="2291228"/>
                <a:ext cx="248412" cy="513448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0" name="รูปแบบอิสระ: รูปร่าง 229">
                <a:extLst>
                  <a:ext uri="{FF2B5EF4-FFF2-40B4-BE49-F238E27FC236}">
                    <a16:creationId xmlns:a16="http://schemas.microsoft.com/office/drawing/2014/main" id="{A0312114-F301-42B7-A9F8-1791D75A5EFF}"/>
                  </a:ext>
                </a:extLst>
              </p:cNvPr>
              <p:cNvSpPr/>
              <p:nvPr/>
            </p:nvSpPr>
            <p:spPr>
              <a:xfrm rot="21410072" flipH="1">
                <a:off x="4608321" y="2230801"/>
                <a:ext cx="256260" cy="514816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31" name="กลุ่ม 230">
                <a:extLst>
                  <a:ext uri="{FF2B5EF4-FFF2-40B4-BE49-F238E27FC236}">
                    <a16:creationId xmlns:a16="http://schemas.microsoft.com/office/drawing/2014/main" id="{8FEA311D-022A-438F-857A-D0CF5DB6E4D2}"/>
                  </a:ext>
                </a:extLst>
              </p:cNvPr>
              <p:cNvGrpSpPr/>
              <p:nvPr/>
            </p:nvGrpSpPr>
            <p:grpSpPr>
              <a:xfrm>
                <a:off x="2931850" y="3678037"/>
                <a:ext cx="459318" cy="768166"/>
                <a:chOff x="2931850" y="3678037"/>
                <a:chExt cx="459318" cy="768166"/>
              </a:xfrm>
              <a:solidFill>
                <a:srgbClr val="660066"/>
              </a:solidFill>
            </p:grpSpPr>
            <p:sp>
              <p:nvSpPr>
                <p:cNvPr id="261" name="สามเหลี่ยมหน้าจั่ว 27">
                  <a:extLst>
                    <a:ext uri="{FF2B5EF4-FFF2-40B4-BE49-F238E27FC236}">
                      <a16:creationId xmlns:a16="http://schemas.microsoft.com/office/drawing/2014/main" id="{4B71F2D8-68B5-4008-B490-56AF4BF31149}"/>
                    </a:ext>
                  </a:extLst>
                </p:cNvPr>
                <p:cNvSpPr/>
                <p:nvPr/>
              </p:nvSpPr>
              <p:spPr>
                <a:xfrm rot="5943786">
                  <a:off x="3077858" y="3623442"/>
                  <a:ext cx="258716" cy="367905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16" h="367905">
                      <a:moveTo>
                        <a:pt x="0" y="363762"/>
                      </a:moveTo>
                      <a:lnTo>
                        <a:pt x="131430" y="0"/>
                      </a:lnTo>
                      <a:lnTo>
                        <a:pt x="258716" y="367905"/>
                      </a:lnTo>
                      <a:lnTo>
                        <a:pt x="0" y="36376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2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302E732-2A6A-4A08-92E5-C7CBBFA61218}"/>
                    </a:ext>
                  </a:extLst>
                </p:cNvPr>
                <p:cNvSpPr/>
                <p:nvPr/>
              </p:nvSpPr>
              <p:spPr>
                <a:xfrm rot="5943786">
                  <a:off x="3038170" y="3875499"/>
                  <a:ext cx="252648" cy="375202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  <a:gd name="connsiteX0" fmla="*/ 0 w 252648"/>
                    <a:gd name="connsiteY0" fmla="*/ 368803 h 375202"/>
                    <a:gd name="connsiteX1" fmla="*/ 126768 w 252648"/>
                    <a:gd name="connsiteY1" fmla="*/ 0 h 375202"/>
                    <a:gd name="connsiteX2" fmla="*/ 252648 w 252648"/>
                    <a:gd name="connsiteY2" fmla="*/ 375202 h 375202"/>
                    <a:gd name="connsiteX3" fmla="*/ 0 w 252648"/>
                    <a:gd name="connsiteY3" fmla="*/ 368803 h 37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648" h="375202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52648" y="375202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3" name="สามเหลี่ยมหน้าจั่ว 29">
                  <a:extLst>
                    <a:ext uri="{FF2B5EF4-FFF2-40B4-BE49-F238E27FC236}">
                      <a16:creationId xmlns:a16="http://schemas.microsoft.com/office/drawing/2014/main" id="{EDC15033-9394-4E2A-91F7-E136A289FF15}"/>
                    </a:ext>
                  </a:extLst>
                </p:cNvPr>
                <p:cNvSpPr/>
                <p:nvPr/>
              </p:nvSpPr>
              <p:spPr>
                <a:xfrm rot="5943786">
                  <a:off x="2981440" y="4134132"/>
                  <a:ext cx="262481" cy="36166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481" h="361661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2" name="กลุ่ม 231">
                <a:extLst>
                  <a:ext uri="{FF2B5EF4-FFF2-40B4-BE49-F238E27FC236}">
                    <a16:creationId xmlns:a16="http://schemas.microsoft.com/office/drawing/2014/main" id="{6D4C100E-9882-4C51-82DE-382C8ED173F3}"/>
                  </a:ext>
                </a:extLst>
              </p:cNvPr>
              <p:cNvGrpSpPr/>
              <p:nvPr/>
            </p:nvGrpSpPr>
            <p:grpSpPr>
              <a:xfrm flipH="1">
                <a:off x="4476372" y="3652104"/>
                <a:ext cx="454873" cy="753714"/>
                <a:chOff x="2932786" y="3679467"/>
                <a:chExt cx="454873" cy="753714"/>
              </a:xfrm>
              <a:solidFill>
                <a:srgbClr val="660066"/>
              </a:solidFill>
            </p:grpSpPr>
            <p:sp>
              <p:nvSpPr>
                <p:cNvPr id="258" name="สามเหลี่ยมหน้าจั่ว 27">
                  <a:extLst>
                    <a:ext uri="{FF2B5EF4-FFF2-40B4-BE49-F238E27FC236}">
                      <a16:creationId xmlns:a16="http://schemas.microsoft.com/office/drawing/2014/main" id="{8ED8AC45-9E11-4722-AE20-605CC7189A4C}"/>
                    </a:ext>
                  </a:extLst>
                </p:cNvPr>
                <p:cNvSpPr/>
                <p:nvPr/>
              </p:nvSpPr>
              <p:spPr>
                <a:xfrm rot="6008731">
                  <a:off x="3074113" y="3623112"/>
                  <a:ext cx="257191" cy="36990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  <a:gd name="connsiteX0" fmla="*/ 0 w 258797"/>
                    <a:gd name="connsiteY0" fmla="*/ 375349 h 375349"/>
                    <a:gd name="connsiteX1" fmla="*/ 131511 w 258797"/>
                    <a:gd name="connsiteY1" fmla="*/ 0 h 375349"/>
                    <a:gd name="connsiteX2" fmla="*/ 258797 w 258797"/>
                    <a:gd name="connsiteY2" fmla="*/ 367905 h 375349"/>
                    <a:gd name="connsiteX3" fmla="*/ 0 w 258797"/>
                    <a:gd name="connsiteY3" fmla="*/ 375349 h 375349"/>
                    <a:gd name="connsiteX0" fmla="*/ 0 w 257191"/>
                    <a:gd name="connsiteY0" fmla="*/ 369901 h 369901"/>
                    <a:gd name="connsiteX1" fmla="*/ 129905 w 257191"/>
                    <a:gd name="connsiteY1" fmla="*/ 0 h 369901"/>
                    <a:gd name="connsiteX2" fmla="*/ 257191 w 257191"/>
                    <a:gd name="connsiteY2" fmla="*/ 367905 h 369901"/>
                    <a:gd name="connsiteX3" fmla="*/ 0 w 257191"/>
                    <a:gd name="connsiteY3" fmla="*/ 369901 h 36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91" h="369901">
                      <a:moveTo>
                        <a:pt x="0" y="369901"/>
                      </a:moveTo>
                      <a:lnTo>
                        <a:pt x="129905" y="0"/>
                      </a:lnTo>
                      <a:lnTo>
                        <a:pt x="257191" y="367905"/>
                      </a:lnTo>
                      <a:lnTo>
                        <a:pt x="0" y="36990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9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AC9DE6B-4B17-4E22-84C7-096B9C392D50}"/>
                    </a:ext>
                  </a:extLst>
                </p:cNvPr>
                <p:cNvSpPr/>
                <p:nvPr/>
              </p:nvSpPr>
              <p:spPr>
                <a:xfrm rot="5943786">
                  <a:off x="3037426" y="3868071"/>
                  <a:ext cx="246831" cy="370986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831" h="370986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46831" y="370986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สามเหลี่ยมหน้าจั่ว 29">
                  <a:extLst>
                    <a:ext uri="{FF2B5EF4-FFF2-40B4-BE49-F238E27FC236}">
                      <a16:creationId xmlns:a16="http://schemas.microsoft.com/office/drawing/2014/main" id="{4E45237C-5BEC-467E-BC62-A5B18708576E}"/>
                    </a:ext>
                  </a:extLst>
                </p:cNvPr>
                <p:cNvSpPr/>
                <p:nvPr/>
              </p:nvSpPr>
              <p:spPr>
                <a:xfrm rot="5943786">
                  <a:off x="2982497" y="4120989"/>
                  <a:ext cx="262481" cy="361904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  <a:gd name="connsiteX0" fmla="*/ 0 w 266697"/>
                    <a:gd name="connsiteY0" fmla="*/ 358118 h 358118"/>
                    <a:gd name="connsiteX1" fmla="*/ 132331 w 266697"/>
                    <a:gd name="connsiteY1" fmla="*/ 0 h 358118"/>
                    <a:gd name="connsiteX2" fmla="*/ 266697 w 266697"/>
                    <a:gd name="connsiteY2" fmla="*/ 355845 h 358118"/>
                    <a:gd name="connsiteX3" fmla="*/ 0 w 266697"/>
                    <a:gd name="connsiteY3" fmla="*/ 358118 h 358118"/>
                    <a:gd name="connsiteX0" fmla="*/ 0 w 266697"/>
                    <a:gd name="connsiteY0" fmla="*/ 358118 h 361904"/>
                    <a:gd name="connsiteX1" fmla="*/ 132331 w 266697"/>
                    <a:gd name="connsiteY1" fmla="*/ 0 h 361904"/>
                    <a:gd name="connsiteX2" fmla="*/ 266697 w 266697"/>
                    <a:gd name="connsiteY2" fmla="*/ 355845 h 361904"/>
                    <a:gd name="connsiteX3" fmla="*/ 10630 w 266697"/>
                    <a:gd name="connsiteY3" fmla="*/ 361904 h 361904"/>
                    <a:gd name="connsiteX4" fmla="*/ 0 w 266697"/>
                    <a:gd name="connsiteY4" fmla="*/ 358118 h 361904"/>
                    <a:gd name="connsiteX0" fmla="*/ 0 w 262481"/>
                    <a:gd name="connsiteY0" fmla="*/ 358118 h 361904"/>
                    <a:gd name="connsiteX1" fmla="*/ 132331 w 262481"/>
                    <a:gd name="connsiteY1" fmla="*/ 0 h 361904"/>
                    <a:gd name="connsiteX2" fmla="*/ 262481 w 262481"/>
                    <a:gd name="connsiteY2" fmla="*/ 361661 h 361904"/>
                    <a:gd name="connsiteX3" fmla="*/ 10630 w 262481"/>
                    <a:gd name="connsiteY3" fmla="*/ 361904 h 361904"/>
                    <a:gd name="connsiteX4" fmla="*/ 0 w 262481"/>
                    <a:gd name="connsiteY4" fmla="*/ 358118 h 36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481" h="361904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10630" y="361904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id="{4490A94B-C431-43C5-8DF7-3400CBE057DB}"/>
                  </a:ext>
                </a:extLst>
              </p:cNvPr>
              <p:cNvGrpSpPr/>
              <p:nvPr/>
            </p:nvGrpSpPr>
            <p:grpSpPr>
              <a:xfrm>
                <a:off x="3240829" y="3260980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8" name="ตัวเชื่อมต่อตรง 237">
                  <a:extLst>
                    <a:ext uri="{FF2B5EF4-FFF2-40B4-BE49-F238E27FC236}">
                      <a16:creationId xmlns:a16="http://schemas.microsoft.com/office/drawing/2014/main" id="{0EBFD898-2D41-4668-A64F-AACABAAB12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ตัวเชื่อมต่อตรง 252">
                  <a:extLst>
                    <a:ext uri="{FF2B5EF4-FFF2-40B4-BE49-F238E27FC236}">
                      <a16:creationId xmlns:a16="http://schemas.microsoft.com/office/drawing/2014/main" id="{34BEDDD5-EA75-4E55-8544-4DC948448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ตัวเชื่อมต่อตรง 253">
                  <a:extLst>
                    <a:ext uri="{FF2B5EF4-FFF2-40B4-BE49-F238E27FC236}">
                      <a16:creationId xmlns:a16="http://schemas.microsoft.com/office/drawing/2014/main" id="{A47206D7-0790-43F3-A791-DA2BB4280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A6AADE5C-7270-4CC5-BB0E-FF778268A9F1}"/>
                  </a:ext>
                </a:extLst>
              </p:cNvPr>
              <p:cNvGrpSpPr/>
              <p:nvPr/>
            </p:nvGrpSpPr>
            <p:grpSpPr>
              <a:xfrm flipH="1">
                <a:off x="4385231" y="3262043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5" name="ตัวเชื่อมต่อตรง 234">
                  <a:extLst>
                    <a:ext uri="{FF2B5EF4-FFF2-40B4-BE49-F238E27FC236}">
                      <a16:creationId xmlns:a16="http://schemas.microsoft.com/office/drawing/2014/main" id="{082D345E-9C73-4617-B107-7E448213E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ตัวเชื่อมต่อตรง 235">
                  <a:extLst>
                    <a:ext uri="{FF2B5EF4-FFF2-40B4-BE49-F238E27FC236}">
                      <a16:creationId xmlns:a16="http://schemas.microsoft.com/office/drawing/2014/main" id="{72E389EE-B5D9-4969-90F3-AAD47EDEC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ตัวเชื่อมต่อตรง 236">
                  <a:extLst>
                    <a:ext uri="{FF2B5EF4-FFF2-40B4-BE49-F238E27FC236}">
                      <a16:creationId xmlns:a16="http://schemas.microsoft.com/office/drawing/2014/main" id="{58D4506F-074E-41F3-892C-0A00F2A2E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" name="กลุ่ม 214">
              <a:extLst>
                <a:ext uri="{FF2B5EF4-FFF2-40B4-BE49-F238E27FC236}">
                  <a16:creationId xmlns:a16="http://schemas.microsoft.com/office/drawing/2014/main" id="{5DCA9C08-D260-4265-9B89-B8985233D2DC}"/>
                </a:ext>
              </a:extLst>
            </p:cNvPr>
            <p:cNvGrpSpPr/>
            <p:nvPr/>
          </p:nvGrpSpPr>
          <p:grpSpPr>
            <a:xfrm>
              <a:off x="1584062" y="3843842"/>
              <a:ext cx="939364" cy="524415"/>
              <a:chOff x="1584062" y="3843842"/>
              <a:chExt cx="939364" cy="524415"/>
            </a:xfrm>
          </p:grpSpPr>
          <p:sp>
            <p:nvSpPr>
              <p:cNvPr id="216" name="รูปแบบอิสระ: รูปร่าง 215">
                <a:extLst>
                  <a:ext uri="{FF2B5EF4-FFF2-40B4-BE49-F238E27FC236}">
                    <a16:creationId xmlns:a16="http://schemas.microsoft.com/office/drawing/2014/main" id="{EAD4979E-3D27-4B79-A9D9-6BEBCA07EE4F}"/>
                  </a:ext>
                </a:extLst>
              </p:cNvPr>
              <p:cNvSpPr/>
              <p:nvPr/>
            </p:nvSpPr>
            <p:spPr>
              <a:xfrm rot="455843" flipH="1">
                <a:off x="2170838" y="3843842"/>
                <a:ext cx="352588" cy="523212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7" name="กลุ่ม 216">
                <a:extLst>
                  <a:ext uri="{FF2B5EF4-FFF2-40B4-BE49-F238E27FC236}">
                    <a16:creationId xmlns:a16="http://schemas.microsoft.com/office/drawing/2014/main" id="{FC6DF260-FC33-4A97-B834-9675DD512B53}"/>
                  </a:ext>
                </a:extLst>
              </p:cNvPr>
              <p:cNvGrpSpPr/>
              <p:nvPr/>
            </p:nvGrpSpPr>
            <p:grpSpPr>
              <a:xfrm>
                <a:off x="1584062" y="3845045"/>
                <a:ext cx="352588" cy="523212"/>
                <a:chOff x="1584062" y="3845045"/>
                <a:chExt cx="352588" cy="523212"/>
              </a:xfrm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88270053-EC9F-41BE-89FB-EEB099B7A16E}"/>
                    </a:ext>
                  </a:extLst>
                </p:cNvPr>
                <p:cNvSpPr/>
                <p:nvPr/>
              </p:nvSpPr>
              <p:spPr>
                <a:xfrm rot="21144157">
                  <a:off x="1584062" y="3845045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สามเหลี่ยมหน้าจั่ว 47">
                  <a:extLst>
                    <a:ext uri="{FF2B5EF4-FFF2-40B4-BE49-F238E27FC236}">
                      <a16:creationId xmlns:a16="http://schemas.microsoft.com/office/drawing/2014/main" id="{24CB0755-8AAC-4CCF-817B-47CFC85E6588}"/>
                    </a:ext>
                  </a:extLst>
                </p:cNvPr>
                <p:cNvSpPr/>
                <p:nvPr/>
              </p:nvSpPr>
              <p:spPr>
                <a:xfrm rot="5579581">
                  <a:off x="1614757" y="386900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3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72D1C2-1B58-490C-AF44-774CC105DBEF}"/>
                    </a:ext>
                  </a:extLst>
                </p:cNvPr>
                <p:cNvSpPr/>
                <p:nvPr/>
              </p:nvSpPr>
              <p:spPr>
                <a:xfrm rot="16539676" flipH="1">
                  <a:off x="1726018" y="4006445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29C99E-3BDC-4815-98E3-FC246EECE502}"/>
                    </a:ext>
                  </a:extLst>
                </p:cNvPr>
                <p:cNvSpPr/>
                <p:nvPr/>
              </p:nvSpPr>
              <p:spPr>
                <a:xfrm rot="4448411">
                  <a:off x="1630466" y="4151652"/>
                  <a:ext cx="136151" cy="147228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151" h="147228">
                      <a:moveTo>
                        <a:pt x="0" y="135537"/>
                      </a:moveTo>
                      <a:lnTo>
                        <a:pt x="68718" y="0"/>
                      </a:lnTo>
                      <a:lnTo>
                        <a:pt x="136151" y="136117"/>
                      </a:lnTo>
                      <a:cubicBezTo>
                        <a:pt x="115920" y="136856"/>
                        <a:pt x="99104" y="146489"/>
                        <a:pt x="78873" y="147228"/>
                      </a:cubicBezTo>
                      <a:lnTo>
                        <a:pt x="0" y="13553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18" name="สามเหลี่ยมหน้าจั่ว 47">
                <a:extLst>
                  <a:ext uri="{FF2B5EF4-FFF2-40B4-BE49-F238E27FC236}">
                    <a16:creationId xmlns:a16="http://schemas.microsoft.com/office/drawing/2014/main" id="{7910D7C4-40E6-4837-BCF2-DBAC1BCE7100}"/>
                  </a:ext>
                </a:extLst>
              </p:cNvPr>
              <p:cNvSpPr/>
              <p:nvPr/>
            </p:nvSpPr>
            <p:spPr>
              <a:xfrm rot="5211867">
                <a:off x="2223927" y="3883485"/>
                <a:ext cx="141899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99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41899" y="137160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9" name="สามเหลี่ยมหน้าจั่ว 47">
                <a:extLst>
                  <a:ext uri="{FF2B5EF4-FFF2-40B4-BE49-F238E27FC236}">
                    <a16:creationId xmlns:a16="http://schemas.microsoft.com/office/drawing/2014/main" id="{3409B9A9-1C8F-41AA-BE8A-78DE7190BB10}"/>
                  </a:ext>
                </a:extLst>
              </p:cNvPr>
              <p:cNvSpPr/>
              <p:nvPr/>
            </p:nvSpPr>
            <p:spPr>
              <a:xfrm rot="16200000" flipH="1">
                <a:off x="2354333" y="4009427"/>
                <a:ext cx="137732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37732"/>
                  <a:gd name="connsiteY0" fmla="*/ 142867 h 142867"/>
                  <a:gd name="connsiteX1" fmla="*/ 70801 w 137732"/>
                  <a:gd name="connsiteY1" fmla="*/ 0 h 142867"/>
                  <a:gd name="connsiteX2" fmla="*/ 137732 w 137732"/>
                  <a:gd name="connsiteY2" fmla="*/ 140576 h 142867"/>
                  <a:gd name="connsiteX3" fmla="*/ 0 w 137732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732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37732" y="140576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0" name="สามเหลี่ยมหน้าจั่ว 47">
                <a:extLst>
                  <a:ext uri="{FF2B5EF4-FFF2-40B4-BE49-F238E27FC236}">
                    <a16:creationId xmlns:a16="http://schemas.microsoft.com/office/drawing/2014/main" id="{AA698795-F2DE-440B-90C9-3511FBD60E4F}"/>
                  </a:ext>
                </a:extLst>
              </p:cNvPr>
              <p:cNvSpPr/>
              <p:nvPr/>
            </p:nvSpPr>
            <p:spPr>
              <a:xfrm rot="4448411">
                <a:off x="2274361" y="4164374"/>
                <a:ext cx="137712" cy="15403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41899"/>
                  <a:gd name="connsiteY0" fmla="*/ 142867 h 147228"/>
                  <a:gd name="connsiteX1" fmla="*/ 70801 w 141899"/>
                  <a:gd name="connsiteY1" fmla="*/ 0 h 147228"/>
                  <a:gd name="connsiteX2" fmla="*/ 141899 w 141899"/>
                  <a:gd name="connsiteY2" fmla="*/ 137160 h 147228"/>
                  <a:gd name="connsiteX3" fmla="*/ 80956 w 141899"/>
                  <a:gd name="connsiteY3" fmla="*/ 147228 h 147228"/>
                  <a:gd name="connsiteX4" fmla="*/ 0 w 141899"/>
                  <a:gd name="connsiteY4" fmla="*/ 142867 h 147228"/>
                  <a:gd name="connsiteX0" fmla="*/ 0 w 137963"/>
                  <a:gd name="connsiteY0" fmla="*/ 142867 h 147228"/>
                  <a:gd name="connsiteX1" fmla="*/ 70801 w 137963"/>
                  <a:gd name="connsiteY1" fmla="*/ 0 h 147228"/>
                  <a:gd name="connsiteX2" fmla="*/ 137963 w 137963"/>
                  <a:gd name="connsiteY2" fmla="*/ 130099 h 147228"/>
                  <a:gd name="connsiteX3" fmla="*/ 80956 w 137963"/>
                  <a:gd name="connsiteY3" fmla="*/ 147228 h 147228"/>
                  <a:gd name="connsiteX4" fmla="*/ 0 w 137963"/>
                  <a:gd name="connsiteY4" fmla="*/ 142867 h 147228"/>
                  <a:gd name="connsiteX0" fmla="*/ 0 w 135880"/>
                  <a:gd name="connsiteY0" fmla="*/ 135537 h 147228"/>
                  <a:gd name="connsiteX1" fmla="*/ 68718 w 135880"/>
                  <a:gd name="connsiteY1" fmla="*/ 0 h 147228"/>
                  <a:gd name="connsiteX2" fmla="*/ 135880 w 135880"/>
                  <a:gd name="connsiteY2" fmla="*/ 130099 h 147228"/>
                  <a:gd name="connsiteX3" fmla="*/ 78873 w 135880"/>
                  <a:gd name="connsiteY3" fmla="*/ 147228 h 147228"/>
                  <a:gd name="connsiteX4" fmla="*/ 0 w 135880"/>
                  <a:gd name="connsiteY4" fmla="*/ 135537 h 147228"/>
                  <a:gd name="connsiteX0" fmla="*/ 0 w 136151"/>
                  <a:gd name="connsiteY0" fmla="*/ 135537 h 147228"/>
                  <a:gd name="connsiteX1" fmla="*/ 68718 w 136151"/>
                  <a:gd name="connsiteY1" fmla="*/ 0 h 147228"/>
                  <a:gd name="connsiteX2" fmla="*/ 136151 w 136151"/>
                  <a:gd name="connsiteY2" fmla="*/ 136117 h 147228"/>
                  <a:gd name="connsiteX3" fmla="*/ 78873 w 136151"/>
                  <a:gd name="connsiteY3" fmla="*/ 147228 h 147228"/>
                  <a:gd name="connsiteX4" fmla="*/ 0 w 136151"/>
                  <a:gd name="connsiteY4" fmla="*/ 135537 h 147228"/>
                  <a:gd name="connsiteX0" fmla="*/ 0 w 139274"/>
                  <a:gd name="connsiteY0" fmla="*/ 146532 h 147228"/>
                  <a:gd name="connsiteX1" fmla="*/ 71841 w 139274"/>
                  <a:gd name="connsiteY1" fmla="*/ 0 h 147228"/>
                  <a:gd name="connsiteX2" fmla="*/ 139274 w 139274"/>
                  <a:gd name="connsiteY2" fmla="*/ 136117 h 147228"/>
                  <a:gd name="connsiteX3" fmla="*/ 81996 w 139274"/>
                  <a:gd name="connsiteY3" fmla="*/ 147228 h 147228"/>
                  <a:gd name="connsiteX4" fmla="*/ 0 w 139274"/>
                  <a:gd name="connsiteY4" fmla="*/ 146532 h 147228"/>
                  <a:gd name="connsiteX0" fmla="*/ 0 w 137712"/>
                  <a:gd name="connsiteY0" fmla="*/ 146532 h 147228"/>
                  <a:gd name="connsiteX1" fmla="*/ 71841 w 137712"/>
                  <a:gd name="connsiteY1" fmla="*/ 0 h 147228"/>
                  <a:gd name="connsiteX2" fmla="*/ 137712 w 137712"/>
                  <a:gd name="connsiteY2" fmla="*/ 141615 h 147228"/>
                  <a:gd name="connsiteX3" fmla="*/ 81996 w 137712"/>
                  <a:gd name="connsiteY3" fmla="*/ 147228 h 147228"/>
                  <a:gd name="connsiteX4" fmla="*/ 0 w 137712"/>
                  <a:gd name="connsiteY4" fmla="*/ 146532 h 147228"/>
                  <a:gd name="connsiteX0" fmla="*/ 0 w 137712"/>
                  <a:gd name="connsiteY0" fmla="*/ 146532 h 154037"/>
                  <a:gd name="connsiteX1" fmla="*/ 71841 w 137712"/>
                  <a:gd name="connsiteY1" fmla="*/ 0 h 154037"/>
                  <a:gd name="connsiteX2" fmla="*/ 137712 w 137712"/>
                  <a:gd name="connsiteY2" fmla="*/ 141615 h 154037"/>
                  <a:gd name="connsiteX3" fmla="*/ 78081 w 137712"/>
                  <a:gd name="connsiteY3" fmla="*/ 154037 h 154037"/>
                  <a:gd name="connsiteX4" fmla="*/ 0 w 137712"/>
                  <a:gd name="connsiteY4" fmla="*/ 146532 h 1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12" h="154037">
                    <a:moveTo>
                      <a:pt x="0" y="146532"/>
                    </a:moveTo>
                    <a:lnTo>
                      <a:pt x="71841" y="0"/>
                    </a:lnTo>
                    <a:lnTo>
                      <a:pt x="137712" y="141615"/>
                    </a:lnTo>
                    <a:cubicBezTo>
                      <a:pt x="117481" y="142354"/>
                      <a:pt x="98312" y="153298"/>
                      <a:pt x="78081" y="154037"/>
                    </a:cubicBezTo>
                    <a:lnTo>
                      <a:pt x="0" y="14653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275" name="กลุ่ม 274">
            <a:extLst>
              <a:ext uri="{FF2B5EF4-FFF2-40B4-BE49-F238E27FC236}">
                <a16:creationId xmlns:a16="http://schemas.microsoft.com/office/drawing/2014/main" id="{447DF428-3E36-4C2D-BC86-B63A8E8451C3}"/>
              </a:ext>
            </a:extLst>
          </p:cNvPr>
          <p:cNvGrpSpPr/>
          <p:nvPr/>
        </p:nvGrpSpPr>
        <p:grpSpPr>
          <a:xfrm>
            <a:off x="7336708" y="4015223"/>
            <a:ext cx="2687739" cy="3687960"/>
            <a:chOff x="3843071" y="2015305"/>
            <a:chExt cx="2407177" cy="3214427"/>
          </a:xfrm>
        </p:grpSpPr>
        <p:grpSp>
          <p:nvGrpSpPr>
            <p:cNvPr id="276" name="กลุ่ม 275">
              <a:extLst>
                <a:ext uri="{FF2B5EF4-FFF2-40B4-BE49-F238E27FC236}">
                  <a16:creationId xmlns:a16="http://schemas.microsoft.com/office/drawing/2014/main" id="{34F8ABB1-2845-49EB-B288-57B0A6DED46D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79" name="กลุ่ม 278">
                <a:extLst>
                  <a:ext uri="{FF2B5EF4-FFF2-40B4-BE49-F238E27FC236}">
                    <a16:creationId xmlns:a16="http://schemas.microsoft.com/office/drawing/2014/main" id="{AB9CF82F-6294-40AA-9EC7-B9FE4919A265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2" name="รูปแบบอิสระ: รูปร่าง 281">
                  <a:extLst>
                    <a:ext uri="{FF2B5EF4-FFF2-40B4-BE49-F238E27FC236}">
                      <a16:creationId xmlns:a16="http://schemas.microsoft.com/office/drawing/2014/main" id="{C4317B87-0502-46B0-AD63-54F51983607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C9411B92-7DD2-4FED-9E6B-924A91E3988B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306" name="รูปแบบอิสระ: รูปร่าง 305">
                    <a:extLst>
                      <a:ext uri="{FF2B5EF4-FFF2-40B4-BE49-F238E27FC236}">
                        <a16:creationId xmlns:a16="http://schemas.microsoft.com/office/drawing/2014/main" id="{DF5E8017-6113-4133-946E-BEAA8FD75FA4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7" name="รูปแบบอิสระ: รูปร่าง 306">
                    <a:extLst>
                      <a:ext uri="{FF2B5EF4-FFF2-40B4-BE49-F238E27FC236}">
                        <a16:creationId xmlns:a16="http://schemas.microsoft.com/office/drawing/2014/main" id="{D03CB5CF-C100-4D63-B6BD-4E71DF76FF38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84" name="รูปแบบอิสระ: รูปร่าง 283">
                  <a:extLst>
                    <a:ext uri="{FF2B5EF4-FFF2-40B4-BE49-F238E27FC236}">
                      <a16:creationId xmlns:a16="http://schemas.microsoft.com/office/drawing/2014/main" id="{49E98725-B8E6-444C-9D71-17F783CC5DD3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5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2BA53E98-EE3B-44FC-B6A7-A32BCA4AEE5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6" name="แผนผังลำดับงาน: ตัวเชื่อมต่อ 285">
                  <a:extLst>
                    <a:ext uri="{FF2B5EF4-FFF2-40B4-BE49-F238E27FC236}">
                      <a16:creationId xmlns:a16="http://schemas.microsoft.com/office/drawing/2014/main" id="{6313A2F2-A402-40A7-ABF6-5EE56D54250C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C7F3108B-C28D-4A13-80C8-4205184BDE30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91" name="กลุ่ม 290">
                    <a:extLst>
                      <a:ext uri="{FF2B5EF4-FFF2-40B4-BE49-F238E27FC236}">
                        <a16:creationId xmlns:a16="http://schemas.microsoft.com/office/drawing/2014/main" id="{056C97FB-7B51-4427-881C-873B1AD17ADE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304" name="รูปแบบอิสระ: รูปร่าง 303">
                      <a:extLst>
                        <a:ext uri="{FF2B5EF4-FFF2-40B4-BE49-F238E27FC236}">
                          <a16:creationId xmlns:a16="http://schemas.microsoft.com/office/drawing/2014/main" id="{E6729691-3878-4B71-9B59-8A691F34E17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5" name="รูปแบบอิสระ: รูปร่าง 304">
                      <a:extLst>
                        <a:ext uri="{FF2B5EF4-FFF2-40B4-BE49-F238E27FC236}">
                          <a16:creationId xmlns:a16="http://schemas.microsoft.com/office/drawing/2014/main" id="{DD72A6C5-83AD-45DE-B4CA-685EE6E219AF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A0E133C4-FDC1-4B3A-AF65-9BEC45914A6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301" name="แผนผังลำดับงาน: ตัวเชื่อมต่อ 300">
                      <a:extLst>
                        <a:ext uri="{FF2B5EF4-FFF2-40B4-BE49-F238E27FC236}">
                          <a16:creationId xmlns:a16="http://schemas.microsoft.com/office/drawing/2014/main" id="{D201D502-EF75-4949-82CB-7F2777118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2" name="แผนผังลำดับงาน: ตัวเชื่อมต่อ 301">
                      <a:extLst>
                        <a:ext uri="{FF2B5EF4-FFF2-40B4-BE49-F238E27FC236}">
                          <a16:creationId xmlns:a16="http://schemas.microsoft.com/office/drawing/2014/main" id="{084107BF-B2E8-4300-B097-1277E7E80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3" name="แผนผังลำดับงาน: ตัวเชื่อมต่อ 302">
                      <a:extLst>
                        <a:ext uri="{FF2B5EF4-FFF2-40B4-BE49-F238E27FC236}">
                          <a16:creationId xmlns:a16="http://schemas.microsoft.com/office/drawing/2014/main" id="{7475C4F1-4334-4EE4-B9C9-20C315B5F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3" name="กลุ่ม 292">
                    <a:extLst>
                      <a:ext uri="{FF2B5EF4-FFF2-40B4-BE49-F238E27FC236}">
                        <a16:creationId xmlns:a16="http://schemas.microsoft.com/office/drawing/2014/main" id="{BA3B3A69-E050-4E72-8434-7C662230E8C9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8" name="ตัวเชื่อมต่อตรง 297">
                      <a:extLst>
                        <a:ext uri="{FF2B5EF4-FFF2-40B4-BE49-F238E27FC236}">
                          <a16:creationId xmlns:a16="http://schemas.microsoft.com/office/drawing/2014/main" id="{836B9EF2-18ED-40C3-A4DC-147EC3D8C1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ตัวเชื่อมต่อตรง 298">
                      <a:extLst>
                        <a:ext uri="{FF2B5EF4-FFF2-40B4-BE49-F238E27FC236}">
                          <a16:creationId xmlns:a16="http://schemas.microsoft.com/office/drawing/2014/main" id="{01D60FF7-B788-423E-97D3-A56C7E1153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ตัวเชื่อมต่อตรง 299">
                      <a:extLst>
                        <a:ext uri="{FF2B5EF4-FFF2-40B4-BE49-F238E27FC236}">
                          <a16:creationId xmlns:a16="http://schemas.microsoft.com/office/drawing/2014/main" id="{F46DB0EE-2F45-4BC3-BCC7-D6CC4B6780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กลุ่ม 293">
                    <a:extLst>
                      <a:ext uri="{FF2B5EF4-FFF2-40B4-BE49-F238E27FC236}">
                        <a16:creationId xmlns:a16="http://schemas.microsoft.com/office/drawing/2014/main" id="{3D943E4A-E53C-4AB4-B56E-AABFD64D185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5" name="ตัวเชื่อมต่อตรง 294">
                      <a:extLst>
                        <a:ext uri="{FF2B5EF4-FFF2-40B4-BE49-F238E27FC236}">
                          <a16:creationId xmlns:a16="http://schemas.microsoft.com/office/drawing/2014/main" id="{35A75962-3200-4813-9CBF-3AADA7BD55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ตัวเชื่อมต่อตรง 295">
                      <a:extLst>
                        <a:ext uri="{FF2B5EF4-FFF2-40B4-BE49-F238E27FC236}">
                          <a16:creationId xmlns:a16="http://schemas.microsoft.com/office/drawing/2014/main" id="{DA36D474-80AD-41D3-ADCF-C4516C4402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ตัวเชื่อมต่อตรง 296">
                      <a:extLst>
                        <a:ext uri="{FF2B5EF4-FFF2-40B4-BE49-F238E27FC236}">
                          <a16:creationId xmlns:a16="http://schemas.microsoft.com/office/drawing/2014/main" id="{7E13FFB9-A554-4124-AE7E-74998CE9EF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8" name="กลุ่ม 287">
                  <a:extLst>
                    <a:ext uri="{FF2B5EF4-FFF2-40B4-BE49-F238E27FC236}">
                      <a16:creationId xmlns:a16="http://schemas.microsoft.com/office/drawing/2014/main" id="{0200287B-0A8F-4A4F-85D2-E70C54271A92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24D98EB1-FDD9-4B63-8720-88C5F4BFD2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ตัวเชื่อมต่อตรง 289">
                    <a:extLst>
                      <a:ext uri="{FF2B5EF4-FFF2-40B4-BE49-F238E27FC236}">
                        <a16:creationId xmlns:a16="http://schemas.microsoft.com/office/drawing/2014/main" id="{CDE94035-1EE2-4182-B518-2AA16B29E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0" name="รูปแบบอิสระ: รูปร่าง 279">
                <a:extLst>
                  <a:ext uri="{FF2B5EF4-FFF2-40B4-BE49-F238E27FC236}">
                    <a16:creationId xmlns:a16="http://schemas.microsoft.com/office/drawing/2014/main" id="{1058BF42-ADA3-4059-B174-68F86BEC5FE1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1" name="รูปแบบอิสระ: รูปร่าง 280">
                <a:extLst>
                  <a:ext uri="{FF2B5EF4-FFF2-40B4-BE49-F238E27FC236}">
                    <a16:creationId xmlns:a16="http://schemas.microsoft.com/office/drawing/2014/main" id="{A1284031-AF5A-4A16-BE14-6496A00D49F2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77" name="รูปแบบอิสระ: รูปร่าง 276">
              <a:extLst>
                <a:ext uri="{FF2B5EF4-FFF2-40B4-BE49-F238E27FC236}">
                  <a16:creationId xmlns:a16="http://schemas.microsoft.com/office/drawing/2014/main" id="{F1F9A8CA-6429-4369-809E-1266A0B6FAD3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78" name="รูปแบบอิสระ: รูปร่าง 277">
              <a:extLst>
                <a:ext uri="{FF2B5EF4-FFF2-40B4-BE49-F238E27FC236}">
                  <a16:creationId xmlns:a16="http://schemas.microsoft.com/office/drawing/2014/main" id="{C5989C6B-21A8-4EED-822B-35E7C064918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08" name="กลุ่ม 307">
            <a:extLst>
              <a:ext uri="{FF2B5EF4-FFF2-40B4-BE49-F238E27FC236}">
                <a16:creationId xmlns:a16="http://schemas.microsoft.com/office/drawing/2014/main" id="{022E1118-2816-4A25-85A1-255A6408A436}"/>
              </a:ext>
            </a:extLst>
          </p:cNvPr>
          <p:cNvGrpSpPr/>
          <p:nvPr/>
        </p:nvGrpSpPr>
        <p:grpSpPr>
          <a:xfrm>
            <a:off x="2161986" y="4044742"/>
            <a:ext cx="2757812" cy="3720181"/>
            <a:chOff x="740741" y="1997785"/>
            <a:chExt cx="2406368" cy="3214425"/>
          </a:xfrm>
        </p:grpSpPr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60A4ACC7-C107-4A48-BAD4-29427220EB6C}"/>
                </a:ext>
              </a:extLst>
            </p:cNvPr>
            <p:cNvGrpSpPr/>
            <p:nvPr/>
          </p:nvGrpSpPr>
          <p:grpSpPr>
            <a:xfrm>
              <a:off x="740741" y="1997785"/>
              <a:ext cx="2406368" cy="3214425"/>
              <a:chOff x="740741" y="1997785"/>
              <a:chExt cx="2406368" cy="3214425"/>
            </a:xfrm>
          </p:grpSpPr>
          <p:grpSp>
            <p:nvGrpSpPr>
              <p:cNvPr id="312" name="กลุ่ม 311">
                <a:extLst>
                  <a:ext uri="{FF2B5EF4-FFF2-40B4-BE49-F238E27FC236}">
                    <a16:creationId xmlns:a16="http://schemas.microsoft.com/office/drawing/2014/main" id="{A9CD0D67-ACE0-465D-AC0A-BD644A928CEC}"/>
                  </a:ext>
                </a:extLst>
              </p:cNvPr>
              <p:cNvGrpSpPr/>
              <p:nvPr/>
            </p:nvGrpSpPr>
            <p:grpSpPr>
              <a:xfrm rot="10800000" flipH="1" flipV="1">
                <a:off x="740741" y="1997785"/>
                <a:ext cx="2406368" cy="3214425"/>
                <a:chOff x="5263424" y="1674618"/>
                <a:chExt cx="2268181" cy="2959191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รูปแบบอิสระ: รูปร่าง 314">
                  <a:extLst>
                    <a:ext uri="{FF2B5EF4-FFF2-40B4-BE49-F238E27FC236}">
                      <a16:creationId xmlns:a16="http://schemas.microsoft.com/office/drawing/2014/main" id="{A6424230-155D-4F44-8BF9-E0BECE07779E}"/>
                    </a:ext>
                  </a:extLst>
                </p:cNvPr>
                <p:cNvSpPr/>
                <p:nvPr/>
              </p:nvSpPr>
              <p:spPr>
                <a:xfrm>
                  <a:off x="5263424" y="1674618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6" name="รูปแบบอิสระ: รูปร่าง 315">
                  <a:extLst>
                    <a:ext uri="{FF2B5EF4-FFF2-40B4-BE49-F238E27FC236}">
                      <a16:creationId xmlns:a16="http://schemas.microsoft.com/office/drawing/2014/main" id="{F22558E2-310F-4533-BD3C-68B4F7451681}"/>
                    </a:ext>
                  </a:extLst>
                </p:cNvPr>
                <p:cNvSpPr/>
                <p:nvPr/>
              </p:nvSpPr>
              <p:spPr>
                <a:xfrm rot="21410072" flipH="1">
                  <a:off x="7058660" y="1724474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7" name="รูปแบบอิสระ: รูปร่าง 316">
                  <a:extLst>
                    <a:ext uri="{FF2B5EF4-FFF2-40B4-BE49-F238E27FC236}">
                      <a16:creationId xmlns:a16="http://schemas.microsoft.com/office/drawing/2014/main" id="{92741A03-0FD2-480D-B8DC-3945EDE566A9}"/>
                    </a:ext>
                  </a:extLst>
                </p:cNvPr>
                <p:cNvSpPr/>
                <p:nvPr/>
              </p:nvSpPr>
              <p:spPr>
                <a:xfrm>
                  <a:off x="5463830" y="1753101"/>
                  <a:ext cx="879308" cy="996669"/>
                </a:xfrm>
                <a:custGeom>
                  <a:avLst/>
                  <a:gdLst>
                    <a:gd name="connsiteX0" fmla="*/ 116550 w 878744"/>
                    <a:gd name="connsiteY0" fmla="*/ 913496 h 967141"/>
                    <a:gd name="connsiteX1" fmla="*/ 520410 w 878744"/>
                    <a:gd name="connsiteY1" fmla="*/ 946516 h 967141"/>
                    <a:gd name="connsiteX2" fmla="*/ 830290 w 878744"/>
                    <a:gd name="connsiteY2" fmla="*/ 778876 h 967141"/>
                    <a:gd name="connsiteX3" fmla="*/ 873470 w 878744"/>
                    <a:gd name="connsiteY3" fmla="*/ 430896 h 967141"/>
                    <a:gd name="connsiteX4" fmla="*/ 784570 w 878744"/>
                    <a:gd name="connsiteY4" fmla="*/ 166736 h 967141"/>
                    <a:gd name="connsiteX5" fmla="*/ 583910 w 878744"/>
                    <a:gd name="connsiteY5" fmla="*/ 202296 h 967141"/>
                    <a:gd name="connsiteX6" fmla="*/ 324830 w 878744"/>
                    <a:gd name="connsiteY6" fmla="*/ 110856 h 967141"/>
                    <a:gd name="connsiteX7" fmla="*/ 131790 w 878744"/>
                    <a:gd name="connsiteY7" fmla="*/ 27036 h 967141"/>
                    <a:gd name="connsiteX8" fmla="*/ 12410 w 878744"/>
                    <a:gd name="connsiteY8" fmla="*/ 9256 h 967141"/>
                    <a:gd name="connsiteX9" fmla="*/ 17490 w 878744"/>
                    <a:gd name="connsiteY9" fmla="*/ 161656 h 967141"/>
                    <a:gd name="connsiteX10" fmla="*/ 134330 w 878744"/>
                    <a:gd name="connsiteY10" fmla="*/ 489316 h 967141"/>
                    <a:gd name="connsiteX11" fmla="*/ 116550 w 878744"/>
                    <a:gd name="connsiteY11" fmla="*/ 913496 h 967141"/>
                    <a:gd name="connsiteX0" fmla="*/ 116550 w 878744"/>
                    <a:gd name="connsiteY0" fmla="*/ 913496 h 956006"/>
                    <a:gd name="connsiteX1" fmla="*/ 520410 w 878744"/>
                    <a:gd name="connsiteY1" fmla="*/ 946516 h 956006"/>
                    <a:gd name="connsiteX2" fmla="*/ 830290 w 878744"/>
                    <a:gd name="connsiteY2" fmla="*/ 778876 h 956006"/>
                    <a:gd name="connsiteX3" fmla="*/ 873470 w 878744"/>
                    <a:gd name="connsiteY3" fmla="*/ 430896 h 956006"/>
                    <a:gd name="connsiteX4" fmla="*/ 784570 w 878744"/>
                    <a:gd name="connsiteY4" fmla="*/ 166736 h 956006"/>
                    <a:gd name="connsiteX5" fmla="*/ 583910 w 878744"/>
                    <a:gd name="connsiteY5" fmla="*/ 202296 h 956006"/>
                    <a:gd name="connsiteX6" fmla="*/ 324830 w 878744"/>
                    <a:gd name="connsiteY6" fmla="*/ 110856 h 956006"/>
                    <a:gd name="connsiteX7" fmla="*/ 131790 w 878744"/>
                    <a:gd name="connsiteY7" fmla="*/ 27036 h 956006"/>
                    <a:gd name="connsiteX8" fmla="*/ 12410 w 878744"/>
                    <a:gd name="connsiteY8" fmla="*/ 9256 h 956006"/>
                    <a:gd name="connsiteX9" fmla="*/ 17490 w 878744"/>
                    <a:gd name="connsiteY9" fmla="*/ 161656 h 956006"/>
                    <a:gd name="connsiteX10" fmla="*/ 134330 w 878744"/>
                    <a:gd name="connsiteY10" fmla="*/ 489316 h 956006"/>
                    <a:gd name="connsiteX11" fmla="*/ 131790 w 878744"/>
                    <a:gd name="connsiteY11" fmla="*/ 733156 h 956006"/>
                    <a:gd name="connsiteX12" fmla="*/ 116550 w 878744"/>
                    <a:gd name="connsiteY12" fmla="*/ 913496 h 956006"/>
                    <a:gd name="connsiteX0" fmla="*/ 121630 w 878744"/>
                    <a:gd name="connsiteY0" fmla="*/ 918576 h 957529"/>
                    <a:gd name="connsiteX1" fmla="*/ 520410 w 878744"/>
                    <a:gd name="connsiteY1" fmla="*/ 946516 h 957529"/>
                    <a:gd name="connsiteX2" fmla="*/ 830290 w 878744"/>
                    <a:gd name="connsiteY2" fmla="*/ 778876 h 957529"/>
                    <a:gd name="connsiteX3" fmla="*/ 873470 w 878744"/>
                    <a:gd name="connsiteY3" fmla="*/ 430896 h 957529"/>
                    <a:gd name="connsiteX4" fmla="*/ 784570 w 878744"/>
                    <a:gd name="connsiteY4" fmla="*/ 166736 h 957529"/>
                    <a:gd name="connsiteX5" fmla="*/ 583910 w 878744"/>
                    <a:gd name="connsiteY5" fmla="*/ 202296 h 957529"/>
                    <a:gd name="connsiteX6" fmla="*/ 324830 w 878744"/>
                    <a:gd name="connsiteY6" fmla="*/ 110856 h 957529"/>
                    <a:gd name="connsiteX7" fmla="*/ 131790 w 878744"/>
                    <a:gd name="connsiteY7" fmla="*/ 27036 h 957529"/>
                    <a:gd name="connsiteX8" fmla="*/ 12410 w 878744"/>
                    <a:gd name="connsiteY8" fmla="*/ 9256 h 957529"/>
                    <a:gd name="connsiteX9" fmla="*/ 17490 w 878744"/>
                    <a:gd name="connsiteY9" fmla="*/ 161656 h 957529"/>
                    <a:gd name="connsiteX10" fmla="*/ 134330 w 878744"/>
                    <a:gd name="connsiteY10" fmla="*/ 489316 h 957529"/>
                    <a:gd name="connsiteX11" fmla="*/ 131790 w 878744"/>
                    <a:gd name="connsiteY11" fmla="*/ 733156 h 957529"/>
                    <a:gd name="connsiteX12" fmla="*/ 121630 w 878744"/>
                    <a:gd name="connsiteY12" fmla="*/ 918576 h 957529"/>
                    <a:gd name="connsiteX0" fmla="*/ 121630 w 878744"/>
                    <a:gd name="connsiteY0" fmla="*/ 918576 h 968012"/>
                    <a:gd name="connsiteX1" fmla="*/ 520410 w 878744"/>
                    <a:gd name="connsiteY1" fmla="*/ 946516 h 968012"/>
                    <a:gd name="connsiteX2" fmla="*/ 830290 w 878744"/>
                    <a:gd name="connsiteY2" fmla="*/ 778876 h 968012"/>
                    <a:gd name="connsiteX3" fmla="*/ 873470 w 878744"/>
                    <a:gd name="connsiteY3" fmla="*/ 430896 h 968012"/>
                    <a:gd name="connsiteX4" fmla="*/ 784570 w 878744"/>
                    <a:gd name="connsiteY4" fmla="*/ 166736 h 968012"/>
                    <a:gd name="connsiteX5" fmla="*/ 583910 w 878744"/>
                    <a:gd name="connsiteY5" fmla="*/ 202296 h 968012"/>
                    <a:gd name="connsiteX6" fmla="*/ 324830 w 878744"/>
                    <a:gd name="connsiteY6" fmla="*/ 110856 h 968012"/>
                    <a:gd name="connsiteX7" fmla="*/ 131790 w 878744"/>
                    <a:gd name="connsiteY7" fmla="*/ 27036 h 968012"/>
                    <a:gd name="connsiteX8" fmla="*/ 12410 w 878744"/>
                    <a:gd name="connsiteY8" fmla="*/ 9256 h 968012"/>
                    <a:gd name="connsiteX9" fmla="*/ 17490 w 878744"/>
                    <a:gd name="connsiteY9" fmla="*/ 161656 h 968012"/>
                    <a:gd name="connsiteX10" fmla="*/ 134330 w 878744"/>
                    <a:gd name="connsiteY10" fmla="*/ 489316 h 968012"/>
                    <a:gd name="connsiteX11" fmla="*/ 131790 w 878744"/>
                    <a:gd name="connsiteY11" fmla="*/ 733156 h 968012"/>
                    <a:gd name="connsiteX12" fmla="*/ 121630 w 878744"/>
                    <a:gd name="connsiteY12" fmla="*/ 918576 h 968012"/>
                    <a:gd name="connsiteX0" fmla="*/ 108930 w 878744"/>
                    <a:gd name="connsiteY0" fmla="*/ 916036 h 966682"/>
                    <a:gd name="connsiteX1" fmla="*/ 520410 w 878744"/>
                    <a:gd name="connsiteY1" fmla="*/ 946516 h 966682"/>
                    <a:gd name="connsiteX2" fmla="*/ 830290 w 878744"/>
                    <a:gd name="connsiteY2" fmla="*/ 778876 h 966682"/>
                    <a:gd name="connsiteX3" fmla="*/ 873470 w 878744"/>
                    <a:gd name="connsiteY3" fmla="*/ 430896 h 966682"/>
                    <a:gd name="connsiteX4" fmla="*/ 784570 w 878744"/>
                    <a:gd name="connsiteY4" fmla="*/ 166736 h 966682"/>
                    <a:gd name="connsiteX5" fmla="*/ 583910 w 878744"/>
                    <a:gd name="connsiteY5" fmla="*/ 202296 h 966682"/>
                    <a:gd name="connsiteX6" fmla="*/ 324830 w 878744"/>
                    <a:gd name="connsiteY6" fmla="*/ 110856 h 966682"/>
                    <a:gd name="connsiteX7" fmla="*/ 131790 w 878744"/>
                    <a:gd name="connsiteY7" fmla="*/ 27036 h 966682"/>
                    <a:gd name="connsiteX8" fmla="*/ 12410 w 878744"/>
                    <a:gd name="connsiteY8" fmla="*/ 9256 h 966682"/>
                    <a:gd name="connsiteX9" fmla="*/ 17490 w 878744"/>
                    <a:gd name="connsiteY9" fmla="*/ 161656 h 966682"/>
                    <a:gd name="connsiteX10" fmla="*/ 134330 w 878744"/>
                    <a:gd name="connsiteY10" fmla="*/ 489316 h 966682"/>
                    <a:gd name="connsiteX11" fmla="*/ 131790 w 878744"/>
                    <a:gd name="connsiteY11" fmla="*/ 733156 h 966682"/>
                    <a:gd name="connsiteX12" fmla="*/ 108930 w 878744"/>
                    <a:gd name="connsiteY12" fmla="*/ 916036 h 966682"/>
                    <a:gd name="connsiteX0" fmla="*/ 108930 w 878744"/>
                    <a:gd name="connsiteY0" fmla="*/ 916036 h 956909"/>
                    <a:gd name="connsiteX1" fmla="*/ 520410 w 878744"/>
                    <a:gd name="connsiteY1" fmla="*/ 946516 h 956909"/>
                    <a:gd name="connsiteX2" fmla="*/ 830290 w 878744"/>
                    <a:gd name="connsiteY2" fmla="*/ 778876 h 956909"/>
                    <a:gd name="connsiteX3" fmla="*/ 873470 w 878744"/>
                    <a:gd name="connsiteY3" fmla="*/ 430896 h 956909"/>
                    <a:gd name="connsiteX4" fmla="*/ 784570 w 878744"/>
                    <a:gd name="connsiteY4" fmla="*/ 166736 h 956909"/>
                    <a:gd name="connsiteX5" fmla="*/ 583910 w 878744"/>
                    <a:gd name="connsiteY5" fmla="*/ 202296 h 956909"/>
                    <a:gd name="connsiteX6" fmla="*/ 324830 w 878744"/>
                    <a:gd name="connsiteY6" fmla="*/ 110856 h 956909"/>
                    <a:gd name="connsiteX7" fmla="*/ 131790 w 878744"/>
                    <a:gd name="connsiteY7" fmla="*/ 27036 h 956909"/>
                    <a:gd name="connsiteX8" fmla="*/ 12410 w 878744"/>
                    <a:gd name="connsiteY8" fmla="*/ 9256 h 956909"/>
                    <a:gd name="connsiteX9" fmla="*/ 17490 w 878744"/>
                    <a:gd name="connsiteY9" fmla="*/ 161656 h 956909"/>
                    <a:gd name="connsiteX10" fmla="*/ 134330 w 878744"/>
                    <a:gd name="connsiteY10" fmla="*/ 489316 h 956909"/>
                    <a:gd name="connsiteX11" fmla="*/ 124170 w 878744"/>
                    <a:gd name="connsiteY11" fmla="*/ 728076 h 956909"/>
                    <a:gd name="connsiteX12" fmla="*/ 108930 w 878744"/>
                    <a:gd name="connsiteY12" fmla="*/ 916036 h 956909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34330 w 878744"/>
                    <a:gd name="connsiteY10" fmla="*/ 48931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11470 w 878744"/>
                    <a:gd name="connsiteY10" fmla="*/ 49439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368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6870 w 878744"/>
                    <a:gd name="connsiteY12" fmla="*/ 979536 h 994781"/>
                    <a:gd name="connsiteX0" fmla="*/ 1622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62270 w 878744"/>
                    <a:gd name="connsiteY12" fmla="*/ 979536 h 994781"/>
                    <a:gd name="connsiteX0" fmla="*/ 13179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1790 w 878744"/>
                    <a:gd name="connsiteY12" fmla="*/ 979536 h 994781"/>
                    <a:gd name="connsiteX0" fmla="*/ 131790 w 878462"/>
                    <a:gd name="connsiteY0" fmla="*/ 979536 h 994781"/>
                    <a:gd name="connsiteX1" fmla="*/ 520410 w 878462"/>
                    <a:gd name="connsiteY1" fmla="*/ 946516 h 994781"/>
                    <a:gd name="connsiteX2" fmla="*/ 830290 w 878462"/>
                    <a:gd name="connsiteY2" fmla="*/ 778876 h 994781"/>
                    <a:gd name="connsiteX3" fmla="*/ 873470 w 878462"/>
                    <a:gd name="connsiteY3" fmla="*/ 430896 h 994781"/>
                    <a:gd name="connsiteX4" fmla="*/ 788380 w 878462"/>
                    <a:gd name="connsiteY4" fmla="*/ 193406 h 994781"/>
                    <a:gd name="connsiteX5" fmla="*/ 583910 w 878462"/>
                    <a:gd name="connsiteY5" fmla="*/ 202296 h 994781"/>
                    <a:gd name="connsiteX6" fmla="*/ 324830 w 878462"/>
                    <a:gd name="connsiteY6" fmla="*/ 110856 h 994781"/>
                    <a:gd name="connsiteX7" fmla="*/ 131790 w 878462"/>
                    <a:gd name="connsiteY7" fmla="*/ 27036 h 994781"/>
                    <a:gd name="connsiteX8" fmla="*/ 12410 w 878462"/>
                    <a:gd name="connsiteY8" fmla="*/ 9256 h 994781"/>
                    <a:gd name="connsiteX9" fmla="*/ 17490 w 878462"/>
                    <a:gd name="connsiteY9" fmla="*/ 161656 h 994781"/>
                    <a:gd name="connsiteX10" fmla="*/ 111470 w 878462"/>
                    <a:gd name="connsiteY10" fmla="*/ 494396 h 994781"/>
                    <a:gd name="connsiteX11" fmla="*/ 124170 w 878462"/>
                    <a:gd name="connsiteY11" fmla="*/ 728076 h 994781"/>
                    <a:gd name="connsiteX12" fmla="*/ 131790 w 878462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83910 w 878180"/>
                    <a:gd name="connsiteY5" fmla="*/ 20229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76290 w 878180"/>
                    <a:gd name="connsiteY5" fmla="*/ 22134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80277 h 995522"/>
                    <a:gd name="connsiteX1" fmla="*/ 520410 w 878180"/>
                    <a:gd name="connsiteY1" fmla="*/ 947257 h 995522"/>
                    <a:gd name="connsiteX2" fmla="*/ 830290 w 878180"/>
                    <a:gd name="connsiteY2" fmla="*/ 779617 h 995522"/>
                    <a:gd name="connsiteX3" fmla="*/ 873470 w 878180"/>
                    <a:gd name="connsiteY3" fmla="*/ 431637 h 995522"/>
                    <a:gd name="connsiteX4" fmla="*/ 792190 w 878180"/>
                    <a:gd name="connsiteY4" fmla="*/ 186527 h 995522"/>
                    <a:gd name="connsiteX5" fmla="*/ 576290 w 878180"/>
                    <a:gd name="connsiteY5" fmla="*/ 222087 h 995522"/>
                    <a:gd name="connsiteX6" fmla="*/ 340070 w 878180"/>
                    <a:gd name="connsiteY6" fmla="*/ 134457 h 995522"/>
                    <a:gd name="connsiteX7" fmla="*/ 131790 w 878180"/>
                    <a:gd name="connsiteY7" fmla="*/ 27777 h 995522"/>
                    <a:gd name="connsiteX8" fmla="*/ 12410 w 878180"/>
                    <a:gd name="connsiteY8" fmla="*/ 9997 h 995522"/>
                    <a:gd name="connsiteX9" fmla="*/ 17490 w 878180"/>
                    <a:gd name="connsiteY9" fmla="*/ 162397 h 995522"/>
                    <a:gd name="connsiteX10" fmla="*/ 111470 w 878180"/>
                    <a:gd name="connsiteY10" fmla="*/ 495137 h 995522"/>
                    <a:gd name="connsiteX11" fmla="*/ 124170 w 878180"/>
                    <a:gd name="connsiteY11" fmla="*/ 728817 h 995522"/>
                    <a:gd name="connsiteX12" fmla="*/ 131790 w 878180"/>
                    <a:gd name="connsiteY12" fmla="*/ 980277 h 995522"/>
                    <a:gd name="connsiteX0" fmla="*/ 131790 w 878180"/>
                    <a:gd name="connsiteY0" fmla="*/ 980277 h 994404"/>
                    <a:gd name="connsiteX1" fmla="*/ 520410 w 878180"/>
                    <a:gd name="connsiteY1" fmla="*/ 947257 h 994404"/>
                    <a:gd name="connsiteX2" fmla="*/ 830290 w 878180"/>
                    <a:gd name="connsiteY2" fmla="*/ 779617 h 994404"/>
                    <a:gd name="connsiteX3" fmla="*/ 873470 w 878180"/>
                    <a:gd name="connsiteY3" fmla="*/ 431637 h 994404"/>
                    <a:gd name="connsiteX4" fmla="*/ 792190 w 878180"/>
                    <a:gd name="connsiteY4" fmla="*/ 186527 h 994404"/>
                    <a:gd name="connsiteX5" fmla="*/ 576290 w 878180"/>
                    <a:gd name="connsiteY5" fmla="*/ 222087 h 994404"/>
                    <a:gd name="connsiteX6" fmla="*/ 340070 w 878180"/>
                    <a:gd name="connsiteY6" fmla="*/ 134457 h 994404"/>
                    <a:gd name="connsiteX7" fmla="*/ 131790 w 878180"/>
                    <a:gd name="connsiteY7" fmla="*/ 27777 h 994404"/>
                    <a:gd name="connsiteX8" fmla="*/ 12410 w 878180"/>
                    <a:gd name="connsiteY8" fmla="*/ 9997 h 994404"/>
                    <a:gd name="connsiteX9" fmla="*/ 17490 w 878180"/>
                    <a:gd name="connsiteY9" fmla="*/ 162397 h 994404"/>
                    <a:gd name="connsiteX10" fmla="*/ 111470 w 878180"/>
                    <a:gd name="connsiteY10" fmla="*/ 495137 h 994404"/>
                    <a:gd name="connsiteX11" fmla="*/ 147030 w 878180"/>
                    <a:gd name="connsiteY11" fmla="*/ 744057 h 994404"/>
                    <a:gd name="connsiteX12" fmla="*/ 131790 w 878180"/>
                    <a:gd name="connsiteY12" fmla="*/ 980277 h 994404"/>
                    <a:gd name="connsiteX0" fmla="*/ 131790 w 878180"/>
                    <a:gd name="connsiteY0" fmla="*/ 980277 h 993845"/>
                    <a:gd name="connsiteX1" fmla="*/ 520410 w 878180"/>
                    <a:gd name="connsiteY1" fmla="*/ 947257 h 993845"/>
                    <a:gd name="connsiteX2" fmla="*/ 830290 w 878180"/>
                    <a:gd name="connsiteY2" fmla="*/ 779617 h 993845"/>
                    <a:gd name="connsiteX3" fmla="*/ 873470 w 878180"/>
                    <a:gd name="connsiteY3" fmla="*/ 431637 h 993845"/>
                    <a:gd name="connsiteX4" fmla="*/ 792190 w 878180"/>
                    <a:gd name="connsiteY4" fmla="*/ 186527 h 993845"/>
                    <a:gd name="connsiteX5" fmla="*/ 576290 w 878180"/>
                    <a:gd name="connsiteY5" fmla="*/ 222087 h 993845"/>
                    <a:gd name="connsiteX6" fmla="*/ 340070 w 878180"/>
                    <a:gd name="connsiteY6" fmla="*/ 134457 h 993845"/>
                    <a:gd name="connsiteX7" fmla="*/ 131790 w 878180"/>
                    <a:gd name="connsiteY7" fmla="*/ 27777 h 993845"/>
                    <a:gd name="connsiteX8" fmla="*/ 12410 w 878180"/>
                    <a:gd name="connsiteY8" fmla="*/ 9997 h 993845"/>
                    <a:gd name="connsiteX9" fmla="*/ 17490 w 878180"/>
                    <a:gd name="connsiteY9" fmla="*/ 162397 h 993845"/>
                    <a:gd name="connsiteX10" fmla="*/ 111470 w 878180"/>
                    <a:gd name="connsiteY10" fmla="*/ 495137 h 993845"/>
                    <a:gd name="connsiteX11" fmla="*/ 135600 w 878180"/>
                    <a:gd name="connsiteY11" fmla="*/ 751677 h 993845"/>
                    <a:gd name="connsiteX12" fmla="*/ 131790 w 878180"/>
                    <a:gd name="connsiteY12" fmla="*/ 980277 h 993845"/>
                    <a:gd name="connsiteX0" fmla="*/ 154650 w 878180"/>
                    <a:gd name="connsiteY0" fmla="*/ 987897 h 1000223"/>
                    <a:gd name="connsiteX1" fmla="*/ 520410 w 878180"/>
                    <a:gd name="connsiteY1" fmla="*/ 947257 h 1000223"/>
                    <a:gd name="connsiteX2" fmla="*/ 830290 w 878180"/>
                    <a:gd name="connsiteY2" fmla="*/ 779617 h 1000223"/>
                    <a:gd name="connsiteX3" fmla="*/ 873470 w 878180"/>
                    <a:gd name="connsiteY3" fmla="*/ 431637 h 1000223"/>
                    <a:gd name="connsiteX4" fmla="*/ 792190 w 878180"/>
                    <a:gd name="connsiteY4" fmla="*/ 186527 h 1000223"/>
                    <a:gd name="connsiteX5" fmla="*/ 576290 w 878180"/>
                    <a:gd name="connsiteY5" fmla="*/ 222087 h 1000223"/>
                    <a:gd name="connsiteX6" fmla="*/ 340070 w 878180"/>
                    <a:gd name="connsiteY6" fmla="*/ 134457 h 1000223"/>
                    <a:gd name="connsiteX7" fmla="*/ 131790 w 878180"/>
                    <a:gd name="connsiteY7" fmla="*/ 27777 h 1000223"/>
                    <a:gd name="connsiteX8" fmla="*/ 12410 w 878180"/>
                    <a:gd name="connsiteY8" fmla="*/ 9997 h 1000223"/>
                    <a:gd name="connsiteX9" fmla="*/ 17490 w 878180"/>
                    <a:gd name="connsiteY9" fmla="*/ 162397 h 1000223"/>
                    <a:gd name="connsiteX10" fmla="*/ 111470 w 878180"/>
                    <a:gd name="connsiteY10" fmla="*/ 495137 h 1000223"/>
                    <a:gd name="connsiteX11" fmla="*/ 135600 w 878180"/>
                    <a:gd name="connsiteY11" fmla="*/ 751677 h 1000223"/>
                    <a:gd name="connsiteX12" fmla="*/ 154650 w 878180"/>
                    <a:gd name="connsiteY12" fmla="*/ 987897 h 1000223"/>
                    <a:gd name="connsiteX0" fmla="*/ 154650 w 878180"/>
                    <a:gd name="connsiteY0" fmla="*/ 984087 h 997007"/>
                    <a:gd name="connsiteX1" fmla="*/ 520410 w 878180"/>
                    <a:gd name="connsiteY1" fmla="*/ 947257 h 997007"/>
                    <a:gd name="connsiteX2" fmla="*/ 830290 w 878180"/>
                    <a:gd name="connsiteY2" fmla="*/ 779617 h 997007"/>
                    <a:gd name="connsiteX3" fmla="*/ 873470 w 878180"/>
                    <a:gd name="connsiteY3" fmla="*/ 431637 h 997007"/>
                    <a:gd name="connsiteX4" fmla="*/ 792190 w 878180"/>
                    <a:gd name="connsiteY4" fmla="*/ 186527 h 997007"/>
                    <a:gd name="connsiteX5" fmla="*/ 576290 w 878180"/>
                    <a:gd name="connsiteY5" fmla="*/ 222087 h 997007"/>
                    <a:gd name="connsiteX6" fmla="*/ 340070 w 878180"/>
                    <a:gd name="connsiteY6" fmla="*/ 134457 h 997007"/>
                    <a:gd name="connsiteX7" fmla="*/ 131790 w 878180"/>
                    <a:gd name="connsiteY7" fmla="*/ 27777 h 997007"/>
                    <a:gd name="connsiteX8" fmla="*/ 12410 w 878180"/>
                    <a:gd name="connsiteY8" fmla="*/ 9997 h 997007"/>
                    <a:gd name="connsiteX9" fmla="*/ 17490 w 878180"/>
                    <a:gd name="connsiteY9" fmla="*/ 162397 h 997007"/>
                    <a:gd name="connsiteX10" fmla="*/ 111470 w 878180"/>
                    <a:gd name="connsiteY10" fmla="*/ 495137 h 997007"/>
                    <a:gd name="connsiteX11" fmla="*/ 135600 w 878180"/>
                    <a:gd name="connsiteY11" fmla="*/ 751677 h 997007"/>
                    <a:gd name="connsiteX12" fmla="*/ 154650 w 878180"/>
                    <a:gd name="connsiteY12" fmla="*/ 984087 h 997007"/>
                    <a:gd name="connsiteX0" fmla="*/ 154650 w 879308"/>
                    <a:gd name="connsiteY0" fmla="*/ 984087 h 997007"/>
                    <a:gd name="connsiteX1" fmla="*/ 520410 w 879308"/>
                    <a:gd name="connsiteY1" fmla="*/ 947257 h 997007"/>
                    <a:gd name="connsiteX2" fmla="*/ 830290 w 879308"/>
                    <a:gd name="connsiteY2" fmla="*/ 779617 h 997007"/>
                    <a:gd name="connsiteX3" fmla="*/ 873470 w 879308"/>
                    <a:gd name="connsiteY3" fmla="*/ 431637 h 997007"/>
                    <a:gd name="connsiteX4" fmla="*/ 776950 w 879308"/>
                    <a:gd name="connsiteY4" fmla="*/ 182717 h 997007"/>
                    <a:gd name="connsiteX5" fmla="*/ 576290 w 879308"/>
                    <a:gd name="connsiteY5" fmla="*/ 222087 h 997007"/>
                    <a:gd name="connsiteX6" fmla="*/ 340070 w 879308"/>
                    <a:gd name="connsiteY6" fmla="*/ 134457 h 997007"/>
                    <a:gd name="connsiteX7" fmla="*/ 131790 w 879308"/>
                    <a:gd name="connsiteY7" fmla="*/ 27777 h 997007"/>
                    <a:gd name="connsiteX8" fmla="*/ 12410 w 879308"/>
                    <a:gd name="connsiteY8" fmla="*/ 9997 h 997007"/>
                    <a:gd name="connsiteX9" fmla="*/ 17490 w 879308"/>
                    <a:gd name="connsiteY9" fmla="*/ 162397 h 997007"/>
                    <a:gd name="connsiteX10" fmla="*/ 111470 w 879308"/>
                    <a:gd name="connsiteY10" fmla="*/ 495137 h 997007"/>
                    <a:gd name="connsiteX11" fmla="*/ 135600 w 879308"/>
                    <a:gd name="connsiteY11" fmla="*/ 751677 h 997007"/>
                    <a:gd name="connsiteX12" fmla="*/ 154650 w 879308"/>
                    <a:gd name="connsiteY12" fmla="*/ 984087 h 997007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6290 w 879308"/>
                    <a:gd name="connsiteY5" fmla="*/ 22174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8830 w 879308"/>
                    <a:gd name="connsiteY5" fmla="*/ 20396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9308" h="996669">
                      <a:moveTo>
                        <a:pt x="154650" y="983749"/>
                      </a:moveTo>
                      <a:cubicBezTo>
                        <a:pt x="218785" y="1016346"/>
                        <a:pt x="407803" y="980997"/>
                        <a:pt x="520410" y="946919"/>
                      </a:cubicBezTo>
                      <a:cubicBezTo>
                        <a:pt x="633017" y="912841"/>
                        <a:pt x="771447" y="865216"/>
                        <a:pt x="830290" y="779279"/>
                      </a:cubicBezTo>
                      <a:cubicBezTo>
                        <a:pt x="889133" y="693342"/>
                        <a:pt x="882360" y="530782"/>
                        <a:pt x="873470" y="431299"/>
                      </a:cubicBezTo>
                      <a:cubicBezTo>
                        <a:pt x="864580" y="331816"/>
                        <a:pt x="826057" y="220267"/>
                        <a:pt x="776950" y="182379"/>
                      </a:cubicBezTo>
                      <a:cubicBezTo>
                        <a:pt x="727843" y="144491"/>
                        <a:pt x="651643" y="213706"/>
                        <a:pt x="578830" y="203969"/>
                      </a:cubicBezTo>
                      <a:cubicBezTo>
                        <a:pt x="506017" y="194232"/>
                        <a:pt x="414577" y="153381"/>
                        <a:pt x="340070" y="123959"/>
                      </a:cubicBezTo>
                      <a:cubicBezTo>
                        <a:pt x="265563" y="94537"/>
                        <a:pt x="186400" y="46489"/>
                        <a:pt x="131790" y="27439"/>
                      </a:cubicBezTo>
                      <a:cubicBezTo>
                        <a:pt x="77180" y="8389"/>
                        <a:pt x="31460" y="-12778"/>
                        <a:pt x="12410" y="9659"/>
                      </a:cubicBezTo>
                      <a:cubicBezTo>
                        <a:pt x="-6640" y="32096"/>
                        <a:pt x="-2830" y="82049"/>
                        <a:pt x="17490" y="162059"/>
                      </a:cubicBezTo>
                      <a:cubicBezTo>
                        <a:pt x="37810" y="242069"/>
                        <a:pt x="91785" y="396586"/>
                        <a:pt x="111470" y="494799"/>
                      </a:cubicBezTo>
                      <a:cubicBezTo>
                        <a:pt x="131155" y="593012"/>
                        <a:pt x="138563" y="680642"/>
                        <a:pt x="135600" y="751339"/>
                      </a:cubicBezTo>
                      <a:cubicBezTo>
                        <a:pt x="132637" y="822036"/>
                        <a:pt x="90515" y="951152"/>
                        <a:pt x="154650" y="983749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8" name="รูปแบบอิสระ: รูปร่าง 317">
                  <a:extLst>
                    <a:ext uri="{FF2B5EF4-FFF2-40B4-BE49-F238E27FC236}">
                      <a16:creationId xmlns:a16="http://schemas.microsoft.com/office/drawing/2014/main" id="{3D8B8404-BD96-40AB-9CF4-06412C06F958}"/>
                    </a:ext>
                  </a:extLst>
                </p:cNvPr>
                <p:cNvSpPr/>
                <p:nvPr/>
              </p:nvSpPr>
              <p:spPr>
                <a:xfrm>
                  <a:off x="5450671" y="1801876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319" name="กลุ่ม 318">
                  <a:extLst>
                    <a:ext uri="{FF2B5EF4-FFF2-40B4-BE49-F238E27FC236}">
                      <a16:creationId xmlns:a16="http://schemas.microsoft.com/office/drawing/2014/main" id="{C61100F4-A6A3-4E3E-8C84-AD4166AB2AE2}"/>
                    </a:ext>
                  </a:extLst>
                </p:cNvPr>
                <p:cNvGrpSpPr/>
                <p:nvPr/>
              </p:nvGrpSpPr>
              <p:grpSpPr>
                <a:xfrm>
                  <a:off x="5762797" y="2329698"/>
                  <a:ext cx="1355938" cy="615226"/>
                  <a:chOff x="845557" y="3324777"/>
                  <a:chExt cx="1355938" cy="615226"/>
                </a:xfrm>
              </p:grpSpPr>
              <p:grpSp>
                <p:nvGrpSpPr>
                  <p:cNvPr id="322" name="กลุ่ม 321">
                    <a:extLst>
                      <a:ext uri="{FF2B5EF4-FFF2-40B4-BE49-F238E27FC236}">
                        <a16:creationId xmlns:a16="http://schemas.microsoft.com/office/drawing/2014/main" id="{E2F8FE92-EC3C-40DE-B49D-53DB234B0ADB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423" name="รูปแบบอิสระ: รูปร่าง 422">
                      <a:extLst>
                        <a:ext uri="{FF2B5EF4-FFF2-40B4-BE49-F238E27FC236}">
                          <a16:creationId xmlns:a16="http://schemas.microsoft.com/office/drawing/2014/main" id="{F1669EF0-D9A0-4FF4-95D3-AC621DCB8EB1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426" name="รูปแบบอิสระ: รูปร่าง 425">
                      <a:extLst>
                        <a:ext uri="{FF2B5EF4-FFF2-40B4-BE49-F238E27FC236}">
                          <a16:creationId xmlns:a16="http://schemas.microsoft.com/office/drawing/2014/main" id="{80923CAC-1AAC-459D-85AB-48F0B4D2605B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3" name="กลุ่ม 322">
                    <a:extLst>
                      <a:ext uri="{FF2B5EF4-FFF2-40B4-BE49-F238E27FC236}">
                        <a16:creationId xmlns:a16="http://schemas.microsoft.com/office/drawing/2014/main" id="{1EE9C6B0-0E7D-4245-A12E-552E137D44B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383" name="แผนผังลำดับงาน: ตัวเชื่อมต่อ 382">
                      <a:extLst>
                        <a:ext uri="{FF2B5EF4-FFF2-40B4-BE49-F238E27FC236}">
                          <a16:creationId xmlns:a16="http://schemas.microsoft.com/office/drawing/2014/main" id="{189C108A-18A0-4F90-9B6D-0905F8753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4" name="แผนผังลำดับงาน: ตัวเชื่อมต่อ 383">
                      <a:extLst>
                        <a:ext uri="{FF2B5EF4-FFF2-40B4-BE49-F238E27FC236}">
                          <a16:creationId xmlns:a16="http://schemas.microsoft.com/office/drawing/2014/main" id="{66F557D3-DAC2-4B03-90A2-914EC342B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5" name="แผนผังลำดับงาน: ตัวเชื่อมต่อ 384">
                      <a:extLst>
                        <a:ext uri="{FF2B5EF4-FFF2-40B4-BE49-F238E27FC236}">
                          <a16:creationId xmlns:a16="http://schemas.microsoft.com/office/drawing/2014/main" id="{9934C527-1E53-425B-A10C-95129022B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7" name="แผนผังลำดับงาน: ตัวเชื่อมต่อ 386">
                      <a:extLst>
                        <a:ext uri="{FF2B5EF4-FFF2-40B4-BE49-F238E27FC236}">
                          <a16:creationId xmlns:a16="http://schemas.microsoft.com/office/drawing/2014/main" id="{8DD2B4E4-BB2B-4D3B-9313-8485BCE9E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9" name="แผนผังลำดับงาน: ตัวเชื่อมต่อ 388">
                      <a:extLst>
                        <a:ext uri="{FF2B5EF4-FFF2-40B4-BE49-F238E27FC236}">
                          <a16:creationId xmlns:a16="http://schemas.microsoft.com/office/drawing/2014/main" id="{9B206D83-2426-4FC6-A23B-FDEFD5062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90" name="แผนผังลำดับงาน: ตัวเชื่อมต่อ 389">
                      <a:extLst>
                        <a:ext uri="{FF2B5EF4-FFF2-40B4-BE49-F238E27FC236}">
                          <a16:creationId xmlns:a16="http://schemas.microsoft.com/office/drawing/2014/main" id="{EB4A37A7-64F9-47A5-8472-1BC4C46EC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4" name="กลุ่ม 323">
                    <a:extLst>
                      <a:ext uri="{FF2B5EF4-FFF2-40B4-BE49-F238E27FC236}">
                        <a16:creationId xmlns:a16="http://schemas.microsoft.com/office/drawing/2014/main" id="{60A39DEC-C9C4-4D06-8BA1-78BC1DA0CF1D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35" name="ตัวเชื่อมต่อตรง 334">
                      <a:extLst>
                        <a:ext uri="{FF2B5EF4-FFF2-40B4-BE49-F238E27FC236}">
                          <a16:creationId xmlns:a16="http://schemas.microsoft.com/office/drawing/2014/main" id="{35E1215B-B63A-41C2-9B72-CCD23A393E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ตัวเชื่อมต่อตรง 335">
                      <a:extLst>
                        <a:ext uri="{FF2B5EF4-FFF2-40B4-BE49-F238E27FC236}">
                          <a16:creationId xmlns:a16="http://schemas.microsoft.com/office/drawing/2014/main" id="{BF0AAA93-5353-4F7D-B3C1-FB6D7328C6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ตัวเชื่อมต่อตรง 381">
                      <a:extLst>
                        <a:ext uri="{FF2B5EF4-FFF2-40B4-BE49-F238E27FC236}">
                          <a16:creationId xmlns:a16="http://schemas.microsoft.com/office/drawing/2014/main" id="{918B3D47-14BC-49C2-BC22-C54387B83C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5" name="กลุ่ม 324">
                    <a:extLst>
                      <a:ext uri="{FF2B5EF4-FFF2-40B4-BE49-F238E27FC236}">
                        <a16:creationId xmlns:a16="http://schemas.microsoft.com/office/drawing/2014/main" id="{E9EED4FD-6107-48E1-9063-CAC68AD1EBE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26" name="ตัวเชื่อมต่อตรง 325">
                      <a:extLst>
                        <a:ext uri="{FF2B5EF4-FFF2-40B4-BE49-F238E27FC236}">
                          <a16:creationId xmlns:a16="http://schemas.microsoft.com/office/drawing/2014/main" id="{030F3EBE-2367-4AD5-9594-A4168B57A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ตัวเชื่อมต่อตรง 326">
                      <a:extLst>
                        <a:ext uri="{FF2B5EF4-FFF2-40B4-BE49-F238E27FC236}">
                          <a16:creationId xmlns:a16="http://schemas.microsoft.com/office/drawing/2014/main" id="{16870F86-43CE-4484-BADB-944D651C0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ตัวเชื่อมต่อตรง 327">
                      <a:extLst>
                        <a:ext uri="{FF2B5EF4-FFF2-40B4-BE49-F238E27FC236}">
                          <a16:creationId xmlns:a16="http://schemas.microsoft.com/office/drawing/2014/main" id="{E931A163-C4E6-4628-BA6D-264C62F830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20" name="คอร์ด 319">
                  <a:extLst>
                    <a:ext uri="{FF2B5EF4-FFF2-40B4-BE49-F238E27FC236}">
                      <a16:creationId xmlns:a16="http://schemas.microsoft.com/office/drawing/2014/main" id="{FE0388EF-C4EB-4274-92B8-75E1274E5230}"/>
                    </a:ext>
                  </a:extLst>
                </p:cNvPr>
                <p:cNvSpPr/>
                <p:nvPr/>
              </p:nvSpPr>
              <p:spPr>
                <a:xfrm rot="748035">
                  <a:off x="6971453" y="3317483"/>
                  <a:ext cx="560152" cy="561388"/>
                </a:xfrm>
                <a:prstGeom prst="chord">
                  <a:avLst/>
                </a:pr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1" name="คอร์ด 99">
                  <a:extLst>
                    <a:ext uri="{FF2B5EF4-FFF2-40B4-BE49-F238E27FC236}">
                      <a16:creationId xmlns:a16="http://schemas.microsoft.com/office/drawing/2014/main" id="{08CC418A-BFC3-4F52-82A9-5B6D6DDC866E}"/>
                    </a:ext>
                  </a:extLst>
                </p:cNvPr>
                <p:cNvSpPr/>
                <p:nvPr/>
              </p:nvSpPr>
              <p:spPr>
                <a:xfrm rot="20880139" flipH="1">
                  <a:off x="5267137" y="3456269"/>
                  <a:ext cx="605585" cy="714770"/>
                </a:xfrm>
                <a:custGeom>
                  <a:avLst/>
                  <a:gdLst>
                    <a:gd name="connsiteX0" fmla="*/ 600401 w 699818"/>
                    <a:gd name="connsiteY0" fmla="*/ 609246 h 717509"/>
                    <a:gd name="connsiteX1" fmla="*/ 171669 w 699818"/>
                    <a:gd name="connsiteY1" fmla="*/ 667475 h 717509"/>
                    <a:gd name="connsiteX2" fmla="*/ 11370 w 699818"/>
                    <a:gd name="connsiteY2" fmla="*/ 268042 h 717509"/>
                    <a:gd name="connsiteX3" fmla="*/ 349909 w 699818"/>
                    <a:gd name="connsiteY3" fmla="*/ -2 h 717509"/>
                    <a:gd name="connsiteX4" fmla="*/ 600401 w 699818"/>
                    <a:gd name="connsiteY4" fmla="*/ 609246 h 717509"/>
                    <a:gd name="connsiteX0" fmla="*/ 607973 w 607973"/>
                    <a:gd name="connsiteY0" fmla="*/ 618550 h 710118"/>
                    <a:gd name="connsiteX1" fmla="*/ 169132 w 607973"/>
                    <a:gd name="connsiteY1" fmla="*/ 667477 h 710118"/>
                    <a:gd name="connsiteX2" fmla="*/ 8833 w 607973"/>
                    <a:gd name="connsiteY2" fmla="*/ 268044 h 710118"/>
                    <a:gd name="connsiteX3" fmla="*/ 347372 w 607973"/>
                    <a:gd name="connsiteY3" fmla="*/ 0 h 710118"/>
                    <a:gd name="connsiteX4" fmla="*/ 607973 w 607973"/>
                    <a:gd name="connsiteY4" fmla="*/ 618550 h 710118"/>
                    <a:gd name="connsiteX0" fmla="*/ 611711 w 611711"/>
                    <a:gd name="connsiteY0" fmla="*/ 617648 h 709680"/>
                    <a:gd name="connsiteX1" fmla="*/ 169168 w 611711"/>
                    <a:gd name="connsiteY1" fmla="*/ 667477 h 709680"/>
                    <a:gd name="connsiteX2" fmla="*/ 8869 w 611711"/>
                    <a:gd name="connsiteY2" fmla="*/ 268044 h 709680"/>
                    <a:gd name="connsiteX3" fmla="*/ 347408 w 611711"/>
                    <a:gd name="connsiteY3" fmla="*/ 0 h 709680"/>
                    <a:gd name="connsiteX4" fmla="*/ 611711 w 611711"/>
                    <a:gd name="connsiteY4" fmla="*/ 617648 h 709680"/>
                    <a:gd name="connsiteX0" fmla="*/ 598454 w 598454"/>
                    <a:gd name="connsiteY0" fmla="*/ 626687 h 714203"/>
                    <a:gd name="connsiteX1" fmla="*/ 169039 w 598454"/>
                    <a:gd name="connsiteY1" fmla="*/ 667477 h 714203"/>
                    <a:gd name="connsiteX2" fmla="*/ 8740 w 598454"/>
                    <a:gd name="connsiteY2" fmla="*/ 268044 h 714203"/>
                    <a:gd name="connsiteX3" fmla="*/ 347279 w 598454"/>
                    <a:gd name="connsiteY3" fmla="*/ 0 h 714203"/>
                    <a:gd name="connsiteX4" fmla="*/ 598454 w 598454"/>
                    <a:gd name="connsiteY4" fmla="*/ 626687 h 714203"/>
                    <a:gd name="connsiteX0" fmla="*/ 605585 w 605585"/>
                    <a:gd name="connsiteY0" fmla="*/ 627777 h 714770"/>
                    <a:gd name="connsiteX1" fmla="*/ 169107 w 605585"/>
                    <a:gd name="connsiteY1" fmla="*/ 667477 h 714770"/>
                    <a:gd name="connsiteX2" fmla="*/ 8808 w 605585"/>
                    <a:gd name="connsiteY2" fmla="*/ 268044 h 714770"/>
                    <a:gd name="connsiteX3" fmla="*/ 347347 w 605585"/>
                    <a:gd name="connsiteY3" fmla="*/ 0 h 714770"/>
                    <a:gd name="connsiteX4" fmla="*/ 605585 w 605585"/>
                    <a:gd name="connsiteY4" fmla="*/ 627777 h 71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5585" h="714770">
                      <a:moveTo>
                        <a:pt x="605585" y="627777"/>
                      </a:moveTo>
                      <a:cubicBezTo>
                        <a:pt x="492881" y="746252"/>
                        <a:pt x="268570" y="727433"/>
                        <a:pt x="169107" y="667477"/>
                      </a:cubicBezTo>
                      <a:cubicBezTo>
                        <a:pt x="69644" y="607522"/>
                        <a:pt x="-30676" y="422946"/>
                        <a:pt x="8808" y="268044"/>
                      </a:cubicBezTo>
                      <a:cubicBezTo>
                        <a:pt x="49055" y="110149"/>
                        <a:pt x="188172" y="0"/>
                        <a:pt x="347347" y="0"/>
                      </a:cubicBezTo>
                      <a:lnTo>
                        <a:pt x="605585" y="627777"/>
                      </a:ln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FB7DA7C8-89F6-41B1-9827-7E04729B960D}"/>
                  </a:ext>
                </a:extLst>
              </p:cNvPr>
              <p:cNvSpPr/>
              <p:nvPr/>
            </p:nvSpPr>
            <p:spPr>
              <a:xfrm rot="21144157">
                <a:off x="1494875" y="463260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BEC8471C-B3DA-4524-85DD-99328DD1B542}"/>
                  </a:ext>
                </a:extLst>
              </p:cNvPr>
              <p:cNvSpPr/>
              <p:nvPr/>
            </p:nvSpPr>
            <p:spPr>
              <a:xfrm rot="455843" flipH="1">
                <a:off x="2106138" y="463136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0" name="สามเหลี่ยมหน้าจั่ว 872">
              <a:extLst>
                <a:ext uri="{FF2B5EF4-FFF2-40B4-BE49-F238E27FC236}">
                  <a16:creationId xmlns:a16="http://schemas.microsoft.com/office/drawing/2014/main" id="{C03B29DD-2093-43FD-B91B-30314CA15C7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1" name="สามเหลี่ยมหน้าจั่ว 872">
              <a:extLst>
                <a:ext uri="{FF2B5EF4-FFF2-40B4-BE49-F238E27FC236}">
                  <a16:creationId xmlns:a16="http://schemas.microsoft.com/office/drawing/2014/main" id="{E2C65FAF-D0A5-4B0F-9772-D3385B1480DF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53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284585" y="493428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24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viên.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8" y="2404578"/>
            <a:ext cx="2758890" cy="532586"/>
            <a:chOff x="-43398" y="2404578"/>
            <a:chExt cx="2758070" cy="54354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8" y="2404578"/>
              <a:ext cx="2758070" cy="53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2109337" y="242490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869056" y="4502077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6893545" y="4504596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171866" y="3585956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851215" y="2351260"/>
            <a:ext cx="48095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2967659" y="3888605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975666" y="3181667"/>
            <a:ext cx="35626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5968260" y="3906058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257614" y="328428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08329" y="3278067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11983" y="326915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580337" y="324899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382730" y="325725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09252" y="32489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6929026" y="32687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618459" y="32376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334604" y="3131516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132625" y="3087414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3923010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03167" y="306715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421974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243320" y="5153891"/>
            <a:ext cx="5114925" cy="1593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960509" y="5234489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     -      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290326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278561" y="569502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462399" y="6011066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2672663" y="5708301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095749" y="6024342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4600001" y="569155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3943927" y="6007596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7011264" y="552796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7245927" y="4485795"/>
            <a:ext cx="5268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7315201" y="4929140"/>
            <a:ext cx="49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3 = 5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E66E69-2E7D-5388-8A0F-D340B15C0BE4}"/>
              </a:ext>
            </a:extLst>
          </p:cNvPr>
          <p:cNvGrpSpPr/>
          <p:nvPr/>
        </p:nvGrpSpPr>
        <p:grpSpPr>
          <a:xfrm>
            <a:off x="2369126" y="2315576"/>
            <a:ext cx="5486399" cy="926393"/>
            <a:chOff x="2369126" y="2315576"/>
            <a:chExt cx="5486399" cy="92639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63726272-6480-EF95-D3C3-F811B889F369}"/>
                </a:ext>
              </a:extLst>
            </p:cNvPr>
            <p:cNvSpPr/>
            <p:nvPr/>
          </p:nvSpPr>
          <p:spPr>
            <a:xfrm rot="5400000">
              <a:off x="4919551" y="305994"/>
              <a:ext cx="385550" cy="5486399"/>
            </a:xfrm>
            <a:prstGeom prst="leftBrace">
              <a:avLst>
                <a:gd name="adj1" fmla="val 66497"/>
                <a:gd name="adj2" fmla="val 50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356C63-D9DD-27F7-6217-726DA56188F6}"/>
                </a:ext>
              </a:extLst>
            </p:cNvPr>
            <p:cNvSpPr/>
            <p:nvPr/>
          </p:nvSpPr>
          <p:spPr>
            <a:xfrm>
              <a:off x="4815364" y="2315576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06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788296" y="1677245"/>
            <a:ext cx="800090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Hoạt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động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67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1671324" y="241353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2185416" y="2429814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- 10 = 30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+ 10 = 40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728212" y="2413538"/>
            <a:ext cx="2525772" cy="1873922"/>
            <a:chOff x="5728212" y="2413538"/>
            <a:chExt cx="2525772" cy="187392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728212" y="242981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6306312" y="2413538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728212" y="310487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6306312" y="3064952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728212" y="37617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6306312" y="370268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517059" y="5477945"/>
            <a:ext cx="2501475" cy="584775"/>
            <a:chOff x="517059" y="5477945"/>
            <a:chExt cx="2501475" cy="584775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+ 20 = 60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465282" y="552253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99391624-293D-1A89-1052-14FF245720CA}"/>
              </a:ext>
            </a:extLst>
          </p:cNvPr>
          <p:cNvGrpSpPr/>
          <p:nvPr/>
        </p:nvGrpSpPr>
        <p:grpSpPr>
          <a:xfrm>
            <a:off x="4614130" y="5434894"/>
            <a:ext cx="2501475" cy="584775"/>
            <a:chOff x="517059" y="5477945"/>
            <a:chExt cx="2501475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234DF6A2-07DC-66B9-94CD-80840325196A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id="{752FC552-A791-B2CC-A9F5-72446E242273}"/>
              </a:ext>
            </a:extLst>
          </p:cNvPr>
          <p:cNvSpPr txBox="1"/>
          <p:nvPr/>
        </p:nvSpPr>
        <p:spPr>
          <a:xfrm>
            <a:off x="4614130" y="6099287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+ 12 = 37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4497356" y="5490256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743125" y="5421221"/>
            <a:ext cx="2501475" cy="584775"/>
            <a:chOff x="517059" y="5477945"/>
            <a:chExt cx="2501475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+ 18 = 60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8663868" y="5469037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52463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5" grpId="0"/>
      <p:bldP spid="486" grpId="0" animBg="1"/>
      <p:bldP spid="490" grpId="0"/>
      <p:bldP spid="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2468366" y="250965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1563979" y="2466174"/>
              <a:ext cx="256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      = 20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30 - 20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097174" y="2440368"/>
            <a:ext cx="2961740" cy="1877412"/>
            <a:chOff x="5097174" y="2440368"/>
            <a:chExt cx="2961740" cy="187741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943703" y="244799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5097174" y="2440368"/>
              <a:ext cx="296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= 10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984244" y="30962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5113745" y="3063372"/>
              <a:ext cx="288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35 -      = 15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984244" y="3746805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5176601" y="3733005"/>
              <a:ext cx="248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51-      = 18 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450120" y="5520578"/>
            <a:ext cx="2807657" cy="590053"/>
            <a:chOff x="403326" y="5429616"/>
            <a:chExt cx="2807657" cy="590053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1265248" y="551473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403326" y="5429616"/>
              <a:ext cx="280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 = 10 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=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1294371" y="558422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234DF6A2-07DC-66B9-94CD-80840325196A}"/>
              </a:ext>
            </a:extLst>
          </p:cNvPr>
          <p:cNvSpPr txBox="1"/>
          <p:nvPr/>
        </p:nvSpPr>
        <p:spPr>
          <a:xfrm>
            <a:off x="4785418" y="5979531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 – 15 = 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52232E-A1B2-E13A-351C-5277EE6D9E6E}"/>
              </a:ext>
            </a:extLst>
          </p:cNvPr>
          <p:cNvGrpSpPr/>
          <p:nvPr/>
        </p:nvGrpSpPr>
        <p:grpSpPr>
          <a:xfrm>
            <a:off x="4690175" y="5404683"/>
            <a:ext cx="2920526" cy="584775"/>
            <a:chOff x="4690175" y="5404683"/>
            <a:chExt cx="2920526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656483" y="5474599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752FC552-A791-B2CC-A9F5-72446E242273}"/>
                </a:ext>
              </a:extLst>
            </p:cNvPr>
            <p:cNvSpPr txBox="1"/>
            <p:nvPr/>
          </p:nvSpPr>
          <p:spPr>
            <a:xfrm>
              <a:off x="4690175" y="5404683"/>
              <a:ext cx="292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35 -       = 15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5544473" y="5487700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690118" y="5510034"/>
            <a:ext cx="3314134" cy="584775"/>
            <a:chOff x="464052" y="5566758"/>
            <a:chExt cx="3314134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1349117" y="556675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464052" y="5566758"/>
              <a:ext cx="3314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51 -       = 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 – 18 = 33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9540297" y="5500488"/>
            <a:ext cx="670577" cy="5483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8156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4" grpId="0"/>
      <p:bldP spid="486" grpId="0" animBg="1"/>
      <p:bldP spid="490" grpId="0"/>
      <p:bldP spid="4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th-TH" sz="4800" dirty="0">
              <a:ln>
                <a:solidFill>
                  <a:srgbClr val="5E2700"/>
                </a:solidFill>
              </a:ln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9AE570-FC48-4E37-AA37-B727C2E4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9946"/>
              </p:ext>
            </p:extLst>
          </p:nvPr>
        </p:nvGraphicFramePr>
        <p:xfrm>
          <a:off x="1409700" y="327660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CF7374-5858-4D56-8306-213F0DE371B1}"/>
              </a:ext>
            </a:extLst>
          </p:cNvPr>
          <p:cNvSpPr/>
          <p:nvPr/>
        </p:nvSpPr>
        <p:spPr>
          <a:xfrm>
            <a:off x="5334000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20" name="สี่เหลี่ยมผืนผ้า 71">
            <a:extLst>
              <a:ext uri="{FF2B5EF4-FFF2-40B4-BE49-F238E27FC236}">
                <a16:creationId xmlns:a16="http://schemas.microsoft.com/office/drawing/2014/main" id="{117563BB-E91F-4826-9412-C6FB439D4B12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1" name="สี่เหลี่ยมผืนผ้า 71">
            <a:extLst>
              <a:ext uri="{FF2B5EF4-FFF2-40B4-BE49-F238E27FC236}">
                <a16:creationId xmlns:a16="http://schemas.microsoft.com/office/drawing/2014/main" id="{EDF03E40-3D7E-4C2E-8529-712B92DB1DBF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720589E-411F-4045-A12C-244E4C107CCC}"/>
              </a:ext>
            </a:extLst>
          </p:cNvPr>
          <p:cNvSpPr/>
          <p:nvPr/>
        </p:nvSpPr>
        <p:spPr>
          <a:xfrm>
            <a:off x="6953250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94D185B-637D-4252-BF47-AC16F176CC74}"/>
              </a:ext>
            </a:extLst>
          </p:cNvPr>
          <p:cNvSpPr/>
          <p:nvPr/>
        </p:nvSpPr>
        <p:spPr>
          <a:xfrm>
            <a:off x="8607418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B0589B18-F45C-4147-A58B-5F205164E199}"/>
              </a:ext>
            </a:extLst>
          </p:cNvPr>
          <p:cNvSpPr/>
          <p:nvPr/>
        </p:nvSpPr>
        <p:spPr>
          <a:xfrm>
            <a:off x="10045693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81600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1479190" y="1677245"/>
            <a:ext cx="661912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66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th-TH" sz="4800" b="0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D3671-8AEA-4981-9B41-B7F2E44F53D8}"/>
              </a:ext>
            </a:extLst>
          </p:cNvPr>
          <p:cNvSpPr txBox="1"/>
          <p:nvPr/>
        </p:nvSpPr>
        <p:spPr>
          <a:xfrm>
            <a:off x="2400300" y="313661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4C6E9-76DF-4174-BD78-2AE2905B7E11}"/>
              </a:ext>
            </a:extLst>
          </p:cNvPr>
          <p:cNvSpPr txBox="1"/>
          <p:nvPr/>
        </p:nvSpPr>
        <p:spPr>
          <a:xfrm>
            <a:off x="2019300" y="390813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51                       B. 11                       C. 61</a:t>
            </a:r>
          </a:p>
        </p:txBody>
      </p:sp>
      <p:sp>
        <p:nvSpPr>
          <p:cNvPr id="13" name="สี่เหลี่ยมผืนผ้า 71">
            <a:extLst>
              <a:ext uri="{FF2B5EF4-FFF2-40B4-BE49-F238E27FC236}">
                <a16:creationId xmlns:a16="http://schemas.microsoft.com/office/drawing/2014/main" id="{B11193F6-9BAF-481A-AB5E-B80597F4862D}"/>
              </a:ext>
            </a:extLst>
          </p:cNvPr>
          <p:cNvSpPr/>
          <p:nvPr/>
        </p:nvSpPr>
        <p:spPr>
          <a:xfrm>
            <a:off x="3522118" y="175702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47E36B-1B4F-4DFA-9B2E-FDADAEB5550D}"/>
              </a:ext>
            </a:extLst>
          </p:cNvPr>
          <p:cNvSpPr/>
          <p:nvPr/>
        </p:nvSpPr>
        <p:spPr>
          <a:xfrm>
            <a:off x="9072562" y="3921088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สี่เหลี่ยมผืนผ้า 71">
            <a:extLst>
              <a:ext uri="{FF2B5EF4-FFF2-40B4-BE49-F238E27FC236}">
                <a16:creationId xmlns:a16="http://schemas.microsoft.com/office/drawing/2014/main" id="{489785F1-8310-4AFD-9C58-A8E3894FB5D9}"/>
              </a:ext>
            </a:extLst>
          </p:cNvPr>
          <p:cNvSpPr/>
          <p:nvPr/>
        </p:nvSpPr>
        <p:spPr>
          <a:xfrm>
            <a:off x="3522117" y="1774200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 + 25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61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85E71-D875-41FB-958F-E4F66853485C}"/>
              </a:ext>
            </a:extLst>
          </p:cNvPr>
          <p:cNvSpPr txBox="1"/>
          <p:nvPr/>
        </p:nvSpPr>
        <p:spPr>
          <a:xfrm>
            <a:off x="2252662" y="4632576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8D670-77A3-4646-81DC-DCB9836C3C22}"/>
              </a:ext>
            </a:extLst>
          </p:cNvPr>
          <p:cNvSpPr txBox="1"/>
          <p:nvPr/>
        </p:nvSpPr>
        <p:spPr>
          <a:xfrm>
            <a:off x="2828925" y="541705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80                      B. 34                     C. 24</a:t>
            </a:r>
          </a:p>
        </p:txBody>
      </p:sp>
      <p:sp>
        <p:nvSpPr>
          <p:cNvPr id="18" name="สี่เหลี่ยมผืนผ้า 71">
            <a:extLst>
              <a:ext uri="{FF2B5EF4-FFF2-40B4-BE49-F238E27FC236}">
                <a16:creationId xmlns:a16="http://schemas.microsoft.com/office/drawing/2014/main" id="{3D55245A-A51C-4369-8D92-473FF6D2A97A}"/>
              </a:ext>
            </a:extLst>
          </p:cNvPr>
          <p:cNvSpPr/>
          <p:nvPr/>
        </p:nvSpPr>
        <p:spPr>
          <a:xfrm>
            <a:off x="3522116" y="178067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" name="สี่เหลี่ยมผืนผ้า 71">
            <a:extLst>
              <a:ext uri="{FF2B5EF4-FFF2-40B4-BE49-F238E27FC236}">
                <a16:creationId xmlns:a16="http://schemas.microsoft.com/office/drawing/2014/main" id="{9D3787B4-D10A-450D-AFD4-B7FFD45606C6}"/>
              </a:ext>
            </a:extLst>
          </p:cNvPr>
          <p:cNvSpPr/>
          <p:nvPr/>
        </p:nvSpPr>
        <p:spPr>
          <a:xfrm>
            <a:off x="3677699" y="1794006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52 – 28 = 24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CA6B3A-52E6-420A-A9BD-D952F55ECB2D}"/>
              </a:ext>
            </a:extLst>
          </p:cNvPr>
          <p:cNvSpPr/>
          <p:nvPr/>
        </p:nvSpPr>
        <p:spPr>
          <a:xfrm>
            <a:off x="9620250" y="5404101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82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" grpId="0" animBg="1"/>
      <p:bldP spid="15" grpId="0" animBg="1"/>
      <p:bldP spid="17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5642259" y="577363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 con vịt 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4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66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 – 24 = 40 (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6636172" y="575316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con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2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สี่เหลี่ยมผืนผ้า 135">
            <a:extLst>
              <a:ext uri="{FF2B5EF4-FFF2-40B4-BE49-F238E27FC236}">
                <a16:creationId xmlns:a16="http://schemas.microsoft.com/office/drawing/2014/main" id="{F2FF7595-97B7-4D40-AA10-3AAEF5FD76BC}"/>
              </a:ext>
            </a:extLst>
          </p:cNvPr>
          <p:cNvSpPr/>
          <p:nvPr/>
        </p:nvSpPr>
        <p:spPr>
          <a:xfrm>
            <a:off x="2734080" y="136701"/>
            <a:ext cx="63978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th-TH" sz="6600" b="1" i="0" u="none" strike="noStrike" kern="1200" cap="none" spc="0" normalizeH="0" baseline="0" noProof="0" dirty="0">
              <a:ln/>
              <a:solidFill>
                <a:srgbClr val="5E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sp>
        <p:nvSpPr>
          <p:cNvPr id="185" name="เมฆ 256">
            <a:extLst>
              <a:ext uri="{FF2B5EF4-FFF2-40B4-BE49-F238E27FC236}">
                <a16:creationId xmlns:a16="http://schemas.microsoft.com/office/drawing/2014/main" id="{E5EFD1A6-4638-4E62-AC68-10BEEB9F1D0E}"/>
              </a:ext>
            </a:extLst>
          </p:cNvPr>
          <p:cNvSpPr/>
          <p:nvPr/>
        </p:nvSpPr>
        <p:spPr>
          <a:xfrm>
            <a:off x="8790848" y="277573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6" name="เมฆ 256">
            <a:extLst>
              <a:ext uri="{FF2B5EF4-FFF2-40B4-BE49-F238E27FC236}">
                <a16:creationId xmlns:a16="http://schemas.microsoft.com/office/drawing/2014/main" id="{2035D568-3FEF-4F6D-BCBC-7DE4675DB6BD}"/>
              </a:ext>
            </a:extLst>
          </p:cNvPr>
          <p:cNvSpPr/>
          <p:nvPr/>
        </p:nvSpPr>
        <p:spPr>
          <a:xfrm rot="459428">
            <a:off x="1004478" y="1050395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7" name="เมฆ 256">
            <a:extLst>
              <a:ext uri="{FF2B5EF4-FFF2-40B4-BE49-F238E27FC236}">
                <a16:creationId xmlns:a16="http://schemas.microsoft.com/office/drawing/2014/main" id="{B7BC9641-A7D2-4841-86EF-CBB875239DAD}"/>
              </a:ext>
            </a:extLst>
          </p:cNvPr>
          <p:cNvSpPr/>
          <p:nvPr/>
        </p:nvSpPr>
        <p:spPr>
          <a:xfrm rot="585698">
            <a:off x="-156462" y="-210067"/>
            <a:ext cx="1005398" cy="67031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8" name="เมฆ 256">
            <a:extLst>
              <a:ext uri="{FF2B5EF4-FFF2-40B4-BE49-F238E27FC236}">
                <a16:creationId xmlns:a16="http://schemas.microsoft.com/office/drawing/2014/main" id="{907174E9-85D1-4678-9207-875879563F34}"/>
              </a:ext>
            </a:extLst>
          </p:cNvPr>
          <p:cNvSpPr/>
          <p:nvPr/>
        </p:nvSpPr>
        <p:spPr>
          <a:xfrm rot="459428">
            <a:off x="11456580" y="-158797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9" name="เมฆ 256">
            <a:extLst>
              <a:ext uri="{FF2B5EF4-FFF2-40B4-BE49-F238E27FC236}">
                <a16:creationId xmlns:a16="http://schemas.microsoft.com/office/drawing/2014/main" id="{BE28F546-012D-4158-8D6E-D9F1D152C8FA}"/>
              </a:ext>
            </a:extLst>
          </p:cNvPr>
          <p:cNvSpPr/>
          <p:nvPr/>
        </p:nvSpPr>
        <p:spPr>
          <a:xfrm rot="585698">
            <a:off x="10328904" y="981868"/>
            <a:ext cx="890076" cy="4998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0" name="เมฆ 256">
            <a:extLst>
              <a:ext uri="{FF2B5EF4-FFF2-40B4-BE49-F238E27FC236}">
                <a16:creationId xmlns:a16="http://schemas.microsoft.com/office/drawing/2014/main" id="{BD9F0E6E-E8F3-40F3-8F8E-FC67A4B1ED22}"/>
              </a:ext>
            </a:extLst>
          </p:cNvPr>
          <p:cNvSpPr/>
          <p:nvPr/>
        </p:nvSpPr>
        <p:spPr>
          <a:xfrm rot="1020809">
            <a:off x="2601637" y="234848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1" name="กลุ่ม 190">
            <a:extLst>
              <a:ext uri="{FF2B5EF4-FFF2-40B4-BE49-F238E27FC236}">
                <a16:creationId xmlns:a16="http://schemas.microsoft.com/office/drawing/2014/main" id="{CCF9043A-2FC2-4314-A3A1-41EEB6BC1E1F}"/>
              </a:ext>
            </a:extLst>
          </p:cNvPr>
          <p:cNvGrpSpPr/>
          <p:nvPr/>
        </p:nvGrpSpPr>
        <p:grpSpPr>
          <a:xfrm>
            <a:off x="4678710" y="2471356"/>
            <a:ext cx="3443333" cy="3697103"/>
            <a:chOff x="6925084" y="939609"/>
            <a:chExt cx="3027518" cy="3188928"/>
          </a:xfrm>
        </p:grpSpPr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B65B308-02F9-482C-89D9-C1E51CA835CF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38" name="รูปแบบอิสระ: รูปร่าง 237">
                <a:extLst>
                  <a:ext uri="{FF2B5EF4-FFF2-40B4-BE49-F238E27FC236}">
                    <a16:creationId xmlns:a16="http://schemas.microsoft.com/office/drawing/2014/main" id="{8A62102E-A4D2-49E3-85F3-94A1367BA6BA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9" name="สามเหลี่ยมหน้าจั่ว 474">
                <a:extLst>
                  <a:ext uri="{FF2B5EF4-FFF2-40B4-BE49-F238E27FC236}">
                    <a16:creationId xmlns:a16="http://schemas.microsoft.com/office/drawing/2014/main" id="{848471E9-C904-4BF1-87A9-8E485091E076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0" name="สามเหลี่ยมหน้าจั่ว 474">
                <a:extLst>
                  <a:ext uri="{FF2B5EF4-FFF2-40B4-BE49-F238E27FC236}">
                    <a16:creationId xmlns:a16="http://schemas.microsoft.com/office/drawing/2014/main" id="{CE1D409A-9ECC-4687-ACFE-85B3CDA4FDA0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1" name="สามเหลี่ยมหน้าจั่ว 474">
                <a:extLst>
                  <a:ext uri="{FF2B5EF4-FFF2-40B4-BE49-F238E27FC236}">
                    <a16:creationId xmlns:a16="http://schemas.microsoft.com/office/drawing/2014/main" id="{F06A4CBF-91D7-47E1-91CB-D9D17E3FE2D2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93" name="กลุ่ม 192">
              <a:extLst>
                <a:ext uri="{FF2B5EF4-FFF2-40B4-BE49-F238E27FC236}">
                  <a16:creationId xmlns:a16="http://schemas.microsoft.com/office/drawing/2014/main" id="{37E7BE9C-6870-4A37-96B4-12840B375BDF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4" name="กลุ่ม 193">
                <a:extLst>
                  <a:ext uri="{FF2B5EF4-FFF2-40B4-BE49-F238E27FC236}">
                    <a16:creationId xmlns:a16="http://schemas.microsoft.com/office/drawing/2014/main" id="{5F5EB978-A1D4-4583-B8E3-6E6F5B0CCEF9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35C9B118-C7FD-4936-AE7C-E3CC7C1CF437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06" name="กลุ่ม 205">
                  <a:extLst>
                    <a:ext uri="{FF2B5EF4-FFF2-40B4-BE49-F238E27FC236}">
                      <a16:creationId xmlns:a16="http://schemas.microsoft.com/office/drawing/2014/main" id="{195D1AA5-8BD7-4978-9EDF-9FC7528EED41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3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507CBF2D-A4CC-4AC4-A266-D9FDC2B5BB79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F09CB8B8-B96E-4096-9FE7-B0F7892DD69F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65663A50-1446-4A2D-9931-B0FBF6624EF8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07" name="กลุ่ม 206">
                  <a:extLst>
                    <a:ext uri="{FF2B5EF4-FFF2-40B4-BE49-F238E27FC236}">
                      <a16:creationId xmlns:a16="http://schemas.microsoft.com/office/drawing/2014/main" id="{3CCFFA8B-9998-4689-855E-79C894C8FA33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3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08EF1373-F718-4553-B2DB-E77882B25CF4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0FFAE260-CA88-44F2-80F5-CF2912E9A512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08" name="กลุ่ม 207">
                  <a:extLst>
                    <a:ext uri="{FF2B5EF4-FFF2-40B4-BE49-F238E27FC236}">
                      <a16:creationId xmlns:a16="http://schemas.microsoft.com/office/drawing/2014/main" id="{CAE1E66F-75EA-49A9-B6E9-69BECA604D28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2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5E4BD09-4A78-4EFB-9ECD-A945E4A4CBB0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7C53DC90-4093-4D46-9319-725BA70258E5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1C12E059-8290-4BEE-8D04-F67B271A2F81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FAD8B3-797B-46DB-9278-8EE89A02F6EE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1BD2C865-BE71-4F61-BC8D-D3AD981DDEFF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0B32646F-E998-4DD9-8F72-7196A3CE9C66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349216F7-F0CE-41D1-A357-4AD16FC6DAC0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7DE6297C-B4F5-4B69-B353-31D3783C10BB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11" name="กลุ่ม 210">
                  <a:extLst>
                    <a:ext uri="{FF2B5EF4-FFF2-40B4-BE49-F238E27FC236}">
                      <a16:creationId xmlns:a16="http://schemas.microsoft.com/office/drawing/2014/main" id="{CC5C5AB7-25C5-48E8-9A0D-E087FD0811E4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2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1AB1BF3-7D5C-4F87-A35D-EDD22808C8D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A09CD9D7-13EC-4DB7-8889-9FF356367A9B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D96971F3-EF24-4FAA-8BCE-83245FF7648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12" name="กลุ่ม 211">
                  <a:extLst>
                    <a:ext uri="{FF2B5EF4-FFF2-40B4-BE49-F238E27FC236}">
                      <a16:creationId xmlns:a16="http://schemas.microsoft.com/office/drawing/2014/main" id="{3736BA8E-CDB8-4D68-9B79-0D61DD5DCC1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2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B0F69504-1C17-4AA7-9C82-65EDF9D152D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D1AE7D14-C9B3-4779-9788-4E00271A53D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B750BA16-32DF-436D-9BAB-2D30043BBEC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13" name="กลุ่ม 212">
                  <a:extLst>
                    <a:ext uri="{FF2B5EF4-FFF2-40B4-BE49-F238E27FC236}">
                      <a16:creationId xmlns:a16="http://schemas.microsoft.com/office/drawing/2014/main" id="{1F5CB5B5-7431-44B7-B65E-C394BACAB41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8" name="ตัวเชื่อมต่อตรง 217">
                    <a:extLst>
                      <a:ext uri="{FF2B5EF4-FFF2-40B4-BE49-F238E27FC236}">
                        <a16:creationId xmlns:a16="http://schemas.microsoft.com/office/drawing/2014/main" id="{370F37ED-0DBA-4886-A734-2308BF3EB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ตัวเชื่อมต่อตรง 218">
                    <a:extLst>
                      <a:ext uri="{FF2B5EF4-FFF2-40B4-BE49-F238E27FC236}">
                        <a16:creationId xmlns:a16="http://schemas.microsoft.com/office/drawing/2014/main" id="{6AA2C543-A893-47E2-822C-EBAF291BF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ตัวเชื่อมต่อตรง 219">
                    <a:extLst>
                      <a:ext uri="{FF2B5EF4-FFF2-40B4-BE49-F238E27FC236}">
                        <a16:creationId xmlns:a16="http://schemas.microsoft.com/office/drawing/2014/main" id="{2B38E75B-7A5E-486D-8D1F-DF70AEA86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กลุ่ม 213">
                  <a:extLst>
                    <a:ext uri="{FF2B5EF4-FFF2-40B4-BE49-F238E27FC236}">
                      <a16:creationId xmlns:a16="http://schemas.microsoft.com/office/drawing/2014/main" id="{BF63101A-5784-4F9A-92CB-7428DDAA1103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5" name="ตัวเชื่อมต่อตรง 214">
                    <a:extLst>
                      <a:ext uri="{FF2B5EF4-FFF2-40B4-BE49-F238E27FC236}">
                        <a16:creationId xmlns:a16="http://schemas.microsoft.com/office/drawing/2014/main" id="{1E4E1566-E874-48DC-8CBF-48C5F554F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ตัวเชื่อมต่อตรง 215">
                    <a:extLst>
                      <a:ext uri="{FF2B5EF4-FFF2-40B4-BE49-F238E27FC236}">
                        <a16:creationId xmlns:a16="http://schemas.microsoft.com/office/drawing/2014/main" id="{C1D78B93-C73F-4695-AAA0-6794647CB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ตัวเชื่อมต่อตรง 216">
                    <a:extLst>
                      <a:ext uri="{FF2B5EF4-FFF2-40B4-BE49-F238E27FC236}">
                        <a16:creationId xmlns:a16="http://schemas.microsoft.com/office/drawing/2014/main" id="{C68E057C-C81E-48A2-B880-921C90F853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82EF057D-9826-4017-8A09-ADDC11C1E16C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196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C6D32316-B513-42D0-AE54-E44CD74AD2EF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97" name="กลุ่ม 196">
                  <a:extLst>
                    <a:ext uri="{FF2B5EF4-FFF2-40B4-BE49-F238E27FC236}">
                      <a16:creationId xmlns:a16="http://schemas.microsoft.com/office/drawing/2014/main" id="{9A69ABA3-95A1-4E51-9267-8BFC18A85D6D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0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6F41F2AC-9772-4D22-B6B3-621760AD43B4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790C433-C299-4924-AE44-B5FEDAEBCB94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8D9DEDF-02EF-4645-911D-1A81AFE1E8FB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7770DA90-710A-45E8-9A00-63EFA18E3562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9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F4715498-3FE4-437B-B5F3-AE4CE8EFDF17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9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8744A4C4-4240-4085-85BB-3FFCD1AD309D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7E07EB7E-B303-41F3-9198-69BE41D75B53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42" name="กลุ่ม 241">
            <a:extLst>
              <a:ext uri="{FF2B5EF4-FFF2-40B4-BE49-F238E27FC236}">
                <a16:creationId xmlns:a16="http://schemas.microsoft.com/office/drawing/2014/main" id="{FD7C9286-F07E-4263-AF7D-E915C3016B0E}"/>
              </a:ext>
            </a:extLst>
          </p:cNvPr>
          <p:cNvGrpSpPr/>
          <p:nvPr/>
        </p:nvGrpSpPr>
        <p:grpSpPr>
          <a:xfrm>
            <a:off x="7722270" y="2750070"/>
            <a:ext cx="3460721" cy="3687960"/>
            <a:chOff x="3843071" y="2015305"/>
            <a:chExt cx="3099471" cy="3214427"/>
          </a:xfrm>
        </p:grpSpPr>
        <p:sp>
          <p:nvSpPr>
            <p:cNvPr id="243" name="รูปแบบอิสระ: รูปร่าง 242">
              <a:extLst>
                <a:ext uri="{FF2B5EF4-FFF2-40B4-BE49-F238E27FC236}">
                  <a16:creationId xmlns:a16="http://schemas.microsoft.com/office/drawing/2014/main" id="{5C194963-E7CB-49C8-8DC3-DFB348CA1172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244" name="กลุ่ม 243">
              <a:extLst>
                <a:ext uri="{FF2B5EF4-FFF2-40B4-BE49-F238E27FC236}">
                  <a16:creationId xmlns:a16="http://schemas.microsoft.com/office/drawing/2014/main" id="{7AA4BBAC-C7CC-46C7-B8D9-1A68233A699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49" name="กลุ่ม 248">
                <a:extLst>
                  <a:ext uri="{FF2B5EF4-FFF2-40B4-BE49-F238E27FC236}">
                    <a16:creationId xmlns:a16="http://schemas.microsoft.com/office/drawing/2014/main" id="{F813215D-F9DA-4E52-BBAE-2D3AEA668860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2" name="รูปแบบอิสระ: รูปร่าง 251">
                  <a:extLst>
                    <a:ext uri="{FF2B5EF4-FFF2-40B4-BE49-F238E27FC236}">
                      <a16:creationId xmlns:a16="http://schemas.microsoft.com/office/drawing/2014/main" id="{95D6DE3A-DE40-4F20-8A7B-BE872546244A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3" name="กลุ่ม 252">
                  <a:extLst>
                    <a:ext uri="{FF2B5EF4-FFF2-40B4-BE49-F238E27FC236}">
                      <a16:creationId xmlns:a16="http://schemas.microsoft.com/office/drawing/2014/main" id="{890E5A6B-DAE1-4671-9CE4-201118952748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1FDDCCD4-49F9-4D8D-BD5D-8782DCE939E0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D3D783BF-27D5-4EEA-A02F-639B3C1312BD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54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2D441852-C465-43E1-B224-1F3AC2B890FE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5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20E785F4-45E4-47C3-B346-F25C64938E6C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6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4077772C-67F3-4CA6-8F5D-89C9E1C67B42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7" name="กลุ่ม 256">
                  <a:extLst>
                    <a:ext uri="{FF2B5EF4-FFF2-40B4-BE49-F238E27FC236}">
                      <a16:creationId xmlns:a16="http://schemas.microsoft.com/office/drawing/2014/main" id="{334F75E7-85E1-4CFD-BD54-96DCE722B2B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1" name="กลุ่ม 260">
                    <a:extLst>
                      <a:ext uri="{FF2B5EF4-FFF2-40B4-BE49-F238E27FC236}">
                        <a16:creationId xmlns:a16="http://schemas.microsoft.com/office/drawing/2014/main" id="{25A444E7-1745-46F8-BAC7-5AE24FF2AF11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4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BED9C593-8484-4E31-A832-564D4A7BA9BA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5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3AD7F71E-F05F-4B12-9DB2-895546C246EE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2" name="กลุ่ม 261">
                    <a:extLst>
                      <a:ext uri="{FF2B5EF4-FFF2-40B4-BE49-F238E27FC236}">
                        <a16:creationId xmlns:a16="http://schemas.microsoft.com/office/drawing/2014/main" id="{CEFDD82D-A9D9-42AB-B026-C2A58A940356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71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652CE6A2-02FC-46CA-A992-0EB2DC660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2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2DAF3439-2952-420A-B555-4B4AD77D6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3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F0343260-3226-4165-A90A-C663F6D6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3" name="กลุ่ม 262">
                    <a:extLst>
                      <a:ext uri="{FF2B5EF4-FFF2-40B4-BE49-F238E27FC236}">
                        <a16:creationId xmlns:a16="http://schemas.microsoft.com/office/drawing/2014/main" id="{EFE7DAE2-2019-4437-A7AD-1D92D54B8F81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8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1B8152B4-F0F9-4343-A42D-91B963342A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8927A176-6DDE-4AC7-8795-9606C0DF8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2101A9BC-E752-4366-8F89-C595970B6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กลุ่ม 263">
                    <a:extLst>
                      <a:ext uri="{FF2B5EF4-FFF2-40B4-BE49-F238E27FC236}">
                        <a16:creationId xmlns:a16="http://schemas.microsoft.com/office/drawing/2014/main" id="{FA2759BB-A0E9-4D88-955B-26B8B0CE351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5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C49E98E3-06A1-45C5-AEBB-49564026D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DCC8CFBC-6AFD-4F10-B37C-ABD760770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900984AD-288A-4FD7-B78C-A8F4C0AF5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0F4C7F52-011C-4ACE-98FD-D7E2EA1AC3E0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59" name="ตัวเชื่อมต่อตรง 258">
                    <a:extLst>
                      <a:ext uri="{FF2B5EF4-FFF2-40B4-BE49-F238E27FC236}">
                        <a16:creationId xmlns:a16="http://schemas.microsoft.com/office/drawing/2014/main" id="{BF48A814-3D2C-46F5-A461-B72196902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59">
                    <a:extLst>
                      <a:ext uri="{FF2B5EF4-FFF2-40B4-BE49-F238E27FC236}">
                        <a16:creationId xmlns:a16="http://schemas.microsoft.com/office/drawing/2014/main" id="{EEF7F71F-9B6E-4D56-A507-4004E9740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2AF9C281-63E3-42E1-A0E7-64B2E178EDD3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1" name="รูปแบบอิสระ: รูปร่าง 250">
                <a:extLst>
                  <a:ext uri="{FF2B5EF4-FFF2-40B4-BE49-F238E27FC236}">
                    <a16:creationId xmlns:a16="http://schemas.microsoft.com/office/drawing/2014/main" id="{6E052119-373B-4F97-B440-40A6AF504629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45" name="รูปแบบอิสระ: รูปร่าง 244">
              <a:extLst>
                <a:ext uri="{FF2B5EF4-FFF2-40B4-BE49-F238E27FC236}">
                  <a16:creationId xmlns:a16="http://schemas.microsoft.com/office/drawing/2014/main" id="{0E560E40-60F9-4B51-BD18-7408A6DEE23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6" name="รูปแบบอิสระ: รูปร่าง 245">
              <a:extLst>
                <a:ext uri="{FF2B5EF4-FFF2-40B4-BE49-F238E27FC236}">
                  <a16:creationId xmlns:a16="http://schemas.microsoft.com/office/drawing/2014/main" id="{EB08847D-FE07-4885-AC5E-CA550642E7CF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7" name="รูปแบบอิสระ: รูปร่าง 246">
              <a:extLst>
                <a:ext uri="{FF2B5EF4-FFF2-40B4-BE49-F238E27FC236}">
                  <a16:creationId xmlns:a16="http://schemas.microsoft.com/office/drawing/2014/main" id="{D873CEBF-AB0F-4237-A88F-00EB1FEB19D9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3CDE90F1-BAFE-4C91-8C8D-7B28385B1EB7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78" name="กลุ่ม 277">
            <a:extLst>
              <a:ext uri="{FF2B5EF4-FFF2-40B4-BE49-F238E27FC236}">
                <a16:creationId xmlns:a16="http://schemas.microsoft.com/office/drawing/2014/main" id="{522393D2-F85B-4482-8FA8-21CEC72B18CA}"/>
              </a:ext>
            </a:extLst>
          </p:cNvPr>
          <p:cNvGrpSpPr/>
          <p:nvPr/>
        </p:nvGrpSpPr>
        <p:grpSpPr>
          <a:xfrm>
            <a:off x="997067" y="2729421"/>
            <a:ext cx="3528381" cy="3720181"/>
            <a:chOff x="68370" y="1997785"/>
            <a:chExt cx="3078739" cy="3214425"/>
          </a:xfrm>
        </p:grpSpPr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8B0ADBF6-6203-4353-A585-AA478BC6EBAF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282" name="รูปแบบอิสระ: รูปร่าง 281">
                <a:extLst>
                  <a:ext uri="{FF2B5EF4-FFF2-40B4-BE49-F238E27FC236}">
                    <a16:creationId xmlns:a16="http://schemas.microsoft.com/office/drawing/2014/main" id="{D40A4779-DF51-4C93-B9EE-D62EAC81CCC1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83" name="กลุ่ม 282">
                <a:extLst>
                  <a:ext uri="{FF2B5EF4-FFF2-40B4-BE49-F238E27FC236}">
                    <a16:creationId xmlns:a16="http://schemas.microsoft.com/office/drawing/2014/main" id="{B2A7EA10-CBB1-4C70-B8EC-31D540804A60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EC8E2D4C-FECC-4145-A61C-AE9856EDD1C6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04471013-9CEA-4391-9E40-601BD51C3C76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9" name="รูปแบบอิสระ: รูปร่าง 288">
                    <a:extLst>
                      <a:ext uri="{FF2B5EF4-FFF2-40B4-BE49-F238E27FC236}">
                        <a16:creationId xmlns:a16="http://schemas.microsoft.com/office/drawing/2014/main" id="{E660BBEC-ADF1-450B-BD84-324F4A9032C7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8B9B4CA1-137C-4E1C-BCF2-864EFE7878BE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94077F85-5A47-4733-87FE-549D58CE2737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F6E11B50-A8B1-4BF4-A23D-F4BB399DA050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295" name="กลุ่ม 294">
                      <a:extLst>
                        <a:ext uri="{FF2B5EF4-FFF2-40B4-BE49-F238E27FC236}">
                          <a16:creationId xmlns:a16="http://schemas.microsoft.com/office/drawing/2014/main" id="{E4C156DF-1EA3-4D94-A1D6-60DAC7520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311" name="รูปแบบอิสระ: รูปร่าง 310">
                        <a:extLst>
                          <a:ext uri="{FF2B5EF4-FFF2-40B4-BE49-F238E27FC236}">
                            <a16:creationId xmlns:a16="http://schemas.microsoft.com/office/drawing/2014/main" id="{3AE38350-E9DD-455F-8CB1-288666E5A682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12" name="รูปแบบอิสระ: รูปร่าง 311">
                        <a:extLst>
                          <a:ext uri="{FF2B5EF4-FFF2-40B4-BE49-F238E27FC236}">
                            <a16:creationId xmlns:a16="http://schemas.microsoft.com/office/drawing/2014/main" id="{958DF900-313A-4CF3-ADB1-27D8E0BB248E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6" name="กลุ่ม 295">
                      <a:extLst>
                        <a:ext uri="{FF2B5EF4-FFF2-40B4-BE49-F238E27FC236}">
                          <a16:creationId xmlns:a16="http://schemas.microsoft.com/office/drawing/2014/main" id="{4396F4AC-CEEC-4318-9511-B62FE87AA0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305" name="แผนผังลำดับงาน: ตัวเชื่อมต่อ 304">
                        <a:extLst>
                          <a:ext uri="{FF2B5EF4-FFF2-40B4-BE49-F238E27FC236}">
                            <a16:creationId xmlns:a16="http://schemas.microsoft.com/office/drawing/2014/main" id="{154684B3-DD29-491D-B717-D54C136A5F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6" name="แผนผังลำดับงาน: ตัวเชื่อมต่อ 305">
                        <a:extLst>
                          <a:ext uri="{FF2B5EF4-FFF2-40B4-BE49-F238E27FC236}">
                            <a16:creationId xmlns:a16="http://schemas.microsoft.com/office/drawing/2014/main" id="{A187AC4C-0509-40A7-94A6-E017469E0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7" name="แผนผังลำดับงาน: ตัวเชื่อมต่อ 306">
                        <a:extLst>
                          <a:ext uri="{FF2B5EF4-FFF2-40B4-BE49-F238E27FC236}">
                            <a16:creationId xmlns:a16="http://schemas.microsoft.com/office/drawing/2014/main" id="{CBF2BF8D-B130-49F7-B207-4E4468AE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8" name="แผนผังลำดับงาน: ตัวเชื่อมต่อ 307">
                        <a:extLst>
                          <a:ext uri="{FF2B5EF4-FFF2-40B4-BE49-F238E27FC236}">
                            <a16:creationId xmlns:a16="http://schemas.microsoft.com/office/drawing/2014/main" id="{DAD9AD55-11E6-4033-AAF8-ED99C19C8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9" name="แผนผังลำดับงาน: ตัวเชื่อมต่อ 308">
                        <a:extLst>
                          <a:ext uri="{FF2B5EF4-FFF2-40B4-BE49-F238E27FC236}">
                            <a16:creationId xmlns:a16="http://schemas.microsoft.com/office/drawing/2014/main" id="{F796FD31-DD3C-4985-B681-CD605044A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10" name="แผนผังลำดับงาน: ตัวเชื่อมต่อ 309">
                        <a:extLst>
                          <a:ext uri="{FF2B5EF4-FFF2-40B4-BE49-F238E27FC236}">
                            <a16:creationId xmlns:a16="http://schemas.microsoft.com/office/drawing/2014/main" id="{556BDD59-4C07-40E3-865A-A29D2D590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7" name="กลุ่ม 296">
                      <a:extLst>
                        <a:ext uri="{FF2B5EF4-FFF2-40B4-BE49-F238E27FC236}">
                          <a16:creationId xmlns:a16="http://schemas.microsoft.com/office/drawing/2014/main" id="{B449C33C-3086-4A74-939F-E74F8332FD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02" name="ตัวเชื่อมต่อตรง 301">
                        <a:extLst>
                          <a:ext uri="{FF2B5EF4-FFF2-40B4-BE49-F238E27FC236}">
                            <a16:creationId xmlns:a16="http://schemas.microsoft.com/office/drawing/2014/main" id="{9284E770-4C0D-4AF9-98E5-45E0FFA0D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ตัวเชื่อมต่อตรง 302">
                        <a:extLst>
                          <a:ext uri="{FF2B5EF4-FFF2-40B4-BE49-F238E27FC236}">
                            <a16:creationId xmlns:a16="http://schemas.microsoft.com/office/drawing/2014/main" id="{63CC29CD-35EF-4767-8A61-E0BF96C24E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ตัวเชื่อมต่อตรง 303">
                        <a:extLst>
                          <a:ext uri="{FF2B5EF4-FFF2-40B4-BE49-F238E27FC236}">
                            <a16:creationId xmlns:a16="http://schemas.microsoft.com/office/drawing/2014/main" id="{E95AFB9F-9292-455C-8F25-8D1A63AF35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8" name="กลุ่ม 297">
                      <a:extLst>
                        <a:ext uri="{FF2B5EF4-FFF2-40B4-BE49-F238E27FC236}">
                          <a16:creationId xmlns:a16="http://schemas.microsoft.com/office/drawing/2014/main" id="{25C3C1E3-D0D7-44A5-8BF5-DA77A9643A1B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299" name="ตัวเชื่อมต่อตรง 298">
                        <a:extLst>
                          <a:ext uri="{FF2B5EF4-FFF2-40B4-BE49-F238E27FC236}">
                            <a16:creationId xmlns:a16="http://schemas.microsoft.com/office/drawing/2014/main" id="{80BE4747-4650-420D-B7D4-3DA705282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ตัวเชื่อมต่อตรง 299">
                        <a:extLst>
                          <a:ext uri="{FF2B5EF4-FFF2-40B4-BE49-F238E27FC236}">
                            <a16:creationId xmlns:a16="http://schemas.microsoft.com/office/drawing/2014/main" id="{E18A2E32-C493-4E26-AF88-772C6CB65C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ตัวเชื่อมต่อตรง 300">
                        <a:extLst>
                          <a:ext uri="{FF2B5EF4-FFF2-40B4-BE49-F238E27FC236}">
                            <a16:creationId xmlns:a16="http://schemas.microsoft.com/office/drawing/2014/main" id="{66EC6DAC-401C-4A4B-A0BC-ED4AEE1B00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3" name="คอร์ด 292">
                    <a:extLst>
                      <a:ext uri="{FF2B5EF4-FFF2-40B4-BE49-F238E27FC236}">
                        <a16:creationId xmlns:a16="http://schemas.microsoft.com/office/drawing/2014/main" id="{706077E1-8B98-4EA1-BA8F-862B5A9F2093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4" name="คอร์ด 99">
                    <a:extLst>
                      <a:ext uri="{FF2B5EF4-FFF2-40B4-BE49-F238E27FC236}">
                        <a16:creationId xmlns:a16="http://schemas.microsoft.com/office/drawing/2014/main" id="{452D2BD6-1E5B-4799-99A0-8E86A8EEBF62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86" name="รูปแบบอิสระ: รูปร่าง 285">
                  <a:extLst>
                    <a:ext uri="{FF2B5EF4-FFF2-40B4-BE49-F238E27FC236}">
                      <a16:creationId xmlns:a16="http://schemas.microsoft.com/office/drawing/2014/main" id="{282D2A37-8413-4039-8002-B840F447D3E0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7" name="รูปแบบอิสระ: รูปร่าง 286">
                  <a:extLst>
                    <a:ext uri="{FF2B5EF4-FFF2-40B4-BE49-F238E27FC236}">
                      <a16:creationId xmlns:a16="http://schemas.microsoft.com/office/drawing/2014/main" id="{F3434FF8-085E-4A67-865B-7B81458776A3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84" name="รูปแบบอิสระ: รูปร่าง 283">
                <a:extLst>
                  <a:ext uri="{FF2B5EF4-FFF2-40B4-BE49-F238E27FC236}">
                    <a16:creationId xmlns:a16="http://schemas.microsoft.com/office/drawing/2014/main" id="{8F387FAF-D8B5-420C-A181-E72AD1BBAB71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80" name="สามเหลี่ยมหน้าจั่ว 872">
              <a:extLst>
                <a:ext uri="{FF2B5EF4-FFF2-40B4-BE49-F238E27FC236}">
                  <a16:creationId xmlns:a16="http://schemas.microsoft.com/office/drawing/2014/main" id="{19AC6E3D-EAD2-4337-83F4-43A00A13000D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81" name="สามเหลี่ยมหน้าจั่ว 872">
              <a:extLst>
                <a:ext uri="{FF2B5EF4-FFF2-40B4-BE49-F238E27FC236}">
                  <a16:creationId xmlns:a16="http://schemas.microsoft.com/office/drawing/2014/main" id="{73E89266-D7B9-4580-B21A-D9749690BB8B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1FAE9593-CBA7-4D6A-88FE-61448F62360F}"/>
              </a:ext>
            </a:extLst>
          </p:cNvPr>
          <p:cNvSpPr txBox="1"/>
          <p:nvPr/>
        </p:nvSpPr>
        <p:spPr>
          <a:xfrm>
            <a:off x="-1184123" y="6666754"/>
            <a:ext cx="15992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44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FF14797B-9582-46EC-97DE-020D06C66280}"/>
              </a:ext>
            </a:extLst>
          </p:cNvPr>
          <p:cNvGrpSpPr/>
          <p:nvPr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CC35675-867D-40DF-BE74-3F6F1DA94D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EE72849C-0566-4264-9613-8DCA2178D10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5EED7A2B-8EB3-43C0-A7FE-D7E10EC093B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>
              <a:extLst>
                <a:ext uri="{FF2B5EF4-FFF2-40B4-BE49-F238E27FC236}">
                  <a16:creationId xmlns:a16="http://schemas.microsoft.com/office/drawing/2014/main" id="{520D21E7-206F-4972-9668-D73BF400FE2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93">
              <a:extLst>
                <a:ext uri="{FF2B5EF4-FFF2-40B4-BE49-F238E27FC236}">
                  <a16:creationId xmlns:a16="http://schemas.microsoft.com/office/drawing/2014/main" id="{68AF7A25-073C-44D9-A063-12F4F209085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>
              <a:extLst>
                <a:ext uri="{FF2B5EF4-FFF2-40B4-BE49-F238E27FC236}">
                  <a16:creationId xmlns:a16="http://schemas.microsoft.com/office/drawing/2014/main" id="{BF307234-7652-409D-A474-EE9C234424A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>
              <a:extLst>
                <a:ext uri="{FF2B5EF4-FFF2-40B4-BE49-F238E27FC236}">
                  <a16:creationId xmlns:a16="http://schemas.microsoft.com/office/drawing/2014/main" id="{777722DF-AA8D-4FDF-8307-B628332E948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id="{C1C02B64-640D-4EE2-BB1C-51468F6F4CDD}"/>
              </a:ext>
            </a:extLst>
          </p:cNvPr>
          <p:cNvSpPr/>
          <p:nvPr/>
        </p:nvSpPr>
        <p:spPr>
          <a:xfrm>
            <a:off x="5081633" y="1754374"/>
            <a:ext cx="71962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th-TH" sz="8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40" name="กลุ่ม 139">
            <a:extLst>
              <a:ext uri="{FF2B5EF4-FFF2-40B4-BE49-F238E27FC236}">
                <a16:creationId xmlns:a16="http://schemas.microsoft.com/office/drawing/2014/main" id="{93CE67BF-E700-4603-B59F-B74B6ECA94A1}"/>
              </a:ext>
            </a:extLst>
          </p:cNvPr>
          <p:cNvGrpSpPr/>
          <p:nvPr/>
        </p:nvGrpSpPr>
        <p:grpSpPr>
          <a:xfrm rot="1225870">
            <a:off x="-283357" y="1382086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รูปแบบอิสระ: รูปร่าง 140">
              <a:extLst>
                <a:ext uri="{FF2B5EF4-FFF2-40B4-BE49-F238E27FC236}">
                  <a16:creationId xmlns:a16="http://schemas.microsoft.com/office/drawing/2014/main" id="{5CB1871D-09DF-449E-A191-5FBA27885D2A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2" name="กลุ่ม 141">
              <a:extLst>
                <a:ext uri="{FF2B5EF4-FFF2-40B4-BE49-F238E27FC236}">
                  <a16:creationId xmlns:a16="http://schemas.microsoft.com/office/drawing/2014/main" id="{301A3BFC-6130-42E7-9BF8-FEDF6239CE4E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165" name="รูปแบบอิสระ: รูปร่าง 164">
                <a:extLst>
                  <a:ext uri="{FF2B5EF4-FFF2-40B4-BE49-F238E27FC236}">
                    <a16:creationId xmlns:a16="http://schemas.microsoft.com/office/drawing/2014/main" id="{A77F7FFB-FD09-4D97-9E0D-C68971CA49B8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6" name="รูปแบบอิสระ: รูปร่าง 165">
                <a:extLst>
                  <a:ext uri="{FF2B5EF4-FFF2-40B4-BE49-F238E27FC236}">
                    <a16:creationId xmlns:a16="http://schemas.microsoft.com/office/drawing/2014/main" id="{05522250-BA40-460C-B6CD-4D87176DAEB1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43" name="รูปแบบอิสระ: รูปร่าง 142">
              <a:extLst>
                <a:ext uri="{FF2B5EF4-FFF2-40B4-BE49-F238E27FC236}">
                  <a16:creationId xmlns:a16="http://schemas.microsoft.com/office/drawing/2014/main" id="{69CA2197-7366-4431-8F1B-256BF7B38ED8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44" name="รูปแบบอิสระ: รูปร่าง 143">
              <a:extLst>
                <a:ext uri="{FF2B5EF4-FFF2-40B4-BE49-F238E27FC236}">
                  <a16:creationId xmlns:a16="http://schemas.microsoft.com/office/drawing/2014/main" id="{7CC32060-6F44-4B63-BB9F-A184B29CA348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45" name="แผนผังลำดับงาน: ตัวเชื่อมต่อ 144">
              <a:extLst>
                <a:ext uri="{FF2B5EF4-FFF2-40B4-BE49-F238E27FC236}">
                  <a16:creationId xmlns:a16="http://schemas.microsoft.com/office/drawing/2014/main" id="{DCCB2135-9D93-4EA1-81B8-588C3E08E6B8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id="{20612834-FEA8-41F8-9F6C-BB79345669A1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3529D521-2B4F-490B-8635-4E262E1F83E1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63" name="รูปแบบอิสระ: รูปร่าง 162">
                  <a:extLst>
                    <a:ext uri="{FF2B5EF4-FFF2-40B4-BE49-F238E27FC236}">
                      <a16:creationId xmlns:a16="http://schemas.microsoft.com/office/drawing/2014/main" id="{FFC6EB85-CDA1-4526-AE38-02DF986F1822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4" name="รูปแบบอิสระ: รูปร่าง 163">
                  <a:extLst>
                    <a:ext uri="{FF2B5EF4-FFF2-40B4-BE49-F238E27FC236}">
                      <a16:creationId xmlns:a16="http://schemas.microsoft.com/office/drawing/2014/main" id="{79CA0D2C-2C72-4F28-9766-72D10CD8093B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7E6E3978-C637-46AA-B208-E9FAB3179DD0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160" name="แผนผังลำดับงาน: ตัวเชื่อมต่อ 159">
                  <a:extLst>
                    <a:ext uri="{FF2B5EF4-FFF2-40B4-BE49-F238E27FC236}">
                      <a16:creationId xmlns:a16="http://schemas.microsoft.com/office/drawing/2014/main" id="{356757CF-4A03-4A11-9DBA-1B6761C88F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1" name="แผนผังลำดับงาน: ตัวเชื่อมต่อ 160">
                  <a:extLst>
                    <a:ext uri="{FF2B5EF4-FFF2-40B4-BE49-F238E27FC236}">
                      <a16:creationId xmlns:a16="http://schemas.microsoft.com/office/drawing/2014/main" id="{E1EE0D40-A320-434B-94D1-7A3CB7CA7A86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2" name="แผนผังลำดับงาน: ตัวเชื่อมต่อ 161">
                  <a:extLst>
                    <a:ext uri="{FF2B5EF4-FFF2-40B4-BE49-F238E27FC236}">
                      <a16:creationId xmlns:a16="http://schemas.microsoft.com/office/drawing/2014/main" id="{35E75461-D6E7-4ABA-96B1-F58C72C0E3B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2" name="กลุ่ม 151">
                <a:extLst>
                  <a:ext uri="{FF2B5EF4-FFF2-40B4-BE49-F238E27FC236}">
                    <a16:creationId xmlns:a16="http://schemas.microsoft.com/office/drawing/2014/main" id="{A2812FDF-D3BF-4A93-AEC6-B32F8C829D6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7" name="ตัวเชื่อมต่อตรง 156">
                  <a:extLst>
                    <a:ext uri="{FF2B5EF4-FFF2-40B4-BE49-F238E27FC236}">
                      <a16:creationId xmlns:a16="http://schemas.microsoft.com/office/drawing/2014/main" id="{9AB1376C-7C97-47DB-8B54-EA8064539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ตัวเชื่อมต่อตรง 157">
                  <a:extLst>
                    <a:ext uri="{FF2B5EF4-FFF2-40B4-BE49-F238E27FC236}">
                      <a16:creationId xmlns:a16="http://schemas.microsoft.com/office/drawing/2014/main" id="{3ACC0463-652E-4202-BEEF-0F33E086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ตัวเชื่อมต่อตรง 158">
                  <a:extLst>
                    <a:ext uri="{FF2B5EF4-FFF2-40B4-BE49-F238E27FC236}">
                      <a16:creationId xmlns:a16="http://schemas.microsoft.com/office/drawing/2014/main" id="{911BE698-C886-4CEC-ADA0-B97DA0C72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กลุ่ม 152">
                <a:extLst>
                  <a:ext uri="{FF2B5EF4-FFF2-40B4-BE49-F238E27FC236}">
                    <a16:creationId xmlns:a16="http://schemas.microsoft.com/office/drawing/2014/main" id="{FAD7CD04-32F8-4EBA-A03F-591B7723240E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4" name="ตัวเชื่อมต่อตรง 153">
                  <a:extLst>
                    <a:ext uri="{FF2B5EF4-FFF2-40B4-BE49-F238E27FC236}">
                      <a16:creationId xmlns:a16="http://schemas.microsoft.com/office/drawing/2014/main" id="{7D628D1C-DAB2-46FD-8121-9C54491A7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ตัวเชื่อมต่อตรง 154">
                  <a:extLst>
                    <a:ext uri="{FF2B5EF4-FFF2-40B4-BE49-F238E27FC236}">
                      <a16:creationId xmlns:a16="http://schemas.microsoft.com/office/drawing/2014/main" id="{3134DAD4-9044-4B05-BE0A-F54376B6E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ตัวเชื่อมต่อตรง 155">
                  <a:extLst>
                    <a:ext uri="{FF2B5EF4-FFF2-40B4-BE49-F238E27FC236}">
                      <a16:creationId xmlns:a16="http://schemas.microsoft.com/office/drawing/2014/main" id="{E00559D6-EF9D-4348-9440-DB00E972D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E8AD41BA-BEE2-4951-8F95-78BEEA962CD7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148" name="ตัวเชื่อมต่อตรง 147">
                <a:extLst>
                  <a:ext uri="{FF2B5EF4-FFF2-40B4-BE49-F238E27FC236}">
                    <a16:creationId xmlns:a16="http://schemas.microsoft.com/office/drawing/2014/main" id="{95DE4A8E-F568-41DD-8F6E-FFED3EFB2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ตัวเชื่อมต่อตรง 148">
                <a:extLst>
                  <a:ext uri="{FF2B5EF4-FFF2-40B4-BE49-F238E27FC236}">
                    <a16:creationId xmlns:a16="http://schemas.microsoft.com/office/drawing/2014/main" id="{FB04DDCB-F39F-4FA7-ABF2-AC7C1F39F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กลุ่ม 166">
            <a:extLst>
              <a:ext uri="{FF2B5EF4-FFF2-40B4-BE49-F238E27FC236}">
                <a16:creationId xmlns:a16="http://schemas.microsoft.com/office/drawing/2014/main" id="{F973F206-5AA0-4AE2-B9E7-9478FDC80B09}"/>
              </a:ext>
            </a:extLst>
          </p:cNvPr>
          <p:cNvGrpSpPr/>
          <p:nvPr/>
        </p:nvGrpSpPr>
        <p:grpSpPr>
          <a:xfrm rot="1256300">
            <a:off x="-528954" y="3797740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F9377B9F-84E9-4059-9419-587493A2D3E8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69" name="กลุ่ม 168">
              <a:extLst>
                <a:ext uri="{FF2B5EF4-FFF2-40B4-BE49-F238E27FC236}">
                  <a16:creationId xmlns:a16="http://schemas.microsoft.com/office/drawing/2014/main" id="{29AE5C65-8A01-438F-AF58-E524C3B68EC8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98" name="สามเหลี่ยมหน้าจั่ว 8">
                <a:extLst>
                  <a:ext uri="{FF2B5EF4-FFF2-40B4-BE49-F238E27FC236}">
                    <a16:creationId xmlns:a16="http://schemas.microsoft.com/office/drawing/2014/main" id="{8B1767BD-91E7-431D-9821-F4562BF80D33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9" name="สามเหลี่ยมหน้าจั่ว 9">
                <a:extLst>
                  <a:ext uri="{FF2B5EF4-FFF2-40B4-BE49-F238E27FC236}">
                    <a16:creationId xmlns:a16="http://schemas.microsoft.com/office/drawing/2014/main" id="{2C18A2C2-6046-40E8-8445-4A416447B510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0" name="สามเหลี่ยมหน้าจั่ว 10">
                <a:extLst>
                  <a:ext uri="{FF2B5EF4-FFF2-40B4-BE49-F238E27FC236}">
                    <a16:creationId xmlns:a16="http://schemas.microsoft.com/office/drawing/2014/main" id="{0D1BEE9E-FC89-4FAE-B3BA-A11425A1A8B8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16196C9E-3B3E-40E6-92BC-2707DFCCBF3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96" name="รูปแบบอิสระ: รูปร่าง 195">
                <a:extLst>
                  <a:ext uri="{FF2B5EF4-FFF2-40B4-BE49-F238E27FC236}">
                    <a16:creationId xmlns:a16="http://schemas.microsoft.com/office/drawing/2014/main" id="{46A570B7-599B-4BC7-BB99-D8401ED8A322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7" name="รูปแบบอิสระ: รูปร่าง 196">
                <a:extLst>
                  <a:ext uri="{FF2B5EF4-FFF2-40B4-BE49-F238E27FC236}">
                    <a16:creationId xmlns:a16="http://schemas.microsoft.com/office/drawing/2014/main" id="{DDBA6807-B009-4F18-84E5-06C5B79382BA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1" name="กลุ่ม 170">
              <a:extLst>
                <a:ext uri="{FF2B5EF4-FFF2-40B4-BE49-F238E27FC236}">
                  <a16:creationId xmlns:a16="http://schemas.microsoft.com/office/drawing/2014/main" id="{114307E7-4252-48E5-8AC0-0985518D578D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90" name="แผนผังลำดับงาน: ตัวเชื่อมต่อ 189">
                <a:extLst>
                  <a:ext uri="{FF2B5EF4-FFF2-40B4-BE49-F238E27FC236}">
                    <a16:creationId xmlns:a16="http://schemas.microsoft.com/office/drawing/2014/main" id="{86B49DAA-DB19-49AC-B3A5-B96ABE582947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1" name="แผนผังลำดับงาน: ตัวเชื่อมต่อ 190">
                <a:extLst>
                  <a:ext uri="{FF2B5EF4-FFF2-40B4-BE49-F238E27FC236}">
                    <a16:creationId xmlns:a16="http://schemas.microsoft.com/office/drawing/2014/main" id="{75614B90-C7F0-4C4F-B932-59B7081F81C2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2" name="แผนผังลำดับงาน: ตัวเชื่อมต่อ 191">
                <a:extLst>
                  <a:ext uri="{FF2B5EF4-FFF2-40B4-BE49-F238E27FC236}">
                    <a16:creationId xmlns:a16="http://schemas.microsoft.com/office/drawing/2014/main" id="{398BD3CF-FC59-4A83-B800-ABEEC4B6AE8C}"/>
                  </a:ext>
                </a:extLst>
              </p:cNvPr>
              <p:cNvSpPr/>
              <p:nvPr/>
            </p:nvSpPr>
            <p:spPr>
              <a:xfrm>
                <a:off x="3467269" y="293227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3" name="แผนผังลำดับงาน: ตัวเชื่อมต่อ 192">
                <a:extLst>
                  <a:ext uri="{FF2B5EF4-FFF2-40B4-BE49-F238E27FC236}">
                    <a16:creationId xmlns:a16="http://schemas.microsoft.com/office/drawing/2014/main" id="{4CAA2C94-BD20-4201-BBAD-24BD221D7CB1}"/>
                  </a:ext>
                </a:extLst>
              </p:cNvPr>
              <p:cNvSpPr/>
              <p:nvPr/>
            </p:nvSpPr>
            <p:spPr>
              <a:xfrm>
                <a:off x="4286623" y="2924032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4" name="แผนผังลำดับงาน: ตัวเชื่อมต่อ 193">
                <a:extLst>
                  <a:ext uri="{FF2B5EF4-FFF2-40B4-BE49-F238E27FC236}">
                    <a16:creationId xmlns:a16="http://schemas.microsoft.com/office/drawing/2014/main" id="{09E60DA0-8C97-46EE-9FCC-6AA8E9877510}"/>
                  </a:ext>
                </a:extLst>
              </p:cNvPr>
              <p:cNvSpPr/>
              <p:nvPr/>
            </p:nvSpPr>
            <p:spPr>
              <a:xfrm>
                <a:off x="3552790" y="2954951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5" name="แผนผังลำดับงาน: ตัวเชื่อมต่อ 194">
                <a:extLst>
                  <a:ext uri="{FF2B5EF4-FFF2-40B4-BE49-F238E27FC236}">
                    <a16:creationId xmlns:a16="http://schemas.microsoft.com/office/drawing/2014/main" id="{91B21DD3-6227-4A93-8506-5D7EED0CB833}"/>
                  </a:ext>
                </a:extLst>
              </p:cNvPr>
              <p:cNvSpPr/>
              <p:nvPr/>
            </p:nvSpPr>
            <p:spPr>
              <a:xfrm>
                <a:off x="4366415" y="2952813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72" name="รูปแบบอิสระ: รูปร่าง 171">
              <a:extLst>
                <a:ext uri="{FF2B5EF4-FFF2-40B4-BE49-F238E27FC236}">
                  <a16:creationId xmlns:a16="http://schemas.microsoft.com/office/drawing/2014/main" id="{E8ED8AC8-6E3E-4B31-B93B-0316746A4AB5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3" name="รูปแบบอิสระ: รูปร่าง 172">
              <a:extLst>
                <a:ext uri="{FF2B5EF4-FFF2-40B4-BE49-F238E27FC236}">
                  <a16:creationId xmlns:a16="http://schemas.microsoft.com/office/drawing/2014/main" id="{ECE2C148-F00A-4AFE-835A-1E677DE61709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74" name="กลุ่ม 173">
              <a:extLst>
                <a:ext uri="{FF2B5EF4-FFF2-40B4-BE49-F238E27FC236}">
                  <a16:creationId xmlns:a16="http://schemas.microsoft.com/office/drawing/2014/main" id="{15AD43CF-57DC-410E-A1FC-51FB4C467CE5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87" name="สามเหลี่ยมหน้าจั่ว 27">
                <a:extLst>
                  <a:ext uri="{FF2B5EF4-FFF2-40B4-BE49-F238E27FC236}">
                    <a16:creationId xmlns:a16="http://schemas.microsoft.com/office/drawing/2014/main" id="{398320F9-E169-4AE7-AF50-D681EB95D944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8" name="สามเหลี่ยมหน้าจั่ว 28">
                <a:extLst>
                  <a:ext uri="{FF2B5EF4-FFF2-40B4-BE49-F238E27FC236}">
                    <a16:creationId xmlns:a16="http://schemas.microsoft.com/office/drawing/2014/main" id="{53011E13-7C0C-465D-9303-E7D0324E4B28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9" name="สามเหลี่ยมหน้าจั่ว 29">
                <a:extLst>
                  <a:ext uri="{FF2B5EF4-FFF2-40B4-BE49-F238E27FC236}">
                    <a16:creationId xmlns:a16="http://schemas.microsoft.com/office/drawing/2014/main" id="{37F5634B-9F2C-46EB-B0AA-ED2C857BAAEB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id="{C92ADDD4-FC36-4254-AE87-65C7CDAFEE1F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84" name="สามเหลี่ยมหน้าจั่ว 27">
                <a:extLst>
                  <a:ext uri="{FF2B5EF4-FFF2-40B4-BE49-F238E27FC236}">
                    <a16:creationId xmlns:a16="http://schemas.microsoft.com/office/drawing/2014/main" id="{30DFE89B-D44F-4ADF-9E68-3A2E8803DF2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5" name="สามเหลี่ยมหน้าจั่ว 28">
                <a:extLst>
                  <a:ext uri="{FF2B5EF4-FFF2-40B4-BE49-F238E27FC236}">
                    <a16:creationId xmlns:a16="http://schemas.microsoft.com/office/drawing/2014/main" id="{C81684E1-2B74-4BB9-9450-535593DE3035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6" name="สามเหลี่ยมหน้าจั่ว 29">
                <a:extLst>
                  <a:ext uri="{FF2B5EF4-FFF2-40B4-BE49-F238E27FC236}">
                    <a16:creationId xmlns:a16="http://schemas.microsoft.com/office/drawing/2014/main" id="{30EA486F-343C-4599-8D2B-D47B0CB95F20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6" name="กลุ่ม 175">
              <a:extLst>
                <a:ext uri="{FF2B5EF4-FFF2-40B4-BE49-F238E27FC236}">
                  <a16:creationId xmlns:a16="http://schemas.microsoft.com/office/drawing/2014/main" id="{BB5109D9-456D-4597-9E3A-D6003797AEBA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81" name="ตัวเชื่อมต่อตรง 180">
                <a:extLst>
                  <a:ext uri="{FF2B5EF4-FFF2-40B4-BE49-F238E27FC236}">
                    <a16:creationId xmlns:a16="http://schemas.microsoft.com/office/drawing/2014/main" id="{D4EA8693-422B-4E9B-82BC-CD18AF30C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ตัวเชื่อมต่อตรง 181">
                <a:extLst>
                  <a:ext uri="{FF2B5EF4-FFF2-40B4-BE49-F238E27FC236}">
                    <a16:creationId xmlns:a16="http://schemas.microsoft.com/office/drawing/2014/main" id="{C26F10A1-1C39-44C8-B2BD-FA98FBE5E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ตัวเชื่อมต่อตรง 182">
                <a:extLst>
                  <a:ext uri="{FF2B5EF4-FFF2-40B4-BE49-F238E27FC236}">
                    <a16:creationId xmlns:a16="http://schemas.microsoft.com/office/drawing/2014/main" id="{E33B6569-6FB3-4CED-A419-2D3C4B095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กลุ่ม 176">
              <a:extLst>
                <a:ext uri="{FF2B5EF4-FFF2-40B4-BE49-F238E27FC236}">
                  <a16:creationId xmlns:a16="http://schemas.microsoft.com/office/drawing/2014/main" id="{ECE11556-EB2E-4B3C-95D9-28B158AD012D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78" name="ตัวเชื่อมต่อตรง 177">
                <a:extLst>
                  <a:ext uri="{FF2B5EF4-FFF2-40B4-BE49-F238E27FC236}">
                    <a16:creationId xmlns:a16="http://schemas.microsoft.com/office/drawing/2014/main" id="{B1C3AB31-41AF-45E4-B792-E6EC950B91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ตัวเชื่อมต่อตรง 178">
                <a:extLst>
                  <a:ext uri="{FF2B5EF4-FFF2-40B4-BE49-F238E27FC236}">
                    <a16:creationId xmlns:a16="http://schemas.microsoft.com/office/drawing/2014/main" id="{6A0E02EE-FD0C-4381-948D-87B75C301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ตัวเชื่อมต่อตรง 179">
                <a:extLst>
                  <a:ext uri="{FF2B5EF4-FFF2-40B4-BE49-F238E27FC236}">
                    <a16:creationId xmlns:a16="http://schemas.microsoft.com/office/drawing/2014/main" id="{E81C47DE-523D-4DBE-A392-BFA0EC03BB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25165FE5-8F2F-4848-8797-9F3463B65653}"/>
              </a:ext>
            </a:extLst>
          </p:cNvPr>
          <p:cNvGrpSpPr/>
          <p:nvPr/>
        </p:nvGrpSpPr>
        <p:grpSpPr>
          <a:xfrm>
            <a:off x="5582167" y="-960968"/>
            <a:ext cx="4735253" cy="2000456"/>
            <a:chOff x="7674178" y="-341096"/>
            <a:chExt cx="4662969" cy="1875851"/>
          </a:xfrm>
        </p:grpSpPr>
        <p:sp>
          <p:nvSpPr>
            <p:cNvPr id="203" name="สี่เหลี่ยมผืนผ้า 202">
              <a:extLst>
                <a:ext uri="{FF2B5EF4-FFF2-40B4-BE49-F238E27FC236}">
                  <a16:creationId xmlns:a16="http://schemas.microsoft.com/office/drawing/2014/main" id="{91BF73F8-D399-464C-8B9E-4113ED8F356B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04" name="สี่เหลี่ยมผืนผ้า 203">
              <a:extLst>
                <a:ext uri="{FF2B5EF4-FFF2-40B4-BE49-F238E27FC236}">
                  <a16:creationId xmlns:a16="http://schemas.microsoft.com/office/drawing/2014/main" id="{1B48FDB0-1CD0-420F-AE66-3237BE7FF4FA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205" name="ตัวเชื่อมต่อตรง 204">
              <a:extLst>
                <a:ext uri="{FF2B5EF4-FFF2-40B4-BE49-F238E27FC236}">
                  <a16:creationId xmlns:a16="http://schemas.microsoft.com/office/drawing/2014/main" id="{828DFA59-A964-4022-BC82-31C82BF9FC3C}"/>
                </a:ext>
              </a:extLst>
            </p:cNvPr>
            <p:cNvCxnSpPr>
              <a:stCxn id="204" idx="0"/>
              <a:endCxn id="204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ตัวเชื่อมต่อตรง 205">
              <a:extLst>
                <a:ext uri="{FF2B5EF4-FFF2-40B4-BE49-F238E27FC236}">
                  <a16:creationId xmlns:a16="http://schemas.microsoft.com/office/drawing/2014/main" id="{E34D67F2-7974-4664-8875-FE06A5A02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ตัวเชื่อมต่อตรง 206">
              <a:extLst>
                <a:ext uri="{FF2B5EF4-FFF2-40B4-BE49-F238E27FC236}">
                  <a16:creationId xmlns:a16="http://schemas.microsoft.com/office/drawing/2014/main" id="{32C7B186-BA77-4492-BA72-DA924BB3C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กลุ่ม 207">
              <a:extLst>
                <a:ext uri="{FF2B5EF4-FFF2-40B4-BE49-F238E27FC236}">
                  <a16:creationId xmlns:a16="http://schemas.microsoft.com/office/drawing/2014/main" id="{F2995033-6B88-44CA-8A68-491899A6C1EB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5" name="รูปแบบอิสระ: รูปร่าง 214">
                <a:extLst>
                  <a:ext uri="{FF2B5EF4-FFF2-40B4-BE49-F238E27FC236}">
                    <a16:creationId xmlns:a16="http://schemas.microsoft.com/office/drawing/2014/main" id="{E16370C9-E063-470E-9DFD-F2E191FBD4E5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16" name="ตัวเชื่อมต่อตรง 215">
                <a:extLst>
                  <a:ext uri="{FF2B5EF4-FFF2-40B4-BE49-F238E27FC236}">
                    <a16:creationId xmlns:a16="http://schemas.microsoft.com/office/drawing/2014/main" id="{018E117B-4976-4F10-89B4-9D4E7F68F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ตัวเชื่อมต่อตรง 216">
                <a:extLst>
                  <a:ext uri="{FF2B5EF4-FFF2-40B4-BE49-F238E27FC236}">
                    <a16:creationId xmlns:a16="http://schemas.microsoft.com/office/drawing/2014/main" id="{58166B12-E34C-4CE4-9FAD-049B2ECD0C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ตัวเชื่อมต่อตรง 208">
              <a:extLst>
                <a:ext uri="{FF2B5EF4-FFF2-40B4-BE49-F238E27FC236}">
                  <a16:creationId xmlns:a16="http://schemas.microsoft.com/office/drawing/2014/main" id="{F04343C5-2D5E-4B9C-B115-342F11104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ตัวเชื่อมต่อตรง 209">
              <a:extLst>
                <a:ext uri="{FF2B5EF4-FFF2-40B4-BE49-F238E27FC236}">
                  <a16:creationId xmlns:a16="http://schemas.microsoft.com/office/drawing/2014/main" id="{538938D0-9456-45F1-8726-3773706DF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FB6FD277-F4C5-459D-BE64-C8EEFC957C9B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2" name="รูปแบบอิสระ: รูปร่าง 211">
                <a:extLst>
                  <a:ext uri="{FF2B5EF4-FFF2-40B4-BE49-F238E27FC236}">
                    <a16:creationId xmlns:a16="http://schemas.microsoft.com/office/drawing/2014/main" id="{26076958-C7AC-4379-8351-6D6F193B428D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13" name="ตัวเชื่อมต่อตรง 212">
                <a:extLst>
                  <a:ext uri="{FF2B5EF4-FFF2-40B4-BE49-F238E27FC236}">
                    <a16:creationId xmlns:a16="http://schemas.microsoft.com/office/drawing/2014/main" id="{AFA94EA2-573A-4096-84B7-3353C39B3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ตัวเชื่อมต่อตรง 213">
                <a:extLst>
                  <a:ext uri="{FF2B5EF4-FFF2-40B4-BE49-F238E27FC236}">
                    <a16:creationId xmlns:a16="http://schemas.microsoft.com/office/drawing/2014/main" id="{F2253C5F-EC1C-42DE-BB4A-A875869C5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509FF166-4EBD-43A3-8913-291B912F6076}"/>
              </a:ext>
            </a:extLst>
          </p:cNvPr>
          <p:cNvGrpSpPr/>
          <p:nvPr/>
        </p:nvGrpSpPr>
        <p:grpSpPr>
          <a:xfrm>
            <a:off x="3714192" y="2768100"/>
            <a:ext cx="1487755" cy="2203860"/>
            <a:chOff x="1777678" y="1219637"/>
            <a:chExt cx="3612645" cy="5251251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9619C565-7788-44E0-90AB-8BBB6836EDE7}"/>
                </a:ext>
              </a:extLst>
            </p:cNvPr>
            <p:cNvGrpSpPr/>
            <p:nvPr/>
          </p:nvGrpSpPr>
          <p:grpSpPr>
            <a:xfrm>
              <a:off x="1777678" y="1219637"/>
              <a:ext cx="3612645" cy="5251251"/>
              <a:chOff x="4289677" y="1099520"/>
              <a:chExt cx="3612645" cy="5251251"/>
            </a:xfrm>
          </p:grpSpPr>
          <p:grpSp>
            <p:nvGrpSpPr>
              <p:cNvPr id="268" name="กลุ่ม 267">
                <a:extLst>
                  <a:ext uri="{FF2B5EF4-FFF2-40B4-BE49-F238E27FC236}">
                    <a16:creationId xmlns:a16="http://schemas.microsoft.com/office/drawing/2014/main" id="{7A068278-8C0B-41F1-BD76-15856A8634CF}"/>
                  </a:ext>
                </a:extLst>
              </p:cNvPr>
              <p:cNvGrpSpPr/>
              <p:nvPr/>
            </p:nvGrpSpPr>
            <p:grpSpPr>
              <a:xfrm>
                <a:off x="4289677" y="1099520"/>
                <a:ext cx="3612645" cy="5251251"/>
                <a:chOff x="2492332" y="582689"/>
                <a:chExt cx="4146187" cy="6074613"/>
              </a:xfrm>
            </p:grpSpPr>
            <p:grpSp>
              <p:nvGrpSpPr>
                <p:cNvPr id="282" name="กลุ่ม 281">
                  <a:extLst>
                    <a:ext uri="{FF2B5EF4-FFF2-40B4-BE49-F238E27FC236}">
                      <a16:creationId xmlns:a16="http://schemas.microsoft.com/office/drawing/2014/main" id="{68B3F2A2-695F-457A-870A-12D971505D35}"/>
                    </a:ext>
                  </a:extLst>
                </p:cNvPr>
                <p:cNvGrpSpPr/>
                <p:nvPr/>
              </p:nvGrpSpPr>
              <p:grpSpPr>
                <a:xfrm rot="19119135" flipH="1">
                  <a:off x="3396394" y="582689"/>
                  <a:ext cx="2451852" cy="2556347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14" name="รูปแบบอิสระ: รูปร่าง 313">
                    <a:extLst>
                      <a:ext uri="{FF2B5EF4-FFF2-40B4-BE49-F238E27FC236}">
                        <a16:creationId xmlns:a16="http://schemas.microsoft.com/office/drawing/2014/main" id="{80806E76-98EC-4DA1-B6E9-650762FBBFC6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15" name="ตัวเชื่อมต่อตรง 314">
                    <a:extLst>
                      <a:ext uri="{FF2B5EF4-FFF2-40B4-BE49-F238E27FC236}">
                        <a16:creationId xmlns:a16="http://schemas.microsoft.com/office/drawing/2014/main" id="{24AF41DE-7FA0-42D3-B2E6-3A40012B35EF}"/>
                      </a:ext>
                    </a:extLst>
                  </p:cNvPr>
                  <p:cNvCxnSpPr>
                    <a:cxnSpLocks/>
                    <a:stCxn id="31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รูปแบบอิสระ: รูปร่าง 315">
                    <a:extLst>
                      <a:ext uri="{FF2B5EF4-FFF2-40B4-BE49-F238E27FC236}">
                        <a16:creationId xmlns:a16="http://schemas.microsoft.com/office/drawing/2014/main" id="{062E91E5-A8C1-45C2-A292-8063372E0A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7" name="รูปแบบอิสระ: รูปร่าง 316">
                    <a:extLst>
                      <a:ext uri="{FF2B5EF4-FFF2-40B4-BE49-F238E27FC236}">
                        <a16:creationId xmlns:a16="http://schemas.microsoft.com/office/drawing/2014/main" id="{E1D48AC2-96C5-4800-A949-A7905F0B1637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8" name="รูปแบบอิสระ: รูปร่าง 317">
                    <a:extLst>
                      <a:ext uri="{FF2B5EF4-FFF2-40B4-BE49-F238E27FC236}">
                        <a16:creationId xmlns:a16="http://schemas.microsoft.com/office/drawing/2014/main" id="{897B0ABF-4842-45E7-878C-14E1DAB59B5B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9" name="รูปแบบอิสระ: รูปร่าง 318">
                    <a:extLst>
                      <a:ext uri="{FF2B5EF4-FFF2-40B4-BE49-F238E27FC236}">
                        <a16:creationId xmlns:a16="http://schemas.microsoft.com/office/drawing/2014/main" id="{F3BF8661-1F5D-42C0-A2DD-FE5BF75CA201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051E468A-E9F4-4277-8C99-CB61EC1E1C99}"/>
                    </a:ext>
                  </a:extLst>
                </p:cNvPr>
                <p:cNvGrpSpPr/>
                <p:nvPr/>
              </p:nvGrpSpPr>
              <p:grpSpPr>
                <a:xfrm>
                  <a:off x="2687568" y="757957"/>
                  <a:ext cx="2032210" cy="2880901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308" name="รูปแบบอิสระ: รูปร่าง 307">
                    <a:extLst>
                      <a:ext uri="{FF2B5EF4-FFF2-40B4-BE49-F238E27FC236}">
                        <a16:creationId xmlns:a16="http://schemas.microsoft.com/office/drawing/2014/main" id="{3D2789CC-596B-41F6-A4D6-387CAE9DAF1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09" name="ตัวเชื่อมต่อตรง 308">
                    <a:extLst>
                      <a:ext uri="{FF2B5EF4-FFF2-40B4-BE49-F238E27FC236}">
                        <a16:creationId xmlns:a16="http://schemas.microsoft.com/office/drawing/2014/main" id="{1C17DFC8-AFC3-415B-B37B-BCF3F7096AD2}"/>
                      </a:ext>
                    </a:extLst>
                  </p:cNvPr>
                  <p:cNvCxnSpPr>
                    <a:cxnSpLocks/>
                    <a:stCxn id="30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รูปแบบอิสระ: รูปร่าง 309">
                    <a:extLst>
                      <a:ext uri="{FF2B5EF4-FFF2-40B4-BE49-F238E27FC236}">
                        <a16:creationId xmlns:a16="http://schemas.microsoft.com/office/drawing/2014/main" id="{8F5B7600-3F2B-4F23-B0E0-404AFC1251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1" name="รูปแบบอิสระ: รูปร่าง 310">
                    <a:extLst>
                      <a:ext uri="{FF2B5EF4-FFF2-40B4-BE49-F238E27FC236}">
                        <a16:creationId xmlns:a16="http://schemas.microsoft.com/office/drawing/2014/main" id="{9612E1FA-EEAD-4BAF-938F-B6BA4A701BD4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2" name="รูปแบบอิสระ: รูปร่าง 311">
                    <a:extLst>
                      <a:ext uri="{FF2B5EF4-FFF2-40B4-BE49-F238E27FC236}">
                        <a16:creationId xmlns:a16="http://schemas.microsoft.com/office/drawing/2014/main" id="{57D31669-D66C-46E5-BD1B-C6430EA292ED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3" name="รูปแบบอิสระ: รูปร่าง 312">
                    <a:extLst>
                      <a:ext uri="{FF2B5EF4-FFF2-40B4-BE49-F238E27FC236}">
                        <a16:creationId xmlns:a16="http://schemas.microsoft.com/office/drawing/2014/main" id="{3C6C31B7-729F-4DCD-92F7-C40A64CF3F8C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4" name="กลุ่ม 283">
                  <a:extLst>
                    <a:ext uri="{FF2B5EF4-FFF2-40B4-BE49-F238E27FC236}">
                      <a16:creationId xmlns:a16="http://schemas.microsoft.com/office/drawing/2014/main" id="{43792C98-C38A-47B6-BFDA-89CA7CB43F35}"/>
                    </a:ext>
                  </a:extLst>
                </p:cNvPr>
                <p:cNvGrpSpPr/>
                <p:nvPr/>
              </p:nvGrpSpPr>
              <p:grpSpPr>
                <a:xfrm>
                  <a:off x="2649392" y="3634455"/>
                  <a:ext cx="3897297" cy="3022847"/>
                  <a:chOff x="4279036" y="3583162"/>
                  <a:chExt cx="3897297" cy="3022847"/>
                </a:xfrm>
              </p:grpSpPr>
              <p:sp>
                <p:nvSpPr>
                  <p:cNvPr id="306" name="สี่เหลี่ยมผืนผ้า 5">
                    <a:extLst>
                      <a:ext uri="{FF2B5EF4-FFF2-40B4-BE49-F238E27FC236}">
                        <a16:creationId xmlns:a16="http://schemas.microsoft.com/office/drawing/2014/main" id="{736B5732-E045-469C-B082-B4EFFF097FA5}"/>
                      </a:ext>
                    </a:extLst>
                  </p:cNvPr>
                  <p:cNvSpPr/>
                  <p:nvPr/>
                </p:nvSpPr>
                <p:spPr>
                  <a:xfrm>
                    <a:off x="4691848" y="4394447"/>
                    <a:ext cx="3071674" cy="2211562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490556 w 3897297"/>
                      <a:gd name="connsiteY3" fmla="*/ 89098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670778 w 3897297"/>
                      <a:gd name="connsiteY3" fmla="*/ 88371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513084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280454 w 3897297"/>
                      <a:gd name="connsiteY2" fmla="*/ 810594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359300 w 3897297"/>
                      <a:gd name="connsiteY2" fmla="*/ 901468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05522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359300" y="901468"/>
                        </a:lnTo>
                        <a:lnTo>
                          <a:pt x="513084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4F28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7" name="สี่เหลี่ยมผืนผ้า 5">
                    <a:extLst>
                      <a:ext uri="{FF2B5EF4-FFF2-40B4-BE49-F238E27FC236}">
                        <a16:creationId xmlns:a16="http://schemas.microsoft.com/office/drawing/2014/main" id="{D0CE85C4-136D-4807-BC7B-789E828C0E7F}"/>
                      </a:ext>
                    </a:extLst>
                  </p:cNvPr>
                  <p:cNvSpPr/>
                  <p:nvPr/>
                </p:nvSpPr>
                <p:spPr>
                  <a:xfrm>
                    <a:off x="4279036" y="3583162"/>
                    <a:ext cx="3897297" cy="923279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23278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719744" y="923278"/>
                        </a:lnTo>
                        <a:lnTo>
                          <a:pt x="186431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362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A04A046D-C81F-4009-990A-0D00B88EC8C6}"/>
                    </a:ext>
                  </a:extLst>
                </p:cNvPr>
                <p:cNvGrpSpPr/>
                <p:nvPr/>
              </p:nvGrpSpPr>
              <p:grpSpPr>
                <a:xfrm>
                  <a:off x="2492332" y="1521007"/>
                  <a:ext cx="2130858" cy="2089476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00" name="รูปแบบอิสระ: รูปร่าง 299">
                    <a:extLst>
                      <a:ext uri="{FF2B5EF4-FFF2-40B4-BE49-F238E27FC236}">
                        <a16:creationId xmlns:a16="http://schemas.microsoft.com/office/drawing/2014/main" id="{B0AB83C5-7C1C-4417-98EA-56D66D632D0B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01" name="ตัวเชื่อมต่อตรง 300">
                    <a:extLst>
                      <a:ext uri="{FF2B5EF4-FFF2-40B4-BE49-F238E27FC236}">
                        <a16:creationId xmlns:a16="http://schemas.microsoft.com/office/drawing/2014/main" id="{870597A5-BCF3-4FBB-B087-0E54EA07BD15}"/>
                      </a:ext>
                    </a:extLst>
                  </p:cNvPr>
                  <p:cNvCxnSpPr>
                    <a:cxnSpLocks/>
                    <a:stCxn id="300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2" name="รูปแบบอิสระ: รูปร่าง 301">
                    <a:extLst>
                      <a:ext uri="{FF2B5EF4-FFF2-40B4-BE49-F238E27FC236}">
                        <a16:creationId xmlns:a16="http://schemas.microsoft.com/office/drawing/2014/main" id="{03EEF627-4B64-41DB-A4AA-C68D729E8E07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3" name="รูปแบบอิสระ: รูปร่าง 302">
                    <a:extLst>
                      <a:ext uri="{FF2B5EF4-FFF2-40B4-BE49-F238E27FC236}">
                        <a16:creationId xmlns:a16="http://schemas.microsoft.com/office/drawing/2014/main" id="{1DC5A53A-6254-4DEA-8ABA-20D02A72ADD1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4" name="รูปแบบอิสระ: รูปร่าง 303">
                    <a:extLst>
                      <a:ext uri="{FF2B5EF4-FFF2-40B4-BE49-F238E27FC236}">
                        <a16:creationId xmlns:a16="http://schemas.microsoft.com/office/drawing/2014/main" id="{E15ECABF-CD1F-4402-9432-142009EA667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5" name="รูปแบบอิสระ: รูปร่าง 304">
                    <a:extLst>
                      <a:ext uri="{FF2B5EF4-FFF2-40B4-BE49-F238E27FC236}">
                        <a16:creationId xmlns:a16="http://schemas.microsoft.com/office/drawing/2014/main" id="{C5057E39-0E95-47C7-A1BA-2CABC10ED9BA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6" name="กลุ่ม 285">
                  <a:extLst>
                    <a:ext uri="{FF2B5EF4-FFF2-40B4-BE49-F238E27FC236}">
                      <a16:creationId xmlns:a16="http://schemas.microsoft.com/office/drawing/2014/main" id="{7736E07F-B9CC-43B3-8982-9DFD0BE2A959}"/>
                    </a:ext>
                  </a:extLst>
                </p:cNvPr>
                <p:cNvGrpSpPr/>
                <p:nvPr/>
              </p:nvGrpSpPr>
              <p:grpSpPr>
                <a:xfrm flipH="1">
                  <a:off x="4544712" y="757958"/>
                  <a:ext cx="1913853" cy="2853414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294" name="รูปแบบอิสระ: รูปร่าง 293">
                    <a:extLst>
                      <a:ext uri="{FF2B5EF4-FFF2-40B4-BE49-F238E27FC236}">
                        <a16:creationId xmlns:a16="http://schemas.microsoft.com/office/drawing/2014/main" id="{3D6219A0-B86E-4662-8D23-D9FDE2453453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295" name="ตัวเชื่อมต่อตรง 294">
                    <a:extLst>
                      <a:ext uri="{FF2B5EF4-FFF2-40B4-BE49-F238E27FC236}">
                        <a16:creationId xmlns:a16="http://schemas.microsoft.com/office/drawing/2014/main" id="{624363BC-7B94-4085-AFA0-70C6ADC5FC2F}"/>
                      </a:ext>
                    </a:extLst>
                  </p:cNvPr>
                  <p:cNvCxnSpPr>
                    <a:cxnSpLocks/>
                    <a:stCxn id="29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6" name="รูปแบบอิสระ: รูปร่าง 295">
                    <a:extLst>
                      <a:ext uri="{FF2B5EF4-FFF2-40B4-BE49-F238E27FC236}">
                        <a16:creationId xmlns:a16="http://schemas.microsoft.com/office/drawing/2014/main" id="{512B647B-5AF6-4794-96CF-2EE0B08F3726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7" name="รูปแบบอิสระ: รูปร่าง 296">
                    <a:extLst>
                      <a:ext uri="{FF2B5EF4-FFF2-40B4-BE49-F238E27FC236}">
                        <a16:creationId xmlns:a16="http://schemas.microsoft.com/office/drawing/2014/main" id="{33F8A470-40B8-49F5-B753-76CFED2ADA9D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8" name="รูปแบบอิสระ: รูปร่าง 297">
                    <a:extLst>
                      <a:ext uri="{FF2B5EF4-FFF2-40B4-BE49-F238E27FC236}">
                        <a16:creationId xmlns:a16="http://schemas.microsoft.com/office/drawing/2014/main" id="{2D826155-8AA0-4F39-A119-6D5C9B29B75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9" name="รูปแบบอิสระ: รูปร่าง 298">
                    <a:extLst>
                      <a:ext uri="{FF2B5EF4-FFF2-40B4-BE49-F238E27FC236}">
                        <a16:creationId xmlns:a16="http://schemas.microsoft.com/office/drawing/2014/main" id="{FEE77D07-A74D-4416-B762-102623B9610B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3C72A93F-A878-42D0-A863-E73632CE585C}"/>
                    </a:ext>
                  </a:extLst>
                </p:cNvPr>
                <p:cNvGrpSpPr/>
                <p:nvPr/>
              </p:nvGrpSpPr>
              <p:grpSpPr>
                <a:xfrm flipH="1">
                  <a:off x="4567057" y="1522583"/>
                  <a:ext cx="2071462" cy="2110984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46403DD7-FBF9-49E2-AF4A-DE66121ABCC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96C87FA5-123C-4379-B7A3-9B55B60E6476}"/>
                      </a:ext>
                    </a:extLst>
                  </p:cNvPr>
                  <p:cNvCxnSpPr>
                    <a:cxnSpLocks/>
                    <a:stCxn id="28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BBC229E7-FFA2-4F8C-8C13-681E024C8F9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43C94CC1-78E0-45E0-891D-353F421FD4B5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2" name="รูปแบบอิสระ: รูปร่าง 291">
                    <a:extLst>
                      <a:ext uri="{FF2B5EF4-FFF2-40B4-BE49-F238E27FC236}">
                        <a16:creationId xmlns:a16="http://schemas.microsoft.com/office/drawing/2014/main" id="{627784E7-46B5-4CA6-B2E6-17739B7A0AF6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3" name="รูปแบบอิสระ: รูปร่าง 292">
                    <a:extLst>
                      <a:ext uri="{FF2B5EF4-FFF2-40B4-BE49-F238E27FC236}">
                        <a16:creationId xmlns:a16="http://schemas.microsoft.com/office/drawing/2014/main" id="{C096BC3C-03AA-439B-BEB0-04A19B38603F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  <p:grpSp>
            <p:nvGrpSpPr>
              <p:cNvPr id="269" name="กลุ่ม 268">
                <a:extLst>
                  <a:ext uri="{FF2B5EF4-FFF2-40B4-BE49-F238E27FC236}">
                    <a16:creationId xmlns:a16="http://schemas.microsoft.com/office/drawing/2014/main" id="{EF4E2E6C-F5AD-49DF-812A-193D9A19D6CE}"/>
                  </a:ext>
                </a:extLst>
              </p:cNvPr>
              <p:cNvGrpSpPr/>
              <p:nvPr/>
            </p:nvGrpSpPr>
            <p:grpSpPr>
              <a:xfrm>
                <a:off x="4980585" y="1369098"/>
                <a:ext cx="2345856" cy="2443426"/>
                <a:chOff x="8058662" y="1411979"/>
                <a:chExt cx="2802734" cy="2997692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352F03E6-5F46-4098-BE48-46C4CE41BB79}"/>
                    </a:ext>
                  </a:extLst>
                </p:cNvPr>
                <p:cNvSpPr/>
                <p:nvPr/>
              </p:nvSpPr>
              <p:spPr>
                <a:xfrm rot="20996846">
                  <a:off x="8805693" y="2248584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1794F06-1816-424B-9DDB-7F773113C453}"/>
                    </a:ext>
                  </a:extLst>
                </p:cNvPr>
                <p:cNvSpPr/>
                <p:nvPr/>
              </p:nvSpPr>
              <p:spPr>
                <a:xfrm rot="1049956" flipH="1">
                  <a:off x="9502030" y="2306551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cxnSp>
              <p:nvCxnSpPr>
                <p:cNvPr id="272" name="ตัวเชื่อมต่อตรง 271">
                  <a:extLst>
                    <a:ext uri="{FF2B5EF4-FFF2-40B4-BE49-F238E27FC236}">
                      <a16:creationId xmlns:a16="http://schemas.microsoft.com/office/drawing/2014/main" id="{69D57D93-B31F-45E3-A207-911F19BAD5AA}"/>
                    </a:ext>
                  </a:extLst>
                </p:cNvPr>
                <p:cNvCxnSpPr>
                  <a:cxnSpLocks/>
                  <a:endCxn id="271" idx="0"/>
                </p:cNvCxnSpPr>
                <p:nvPr/>
              </p:nvCxnSpPr>
              <p:spPr>
                <a:xfrm flipH="1">
                  <a:off x="9400058" y="1940408"/>
                  <a:ext cx="99542" cy="23941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กลุ่ม 272">
                  <a:extLst>
                    <a:ext uri="{FF2B5EF4-FFF2-40B4-BE49-F238E27FC236}">
                      <a16:creationId xmlns:a16="http://schemas.microsoft.com/office/drawing/2014/main" id="{A723C16D-01CE-408C-8144-E1558F3186DB}"/>
                    </a:ext>
                  </a:extLst>
                </p:cNvPr>
                <p:cNvGrpSpPr/>
                <p:nvPr/>
              </p:nvGrpSpPr>
              <p:grpSpPr>
                <a:xfrm>
                  <a:off x="8058662" y="1792007"/>
                  <a:ext cx="1065913" cy="960987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80" name="รูปแบบอิสระ: รูปร่าง 279">
                    <a:extLst>
                      <a:ext uri="{FF2B5EF4-FFF2-40B4-BE49-F238E27FC236}">
                        <a16:creationId xmlns:a16="http://schemas.microsoft.com/office/drawing/2014/main" id="{3F2FD2EE-6E95-4AF4-9E78-3BB23B9BBF43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C0EEE6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1" name="วงรี 77">
                    <a:extLst>
                      <a:ext uri="{FF2B5EF4-FFF2-40B4-BE49-F238E27FC236}">
                        <a16:creationId xmlns:a16="http://schemas.microsoft.com/office/drawing/2014/main" id="{FCF88358-287B-4498-9B6F-0750AAE390AE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74" name="กลุ่ม 273">
                  <a:extLst>
                    <a:ext uri="{FF2B5EF4-FFF2-40B4-BE49-F238E27FC236}">
                      <a16:creationId xmlns:a16="http://schemas.microsoft.com/office/drawing/2014/main" id="{B8FD6208-C8A0-4885-8240-473EAC30224D}"/>
                    </a:ext>
                  </a:extLst>
                </p:cNvPr>
                <p:cNvGrpSpPr/>
                <p:nvPr/>
              </p:nvGrpSpPr>
              <p:grpSpPr>
                <a:xfrm>
                  <a:off x="8966643" y="1411979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8" name="รูปแบบอิสระ: รูปร่าง 277">
                    <a:extLst>
                      <a:ext uri="{FF2B5EF4-FFF2-40B4-BE49-F238E27FC236}">
                        <a16:creationId xmlns:a16="http://schemas.microsoft.com/office/drawing/2014/main" id="{4501569C-12C5-4E91-B681-63F012F4344D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DC516E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9" name="วงรี 77">
                    <a:extLst>
                      <a:ext uri="{FF2B5EF4-FFF2-40B4-BE49-F238E27FC236}">
                        <a16:creationId xmlns:a16="http://schemas.microsoft.com/office/drawing/2014/main" id="{32941F08-831B-4B37-B31E-0BEA5E5E8117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75" name="กลุ่ม 274">
                  <a:extLst>
                    <a:ext uri="{FF2B5EF4-FFF2-40B4-BE49-F238E27FC236}">
                      <a16:creationId xmlns:a16="http://schemas.microsoft.com/office/drawing/2014/main" id="{F93523DA-8912-44A3-A5ED-3F1E09FDCB32}"/>
                    </a:ext>
                  </a:extLst>
                </p:cNvPr>
                <p:cNvGrpSpPr/>
                <p:nvPr/>
              </p:nvGrpSpPr>
              <p:grpSpPr>
                <a:xfrm>
                  <a:off x="9795483" y="1888256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99C485DF-0B96-45ED-8C98-00995CF077CE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F3E53D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วงรี 77">
                    <a:extLst>
                      <a:ext uri="{FF2B5EF4-FFF2-40B4-BE49-F238E27FC236}">
                        <a16:creationId xmlns:a16="http://schemas.microsoft.com/office/drawing/2014/main" id="{1E60FB32-90E3-42B4-B0D6-2C677AD68AFC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220" name="กลุ่ม 219">
              <a:extLst>
                <a:ext uri="{FF2B5EF4-FFF2-40B4-BE49-F238E27FC236}">
                  <a16:creationId xmlns:a16="http://schemas.microsoft.com/office/drawing/2014/main" id="{7AD053F4-DACA-4DE9-B20E-61F2B84719EE}"/>
                </a:ext>
              </a:extLst>
            </p:cNvPr>
            <p:cNvGrpSpPr/>
            <p:nvPr/>
          </p:nvGrpSpPr>
          <p:grpSpPr>
            <a:xfrm rot="582746">
              <a:off x="2549673" y="4795096"/>
              <a:ext cx="1430727" cy="693721"/>
              <a:chOff x="10001184" y="5338622"/>
              <a:chExt cx="2106391" cy="1022263"/>
            </a:xfrm>
          </p:grpSpPr>
          <p:grpSp>
            <p:nvGrpSpPr>
              <p:cNvPr id="251" name="กลุ่ม 250">
                <a:extLst>
                  <a:ext uri="{FF2B5EF4-FFF2-40B4-BE49-F238E27FC236}">
                    <a16:creationId xmlns:a16="http://schemas.microsoft.com/office/drawing/2014/main" id="{02993103-E1C2-4AB6-A290-50E10AC8DB7D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58" name="รูปแบบอิสระ: รูปร่าง 257">
                  <a:extLst>
                    <a:ext uri="{FF2B5EF4-FFF2-40B4-BE49-F238E27FC236}">
                      <a16:creationId xmlns:a16="http://schemas.microsoft.com/office/drawing/2014/main" id="{44BD55D8-780E-4AC2-BE6D-486DE5DA4E0D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id="{8B57F944-A28A-4930-BE53-3883C73387C1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id="{BA6C2F62-9DB2-4EAB-86AB-F4B104C4C7D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id="{AAE8D464-7A4A-419A-A577-0165C5C26B1A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id="{DE9393CA-69A3-4468-B7B3-FB095164B424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3" name="รูปแบบอิสระ: รูปร่าง 262">
                  <a:extLst>
                    <a:ext uri="{FF2B5EF4-FFF2-40B4-BE49-F238E27FC236}">
                      <a16:creationId xmlns:a16="http://schemas.microsoft.com/office/drawing/2014/main" id="{952BDEEA-73E3-4674-963D-4BFFA06F5298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id="{3CBAD32D-8CBE-4923-B525-B4D85380E1A1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id="{9C4BCA06-ED59-4CA4-A705-87D7D197F7C4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id="{BE05C689-FFE2-4F32-B7E6-2A2D4336F53E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id="{99517DC8-4F63-48DD-8353-98656324CF6B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52" name="กลุ่ม 251">
                <a:extLst>
                  <a:ext uri="{FF2B5EF4-FFF2-40B4-BE49-F238E27FC236}">
                    <a16:creationId xmlns:a16="http://schemas.microsoft.com/office/drawing/2014/main" id="{9876BD09-3FEC-4C9D-A13D-AEA59ED70925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53" name="รูปแบบอิสระ: รูปร่าง 252">
                  <a:extLst>
                    <a:ext uri="{FF2B5EF4-FFF2-40B4-BE49-F238E27FC236}">
                      <a16:creationId xmlns:a16="http://schemas.microsoft.com/office/drawing/2014/main" id="{44E87309-79C3-4272-B6DF-AB7983985A74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id="{9C0A7BEF-C4B3-4BBF-8FE1-B0E1850C4D52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id="{4E1E5F72-FD33-4996-B6F0-79A0462705F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id="{AAC08DB3-6FC1-4866-B43E-2D0789F4D777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id="{4AC6EA02-26D4-472A-8FD9-1E6F06D198D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21" name="กลุ่ม 220">
              <a:extLst>
                <a:ext uri="{FF2B5EF4-FFF2-40B4-BE49-F238E27FC236}">
                  <a16:creationId xmlns:a16="http://schemas.microsoft.com/office/drawing/2014/main" id="{737754C7-6FE1-4676-B51A-3E46F94669A0}"/>
                </a:ext>
              </a:extLst>
            </p:cNvPr>
            <p:cNvGrpSpPr/>
            <p:nvPr/>
          </p:nvGrpSpPr>
          <p:grpSpPr>
            <a:xfrm rot="371193">
              <a:off x="3003581" y="5614660"/>
              <a:ext cx="1430727" cy="693721"/>
              <a:chOff x="10001184" y="5338622"/>
              <a:chExt cx="2106391" cy="1022263"/>
            </a:xfrm>
          </p:grpSpPr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696ACA1F-5303-4074-A34E-7EB4EAD9E2C7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41" name="รูปแบบอิสระ: รูปร่าง 240">
                  <a:extLst>
                    <a:ext uri="{FF2B5EF4-FFF2-40B4-BE49-F238E27FC236}">
                      <a16:creationId xmlns:a16="http://schemas.microsoft.com/office/drawing/2014/main" id="{67C95EAB-8319-4B2E-9E0F-41BC20A546A3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2" name="วงรี 241">
                  <a:extLst>
                    <a:ext uri="{FF2B5EF4-FFF2-40B4-BE49-F238E27FC236}">
                      <a16:creationId xmlns:a16="http://schemas.microsoft.com/office/drawing/2014/main" id="{2BCD0285-834A-4C23-8AE5-1217C8F7D2A6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3" name="วงรี 242">
                  <a:extLst>
                    <a:ext uri="{FF2B5EF4-FFF2-40B4-BE49-F238E27FC236}">
                      <a16:creationId xmlns:a16="http://schemas.microsoft.com/office/drawing/2014/main" id="{C76C7E44-0410-4285-9EF4-491B1CEFC4E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4" name="วงรี 243">
                  <a:extLst>
                    <a:ext uri="{FF2B5EF4-FFF2-40B4-BE49-F238E27FC236}">
                      <a16:creationId xmlns:a16="http://schemas.microsoft.com/office/drawing/2014/main" id="{FF265017-409F-4AF7-BB0A-F0FE4318D0F4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5" name="วงรี 244">
                  <a:extLst>
                    <a:ext uri="{FF2B5EF4-FFF2-40B4-BE49-F238E27FC236}">
                      <a16:creationId xmlns:a16="http://schemas.microsoft.com/office/drawing/2014/main" id="{727D94CB-6503-48FB-9012-BFDB1B495F33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6" name="รูปแบบอิสระ: รูปร่าง 245">
                  <a:extLst>
                    <a:ext uri="{FF2B5EF4-FFF2-40B4-BE49-F238E27FC236}">
                      <a16:creationId xmlns:a16="http://schemas.microsoft.com/office/drawing/2014/main" id="{9D8547BB-72BC-4EBB-98BF-EFA86F60522A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id="{26277A48-4162-4C99-A298-9F3721C504F5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id="{70E25054-FC94-4345-971E-23664CFCED4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9" name="วงรี 248">
                  <a:extLst>
                    <a:ext uri="{FF2B5EF4-FFF2-40B4-BE49-F238E27FC236}">
                      <a16:creationId xmlns:a16="http://schemas.microsoft.com/office/drawing/2014/main" id="{0C3C3896-A1AD-4C11-A1EE-30DA2531DD92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0" name="วงรี 249">
                  <a:extLst>
                    <a:ext uri="{FF2B5EF4-FFF2-40B4-BE49-F238E27FC236}">
                      <a16:creationId xmlns:a16="http://schemas.microsoft.com/office/drawing/2014/main" id="{BBF58037-5FD0-43CC-9A57-06D6158F5B17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id="{4FB73430-BC0A-4E20-8E4B-34FAEC06D5F6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340A9CD0-6012-4706-A0C5-FF3AF471FE52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23FE29B1-5AF7-4791-A333-EFE9FC9C41F4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8" name="วงรี 237">
                  <a:extLst>
                    <a:ext uri="{FF2B5EF4-FFF2-40B4-BE49-F238E27FC236}">
                      <a16:creationId xmlns:a16="http://schemas.microsoft.com/office/drawing/2014/main" id="{174CCA21-2718-4129-ADA2-042147E865A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9" name="วงรี 238">
                  <a:extLst>
                    <a:ext uri="{FF2B5EF4-FFF2-40B4-BE49-F238E27FC236}">
                      <a16:creationId xmlns:a16="http://schemas.microsoft.com/office/drawing/2014/main" id="{E58C4619-D17D-4BEE-B9BD-BE4F982E5950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0" name="วงรี 239">
                  <a:extLst>
                    <a:ext uri="{FF2B5EF4-FFF2-40B4-BE49-F238E27FC236}">
                      <a16:creationId xmlns:a16="http://schemas.microsoft.com/office/drawing/2014/main" id="{5DE741FD-9760-498E-8DB6-AC3DAF9FB43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22" name="กลุ่ม 221">
              <a:extLst>
                <a:ext uri="{FF2B5EF4-FFF2-40B4-BE49-F238E27FC236}">
                  <a16:creationId xmlns:a16="http://schemas.microsoft.com/office/drawing/2014/main" id="{EEF61F80-2AEF-475F-886E-2A7A5FAA848C}"/>
                </a:ext>
              </a:extLst>
            </p:cNvPr>
            <p:cNvGrpSpPr/>
            <p:nvPr/>
          </p:nvGrpSpPr>
          <p:grpSpPr>
            <a:xfrm rot="20727338">
              <a:off x="4323842" y="4907189"/>
              <a:ext cx="305720" cy="292204"/>
              <a:chOff x="1187573" y="6247766"/>
              <a:chExt cx="450097" cy="430590"/>
            </a:xfrm>
          </p:grpSpPr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BBB1ACE3-52EA-4F41-BB82-AE5F80CC3E57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0" name="วงรี 229">
                <a:extLst>
                  <a:ext uri="{FF2B5EF4-FFF2-40B4-BE49-F238E27FC236}">
                    <a16:creationId xmlns:a16="http://schemas.microsoft.com/office/drawing/2014/main" id="{F61CDC41-AF57-4204-98AC-847FEABFDB50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1" name="วงรี 230">
                <a:extLst>
                  <a:ext uri="{FF2B5EF4-FFF2-40B4-BE49-F238E27FC236}">
                    <a16:creationId xmlns:a16="http://schemas.microsoft.com/office/drawing/2014/main" id="{DC420BF1-804E-4028-81C7-0C871F7C428B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2" name="วงรี 231">
                <a:extLst>
                  <a:ext uri="{FF2B5EF4-FFF2-40B4-BE49-F238E27FC236}">
                    <a16:creationId xmlns:a16="http://schemas.microsoft.com/office/drawing/2014/main" id="{38B5566E-9433-4C6A-A098-E893968A8576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3" name="วงรี 232">
                <a:extLst>
                  <a:ext uri="{FF2B5EF4-FFF2-40B4-BE49-F238E27FC236}">
                    <a16:creationId xmlns:a16="http://schemas.microsoft.com/office/drawing/2014/main" id="{4622A90C-80FF-4B63-932B-EF2DC7250578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23" name="กลุ่ม 222">
              <a:extLst>
                <a:ext uri="{FF2B5EF4-FFF2-40B4-BE49-F238E27FC236}">
                  <a16:creationId xmlns:a16="http://schemas.microsoft.com/office/drawing/2014/main" id="{D9DBD031-4666-4635-8A09-1019C2392070}"/>
                </a:ext>
              </a:extLst>
            </p:cNvPr>
            <p:cNvGrpSpPr/>
            <p:nvPr/>
          </p:nvGrpSpPr>
          <p:grpSpPr>
            <a:xfrm rot="20727338">
              <a:off x="2950142" y="5412462"/>
              <a:ext cx="305720" cy="292204"/>
              <a:chOff x="1187573" y="6247766"/>
              <a:chExt cx="450097" cy="430590"/>
            </a:xfrm>
          </p:grpSpPr>
          <p:sp>
            <p:nvSpPr>
              <p:cNvPr id="224" name="รูปแบบอิสระ: รูปร่าง 223">
                <a:extLst>
                  <a:ext uri="{FF2B5EF4-FFF2-40B4-BE49-F238E27FC236}">
                    <a16:creationId xmlns:a16="http://schemas.microsoft.com/office/drawing/2014/main" id="{2B4B5053-D13E-49F7-B059-C4F4B04F54B0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9EB55D39-ED1F-47D7-B02B-4F29F1E3D12A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40A7257F-245B-4836-9FFB-B4F69CFD798E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7" name="วงรี 226">
                <a:extLst>
                  <a:ext uri="{FF2B5EF4-FFF2-40B4-BE49-F238E27FC236}">
                    <a16:creationId xmlns:a16="http://schemas.microsoft.com/office/drawing/2014/main" id="{A38C4CCD-8D42-46A3-80B3-C61268332FC9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id="{0DB125D2-75E0-4071-B35A-7ADD8DACE03F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20" name="แผนผังลำดับงาน: ตัวเชื่อมต่อ 319">
            <a:extLst>
              <a:ext uri="{FF2B5EF4-FFF2-40B4-BE49-F238E27FC236}">
                <a16:creationId xmlns:a16="http://schemas.microsoft.com/office/drawing/2014/main" id="{4E2FE2D7-DABC-4756-B1F6-2B6C810B0FDD}"/>
              </a:ext>
            </a:extLst>
          </p:cNvPr>
          <p:cNvSpPr/>
          <p:nvPr/>
        </p:nvSpPr>
        <p:spPr>
          <a:xfrm>
            <a:off x="10420649" y="5343932"/>
            <a:ext cx="615786" cy="587860"/>
          </a:xfrm>
          <a:prstGeom prst="flowChartConnector">
            <a:avLst/>
          </a:pr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21" name="รูปแบบอิสระ: รูปร่าง 320">
            <a:extLst>
              <a:ext uri="{FF2B5EF4-FFF2-40B4-BE49-F238E27FC236}">
                <a16:creationId xmlns:a16="http://schemas.microsoft.com/office/drawing/2014/main" id="{862012D5-A9DE-4B3D-8895-C31E8807A638}"/>
              </a:ext>
            </a:extLst>
          </p:cNvPr>
          <p:cNvSpPr/>
          <p:nvPr/>
        </p:nvSpPr>
        <p:spPr>
          <a:xfrm rot="2576925">
            <a:off x="10211765" y="5356623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22" name="รูปแบบอิสระ: รูปร่าง 321">
            <a:extLst>
              <a:ext uri="{FF2B5EF4-FFF2-40B4-BE49-F238E27FC236}">
                <a16:creationId xmlns:a16="http://schemas.microsoft.com/office/drawing/2014/main" id="{FDB6C995-3F72-465B-B375-2A77EBA9E12E}"/>
              </a:ext>
            </a:extLst>
          </p:cNvPr>
          <p:cNvSpPr/>
          <p:nvPr/>
        </p:nvSpPr>
        <p:spPr>
          <a:xfrm rot="20888705" flipH="1">
            <a:off x="11081274" y="5569530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E0EC914-04B9-48A8-8308-F2293114AC2B}"/>
              </a:ext>
            </a:extLst>
          </p:cNvPr>
          <p:cNvGrpSpPr/>
          <p:nvPr/>
        </p:nvGrpSpPr>
        <p:grpSpPr>
          <a:xfrm>
            <a:off x="6271035" y="3547038"/>
            <a:ext cx="2825956" cy="3040194"/>
            <a:chOff x="6271035" y="3547038"/>
            <a:chExt cx="2825956" cy="3040194"/>
          </a:xfrm>
        </p:grpSpPr>
        <p:grpSp>
          <p:nvGrpSpPr>
            <p:cNvPr id="105" name="กลุ่ม 104">
              <a:extLst>
                <a:ext uri="{FF2B5EF4-FFF2-40B4-BE49-F238E27FC236}">
                  <a16:creationId xmlns:a16="http://schemas.microsoft.com/office/drawing/2014/main" id="{479E917D-28EB-4580-A67B-BAB55930D34D}"/>
                </a:ext>
              </a:extLst>
            </p:cNvPr>
            <p:cNvGrpSpPr/>
            <p:nvPr/>
          </p:nvGrpSpPr>
          <p:grpSpPr>
            <a:xfrm>
              <a:off x="6271035" y="3547038"/>
              <a:ext cx="2825956" cy="3040194"/>
              <a:chOff x="68370" y="1997785"/>
              <a:chExt cx="3078739" cy="3214425"/>
            </a:xfrm>
          </p:grpSpPr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140863D-31B0-4F15-A01C-5360DE2660E5}"/>
                  </a:ext>
                </a:extLst>
              </p:cNvPr>
              <p:cNvGrpSpPr/>
              <p:nvPr/>
            </p:nvGrpSpPr>
            <p:grpSpPr>
              <a:xfrm>
                <a:off x="68370" y="1997785"/>
                <a:ext cx="3078739" cy="3214425"/>
                <a:chOff x="68370" y="1997785"/>
                <a:chExt cx="3078739" cy="3214425"/>
              </a:xfrm>
            </p:grpSpPr>
            <p:sp>
              <p:nvSpPr>
                <p:cNvPr id="109" name="รูปแบบอิสระ: รูปร่าง 108">
                  <a:extLst>
                    <a:ext uri="{FF2B5EF4-FFF2-40B4-BE49-F238E27FC236}">
                      <a16:creationId xmlns:a16="http://schemas.microsoft.com/office/drawing/2014/main" id="{E2379AC3-49B8-4EB4-9497-94B35EF5A9CA}"/>
                    </a:ext>
                  </a:extLst>
                </p:cNvPr>
                <p:cNvSpPr/>
                <p:nvPr/>
              </p:nvSpPr>
              <p:spPr>
                <a:xfrm flipH="1">
                  <a:off x="68370" y="3446300"/>
                  <a:ext cx="885355" cy="1665384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10" name="กลุ่ม 109">
                  <a:extLst>
                    <a:ext uri="{FF2B5EF4-FFF2-40B4-BE49-F238E27FC236}">
                      <a16:creationId xmlns:a16="http://schemas.microsoft.com/office/drawing/2014/main" id="{37693236-26F4-4202-B6E0-01ADF29D798D}"/>
                    </a:ext>
                  </a:extLst>
                </p:cNvPr>
                <p:cNvGrpSpPr/>
                <p:nvPr/>
              </p:nvGrpSpPr>
              <p:grpSpPr>
                <a:xfrm>
                  <a:off x="740741" y="1997785"/>
                  <a:ext cx="2406368" cy="3214425"/>
                  <a:chOff x="740741" y="1997785"/>
                  <a:chExt cx="2406368" cy="3214425"/>
                </a:xfrm>
              </p:grpSpPr>
              <p:grpSp>
                <p:nvGrpSpPr>
                  <p:cNvPr id="112" name="กลุ่ม 111">
                    <a:extLst>
                      <a:ext uri="{FF2B5EF4-FFF2-40B4-BE49-F238E27FC236}">
                        <a16:creationId xmlns:a16="http://schemas.microsoft.com/office/drawing/2014/main" id="{B7B3900C-6985-47AE-8C75-67D02041BF02}"/>
                      </a:ext>
                    </a:extLst>
                  </p:cNvPr>
                  <p:cNvGrpSpPr/>
                  <p:nvPr/>
                </p:nvGrpSpPr>
                <p:grpSpPr>
                  <a:xfrm rot="10800000" flipH="1" flipV="1">
                    <a:off x="740741" y="1997785"/>
                    <a:ext cx="2406368" cy="3214425"/>
                    <a:chOff x="5263424" y="1674618"/>
                    <a:chExt cx="2268181" cy="2959191"/>
                  </a:xfrm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" name="รูปแบบอิสระ: รูปร่าง 114">
                      <a:extLst>
                        <a:ext uri="{FF2B5EF4-FFF2-40B4-BE49-F238E27FC236}">
                          <a16:creationId xmlns:a16="http://schemas.microsoft.com/office/drawing/2014/main" id="{B58185AB-41FD-4B3A-8E85-AE3E7BFEB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424" y="1674618"/>
                      <a:ext cx="2237116" cy="2959191"/>
                    </a:xfrm>
                    <a:custGeom>
                      <a:avLst/>
                      <a:gdLst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55889 w 606091"/>
                        <a:gd name="connsiteY4" fmla="*/ 5679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63509 w 606091"/>
                        <a:gd name="connsiteY4" fmla="*/ 6060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19655 w 570517"/>
                        <a:gd name="connsiteY0" fmla="*/ 691793 h 826605"/>
                        <a:gd name="connsiteX1" fmla="*/ 75535 w 570517"/>
                        <a:gd name="connsiteY1" fmla="*/ 216813 h 826605"/>
                        <a:gd name="connsiteX2" fmla="*/ 42515 w 570517"/>
                        <a:gd name="connsiteY2" fmla="*/ 23773 h 826605"/>
                        <a:gd name="connsiteX3" fmla="*/ 182215 w 570517"/>
                        <a:gd name="connsiteY3" fmla="*/ 74573 h 826605"/>
                        <a:gd name="connsiteX4" fmla="*/ 227935 w 570517"/>
                        <a:gd name="connsiteY4" fmla="*/ 60603 h 826605"/>
                        <a:gd name="connsiteX5" fmla="*/ 324455 w 570517"/>
                        <a:gd name="connsiteY5" fmla="*/ 49173 h 826605"/>
                        <a:gd name="connsiteX6" fmla="*/ 415895 w 570517"/>
                        <a:gd name="connsiteY6" fmla="*/ 69493 h 826605"/>
                        <a:gd name="connsiteX7" fmla="*/ 527655 w 570517"/>
                        <a:gd name="connsiteY7" fmla="*/ 3453 h 826605"/>
                        <a:gd name="connsiteX8" fmla="*/ 502255 w 570517"/>
                        <a:gd name="connsiteY8" fmla="*/ 193953 h 826605"/>
                        <a:gd name="connsiteX9" fmla="*/ 558135 w 570517"/>
                        <a:gd name="connsiteY9" fmla="*/ 681633 h 826605"/>
                        <a:gd name="connsiteX10" fmla="*/ 553055 w 570517"/>
                        <a:gd name="connsiteY10" fmla="*/ 803553 h 826605"/>
                        <a:gd name="connsiteX11" fmla="*/ 375255 w 570517"/>
                        <a:gd name="connsiteY11" fmla="*/ 821333 h 826605"/>
                        <a:gd name="connsiteX12" fmla="*/ 32355 w 570517"/>
                        <a:gd name="connsiteY12" fmla="*/ 814348 h 826605"/>
                        <a:gd name="connsiteX13" fmla="*/ 19655 w 570517"/>
                        <a:gd name="connsiteY13" fmla="*/ 691793 h 826605"/>
                        <a:gd name="connsiteX0" fmla="*/ 27872 w 578734"/>
                        <a:gd name="connsiteY0" fmla="*/ 691793 h 821583"/>
                        <a:gd name="connsiteX1" fmla="*/ 83752 w 578734"/>
                        <a:gd name="connsiteY1" fmla="*/ 216813 h 821583"/>
                        <a:gd name="connsiteX2" fmla="*/ 50732 w 578734"/>
                        <a:gd name="connsiteY2" fmla="*/ 23773 h 821583"/>
                        <a:gd name="connsiteX3" fmla="*/ 190432 w 578734"/>
                        <a:gd name="connsiteY3" fmla="*/ 74573 h 821583"/>
                        <a:gd name="connsiteX4" fmla="*/ 236152 w 578734"/>
                        <a:gd name="connsiteY4" fmla="*/ 60603 h 821583"/>
                        <a:gd name="connsiteX5" fmla="*/ 332672 w 578734"/>
                        <a:gd name="connsiteY5" fmla="*/ 49173 h 821583"/>
                        <a:gd name="connsiteX6" fmla="*/ 424112 w 578734"/>
                        <a:gd name="connsiteY6" fmla="*/ 69493 h 821583"/>
                        <a:gd name="connsiteX7" fmla="*/ 535872 w 578734"/>
                        <a:gd name="connsiteY7" fmla="*/ 3453 h 821583"/>
                        <a:gd name="connsiteX8" fmla="*/ 510472 w 578734"/>
                        <a:gd name="connsiteY8" fmla="*/ 193953 h 821583"/>
                        <a:gd name="connsiteX9" fmla="*/ 566352 w 578734"/>
                        <a:gd name="connsiteY9" fmla="*/ 681633 h 821583"/>
                        <a:gd name="connsiteX10" fmla="*/ 561272 w 578734"/>
                        <a:gd name="connsiteY10" fmla="*/ 803553 h 821583"/>
                        <a:gd name="connsiteX11" fmla="*/ 383472 w 578734"/>
                        <a:gd name="connsiteY11" fmla="*/ 821333 h 821583"/>
                        <a:gd name="connsiteX12" fmla="*/ 40572 w 578734"/>
                        <a:gd name="connsiteY12" fmla="*/ 814348 h 821583"/>
                        <a:gd name="connsiteX13" fmla="*/ 27872 w 578734"/>
                        <a:gd name="connsiteY13" fmla="*/ 691793 h 821583"/>
                        <a:gd name="connsiteX0" fmla="*/ 11104 w 579111"/>
                        <a:gd name="connsiteY0" fmla="*/ 701318 h 825770"/>
                        <a:gd name="connsiteX1" fmla="*/ 84129 w 579111"/>
                        <a:gd name="connsiteY1" fmla="*/ 216813 h 825770"/>
                        <a:gd name="connsiteX2" fmla="*/ 51109 w 579111"/>
                        <a:gd name="connsiteY2" fmla="*/ 23773 h 825770"/>
                        <a:gd name="connsiteX3" fmla="*/ 190809 w 579111"/>
                        <a:gd name="connsiteY3" fmla="*/ 74573 h 825770"/>
                        <a:gd name="connsiteX4" fmla="*/ 236529 w 579111"/>
                        <a:gd name="connsiteY4" fmla="*/ 60603 h 825770"/>
                        <a:gd name="connsiteX5" fmla="*/ 333049 w 579111"/>
                        <a:gd name="connsiteY5" fmla="*/ 49173 h 825770"/>
                        <a:gd name="connsiteX6" fmla="*/ 424489 w 579111"/>
                        <a:gd name="connsiteY6" fmla="*/ 69493 h 825770"/>
                        <a:gd name="connsiteX7" fmla="*/ 536249 w 579111"/>
                        <a:gd name="connsiteY7" fmla="*/ 3453 h 825770"/>
                        <a:gd name="connsiteX8" fmla="*/ 510849 w 579111"/>
                        <a:gd name="connsiteY8" fmla="*/ 193953 h 825770"/>
                        <a:gd name="connsiteX9" fmla="*/ 566729 w 579111"/>
                        <a:gd name="connsiteY9" fmla="*/ 681633 h 825770"/>
                        <a:gd name="connsiteX10" fmla="*/ 561649 w 579111"/>
                        <a:gd name="connsiteY10" fmla="*/ 803553 h 825770"/>
                        <a:gd name="connsiteX11" fmla="*/ 383849 w 579111"/>
                        <a:gd name="connsiteY11" fmla="*/ 821333 h 825770"/>
                        <a:gd name="connsiteX12" fmla="*/ 40949 w 579111"/>
                        <a:gd name="connsiteY12" fmla="*/ 814348 h 825770"/>
                        <a:gd name="connsiteX13" fmla="*/ 11104 w 579111"/>
                        <a:gd name="connsiteY13" fmla="*/ 701318 h 825770"/>
                        <a:gd name="connsiteX0" fmla="*/ 12598 w 580605"/>
                        <a:gd name="connsiteY0" fmla="*/ 701318 h 825770"/>
                        <a:gd name="connsiteX1" fmla="*/ 85623 w 580605"/>
                        <a:gd name="connsiteY1" fmla="*/ 216813 h 825770"/>
                        <a:gd name="connsiteX2" fmla="*/ 52603 w 580605"/>
                        <a:gd name="connsiteY2" fmla="*/ 23773 h 825770"/>
                        <a:gd name="connsiteX3" fmla="*/ 192303 w 580605"/>
                        <a:gd name="connsiteY3" fmla="*/ 74573 h 825770"/>
                        <a:gd name="connsiteX4" fmla="*/ 238023 w 580605"/>
                        <a:gd name="connsiteY4" fmla="*/ 60603 h 825770"/>
                        <a:gd name="connsiteX5" fmla="*/ 334543 w 580605"/>
                        <a:gd name="connsiteY5" fmla="*/ 49173 h 825770"/>
                        <a:gd name="connsiteX6" fmla="*/ 425983 w 580605"/>
                        <a:gd name="connsiteY6" fmla="*/ 69493 h 825770"/>
                        <a:gd name="connsiteX7" fmla="*/ 537743 w 580605"/>
                        <a:gd name="connsiteY7" fmla="*/ 3453 h 825770"/>
                        <a:gd name="connsiteX8" fmla="*/ 512343 w 580605"/>
                        <a:gd name="connsiteY8" fmla="*/ 193953 h 825770"/>
                        <a:gd name="connsiteX9" fmla="*/ 568223 w 580605"/>
                        <a:gd name="connsiteY9" fmla="*/ 681633 h 825770"/>
                        <a:gd name="connsiteX10" fmla="*/ 563143 w 580605"/>
                        <a:gd name="connsiteY10" fmla="*/ 803553 h 825770"/>
                        <a:gd name="connsiteX11" fmla="*/ 385343 w 580605"/>
                        <a:gd name="connsiteY11" fmla="*/ 821333 h 825770"/>
                        <a:gd name="connsiteX12" fmla="*/ 42443 w 580605"/>
                        <a:gd name="connsiteY12" fmla="*/ 814348 h 825770"/>
                        <a:gd name="connsiteX13" fmla="*/ 12598 w 580605"/>
                        <a:gd name="connsiteY13" fmla="*/ 701318 h 825770"/>
                        <a:gd name="connsiteX0" fmla="*/ 12598 w 585924"/>
                        <a:gd name="connsiteY0" fmla="*/ 701318 h 825770"/>
                        <a:gd name="connsiteX1" fmla="*/ 85623 w 585924"/>
                        <a:gd name="connsiteY1" fmla="*/ 216813 h 825770"/>
                        <a:gd name="connsiteX2" fmla="*/ 52603 w 585924"/>
                        <a:gd name="connsiteY2" fmla="*/ 23773 h 825770"/>
                        <a:gd name="connsiteX3" fmla="*/ 192303 w 585924"/>
                        <a:gd name="connsiteY3" fmla="*/ 74573 h 825770"/>
                        <a:gd name="connsiteX4" fmla="*/ 238023 w 585924"/>
                        <a:gd name="connsiteY4" fmla="*/ 60603 h 825770"/>
                        <a:gd name="connsiteX5" fmla="*/ 334543 w 585924"/>
                        <a:gd name="connsiteY5" fmla="*/ 49173 h 825770"/>
                        <a:gd name="connsiteX6" fmla="*/ 425983 w 585924"/>
                        <a:gd name="connsiteY6" fmla="*/ 69493 h 825770"/>
                        <a:gd name="connsiteX7" fmla="*/ 537743 w 585924"/>
                        <a:gd name="connsiteY7" fmla="*/ 3453 h 825770"/>
                        <a:gd name="connsiteX8" fmla="*/ 512343 w 585924"/>
                        <a:gd name="connsiteY8" fmla="*/ 193953 h 825770"/>
                        <a:gd name="connsiteX9" fmla="*/ 568223 w 585924"/>
                        <a:gd name="connsiteY9" fmla="*/ 681633 h 825770"/>
                        <a:gd name="connsiteX10" fmla="*/ 570763 w 585924"/>
                        <a:gd name="connsiteY10" fmla="*/ 809268 h 825770"/>
                        <a:gd name="connsiteX11" fmla="*/ 385343 w 585924"/>
                        <a:gd name="connsiteY11" fmla="*/ 821333 h 825770"/>
                        <a:gd name="connsiteX12" fmla="*/ 42443 w 585924"/>
                        <a:gd name="connsiteY12" fmla="*/ 814348 h 825770"/>
                        <a:gd name="connsiteX13" fmla="*/ 12598 w 585924"/>
                        <a:gd name="connsiteY13" fmla="*/ 701318 h 825770"/>
                        <a:gd name="connsiteX0" fmla="*/ 12710 w 585897"/>
                        <a:gd name="connsiteY0" fmla="*/ 701318 h 830313"/>
                        <a:gd name="connsiteX1" fmla="*/ 85735 w 585897"/>
                        <a:gd name="connsiteY1" fmla="*/ 216813 h 830313"/>
                        <a:gd name="connsiteX2" fmla="*/ 52715 w 585897"/>
                        <a:gd name="connsiteY2" fmla="*/ 23773 h 830313"/>
                        <a:gd name="connsiteX3" fmla="*/ 192415 w 585897"/>
                        <a:gd name="connsiteY3" fmla="*/ 74573 h 830313"/>
                        <a:gd name="connsiteX4" fmla="*/ 238135 w 585897"/>
                        <a:gd name="connsiteY4" fmla="*/ 60603 h 830313"/>
                        <a:gd name="connsiteX5" fmla="*/ 334655 w 585897"/>
                        <a:gd name="connsiteY5" fmla="*/ 49173 h 830313"/>
                        <a:gd name="connsiteX6" fmla="*/ 426095 w 585897"/>
                        <a:gd name="connsiteY6" fmla="*/ 69493 h 830313"/>
                        <a:gd name="connsiteX7" fmla="*/ 537855 w 585897"/>
                        <a:gd name="connsiteY7" fmla="*/ 3453 h 830313"/>
                        <a:gd name="connsiteX8" fmla="*/ 512455 w 585897"/>
                        <a:gd name="connsiteY8" fmla="*/ 193953 h 830313"/>
                        <a:gd name="connsiteX9" fmla="*/ 568335 w 585897"/>
                        <a:gd name="connsiteY9" fmla="*/ 681633 h 830313"/>
                        <a:gd name="connsiteX10" fmla="*/ 570875 w 585897"/>
                        <a:gd name="connsiteY10" fmla="*/ 809268 h 830313"/>
                        <a:gd name="connsiteX11" fmla="*/ 387360 w 585897"/>
                        <a:gd name="connsiteY11" fmla="*/ 828953 h 830313"/>
                        <a:gd name="connsiteX12" fmla="*/ 42555 w 585897"/>
                        <a:gd name="connsiteY12" fmla="*/ 814348 h 830313"/>
                        <a:gd name="connsiteX13" fmla="*/ 12710 w 585897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238135 w 591041"/>
                        <a:gd name="connsiteY4" fmla="*/ 60603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192415 w 591041"/>
                        <a:gd name="connsiteY4" fmla="*/ 73938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192415 w 591041"/>
                        <a:gd name="connsiteY4" fmla="*/ 73960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34325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1041" h="830335">
                          <a:moveTo>
                            <a:pt x="12710" y="701340"/>
                          </a:moveTo>
                          <a:cubicBezTo>
                            <a:pt x="23717" y="597941"/>
                            <a:pt x="79068" y="329759"/>
                            <a:pt x="85735" y="216835"/>
                          </a:cubicBezTo>
                          <a:cubicBezTo>
                            <a:pt x="92402" y="103911"/>
                            <a:pt x="34935" y="47502"/>
                            <a:pt x="52715" y="23795"/>
                          </a:cubicBezTo>
                          <a:cubicBezTo>
                            <a:pt x="70495" y="88"/>
                            <a:pt x="160559" y="67822"/>
                            <a:pt x="192415" y="74595"/>
                          </a:cubicBezTo>
                          <a:cubicBezTo>
                            <a:pt x="224271" y="81368"/>
                            <a:pt x="223636" y="68033"/>
                            <a:pt x="243850" y="64435"/>
                          </a:cubicBezTo>
                          <a:cubicBezTo>
                            <a:pt x="264064" y="60837"/>
                            <a:pt x="260466" y="55968"/>
                            <a:pt x="313700" y="53005"/>
                          </a:cubicBezTo>
                          <a:cubicBezTo>
                            <a:pt x="366934" y="50042"/>
                            <a:pt x="388736" y="77770"/>
                            <a:pt x="426095" y="69515"/>
                          </a:cubicBezTo>
                          <a:cubicBezTo>
                            <a:pt x="463454" y="61260"/>
                            <a:pt x="523462" y="-17268"/>
                            <a:pt x="537855" y="3475"/>
                          </a:cubicBezTo>
                          <a:cubicBezTo>
                            <a:pt x="552248" y="24218"/>
                            <a:pt x="505470" y="80945"/>
                            <a:pt x="512455" y="193975"/>
                          </a:cubicBezTo>
                          <a:cubicBezTo>
                            <a:pt x="519440" y="307005"/>
                            <a:pt x="570028" y="579103"/>
                            <a:pt x="579765" y="681655"/>
                          </a:cubicBezTo>
                          <a:cubicBezTo>
                            <a:pt x="589502" y="784207"/>
                            <a:pt x="602942" y="784737"/>
                            <a:pt x="570875" y="809290"/>
                          </a:cubicBezTo>
                          <a:cubicBezTo>
                            <a:pt x="538808" y="833843"/>
                            <a:pt x="481763" y="828128"/>
                            <a:pt x="387360" y="828975"/>
                          </a:cubicBezTo>
                          <a:cubicBezTo>
                            <a:pt x="292957" y="829822"/>
                            <a:pt x="104997" y="835642"/>
                            <a:pt x="42555" y="814370"/>
                          </a:cubicBezTo>
                          <a:cubicBezTo>
                            <a:pt x="-19887" y="793098"/>
                            <a:pt x="1703" y="804739"/>
                            <a:pt x="12710" y="7013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6" name="รูปแบบอิสระ: รูปร่าง 115">
                      <a:extLst>
                        <a:ext uri="{FF2B5EF4-FFF2-40B4-BE49-F238E27FC236}">
                          <a16:creationId xmlns:a16="http://schemas.microsoft.com/office/drawing/2014/main" id="{A0FEC4DB-728B-434D-B832-ADA9DF9FF1B5}"/>
                        </a:ext>
                      </a:extLst>
                    </p:cNvPr>
                    <p:cNvSpPr/>
                    <p:nvPr/>
                  </p:nvSpPr>
                  <p:spPr>
                    <a:xfrm rot="21410072" flipH="1">
                      <a:off x="7058660" y="1724474"/>
                      <a:ext cx="256260" cy="514816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  <a:gd name="connsiteX0" fmla="*/ 32952 w 256260"/>
                        <a:gd name="connsiteY0" fmla="*/ 7572 h 514816"/>
                        <a:gd name="connsiteX1" fmla="*/ 187257 w 256260"/>
                        <a:gd name="connsiteY1" fmla="*/ 169497 h 514816"/>
                        <a:gd name="connsiteX2" fmla="*/ 255837 w 256260"/>
                        <a:gd name="connsiteY2" fmla="*/ 428577 h 514816"/>
                        <a:gd name="connsiteX3" fmla="*/ 158682 w 256260"/>
                        <a:gd name="connsiteY3" fmla="*/ 510492 h 514816"/>
                        <a:gd name="connsiteX4" fmla="*/ 139631 w 256260"/>
                        <a:gd name="connsiteY4" fmla="*/ 493346 h 514816"/>
                        <a:gd name="connsiteX5" fmla="*/ 128202 w 256260"/>
                        <a:gd name="connsiteY5" fmla="*/ 407622 h 514816"/>
                        <a:gd name="connsiteX6" fmla="*/ 88197 w 256260"/>
                        <a:gd name="connsiteY6" fmla="*/ 262842 h 514816"/>
                        <a:gd name="connsiteX7" fmla="*/ 50097 w 256260"/>
                        <a:gd name="connsiteY7" fmla="*/ 171402 h 514816"/>
                        <a:gd name="connsiteX8" fmla="*/ 17712 w 256260"/>
                        <a:gd name="connsiteY8" fmla="*/ 85677 h 514816"/>
                        <a:gd name="connsiteX9" fmla="*/ 156 w 256260"/>
                        <a:gd name="connsiteY9" fmla="*/ 32768 h 514816"/>
                        <a:gd name="connsiteX10" fmla="*/ 32952 w 256260"/>
                        <a:gd name="connsiteY10" fmla="*/ 7572 h 514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260" h="514816">
                          <a:moveTo>
                            <a:pt x="32952" y="7572"/>
                          </a:moveTo>
                          <a:cubicBezTo>
                            <a:pt x="64135" y="30360"/>
                            <a:pt x="150110" y="99330"/>
                            <a:pt x="187257" y="169497"/>
                          </a:cubicBezTo>
                          <a:cubicBezTo>
                            <a:pt x="224404" y="239664"/>
                            <a:pt x="260599" y="371745"/>
                            <a:pt x="255837" y="428577"/>
                          </a:cubicBezTo>
                          <a:cubicBezTo>
                            <a:pt x="251075" y="485409"/>
                            <a:pt x="178050" y="499697"/>
                            <a:pt x="158682" y="510492"/>
                          </a:cubicBezTo>
                          <a:cubicBezTo>
                            <a:pt x="139314" y="521287"/>
                            <a:pt x="142806" y="510491"/>
                            <a:pt x="139631" y="493346"/>
                          </a:cubicBezTo>
                          <a:cubicBezTo>
                            <a:pt x="136456" y="476201"/>
                            <a:pt x="136774" y="446039"/>
                            <a:pt x="128202" y="407622"/>
                          </a:cubicBezTo>
                          <a:cubicBezTo>
                            <a:pt x="119630" y="369205"/>
                            <a:pt x="101214" y="302212"/>
                            <a:pt x="88197" y="262842"/>
                          </a:cubicBezTo>
                          <a:cubicBezTo>
                            <a:pt x="75180" y="223472"/>
                            <a:pt x="60892" y="200612"/>
                            <a:pt x="50097" y="171402"/>
                          </a:cubicBezTo>
                          <a:cubicBezTo>
                            <a:pt x="39302" y="142192"/>
                            <a:pt x="26035" y="108783"/>
                            <a:pt x="17712" y="85677"/>
                          </a:cubicBezTo>
                          <a:cubicBezTo>
                            <a:pt x="9389" y="62571"/>
                            <a:pt x="-1431" y="46103"/>
                            <a:pt x="156" y="32768"/>
                          </a:cubicBezTo>
                          <a:cubicBezTo>
                            <a:pt x="1743" y="19433"/>
                            <a:pt x="1769" y="-15216"/>
                            <a:pt x="32952" y="7572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7" name="รูปแบบอิสระ: รูปร่าง 116">
                      <a:extLst>
                        <a:ext uri="{FF2B5EF4-FFF2-40B4-BE49-F238E27FC236}">
                          <a16:creationId xmlns:a16="http://schemas.microsoft.com/office/drawing/2014/main" id="{46908738-AC65-460D-A5AF-F4E45A905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3830" y="1753101"/>
                      <a:ext cx="879308" cy="996669"/>
                    </a:xfrm>
                    <a:custGeom>
                      <a:avLst/>
                      <a:gdLst>
                        <a:gd name="connsiteX0" fmla="*/ 116550 w 878744"/>
                        <a:gd name="connsiteY0" fmla="*/ 913496 h 967141"/>
                        <a:gd name="connsiteX1" fmla="*/ 520410 w 878744"/>
                        <a:gd name="connsiteY1" fmla="*/ 946516 h 967141"/>
                        <a:gd name="connsiteX2" fmla="*/ 830290 w 878744"/>
                        <a:gd name="connsiteY2" fmla="*/ 778876 h 967141"/>
                        <a:gd name="connsiteX3" fmla="*/ 873470 w 878744"/>
                        <a:gd name="connsiteY3" fmla="*/ 430896 h 967141"/>
                        <a:gd name="connsiteX4" fmla="*/ 784570 w 878744"/>
                        <a:gd name="connsiteY4" fmla="*/ 166736 h 967141"/>
                        <a:gd name="connsiteX5" fmla="*/ 583910 w 878744"/>
                        <a:gd name="connsiteY5" fmla="*/ 202296 h 967141"/>
                        <a:gd name="connsiteX6" fmla="*/ 324830 w 878744"/>
                        <a:gd name="connsiteY6" fmla="*/ 110856 h 967141"/>
                        <a:gd name="connsiteX7" fmla="*/ 131790 w 878744"/>
                        <a:gd name="connsiteY7" fmla="*/ 27036 h 967141"/>
                        <a:gd name="connsiteX8" fmla="*/ 12410 w 878744"/>
                        <a:gd name="connsiteY8" fmla="*/ 9256 h 967141"/>
                        <a:gd name="connsiteX9" fmla="*/ 17490 w 878744"/>
                        <a:gd name="connsiteY9" fmla="*/ 161656 h 967141"/>
                        <a:gd name="connsiteX10" fmla="*/ 134330 w 878744"/>
                        <a:gd name="connsiteY10" fmla="*/ 489316 h 967141"/>
                        <a:gd name="connsiteX11" fmla="*/ 116550 w 878744"/>
                        <a:gd name="connsiteY11" fmla="*/ 913496 h 967141"/>
                        <a:gd name="connsiteX0" fmla="*/ 116550 w 878744"/>
                        <a:gd name="connsiteY0" fmla="*/ 913496 h 956006"/>
                        <a:gd name="connsiteX1" fmla="*/ 520410 w 878744"/>
                        <a:gd name="connsiteY1" fmla="*/ 946516 h 956006"/>
                        <a:gd name="connsiteX2" fmla="*/ 830290 w 878744"/>
                        <a:gd name="connsiteY2" fmla="*/ 778876 h 956006"/>
                        <a:gd name="connsiteX3" fmla="*/ 873470 w 878744"/>
                        <a:gd name="connsiteY3" fmla="*/ 430896 h 956006"/>
                        <a:gd name="connsiteX4" fmla="*/ 784570 w 878744"/>
                        <a:gd name="connsiteY4" fmla="*/ 166736 h 956006"/>
                        <a:gd name="connsiteX5" fmla="*/ 583910 w 878744"/>
                        <a:gd name="connsiteY5" fmla="*/ 202296 h 956006"/>
                        <a:gd name="connsiteX6" fmla="*/ 324830 w 878744"/>
                        <a:gd name="connsiteY6" fmla="*/ 110856 h 956006"/>
                        <a:gd name="connsiteX7" fmla="*/ 131790 w 878744"/>
                        <a:gd name="connsiteY7" fmla="*/ 27036 h 956006"/>
                        <a:gd name="connsiteX8" fmla="*/ 12410 w 878744"/>
                        <a:gd name="connsiteY8" fmla="*/ 9256 h 956006"/>
                        <a:gd name="connsiteX9" fmla="*/ 17490 w 878744"/>
                        <a:gd name="connsiteY9" fmla="*/ 161656 h 956006"/>
                        <a:gd name="connsiteX10" fmla="*/ 134330 w 878744"/>
                        <a:gd name="connsiteY10" fmla="*/ 489316 h 956006"/>
                        <a:gd name="connsiteX11" fmla="*/ 131790 w 878744"/>
                        <a:gd name="connsiteY11" fmla="*/ 733156 h 956006"/>
                        <a:gd name="connsiteX12" fmla="*/ 116550 w 878744"/>
                        <a:gd name="connsiteY12" fmla="*/ 913496 h 956006"/>
                        <a:gd name="connsiteX0" fmla="*/ 121630 w 878744"/>
                        <a:gd name="connsiteY0" fmla="*/ 918576 h 957529"/>
                        <a:gd name="connsiteX1" fmla="*/ 520410 w 878744"/>
                        <a:gd name="connsiteY1" fmla="*/ 946516 h 957529"/>
                        <a:gd name="connsiteX2" fmla="*/ 830290 w 878744"/>
                        <a:gd name="connsiteY2" fmla="*/ 778876 h 957529"/>
                        <a:gd name="connsiteX3" fmla="*/ 873470 w 878744"/>
                        <a:gd name="connsiteY3" fmla="*/ 430896 h 957529"/>
                        <a:gd name="connsiteX4" fmla="*/ 784570 w 878744"/>
                        <a:gd name="connsiteY4" fmla="*/ 166736 h 957529"/>
                        <a:gd name="connsiteX5" fmla="*/ 583910 w 878744"/>
                        <a:gd name="connsiteY5" fmla="*/ 202296 h 957529"/>
                        <a:gd name="connsiteX6" fmla="*/ 324830 w 878744"/>
                        <a:gd name="connsiteY6" fmla="*/ 110856 h 957529"/>
                        <a:gd name="connsiteX7" fmla="*/ 131790 w 878744"/>
                        <a:gd name="connsiteY7" fmla="*/ 27036 h 957529"/>
                        <a:gd name="connsiteX8" fmla="*/ 12410 w 878744"/>
                        <a:gd name="connsiteY8" fmla="*/ 9256 h 957529"/>
                        <a:gd name="connsiteX9" fmla="*/ 17490 w 878744"/>
                        <a:gd name="connsiteY9" fmla="*/ 161656 h 957529"/>
                        <a:gd name="connsiteX10" fmla="*/ 134330 w 878744"/>
                        <a:gd name="connsiteY10" fmla="*/ 489316 h 957529"/>
                        <a:gd name="connsiteX11" fmla="*/ 131790 w 878744"/>
                        <a:gd name="connsiteY11" fmla="*/ 733156 h 957529"/>
                        <a:gd name="connsiteX12" fmla="*/ 121630 w 878744"/>
                        <a:gd name="connsiteY12" fmla="*/ 918576 h 957529"/>
                        <a:gd name="connsiteX0" fmla="*/ 121630 w 878744"/>
                        <a:gd name="connsiteY0" fmla="*/ 918576 h 968012"/>
                        <a:gd name="connsiteX1" fmla="*/ 520410 w 878744"/>
                        <a:gd name="connsiteY1" fmla="*/ 946516 h 968012"/>
                        <a:gd name="connsiteX2" fmla="*/ 830290 w 878744"/>
                        <a:gd name="connsiteY2" fmla="*/ 778876 h 968012"/>
                        <a:gd name="connsiteX3" fmla="*/ 873470 w 878744"/>
                        <a:gd name="connsiteY3" fmla="*/ 430896 h 968012"/>
                        <a:gd name="connsiteX4" fmla="*/ 784570 w 878744"/>
                        <a:gd name="connsiteY4" fmla="*/ 166736 h 968012"/>
                        <a:gd name="connsiteX5" fmla="*/ 583910 w 878744"/>
                        <a:gd name="connsiteY5" fmla="*/ 202296 h 968012"/>
                        <a:gd name="connsiteX6" fmla="*/ 324830 w 878744"/>
                        <a:gd name="connsiteY6" fmla="*/ 110856 h 968012"/>
                        <a:gd name="connsiteX7" fmla="*/ 131790 w 878744"/>
                        <a:gd name="connsiteY7" fmla="*/ 27036 h 968012"/>
                        <a:gd name="connsiteX8" fmla="*/ 12410 w 878744"/>
                        <a:gd name="connsiteY8" fmla="*/ 9256 h 968012"/>
                        <a:gd name="connsiteX9" fmla="*/ 17490 w 878744"/>
                        <a:gd name="connsiteY9" fmla="*/ 161656 h 968012"/>
                        <a:gd name="connsiteX10" fmla="*/ 134330 w 878744"/>
                        <a:gd name="connsiteY10" fmla="*/ 489316 h 968012"/>
                        <a:gd name="connsiteX11" fmla="*/ 131790 w 878744"/>
                        <a:gd name="connsiteY11" fmla="*/ 733156 h 968012"/>
                        <a:gd name="connsiteX12" fmla="*/ 121630 w 878744"/>
                        <a:gd name="connsiteY12" fmla="*/ 918576 h 968012"/>
                        <a:gd name="connsiteX0" fmla="*/ 108930 w 878744"/>
                        <a:gd name="connsiteY0" fmla="*/ 916036 h 966682"/>
                        <a:gd name="connsiteX1" fmla="*/ 520410 w 878744"/>
                        <a:gd name="connsiteY1" fmla="*/ 946516 h 966682"/>
                        <a:gd name="connsiteX2" fmla="*/ 830290 w 878744"/>
                        <a:gd name="connsiteY2" fmla="*/ 778876 h 966682"/>
                        <a:gd name="connsiteX3" fmla="*/ 873470 w 878744"/>
                        <a:gd name="connsiteY3" fmla="*/ 430896 h 966682"/>
                        <a:gd name="connsiteX4" fmla="*/ 784570 w 878744"/>
                        <a:gd name="connsiteY4" fmla="*/ 166736 h 966682"/>
                        <a:gd name="connsiteX5" fmla="*/ 583910 w 878744"/>
                        <a:gd name="connsiteY5" fmla="*/ 202296 h 966682"/>
                        <a:gd name="connsiteX6" fmla="*/ 324830 w 878744"/>
                        <a:gd name="connsiteY6" fmla="*/ 110856 h 966682"/>
                        <a:gd name="connsiteX7" fmla="*/ 131790 w 878744"/>
                        <a:gd name="connsiteY7" fmla="*/ 27036 h 966682"/>
                        <a:gd name="connsiteX8" fmla="*/ 12410 w 878744"/>
                        <a:gd name="connsiteY8" fmla="*/ 9256 h 966682"/>
                        <a:gd name="connsiteX9" fmla="*/ 17490 w 878744"/>
                        <a:gd name="connsiteY9" fmla="*/ 161656 h 966682"/>
                        <a:gd name="connsiteX10" fmla="*/ 134330 w 878744"/>
                        <a:gd name="connsiteY10" fmla="*/ 489316 h 966682"/>
                        <a:gd name="connsiteX11" fmla="*/ 131790 w 878744"/>
                        <a:gd name="connsiteY11" fmla="*/ 733156 h 966682"/>
                        <a:gd name="connsiteX12" fmla="*/ 108930 w 878744"/>
                        <a:gd name="connsiteY12" fmla="*/ 916036 h 966682"/>
                        <a:gd name="connsiteX0" fmla="*/ 108930 w 878744"/>
                        <a:gd name="connsiteY0" fmla="*/ 916036 h 956909"/>
                        <a:gd name="connsiteX1" fmla="*/ 520410 w 878744"/>
                        <a:gd name="connsiteY1" fmla="*/ 946516 h 956909"/>
                        <a:gd name="connsiteX2" fmla="*/ 830290 w 878744"/>
                        <a:gd name="connsiteY2" fmla="*/ 778876 h 956909"/>
                        <a:gd name="connsiteX3" fmla="*/ 873470 w 878744"/>
                        <a:gd name="connsiteY3" fmla="*/ 430896 h 956909"/>
                        <a:gd name="connsiteX4" fmla="*/ 784570 w 878744"/>
                        <a:gd name="connsiteY4" fmla="*/ 166736 h 956909"/>
                        <a:gd name="connsiteX5" fmla="*/ 583910 w 878744"/>
                        <a:gd name="connsiteY5" fmla="*/ 202296 h 956909"/>
                        <a:gd name="connsiteX6" fmla="*/ 324830 w 878744"/>
                        <a:gd name="connsiteY6" fmla="*/ 110856 h 956909"/>
                        <a:gd name="connsiteX7" fmla="*/ 131790 w 878744"/>
                        <a:gd name="connsiteY7" fmla="*/ 27036 h 956909"/>
                        <a:gd name="connsiteX8" fmla="*/ 12410 w 878744"/>
                        <a:gd name="connsiteY8" fmla="*/ 9256 h 956909"/>
                        <a:gd name="connsiteX9" fmla="*/ 17490 w 878744"/>
                        <a:gd name="connsiteY9" fmla="*/ 161656 h 956909"/>
                        <a:gd name="connsiteX10" fmla="*/ 134330 w 878744"/>
                        <a:gd name="connsiteY10" fmla="*/ 489316 h 956909"/>
                        <a:gd name="connsiteX11" fmla="*/ 124170 w 878744"/>
                        <a:gd name="connsiteY11" fmla="*/ 728076 h 956909"/>
                        <a:gd name="connsiteX12" fmla="*/ 108930 w 878744"/>
                        <a:gd name="connsiteY12" fmla="*/ 916036 h 956909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34330 w 878744"/>
                        <a:gd name="connsiteY10" fmla="*/ 48931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11470 w 878744"/>
                        <a:gd name="connsiteY10" fmla="*/ 49439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368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6870 w 878744"/>
                        <a:gd name="connsiteY12" fmla="*/ 979536 h 994781"/>
                        <a:gd name="connsiteX0" fmla="*/ 1622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62270 w 878744"/>
                        <a:gd name="connsiteY12" fmla="*/ 979536 h 994781"/>
                        <a:gd name="connsiteX0" fmla="*/ 13179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1790 w 878744"/>
                        <a:gd name="connsiteY12" fmla="*/ 979536 h 994781"/>
                        <a:gd name="connsiteX0" fmla="*/ 131790 w 878462"/>
                        <a:gd name="connsiteY0" fmla="*/ 979536 h 994781"/>
                        <a:gd name="connsiteX1" fmla="*/ 520410 w 878462"/>
                        <a:gd name="connsiteY1" fmla="*/ 946516 h 994781"/>
                        <a:gd name="connsiteX2" fmla="*/ 830290 w 878462"/>
                        <a:gd name="connsiteY2" fmla="*/ 778876 h 994781"/>
                        <a:gd name="connsiteX3" fmla="*/ 873470 w 878462"/>
                        <a:gd name="connsiteY3" fmla="*/ 430896 h 994781"/>
                        <a:gd name="connsiteX4" fmla="*/ 788380 w 878462"/>
                        <a:gd name="connsiteY4" fmla="*/ 193406 h 994781"/>
                        <a:gd name="connsiteX5" fmla="*/ 583910 w 878462"/>
                        <a:gd name="connsiteY5" fmla="*/ 202296 h 994781"/>
                        <a:gd name="connsiteX6" fmla="*/ 324830 w 878462"/>
                        <a:gd name="connsiteY6" fmla="*/ 110856 h 994781"/>
                        <a:gd name="connsiteX7" fmla="*/ 131790 w 878462"/>
                        <a:gd name="connsiteY7" fmla="*/ 27036 h 994781"/>
                        <a:gd name="connsiteX8" fmla="*/ 12410 w 878462"/>
                        <a:gd name="connsiteY8" fmla="*/ 9256 h 994781"/>
                        <a:gd name="connsiteX9" fmla="*/ 17490 w 878462"/>
                        <a:gd name="connsiteY9" fmla="*/ 161656 h 994781"/>
                        <a:gd name="connsiteX10" fmla="*/ 111470 w 878462"/>
                        <a:gd name="connsiteY10" fmla="*/ 494396 h 994781"/>
                        <a:gd name="connsiteX11" fmla="*/ 124170 w 878462"/>
                        <a:gd name="connsiteY11" fmla="*/ 728076 h 994781"/>
                        <a:gd name="connsiteX12" fmla="*/ 131790 w 878462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83910 w 878180"/>
                        <a:gd name="connsiteY5" fmla="*/ 20229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76290 w 878180"/>
                        <a:gd name="connsiteY5" fmla="*/ 22134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80277 h 995522"/>
                        <a:gd name="connsiteX1" fmla="*/ 520410 w 878180"/>
                        <a:gd name="connsiteY1" fmla="*/ 947257 h 995522"/>
                        <a:gd name="connsiteX2" fmla="*/ 830290 w 878180"/>
                        <a:gd name="connsiteY2" fmla="*/ 779617 h 995522"/>
                        <a:gd name="connsiteX3" fmla="*/ 873470 w 878180"/>
                        <a:gd name="connsiteY3" fmla="*/ 431637 h 995522"/>
                        <a:gd name="connsiteX4" fmla="*/ 792190 w 878180"/>
                        <a:gd name="connsiteY4" fmla="*/ 186527 h 995522"/>
                        <a:gd name="connsiteX5" fmla="*/ 576290 w 878180"/>
                        <a:gd name="connsiteY5" fmla="*/ 222087 h 995522"/>
                        <a:gd name="connsiteX6" fmla="*/ 340070 w 878180"/>
                        <a:gd name="connsiteY6" fmla="*/ 134457 h 995522"/>
                        <a:gd name="connsiteX7" fmla="*/ 131790 w 878180"/>
                        <a:gd name="connsiteY7" fmla="*/ 27777 h 995522"/>
                        <a:gd name="connsiteX8" fmla="*/ 12410 w 878180"/>
                        <a:gd name="connsiteY8" fmla="*/ 9997 h 995522"/>
                        <a:gd name="connsiteX9" fmla="*/ 17490 w 878180"/>
                        <a:gd name="connsiteY9" fmla="*/ 162397 h 995522"/>
                        <a:gd name="connsiteX10" fmla="*/ 111470 w 878180"/>
                        <a:gd name="connsiteY10" fmla="*/ 495137 h 995522"/>
                        <a:gd name="connsiteX11" fmla="*/ 124170 w 878180"/>
                        <a:gd name="connsiteY11" fmla="*/ 728817 h 995522"/>
                        <a:gd name="connsiteX12" fmla="*/ 131790 w 878180"/>
                        <a:gd name="connsiteY12" fmla="*/ 980277 h 995522"/>
                        <a:gd name="connsiteX0" fmla="*/ 131790 w 878180"/>
                        <a:gd name="connsiteY0" fmla="*/ 980277 h 994404"/>
                        <a:gd name="connsiteX1" fmla="*/ 520410 w 878180"/>
                        <a:gd name="connsiteY1" fmla="*/ 947257 h 994404"/>
                        <a:gd name="connsiteX2" fmla="*/ 830290 w 878180"/>
                        <a:gd name="connsiteY2" fmla="*/ 779617 h 994404"/>
                        <a:gd name="connsiteX3" fmla="*/ 873470 w 878180"/>
                        <a:gd name="connsiteY3" fmla="*/ 431637 h 994404"/>
                        <a:gd name="connsiteX4" fmla="*/ 792190 w 878180"/>
                        <a:gd name="connsiteY4" fmla="*/ 186527 h 994404"/>
                        <a:gd name="connsiteX5" fmla="*/ 576290 w 878180"/>
                        <a:gd name="connsiteY5" fmla="*/ 222087 h 994404"/>
                        <a:gd name="connsiteX6" fmla="*/ 340070 w 878180"/>
                        <a:gd name="connsiteY6" fmla="*/ 134457 h 994404"/>
                        <a:gd name="connsiteX7" fmla="*/ 131790 w 878180"/>
                        <a:gd name="connsiteY7" fmla="*/ 27777 h 994404"/>
                        <a:gd name="connsiteX8" fmla="*/ 12410 w 878180"/>
                        <a:gd name="connsiteY8" fmla="*/ 9997 h 994404"/>
                        <a:gd name="connsiteX9" fmla="*/ 17490 w 878180"/>
                        <a:gd name="connsiteY9" fmla="*/ 162397 h 994404"/>
                        <a:gd name="connsiteX10" fmla="*/ 111470 w 878180"/>
                        <a:gd name="connsiteY10" fmla="*/ 495137 h 994404"/>
                        <a:gd name="connsiteX11" fmla="*/ 147030 w 878180"/>
                        <a:gd name="connsiteY11" fmla="*/ 744057 h 994404"/>
                        <a:gd name="connsiteX12" fmla="*/ 131790 w 878180"/>
                        <a:gd name="connsiteY12" fmla="*/ 980277 h 994404"/>
                        <a:gd name="connsiteX0" fmla="*/ 131790 w 878180"/>
                        <a:gd name="connsiteY0" fmla="*/ 980277 h 993845"/>
                        <a:gd name="connsiteX1" fmla="*/ 520410 w 878180"/>
                        <a:gd name="connsiteY1" fmla="*/ 947257 h 993845"/>
                        <a:gd name="connsiteX2" fmla="*/ 830290 w 878180"/>
                        <a:gd name="connsiteY2" fmla="*/ 779617 h 993845"/>
                        <a:gd name="connsiteX3" fmla="*/ 873470 w 878180"/>
                        <a:gd name="connsiteY3" fmla="*/ 431637 h 993845"/>
                        <a:gd name="connsiteX4" fmla="*/ 792190 w 878180"/>
                        <a:gd name="connsiteY4" fmla="*/ 186527 h 993845"/>
                        <a:gd name="connsiteX5" fmla="*/ 576290 w 878180"/>
                        <a:gd name="connsiteY5" fmla="*/ 222087 h 993845"/>
                        <a:gd name="connsiteX6" fmla="*/ 340070 w 878180"/>
                        <a:gd name="connsiteY6" fmla="*/ 134457 h 993845"/>
                        <a:gd name="connsiteX7" fmla="*/ 131790 w 878180"/>
                        <a:gd name="connsiteY7" fmla="*/ 27777 h 993845"/>
                        <a:gd name="connsiteX8" fmla="*/ 12410 w 878180"/>
                        <a:gd name="connsiteY8" fmla="*/ 9997 h 993845"/>
                        <a:gd name="connsiteX9" fmla="*/ 17490 w 878180"/>
                        <a:gd name="connsiteY9" fmla="*/ 162397 h 993845"/>
                        <a:gd name="connsiteX10" fmla="*/ 111470 w 878180"/>
                        <a:gd name="connsiteY10" fmla="*/ 495137 h 993845"/>
                        <a:gd name="connsiteX11" fmla="*/ 135600 w 878180"/>
                        <a:gd name="connsiteY11" fmla="*/ 751677 h 993845"/>
                        <a:gd name="connsiteX12" fmla="*/ 131790 w 878180"/>
                        <a:gd name="connsiteY12" fmla="*/ 980277 h 993845"/>
                        <a:gd name="connsiteX0" fmla="*/ 154650 w 878180"/>
                        <a:gd name="connsiteY0" fmla="*/ 987897 h 1000223"/>
                        <a:gd name="connsiteX1" fmla="*/ 520410 w 878180"/>
                        <a:gd name="connsiteY1" fmla="*/ 947257 h 1000223"/>
                        <a:gd name="connsiteX2" fmla="*/ 830290 w 878180"/>
                        <a:gd name="connsiteY2" fmla="*/ 779617 h 1000223"/>
                        <a:gd name="connsiteX3" fmla="*/ 873470 w 878180"/>
                        <a:gd name="connsiteY3" fmla="*/ 431637 h 1000223"/>
                        <a:gd name="connsiteX4" fmla="*/ 792190 w 878180"/>
                        <a:gd name="connsiteY4" fmla="*/ 186527 h 1000223"/>
                        <a:gd name="connsiteX5" fmla="*/ 576290 w 878180"/>
                        <a:gd name="connsiteY5" fmla="*/ 222087 h 1000223"/>
                        <a:gd name="connsiteX6" fmla="*/ 340070 w 878180"/>
                        <a:gd name="connsiteY6" fmla="*/ 134457 h 1000223"/>
                        <a:gd name="connsiteX7" fmla="*/ 131790 w 878180"/>
                        <a:gd name="connsiteY7" fmla="*/ 27777 h 1000223"/>
                        <a:gd name="connsiteX8" fmla="*/ 12410 w 878180"/>
                        <a:gd name="connsiteY8" fmla="*/ 9997 h 1000223"/>
                        <a:gd name="connsiteX9" fmla="*/ 17490 w 878180"/>
                        <a:gd name="connsiteY9" fmla="*/ 162397 h 1000223"/>
                        <a:gd name="connsiteX10" fmla="*/ 111470 w 878180"/>
                        <a:gd name="connsiteY10" fmla="*/ 495137 h 1000223"/>
                        <a:gd name="connsiteX11" fmla="*/ 135600 w 878180"/>
                        <a:gd name="connsiteY11" fmla="*/ 751677 h 1000223"/>
                        <a:gd name="connsiteX12" fmla="*/ 154650 w 878180"/>
                        <a:gd name="connsiteY12" fmla="*/ 987897 h 1000223"/>
                        <a:gd name="connsiteX0" fmla="*/ 154650 w 878180"/>
                        <a:gd name="connsiteY0" fmla="*/ 984087 h 997007"/>
                        <a:gd name="connsiteX1" fmla="*/ 520410 w 878180"/>
                        <a:gd name="connsiteY1" fmla="*/ 947257 h 997007"/>
                        <a:gd name="connsiteX2" fmla="*/ 830290 w 878180"/>
                        <a:gd name="connsiteY2" fmla="*/ 779617 h 997007"/>
                        <a:gd name="connsiteX3" fmla="*/ 873470 w 878180"/>
                        <a:gd name="connsiteY3" fmla="*/ 431637 h 997007"/>
                        <a:gd name="connsiteX4" fmla="*/ 792190 w 878180"/>
                        <a:gd name="connsiteY4" fmla="*/ 186527 h 997007"/>
                        <a:gd name="connsiteX5" fmla="*/ 576290 w 878180"/>
                        <a:gd name="connsiteY5" fmla="*/ 222087 h 997007"/>
                        <a:gd name="connsiteX6" fmla="*/ 340070 w 878180"/>
                        <a:gd name="connsiteY6" fmla="*/ 134457 h 997007"/>
                        <a:gd name="connsiteX7" fmla="*/ 131790 w 878180"/>
                        <a:gd name="connsiteY7" fmla="*/ 27777 h 997007"/>
                        <a:gd name="connsiteX8" fmla="*/ 12410 w 878180"/>
                        <a:gd name="connsiteY8" fmla="*/ 9997 h 997007"/>
                        <a:gd name="connsiteX9" fmla="*/ 17490 w 878180"/>
                        <a:gd name="connsiteY9" fmla="*/ 162397 h 997007"/>
                        <a:gd name="connsiteX10" fmla="*/ 111470 w 878180"/>
                        <a:gd name="connsiteY10" fmla="*/ 495137 h 997007"/>
                        <a:gd name="connsiteX11" fmla="*/ 135600 w 878180"/>
                        <a:gd name="connsiteY11" fmla="*/ 751677 h 997007"/>
                        <a:gd name="connsiteX12" fmla="*/ 154650 w 878180"/>
                        <a:gd name="connsiteY12" fmla="*/ 984087 h 997007"/>
                        <a:gd name="connsiteX0" fmla="*/ 154650 w 879308"/>
                        <a:gd name="connsiteY0" fmla="*/ 984087 h 997007"/>
                        <a:gd name="connsiteX1" fmla="*/ 520410 w 879308"/>
                        <a:gd name="connsiteY1" fmla="*/ 947257 h 997007"/>
                        <a:gd name="connsiteX2" fmla="*/ 830290 w 879308"/>
                        <a:gd name="connsiteY2" fmla="*/ 779617 h 997007"/>
                        <a:gd name="connsiteX3" fmla="*/ 873470 w 879308"/>
                        <a:gd name="connsiteY3" fmla="*/ 431637 h 997007"/>
                        <a:gd name="connsiteX4" fmla="*/ 776950 w 879308"/>
                        <a:gd name="connsiteY4" fmla="*/ 182717 h 997007"/>
                        <a:gd name="connsiteX5" fmla="*/ 576290 w 879308"/>
                        <a:gd name="connsiteY5" fmla="*/ 222087 h 997007"/>
                        <a:gd name="connsiteX6" fmla="*/ 340070 w 879308"/>
                        <a:gd name="connsiteY6" fmla="*/ 134457 h 997007"/>
                        <a:gd name="connsiteX7" fmla="*/ 131790 w 879308"/>
                        <a:gd name="connsiteY7" fmla="*/ 27777 h 997007"/>
                        <a:gd name="connsiteX8" fmla="*/ 12410 w 879308"/>
                        <a:gd name="connsiteY8" fmla="*/ 9997 h 997007"/>
                        <a:gd name="connsiteX9" fmla="*/ 17490 w 879308"/>
                        <a:gd name="connsiteY9" fmla="*/ 162397 h 997007"/>
                        <a:gd name="connsiteX10" fmla="*/ 111470 w 879308"/>
                        <a:gd name="connsiteY10" fmla="*/ 495137 h 997007"/>
                        <a:gd name="connsiteX11" fmla="*/ 135600 w 879308"/>
                        <a:gd name="connsiteY11" fmla="*/ 751677 h 997007"/>
                        <a:gd name="connsiteX12" fmla="*/ 154650 w 879308"/>
                        <a:gd name="connsiteY12" fmla="*/ 984087 h 997007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6290 w 879308"/>
                        <a:gd name="connsiteY5" fmla="*/ 22174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8830 w 879308"/>
                        <a:gd name="connsiteY5" fmla="*/ 20396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79308" h="996669">
                          <a:moveTo>
                            <a:pt x="154650" y="983749"/>
                          </a:moveTo>
                          <a:cubicBezTo>
                            <a:pt x="218785" y="1016346"/>
                            <a:pt x="407803" y="980997"/>
                            <a:pt x="520410" y="946919"/>
                          </a:cubicBezTo>
                          <a:cubicBezTo>
                            <a:pt x="633017" y="912841"/>
                            <a:pt x="771447" y="865216"/>
                            <a:pt x="830290" y="779279"/>
                          </a:cubicBezTo>
                          <a:cubicBezTo>
                            <a:pt x="889133" y="693342"/>
                            <a:pt x="882360" y="530782"/>
                            <a:pt x="873470" y="431299"/>
                          </a:cubicBezTo>
                          <a:cubicBezTo>
                            <a:pt x="864580" y="331816"/>
                            <a:pt x="826057" y="220267"/>
                            <a:pt x="776950" y="182379"/>
                          </a:cubicBezTo>
                          <a:cubicBezTo>
                            <a:pt x="727843" y="144491"/>
                            <a:pt x="651643" y="213706"/>
                            <a:pt x="578830" y="203969"/>
                          </a:cubicBezTo>
                          <a:cubicBezTo>
                            <a:pt x="506017" y="194232"/>
                            <a:pt x="414577" y="153381"/>
                            <a:pt x="340070" y="123959"/>
                          </a:cubicBezTo>
                          <a:cubicBezTo>
                            <a:pt x="265563" y="94537"/>
                            <a:pt x="186400" y="46489"/>
                            <a:pt x="131790" y="27439"/>
                          </a:cubicBezTo>
                          <a:cubicBezTo>
                            <a:pt x="77180" y="8389"/>
                            <a:pt x="31460" y="-12778"/>
                            <a:pt x="12410" y="9659"/>
                          </a:cubicBezTo>
                          <a:cubicBezTo>
                            <a:pt x="-6640" y="32096"/>
                            <a:pt x="-2830" y="82049"/>
                            <a:pt x="17490" y="162059"/>
                          </a:cubicBezTo>
                          <a:cubicBezTo>
                            <a:pt x="37810" y="242069"/>
                            <a:pt x="91785" y="396586"/>
                            <a:pt x="111470" y="494799"/>
                          </a:cubicBezTo>
                          <a:cubicBezTo>
                            <a:pt x="131155" y="593012"/>
                            <a:pt x="138563" y="680642"/>
                            <a:pt x="135600" y="751339"/>
                          </a:cubicBezTo>
                          <a:cubicBezTo>
                            <a:pt x="132637" y="822036"/>
                            <a:pt x="90515" y="951152"/>
                            <a:pt x="154650" y="983749"/>
                          </a:cubicBez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8" name="รูปแบบอิสระ: รูปร่าง 117">
                      <a:extLst>
                        <a:ext uri="{FF2B5EF4-FFF2-40B4-BE49-F238E27FC236}">
                          <a16:creationId xmlns:a16="http://schemas.microsoft.com/office/drawing/2014/main" id="{3C59CD6B-F512-4B2E-A778-C0EFB6D45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0671" y="1801876"/>
                      <a:ext cx="248412" cy="513448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8412" h="513448">
                          <a:moveTo>
                            <a:pt x="25104" y="6204"/>
                          </a:moveTo>
                          <a:cubicBezTo>
                            <a:pt x="54949" y="27794"/>
                            <a:pt x="142262" y="97962"/>
                            <a:pt x="179409" y="168129"/>
                          </a:cubicBezTo>
                          <a:cubicBezTo>
                            <a:pt x="216556" y="238296"/>
                            <a:pt x="252751" y="370377"/>
                            <a:pt x="247989" y="427209"/>
                          </a:cubicBezTo>
                          <a:cubicBezTo>
                            <a:pt x="243227" y="484041"/>
                            <a:pt x="170202" y="498329"/>
                            <a:pt x="150834" y="509124"/>
                          </a:cubicBezTo>
                          <a:cubicBezTo>
                            <a:pt x="131466" y="519919"/>
                            <a:pt x="134958" y="509123"/>
                            <a:pt x="131783" y="491978"/>
                          </a:cubicBezTo>
                          <a:cubicBezTo>
                            <a:pt x="128608" y="474833"/>
                            <a:pt x="128926" y="444671"/>
                            <a:pt x="120354" y="406254"/>
                          </a:cubicBezTo>
                          <a:cubicBezTo>
                            <a:pt x="111782" y="367837"/>
                            <a:pt x="93366" y="300844"/>
                            <a:pt x="80349" y="261474"/>
                          </a:cubicBezTo>
                          <a:cubicBezTo>
                            <a:pt x="67332" y="222104"/>
                            <a:pt x="53044" y="199244"/>
                            <a:pt x="42249" y="170034"/>
                          </a:cubicBezTo>
                          <a:cubicBezTo>
                            <a:pt x="31454" y="140824"/>
                            <a:pt x="16849" y="106217"/>
                            <a:pt x="9864" y="84309"/>
                          </a:cubicBezTo>
                          <a:cubicBezTo>
                            <a:pt x="2879" y="62401"/>
                            <a:pt x="-1249" y="51923"/>
                            <a:pt x="338" y="38588"/>
                          </a:cubicBezTo>
                          <a:cubicBezTo>
                            <a:pt x="1925" y="25253"/>
                            <a:pt x="-4741" y="-15386"/>
                            <a:pt x="25104" y="6204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grpSp>
                  <p:nvGrpSpPr>
                    <p:cNvPr id="119" name="กลุ่ม 118">
                      <a:extLst>
                        <a:ext uri="{FF2B5EF4-FFF2-40B4-BE49-F238E27FC236}">
                          <a16:creationId xmlns:a16="http://schemas.microsoft.com/office/drawing/2014/main" id="{1CD06A93-6EFD-404E-B8AD-70217DD4F9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62797" y="2329698"/>
                      <a:ext cx="1355938" cy="615226"/>
                      <a:chOff x="845557" y="3324777"/>
                      <a:chExt cx="1355938" cy="615226"/>
                    </a:xfrm>
                  </p:grpSpPr>
                  <p:grpSp>
                    <p:nvGrpSpPr>
                      <p:cNvPr id="122" name="กลุ่ม 121">
                        <a:extLst>
                          <a:ext uri="{FF2B5EF4-FFF2-40B4-BE49-F238E27FC236}">
                            <a16:creationId xmlns:a16="http://schemas.microsoft.com/office/drawing/2014/main" id="{C6B6A704-7419-41F7-9663-160A2691F1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8221" y="3642317"/>
                        <a:ext cx="490561" cy="297686"/>
                        <a:chOff x="3673493" y="3224085"/>
                        <a:chExt cx="490561" cy="297686"/>
                      </a:xfrm>
                    </p:grpSpPr>
                    <p:sp>
                      <p:nvSpPr>
                        <p:cNvPr id="138" name="รูปแบบอิสระ: รูปร่าง 137">
                          <a:extLst>
                            <a:ext uri="{FF2B5EF4-FFF2-40B4-BE49-F238E27FC236}">
                              <a16:creationId xmlns:a16="http://schemas.microsoft.com/office/drawing/2014/main" id="{0BE913A6-8540-48CF-8CA4-EDA07360DC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17418">
                          <a:off x="3673493" y="3337622"/>
                          <a:ext cx="490561" cy="184149"/>
                        </a:xfrm>
                        <a:custGeom>
                          <a:avLst/>
                          <a:gdLst>
                            <a:gd name="connsiteX0" fmla="*/ 25979 w 512796"/>
                            <a:gd name="connsiteY0" fmla="*/ 45736 h 183170"/>
                            <a:gd name="connsiteX1" fmla="*/ 3119 w 512796"/>
                            <a:gd name="connsiteY1" fmla="*/ 99076 h 183170"/>
                            <a:gd name="connsiteX2" fmla="*/ 86939 w 512796"/>
                            <a:gd name="connsiteY2" fmla="*/ 167656 h 183170"/>
                            <a:gd name="connsiteX3" fmla="*/ 239339 w 512796"/>
                            <a:gd name="connsiteY3" fmla="*/ 99076 h 183170"/>
                            <a:gd name="connsiteX4" fmla="*/ 262199 w 512796"/>
                            <a:gd name="connsiteY4" fmla="*/ 16 h 183170"/>
                            <a:gd name="connsiteX5" fmla="*/ 254579 w 512796"/>
                            <a:gd name="connsiteY5" fmla="*/ 106696 h 183170"/>
                            <a:gd name="connsiteX6" fmla="*/ 361259 w 512796"/>
                            <a:gd name="connsiteY6" fmla="*/ 182896 h 183170"/>
                            <a:gd name="connsiteX7" fmla="*/ 506039 w 512796"/>
                            <a:gd name="connsiteY7" fmla="*/ 129556 h 183170"/>
                            <a:gd name="connsiteX8" fmla="*/ 475559 w 512796"/>
                            <a:gd name="connsiteY8" fmla="*/ 60976 h 183170"/>
                            <a:gd name="connsiteX0" fmla="*/ 25979 w 512796"/>
                            <a:gd name="connsiteY0" fmla="*/ 45738 h 183163"/>
                            <a:gd name="connsiteX1" fmla="*/ 3119 w 512796"/>
                            <a:gd name="connsiteY1" fmla="*/ 99078 h 183163"/>
                            <a:gd name="connsiteX2" fmla="*/ 86939 w 512796"/>
                            <a:gd name="connsiteY2" fmla="*/ 167658 h 183163"/>
                            <a:gd name="connsiteX3" fmla="*/ 239339 w 512796"/>
                            <a:gd name="connsiteY3" fmla="*/ 99078 h 183163"/>
                            <a:gd name="connsiteX4" fmla="*/ 262199 w 512796"/>
                            <a:gd name="connsiteY4" fmla="*/ 18 h 183163"/>
                            <a:gd name="connsiteX5" fmla="*/ 262188 w 512796"/>
                            <a:gd name="connsiteY5" fmla="*/ 107103 h 183163"/>
                            <a:gd name="connsiteX6" fmla="*/ 361259 w 512796"/>
                            <a:gd name="connsiteY6" fmla="*/ 182898 h 183163"/>
                            <a:gd name="connsiteX7" fmla="*/ 506039 w 512796"/>
                            <a:gd name="connsiteY7" fmla="*/ 129558 h 183163"/>
                            <a:gd name="connsiteX8" fmla="*/ 475559 w 512796"/>
                            <a:gd name="connsiteY8" fmla="*/ 60978 h 183163"/>
                            <a:gd name="connsiteX0" fmla="*/ 25979 w 505781"/>
                            <a:gd name="connsiteY0" fmla="*/ 45738 h 184207"/>
                            <a:gd name="connsiteX1" fmla="*/ 3119 w 505781"/>
                            <a:gd name="connsiteY1" fmla="*/ 99078 h 184207"/>
                            <a:gd name="connsiteX2" fmla="*/ 86939 w 505781"/>
                            <a:gd name="connsiteY2" fmla="*/ 167658 h 184207"/>
                            <a:gd name="connsiteX3" fmla="*/ 239339 w 505781"/>
                            <a:gd name="connsiteY3" fmla="*/ 99078 h 184207"/>
                            <a:gd name="connsiteX4" fmla="*/ 262199 w 505781"/>
                            <a:gd name="connsiteY4" fmla="*/ 18 h 184207"/>
                            <a:gd name="connsiteX5" fmla="*/ 262188 w 505781"/>
                            <a:gd name="connsiteY5" fmla="*/ 107103 h 184207"/>
                            <a:gd name="connsiteX6" fmla="*/ 361259 w 505781"/>
                            <a:gd name="connsiteY6" fmla="*/ 182898 h 184207"/>
                            <a:gd name="connsiteX7" fmla="*/ 497419 w 505781"/>
                            <a:gd name="connsiteY7" fmla="*/ 148177 h 184207"/>
                            <a:gd name="connsiteX8" fmla="*/ 475559 w 505781"/>
                            <a:gd name="connsiteY8" fmla="*/ 60978 h 184207"/>
                            <a:gd name="connsiteX0" fmla="*/ 27273 w 507075"/>
                            <a:gd name="connsiteY0" fmla="*/ 45738 h 184207"/>
                            <a:gd name="connsiteX1" fmla="*/ 4413 w 507075"/>
                            <a:gd name="connsiteY1" fmla="*/ 99078 h 184207"/>
                            <a:gd name="connsiteX2" fmla="*/ 107458 w 507075"/>
                            <a:gd name="connsiteY2" fmla="*/ 164864 h 184207"/>
                            <a:gd name="connsiteX3" fmla="*/ 240633 w 507075"/>
                            <a:gd name="connsiteY3" fmla="*/ 99078 h 184207"/>
                            <a:gd name="connsiteX4" fmla="*/ 263493 w 507075"/>
                            <a:gd name="connsiteY4" fmla="*/ 18 h 184207"/>
                            <a:gd name="connsiteX5" fmla="*/ 263482 w 507075"/>
                            <a:gd name="connsiteY5" fmla="*/ 107103 h 184207"/>
                            <a:gd name="connsiteX6" fmla="*/ 362553 w 507075"/>
                            <a:gd name="connsiteY6" fmla="*/ 182898 h 184207"/>
                            <a:gd name="connsiteX7" fmla="*/ 498713 w 507075"/>
                            <a:gd name="connsiteY7" fmla="*/ 148177 h 184207"/>
                            <a:gd name="connsiteX8" fmla="*/ 476853 w 507075"/>
                            <a:gd name="connsiteY8" fmla="*/ 60978 h 184207"/>
                            <a:gd name="connsiteX0" fmla="*/ 18837 w 498639"/>
                            <a:gd name="connsiteY0" fmla="*/ 45738 h 184207"/>
                            <a:gd name="connsiteX1" fmla="*/ 6379 w 498639"/>
                            <a:gd name="connsiteY1" fmla="*/ 118708 h 184207"/>
                            <a:gd name="connsiteX2" fmla="*/ 99022 w 498639"/>
                            <a:gd name="connsiteY2" fmla="*/ 164864 h 184207"/>
                            <a:gd name="connsiteX3" fmla="*/ 232197 w 498639"/>
                            <a:gd name="connsiteY3" fmla="*/ 99078 h 184207"/>
                            <a:gd name="connsiteX4" fmla="*/ 255057 w 498639"/>
                            <a:gd name="connsiteY4" fmla="*/ 18 h 184207"/>
                            <a:gd name="connsiteX5" fmla="*/ 255046 w 498639"/>
                            <a:gd name="connsiteY5" fmla="*/ 107103 h 184207"/>
                            <a:gd name="connsiteX6" fmla="*/ 354117 w 498639"/>
                            <a:gd name="connsiteY6" fmla="*/ 182898 h 184207"/>
                            <a:gd name="connsiteX7" fmla="*/ 490277 w 498639"/>
                            <a:gd name="connsiteY7" fmla="*/ 148177 h 184207"/>
                            <a:gd name="connsiteX8" fmla="*/ 468417 w 498639"/>
                            <a:gd name="connsiteY8" fmla="*/ 60978 h 184207"/>
                            <a:gd name="connsiteX0" fmla="*/ 18837 w 490561"/>
                            <a:gd name="connsiteY0" fmla="*/ 45738 h 184149"/>
                            <a:gd name="connsiteX1" fmla="*/ 6379 w 490561"/>
                            <a:gd name="connsiteY1" fmla="*/ 118708 h 184149"/>
                            <a:gd name="connsiteX2" fmla="*/ 99022 w 490561"/>
                            <a:gd name="connsiteY2" fmla="*/ 164864 h 184149"/>
                            <a:gd name="connsiteX3" fmla="*/ 232197 w 490561"/>
                            <a:gd name="connsiteY3" fmla="*/ 99078 h 184149"/>
                            <a:gd name="connsiteX4" fmla="*/ 255057 w 490561"/>
                            <a:gd name="connsiteY4" fmla="*/ 18 h 184149"/>
                            <a:gd name="connsiteX5" fmla="*/ 255046 w 490561"/>
                            <a:gd name="connsiteY5" fmla="*/ 107103 h 184149"/>
                            <a:gd name="connsiteX6" fmla="*/ 354117 w 490561"/>
                            <a:gd name="connsiteY6" fmla="*/ 182898 h 184149"/>
                            <a:gd name="connsiteX7" fmla="*/ 478863 w 490561"/>
                            <a:gd name="connsiteY7" fmla="*/ 147570 h 184149"/>
                            <a:gd name="connsiteX8" fmla="*/ 468417 w 490561"/>
                            <a:gd name="connsiteY8" fmla="*/ 60978 h 1841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90561" h="184149">
                              <a:moveTo>
                                <a:pt x="18837" y="45738"/>
                              </a:moveTo>
                              <a:cubicBezTo>
                                <a:pt x="2327" y="62248"/>
                                <a:pt x="-6985" y="98854"/>
                                <a:pt x="6379" y="118708"/>
                              </a:cubicBezTo>
                              <a:cubicBezTo>
                                <a:pt x="19743" y="138562"/>
                                <a:pt x="61386" y="168136"/>
                                <a:pt x="99022" y="164864"/>
                              </a:cubicBezTo>
                              <a:cubicBezTo>
                                <a:pt x="136658" y="161592"/>
                                <a:pt x="206191" y="126552"/>
                                <a:pt x="232197" y="99078"/>
                              </a:cubicBezTo>
                              <a:cubicBezTo>
                                <a:pt x="258203" y="71604"/>
                                <a:pt x="251249" y="-1319"/>
                                <a:pt x="255057" y="18"/>
                              </a:cubicBezTo>
                              <a:cubicBezTo>
                                <a:pt x="258865" y="1355"/>
                                <a:pt x="238536" y="76623"/>
                                <a:pt x="255046" y="107103"/>
                              </a:cubicBezTo>
                              <a:cubicBezTo>
                                <a:pt x="271556" y="137583"/>
                                <a:pt x="316814" y="176154"/>
                                <a:pt x="354117" y="182898"/>
                              </a:cubicBezTo>
                              <a:cubicBezTo>
                                <a:pt x="391420" y="189642"/>
                                <a:pt x="459813" y="167890"/>
                                <a:pt x="478863" y="147570"/>
                              </a:cubicBezTo>
                              <a:cubicBezTo>
                                <a:pt x="497913" y="127250"/>
                                <a:pt x="493182" y="85108"/>
                                <a:pt x="468417" y="6097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9" name="รูปแบบอิสระ: รูปร่าง 138">
                          <a:extLst>
                            <a:ext uri="{FF2B5EF4-FFF2-40B4-BE49-F238E27FC236}">
                              <a16:creationId xmlns:a16="http://schemas.microsoft.com/office/drawing/2014/main" id="{A2FFAA8D-324A-4B35-86AD-E8712E93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654224">
                          <a:off x="3822367" y="3224085"/>
                          <a:ext cx="200701" cy="117505"/>
                        </a:xfrm>
                        <a:custGeom>
                          <a:avLst/>
                          <a:gdLst>
                            <a:gd name="connsiteX0" fmla="*/ 24294 w 200701"/>
                            <a:gd name="connsiteY0" fmla="*/ 3155 h 117505"/>
                            <a:gd name="connsiteX1" fmla="*/ 146214 w 200701"/>
                            <a:gd name="connsiteY1" fmla="*/ 18395 h 117505"/>
                            <a:gd name="connsiteX2" fmla="*/ 199554 w 200701"/>
                            <a:gd name="connsiteY2" fmla="*/ 79355 h 117505"/>
                            <a:gd name="connsiteX3" fmla="*/ 100494 w 200701"/>
                            <a:gd name="connsiteY3" fmla="*/ 117455 h 117505"/>
                            <a:gd name="connsiteX4" fmla="*/ 9054 w 200701"/>
                            <a:gd name="connsiteY4" fmla="*/ 71735 h 117505"/>
                            <a:gd name="connsiteX5" fmla="*/ 24294 w 200701"/>
                            <a:gd name="connsiteY5" fmla="*/ 3155 h 1175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00701" h="117505">
                              <a:moveTo>
                                <a:pt x="24294" y="3155"/>
                              </a:moveTo>
                              <a:cubicBezTo>
                                <a:pt x="47154" y="-5735"/>
                                <a:pt x="117004" y="5695"/>
                                <a:pt x="146214" y="18395"/>
                              </a:cubicBezTo>
                              <a:cubicBezTo>
                                <a:pt x="175424" y="31095"/>
                                <a:pt x="207174" y="62845"/>
                                <a:pt x="199554" y="79355"/>
                              </a:cubicBezTo>
                              <a:cubicBezTo>
                                <a:pt x="191934" y="95865"/>
                                <a:pt x="132244" y="118725"/>
                                <a:pt x="100494" y="117455"/>
                              </a:cubicBezTo>
                              <a:cubicBezTo>
                                <a:pt x="68744" y="116185"/>
                                <a:pt x="26834" y="88245"/>
                                <a:pt x="9054" y="71735"/>
                              </a:cubicBezTo>
                              <a:cubicBezTo>
                                <a:pt x="-8726" y="55225"/>
                                <a:pt x="1434" y="12045"/>
                                <a:pt x="24294" y="31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27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3" name="กลุ่ม 122">
                        <a:extLst>
                          <a:ext uri="{FF2B5EF4-FFF2-40B4-BE49-F238E27FC236}">
                            <a16:creationId xmlns:a16="http://schemas.microsoft.com/office/drawing/2014/main" id="{17E37DE3-94CB-4319-84E3-B18759F76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95333" y="3324777"/>
                        <a:ext cx="1081875" cy="246380"/>
                        <a:chOff x="3390605" y="2906545"/>
                        <a:chExt cx="1081875" cy="246380"/>
                      </a:xfrm>
                    </p:grpSpPr>
                    <p:sp>
                      <p:nvSpPr>
                        <p:cNvPr id="132" name="แผนผังลำดับงาน: ตัวเชื่อมต่อ 131">
                          <a:extLst>
                            <a:ext uri="{FF2B5EF4-FFF2-40B4-BE49-F238E27FC236}">
                              <a16:creationId xmlns:a16="http://schemas.microsoft.com/office/drawing/2014/main" id="{E3180AAA-10CC-483F-A681-EAA9E2C94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0605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3" name="แผนผังลำดับงาน: ตัวเชื่อมต่อ 132">
                          <a:extLst>
                            <a:ext uri="{FF2B5EF4-FFF2-40B4-BE49-F238E27FC236}">
                              <a16:creationId xmlns:a16="http://schemas.microsoft.com/office/drawing/2014/main" id="{84AD3BD1-2264-4832-A95F-385015A39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5940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4" name="แผนผังลำดับงาน: ตัวเชื่อมต่อ 133">
                          <a:extLst>
                            <a:ext uri="{FF2B5EF4-FFF2-40B4-BE49-F238E27FC236}">
                              <a16:creationId xmlns:a16="http://schemas.microsoft.com/office/drawing/2014/main" id="{9F0DDB15-426D-49C3-99CF-674257108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60097" y="2955686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5" name="แผนผังลำดับงาน: ตัวเชื่อมต่อ 134">
                          <a:extLst>
                            <a:ext uri="{FF2B5EF4-FFF2-40B4-BE49-F238E27FC236}">
                              <a16:creationId xmlns:a16="http://schemas.microsoft.com/office/drawing/2014/main" id="{3212365A-8C1A-4964-8F22-38153F703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03" y="2957564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6" name="แผนผังลำดับงาน: ตัวเชื่อมต่อ 135">
                          <a:extLst>
                            <a:ext uri="{FF2B5EF4-FFF2-40B4-BE49-F238E27FC236}">
                              <a16:creationId xmlns:a16="http://schemas.microsoft.com/office/drawing/2014/main" id="{0A345DD6-0E26-47F9-B03A-DB644271A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49920" y="299295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7" name="แผนผังลำดับงาน: ตัวเชื่อมต่อ 136">
                          <a:extLst>
                            <a:ext uri="{FF2B5EF4-FFF2-40B4-BE49-F238E27FC236}">
                              <a16:creationId xmlns:a16="http://schemas.microsoft.com/office/drawing/2014/main" id="{7D004D18-629B-4A66-94F5-A30CA6E7C4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494" y="299720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4" name="กลุ่ม 123">
                        <a:extLst>
                          <a:ext uri="{FF2B5EF4-FFF2-40B4-BE49-F238E27FC236}">
                            <a16:creationId xmlns:a16="http://schemas.microsoft.com/office/drawing/2014/main" id="{2AD3A54C-5713-4F68-982F-9108412563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5557" y="3679212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9" name="ตัวเชื่อมต่อตรง 128">
                          <a:extLst>
                            <a:ext uri="{FF2B5EF4-FFF2-40B4-BE49-F238E27FC236}">
                              <a16:creationId xmlns:a16="http://schemas.microsoft.com/office/drawing/2014/main" id="{2D4802AB-5206-4974-BB68-3F4B5960F2F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ตัวเชื่อมต่อตรง 129">
                          <a:extLst>
                            <a:ext uri="{FF2B5EF4-FFF2-40B4-BE49-F238E27FC236}">
                              <a16:creationId xmlns:a16="http://schemas.microsoft.com/office/drawing/2014/main" id="{80E7593C-623D-4E5C-BA2B-3AE266321FC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ตัวเชื่อมต่อตรง 130">
                          <a:extLst>
                            <a:ext uri="{FF2B5EF4-FFF2-40B4-BE49-F238E27FC236}">
                              <a16:creationId xmlns:a16="http://schemas.microsoft.com/office/drawing/2014/main" id="{90EBA66F-E2CD-4DD6-81CF-AA6A09EA73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5" name="กลุ่ม 124">
                        <a:extLst>
                          <a:ext uri="{FF2B5EF4-FFF2-40B4-BE49-F238E27FC236}">
                            <a16:creationId xmlns:a16="http://schemas.microsoft.com/office/drawing/2014/main" id="{5C922A3C-F436-4992-ADC5-12D5DEC06EA5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989959" y="3680275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6" name="ตัวเชื่อมต่อตรง 125">
                          <a:extLst>
                            <a:ext uri="{FF2B5EF4-FFF2-40B4-BE49-F238E27FC236}">
                              <a16:creationId xmlns:a16="http://schemas.microsoft.com/office/drawing/2014/main" id="{D932A32D-D0B1-4D7E-936F-DAEFF3A0B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ตัวเชื่อมต่อตรง 126">
                          <a:extLst>
                            <a:ext uri="{FF2B5EF4-FFF2-40B4-BE49-F238E27FC236}">
                              <a16:creationId xmlns:a16="http://schemas.microsoft.com/office/drawing/2014/main" id="{1725D43F-FC1B-459C-AA54-DC163EB9AB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ตัวเชื่อมต่อตรง 127">
                          <a:extLst>
                            <a:ext uri="{FF2B5EF4-FFF2-40B4-BE49-F238E27FC236}">
                              <a16:creationId xmlns:a16="http://schemas.microsoft.com/office/drawing/2014/main" id="{16D24AC7-AB64-45AD-A9B0-7F8F2D99E4C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20" name="คอร์ด 119">
                      <a:extLst>
                        <a:ext uri="{FF2B5EF4-FFF2-40B4-BE49-F238E27FC236}">
                          <a16:creationId xmlns:a16="http://schemas.microsoft.com/office/drawing/2014/main" id="{EFBABA44-EA8D-44D7-8877-3192131B3BC9}"/>
                        </a:ext>
                      </a:extLst>
                    </p:cNvPr>
                    <p:cNvSpPr/>
                    <p:nvPr/>
                  </p:nvSpPr>
                  <p:spPr>
                    <a:xfrm rot="748035">
                      <a:off x="6971453" y="3317483"/>
                      <a:ext cx="560152" cy="561388"/>
                    </a:xfrm>
                    <a:prstGeom prst="chord">
                      <a:avLst/>
                    </a:pr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21" name="คอร์ด 99">
                      <a:extLst>
                        <a:ext uri="{FF2B5EF4-FFF2-40B4-BE49-F238E27FC236}">
                          <a16:creationId xmlns:a16="http://schemas.microsoft.com/office/drawing/2014/main" id="{0E048DA9-A011-432D-B588-B40C96188661}"/>
                        </a:ext>
                      </a:extLst>
                    </p:cNvPr>
                    <p:cNvSpPr/>
                    <p:nvPr/>
                  </p:nvSpPr>
                  <p:spPr>
                    <a:xfrm rot="20880139" flipH="1">
                      <a:off x="5267137" y="3456269"/>
                      <a:ext cx="605585" cy="714770"/>
                    </a:xfrm>
                    <a:custGeom>
                      <a:avLst/>
                      <a:gdLst>
                        <a:gd name="connsiteX0" fmla="*/ 600401 w 699818"/>
                        <a:gd name="connsiteY0" fmla="*/ 609246 h 717509"/>
                        <a:gd name="connsiteX1" fmla="*/ 171669 w 699818"/>
                        <a:gd name="connsiteY1" fmla="*/ 667475 h 717509"/>
                        <a:gd name="connsiteX2" fmla="*/ 11370 w 699818"/>
                        <a:gd name="connsiteY2" fmla="*/ 268042 h 717509"/>
                        <a:gd name="connsiteX3" fmla="*/ 349909 w 699818"/>
                        <a:gd name="connsiteY3" fmla="*/ -2 h 717509"/>
                        <a:gd name="connsiteX4" fmla="*/ 600401 w 699818"/>
                        <a:gd name="connsiteY4" fmla="*/ 609246 h 717509"/>
                        <a:gd name="connsiteX0" fmla="*/ 607973 w 607973"/>
                        <a:gd name="connsiteY0" fmla="*/ 618550 h 710118"/>
                        <a:gd name="connsiteX1" fmla="*/ 169132 w 607973"/>
                        <a:gd name="connsiteY1" fmla="*/ 667477 h 710118"/>
                        <a:gd name="connsiteX2" fmla="*/ 8833 w 607973"/>
                        <a:gd name="connsiteY2" fmla="*/ 268044 h 710118"/>
                        <a:gd name="connsiteX3" fmla="*/ 347372 w 607973"/>
                        <a:gd name="connsiteY3" fmla="*/ 0 h 710118"/>
                        <a:gd name="connsiteX4" fmla="*/ 607973 w 607973"/>
                        <a:gd name="connsiteY4" fmla="*/ 618550 h 710118"/>
                        <a:gd name="connsiteX0" fmla="*/ 611711 w 611711"/>
                        <a:gd name="connsiteY0" fmla="*/ 617648 h 709680"/>
                        <a:gd name="connsiteX1" fmla="*/ 169168 w 611711"/>
                        <a:gd name="connsiteY1" fmla="*/ 667477 h 709680"/>
                        <a:gd name="connsiteX2" fmla="*/ 8869 w 611711"/>
                        <a:gd name="connsiteY2" fmla="*/ 268044 h 709680"/>
                        <a:gd name="connsiteX3" fmla="*/ 347408 w 611711"/>
                        <a:gd name="connsiteY3" fmla="*/ 0 h 709680"/>
                        <a:gd name="connsiteX4" fmla="*/ 611711 w 611711"/>
                        <a:gd name="connsiteY4" fmla="*/ 617648 h 709680"/>
                        <a:gd name="connsiteX0" fmla="*/ 598454 w 598454"/>
                        <a:gd name="connsiteY0" fmla="*/ 626687 h 714203"/>
                        <a:gd name="connsiteX1" fmla="*/ 169039 w 598454"/>
                        <a:gd name="connsiteY1" fmla="*/ 667477 h 714203"/>
                        <a:gd name="connsiteX2" fmla="*/ 8740 w 598454"/>
                        <a:gd name="connsiteY2" fmla="*/ 268044 h 714203"/>
                        <a:gd name="connsiteX3" fmla="*/ 347279 w 598454"/>
                        <a:gd name="connsiteY3" fmla="*/ 0 h 714203"/>
                        <a:gd name="connsiteX4" fmla="*/ 598454 w 598454"/>
                        <a:gd name="connsiteY4" fmla="*/ 626687 h 714203"/>
                        <a:gd name="connsiteX0" fmla="*/ 605585 w 605585"/>
                        <a:gd name="connsiteY0" fmla="*/ 627777 h 714770"/>
                        <a:gd name="connsiteX1" fmla="*/ 169107 w 605585"/>
                        <a:gd name="connsiteY1" fmla="*/ 667477 h 714770"/>
                        <a:gd name="connsiteX2" fmla="*/ 8808 w 605585"/>
                        <a:gd name="connsiteY2" fmla="*/ 268044 h 714770"/>
                        <a:gd name="connsiteX3" fmla="*/ 347347 w 605585"/>
                        <a:gd name="connsiteY3" fmla="*/ 0 h 714770"/>
                        <a:gd name="connsiteX4" fmla="*/ 605585 w 605585"/>
                        <a:gd name="connsiteY4" fmla="*/ 627777 h 714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5585" h="714770">
                          <a:moveTo>
                            <a:pt x="605585" y="627777"/>
                          </a:moveTo>
                          <a:cubicBezTo>
                            <a:pt x="492881" y="746252"/>
                            <a:pt x="268570" y="727433"/>
                            <a:pt x="169107" y="667477"/>
                          </a:cubicBezTo>
                          <a:cubicBezTo>
                            <a:pt x="69644" y="607522"/>
                            <a:pt x="-30676" y="422946"/>
                            <a:pt x="8808" y="268044"/>
                          </a:cubicBezTo>
                          <a:cubicBezTo>
                            <a:pt x="49055" y="110149"/>
                            <a:pt x="188172" y="0"/>
                            <a:pt x="347347" y="0"/>
                          </a:cubicBezTo>
                          <a:lnTo>
                            <a:pt x="605585" y="627777"/>
                          </a:ln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13" name="รูปแบบอิสระ: รูปร่าง 112">
                    <a:extLst>
                      <a:ext uri="{FF2B5EF4-FFF2-40B4-BE49-F238E27FC236}">
                        <a16:creationId xmlns:a16="http://schemas.microsoft.com/office/drawing/2014/main" id="{30972A74-40C7-4E2E-8853-07D0B867A12F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494875" y="463260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14" name="รูปแบบอิสระ: รูปร่าง 113">
                    <a:extLst>
                      <a:ext uri="{FF2B5EF4-FFF2-40B4-BE49-F238E27FC236}">
                        <a16:creationId xmlns:a16="http://schemas.microsoft.com/office/drawing/2014/main" id="{89E0FC94-8708-4531-B5A0-AB2BBCD5786B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06138" y="463136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11" name="รูปแบบอิสระ: รูปร่าง 110">
                  <a:extLst>
                    <a:ext uri="{FF2B5EF4-FFF2-40B4-BE49-F238E27FC236}">
                      <a16:creationId xmlns:a16="http://schemas.microsoft.com/office/drawing/2014/main" id="{CAF3F154-05FD-4A46-AA19-BD0BA9652AC5}"/>
                    </a:ext>
                  </a:extLst>
                </p:cNvPr>
                <p:cNvSpPr/>
                <p:nvPr/>
              </p:nvSpPr>
              <p:spPr>
                <a:xfrm>
                  <a:off x="88670" y="3455541"/>
                  <a:ext cx="409072" cy="568659"/>
                </a:xfrm>
                <a:custGeom>
                  <a:avLst/>
                  <a:gdLst>
                    <a:gd name="connsiteX0" fmla="*/ 26860 w 404374"/>
                    <a:gd name="connsiteY0" fmla="*/ 468739 h 517478"/>
                    <a:gd name="connsiteX1" fmla="*/ 350710 w 404374"/>
                    <a:gd name="connsiteY1" fmla="*/ 514459 h 517478"/>
                    <a:gd name="connsiteX2" fmla="*/ 369760 w 404374"/>
                    <a:gd name="connsiteY2" fmla="*/ 388729 h 517478"/>
                    <a:gd name="connsiteX3" fmla="*/ 404050 w 404374"/>
                    <a:gd name="connsiteY3" fmla="*/ 205849 h 517478"/>
                    <a:gd name="connsiteX4" fmla="*/ 381190 w 404374"/>
                    <a:gd name="connsiteY4" fmla="*/ 133459 h 517478"/>
                    <a:gd name="connsiteX5" fmla="*/ 293560 w 404374"/>
                    <a:gd name="connsiteY5" fmla="*/ 53449 h 517478"/>
                    <a:gd name="connsiteX6" fmla="*/ 217360 w 404374"/>
                    <a:gd name="connsiteY6" fmla="*/ 15349 h 517478"/>
                    <a:gd name="connsiteX7" fmla="*/ 152590 w 404374"/>
                    <a:gd name="connsiteY7" fmla="*/ 109 h 517478"/>
                    <a:gd name="connsiteX8" fmla="*/ 114490 w 404374"/>
                    <a:gd name="connsiteY8" fmla="*/ 11539 h 517478"/>
                    <a:gd name="connsiteX9" fmla="*/ 64960 w 404374"/>
                    <a:gd name="connsiteY9" fmla="*/ 61069 h 517478"/>
                    <a:gd name="connsiteX10" fmla="*/ 26860 w 404374"/>
                    <a:gd name="connsiteY10" fmla="*/ 186799 h 517478"/>
                    <a:gd name="connsiteX11" fmla="*/ 11620 w 404374"/>
                    <a:gd name="connsiteY11" fmla="*/ 274429 h 517478"/>
                    <a:gd name="connsiteX12" fmla="*/ 19240 w 404374"/>
                    <a:gd name="connsiteY12" fmla="*/ 362059 h 517478"/>
                    <a:gd name="connsiteX13" fmla="*/ 26860 w 404374"/>
                    <a:gd name="connsiteY13" fmla="*/ 468739 h 517478"/>
                    <a:gd name="connsiteX0" fmla="*/ 26860 w 411079"/>
                    <a:gd name="connsiteY0" fmla="*/ 468739 h 517478"/>
                    <a:gd name="connsiteX1" fmla="*/ 350710 w 411079"/>
                    <a:gd name="connsiteY1" fmla="*/ 514459 h 517478"/>
                    <a:gd name="connsiteX2" fmla="*/ 369760 w 411079"/>
                    <a:gd name="connsiteY2" fmla="*/ 388729 h 517478"/>
                    <a:gd name="connsiteX3" fmla="*/ 404050 w 411079"/>
                    <a:gd name="connsiteY3" fmla="*/ 205849 h 517478"/>
                    <a:gd name="connsiteX4" fmla="*/ 400240 w 411079"/>
                    <a:gd name="connsiteY4" fmla="*/ 125839 h 517478"/>
                    <a:gd name="connsiteX5" fmla="*/ 293560 w 411079"/>
                    <a:gd name="connsiteY5" fmla="*/ 53449 h 517478"/>
                    <a:gd name="connsiteX6" fmla="*/ 217360 w 411079"/>
                    <a:gd name="connsiteY6" fmla="*/ 15349 h 517478"/>
                    <a:gd name="connsiteX7" fmla="*/ 152590 w 411079"/>
                    <a:gd name="connsiteY7" fmla="*/ 109 h 517478"/>
                    <a:gd name="connsiteX8" fmla="*/ 114490 w 411079"/>
                    <a:gd name="connsiteY8" fmla="*/ 11539 h 517478"/>
                    <a:gd name="connsiteX9" fmla="*/ 64960 w 411079"/>
                    <a:gd name="connsiteY9" fmla="*/ 61069 h 517478"/>
                    <a:gd name="connsiteX10" fmla="*/ 26860 w 411079"/>
                    <a:gd name="connsiteY10" fmla="*/ 186799 h 517478"/>
                    <a:gd name="connsiteX11" fmla="*/ 11620 w 411079"/>
                    <a:gd name="connsiteY11" fmla="*/ 274429 h 517478"/>
                    <a:gd name="connsiteX12" fmla="*/ 19240 w 411079"/>
                    <a:gd name="connsiteY12" fmla="*/ 362059 h 517478"/>
                    <a:gd name="connsiteX13" fmla="*/ 26860 w 411079"/>
                    <a:gd name="connsiteY13" fmla="*/ 468739 h 517478"/>
                    <a:gd name="connsiteX0" fmla="*/ 31691 w 415910"/>
                    <a:gd name="connsiteY0" fmla="*/ 468739 h 517478"/>
                    <a:gd name="connsiteX1" fmla="*/ 355541 w 415910"/>
                    <a:gd name="connsiteY1" fmla="*/ 514459 h 517478"/>
                    <a:gd name="connsiteX2" fmla="*/ 374591 w 415910"/>
                    <a:gd name="connsiteY2" fmla="*/ 388729 h 517478"/>
                    <a:gd name="connsiteX3" fmla="*/ 408881 w 415910"/>
                    <a:gd name="connsiteY3" fmla="*/ 205849 h 517478"/>
                    <a:gd name="connsiteX4" fmla="*/ 405071 w 415910"/>
                    <a:gd name="connsiteY4" fmla="*/ 125839 h 517478"/>
                    <a:gd name="connsiteX5" fmla="*/ 298391 w 415910"/>
                    <a:gd name="connsiteY5" fmla="*/ 53449 h 517478"/>
                    <a:gd name="connsiteX6" fmla="*/ 222191 w 415910"/>
                    <a:gd name="connsiteY6" fmla="*/ 15349 h 517478"/>
                    <a:gd name="connsiteX7" fmla="*/ 157421 w 415910"/>
                    <a:gd name="connsiteY7" fmla="*/ 109 h 517478"/>
                    <a:gd name="connsiteX8" fmla="*/ 119321 w 415910"/>
                    <a:gd name="connsiteY8" fmla="*/ 11539 h 517478"/>
                    <a:gd name="connsiteX9" fmla="*/ 69791 w 415910"/>
                    <a:gd name="connsiteY9" fmla="*/ 61069 h 517478"/>
                    <a:gd name="connsiteX10" fmla="*/ 31691 w 415910"/>
                    <a:gd name="connsiteY10" fmla="*/ 186799 h 517478"/>
                    <a:gd name="connsiteX11" fmla="*/ 16451 w 415910"/>
                    <a:gd name="connsiteY11" fmla="*/ 274429 h 517478"/>
                    <a:gd name="connsiteX12" fmla="*/ 12641 w 415910"/>
                    <a:gd name="connsiteY12" fmla="*/ 362059 h 517478"/>
                    <a:gd name="connsiteX13" fmla="*/ 31691 w 415910"/>
                    <a:gd name="connsiteY13" fmla="*/ 468739 h 517478"/>
                    <a:gd name="connsiteX0" fmla="*/ 30633 w 414852"/>
                    <a:gd name="connsiteY0" fmla="*/ 468739 h 524727"/>
                    <a:gd name="connsiteX1" fmla="*/ 339243 w 414852"/>
                    <a:gd name="connsiteY1" fmla="*/ 522079 h 524727"/>
                    <a:gd name="connsiteX2" fmla="*/ 373533 w 414852"/>
                    <a:gd name="connsiteY2" fmla="*/ 388729 h 524727"/>
                    <a:gd name="connsiteX3" fmla="*/ 407823 w 414852"/>
                    <a:gd name="connsiteY3" fmla="*/ 205849 h 524727"/>
                    <a:gd name="connsiteX4" fmla="*/ 404013 w 414852"/>
                    <a:gd name="connsiteY4" fmla="*/ 125839 h 524727"/>
                    <a:gd name="connsiteX5" fmla="*/ 297333 w 414852"/>
                    <a:gd name="connsiteY5" fmla="*/ 53449 h 524727"/>
                    <a:gd name="connsiteX6" fmla="*/ 221133 w 414852"/>
                    <a:gd name="connsiteY6" fmla="*/ 15349 h 524727"/>
                    <a:gd name="connsiteX7" fmla="*/ 156363 w 414852"/>
                    <a:gd name="connsiteY7" fmla="*/ 109 h 524727"/>
                    <a:gd name="connsiteX8" fmla="*/ 118263 w 414852"/>
                    <a:gd name="connsiteY8" fmla="*/ 11539 h 524727"/>
                    <a:gd name="connsiteX9" fmla="*/ 68733 w 414852"/>
                    <a:gd name="connsiteY9" fmla="*/ 61069 h 524727"/>
                    <a:gd name="connsiteX10" fmla="*/ 30633 w 414852"/>
                    <a:gd name="connsiteY10" fmla="*/ 186799 h 524727"/>
                    <a:gd name="connsiteX11" fmla="*/ 15393 w 414852"/>
                    <a:gd name="connsiteY11" fmla="*/ 274429 h 524727"/>
                    <a:gd name="connsiteX12" fmla="*/ 11583 w 414852"/>
                    <a:gd name="connsiteY12" fmla="*/ 362059 h 524727"/>
                    <a:gd name="connsiteX13" fmla="*/ 30633 w 414852"/>
                    <a:gd name="connsiteY13" fmla="*/ 468739 h 524727"/>
                    <a:gd name="connsiteX0" fmla="*/ 30633 w 414852"/>
                    <a:gd name="connsiteY0" fmla="*/ 491504 h 547492"/>
                    <a:gd name="connsiteX1" fmla="*/ 339243 w 414852"/>
                    <a:gd name="connsiteY1" fmla="*/ 544844 h 547492"/>
                    <a:gd name="connsiteX2" fmla="*/ 373533 w 414852"/>
                    <a:gd name="connsiteY2" fmla="*/ 411494 h 547492"/>
                    <a:gd name="connsiteX3" fmla="*/ 407823 w 414852"/>
                    <a:gd name="connsiteY3" fmla="*/ 228614 h 547492"/>
                    <a:gd name="connsiteX4" fmla="*/ 404013 w 414852"/>
                    <a:gd name="connsiteY4" fmla="*/ 148604 h 547492"/>
                    <a:gd name="connsiteX5" fmla="*/ 297333 w 414852"/>
                    <a:gd name="connsiteY5" fmla="*/ 76214 h 547492"/>
                    <a:gd name="connsiteX6" fmla="*/ 221133 w 414852"/>
                    <a:gd name="connsiteY6" fmla="*/ 38114 h 547492"/>
                    <a:gd name="connsiteX7" fmla="*/ 152553 w 414852"/>
                    <a:gd name="connsiteY7" fmla="*/ 14 h 547492"/>
                    <a:gd name="connsiteX8" fmla="*/ 118263 w 414852"/>
                    <a:gd name="connsiteY8" fmla="*/ 34304 h 547492"/>
                    <a:gd name="connsiteX9" fmla="*/ 68733 w 414852"/>
                    <a:gd name="connsiteY9" fmla="*/ 83834 h 547492"/>
                    <a:gd name="connsiteX10" fmla="*/ 30633 w 414852"/>
                    <a:gd name="connsiteY10" fmla="*/ 209564 h 547492"/>
                    <a:gd name="connsiteX11" fmla="*/ 15393 w 414852"/>
                    <a:gd name="connsiteY11" fmla="*/ 297194 h 547492"/>
                    <a:gd name="connsiteX12" fmla="*/ 11583 w 414852"/>
                    <a:gd name="connsiteY12" fmla="*/ 384824 h 547492"/>
                    <a:gd name="connsiteX13" fmla="*/ 30633 w 414852"/>
                    <a:gd name="connsiteY13" fmla="*/ 491504 h 547492"/>
                    <a:gd name="connsiteX0" fmla="*/ 30633 w 414852"/>
                    <a:gd name="connsiteY0" fmla="*/ 491924 h 547912"/>
                    <a:gd name="connsiteX1" fmla="*/ 339243 w 414852"/>
                    <a:gd name="connsiteY1" fmla="*/ 545264 h 547912"/>
                    <a:gd name="connsiteX2" fmla="*/ 373533 w 414852"/>
                    <a:gd name="connsiteY2" fmla="*/ 411914 h 547912"/>
                    <a:gd name="connsiteX3" fmla="*/ 407823 w 414852"/>
                    <a:gd name="connsiteY3" fmla="*/ 229034 h 547912"/>
                    <a:gd name="connsiteX4" fmla="*/ 404013 w 414852"/>
                    <a:gd name="connsiteY4" fmla="*/ 149024 h 547912"/>
                    <a:gd name="connsiteX5" fmla="*/ 297333 w 414852"/>
                    <a:gd name="connsiteY5" fmla="*/ 76634 h 547912"/>
                    <a:gd name="connsiteX6" fmla="*/ 221133 w 414852"/>
                    <a:gd name="connsiteY6" fmla="*/ 19484 h 547912"/>
                    <a:gd name="connsiteX7" fmla="*/ 152553 w 414852"/>
                    <a:gd name="connsiteY7" fmla="*/ 434 h 547912"/>
                    <a:gd name="connsiteX8" fmla="*/ 118263 w 414852"/>
                    <a:gd name="connsiteY8" fmla="*/ 34724 h 547912"/>
                    <a:gd name="connsiteX9" fmla="*/ 68733 w 414852"/>
                    <a:gd name="connsiteY9" fmla="*/ 84254 h 547912"/>
                    <a:gd name="connsiteX10" fmla="*/ 30633 w 414852"/>
                    <a:gd name="connsiteY10" fmla="*/ 209984 h 547912"/>
                    <a:gd name="connsiteX11" fmla="*/ 15393 w 414852"/>
                    <a:gd name="connsiteY11" fmla="*/ 297614 h 547912"/>
                    <a:gd name="connsiteX12" fmla="*/ 11583 w 414852"/>
                    <a:gd name="connsiteY12" fmla="*/ 385244 h 547912"/>
                    <a:gd name="connsiteX13" fmla="*/ 30633 w 414852"/>
                    <a:gd name="connsiteY13" fmla="*/ 491924 h 547912"/>
                    <a:gd name="connsiteX0" fmla="*/ 29320 w 413539"/>
                    <a:gd name="connsiteY0" fmla="*/ 491924 h 555241"/>
                    <a:gd name="connsiteX1" fmla="*/ 318880 w 413539"/>
                    <a:gd name="connsiteY1" fmla="*/ 552884 h 555241"/>
                    <a:gd name="connsiteX2" fmla="*/ 372220 w 413539"/>
                    <a:gd name="connsiteY2" fmla="*/ 411914 h 555241"/>
                    <a:gd name="connsiteX3" fmla="*/ 406510 w 413539"/>
                    <a:gd name="connsiteY3" fmla="*/ 229034 h 555241"/>
                    <a:gd name="connsiteX4" fmla="*/ 402700 w 413539"/>
                    <a:gd name="connsiteY4" fmla="*/ 149024 h 555241"/>
                    <a:gd name="connsiteX5" fmla="*/ 296020 w 413539"/>
                    <a:gd name="connsiteY5" fmla="*/ 76634 h 555241"/>
                    <a:gd name="connsiteX6" fmla="*/ 219820 w 413539"/>
                    <a:gd name="connsiteY6" fmla="*/ 19484 h 555241"/>
                    <a:gd name="connsiteX7" fmla="*/ 151240 w 413539"/>
                    <a:gd name="connsiteY7" fmla="*/ 434 h 555241"/>
                    <a:gd name="connsiteX8" fmla="*/ 116950 w 413539"/>
                    <a:gd name="connsiteY8" fmla="*/ 34724 h 555241"/>
                    <a:gd name="connsiteX9" fmla="*/ 67420 w 413539"/>
                    <a:gd name="connsiteY9" fmla="*/ 84254 h 555241"/>
                    <a:gd name="connsiteX10" fmla="*/ 29320 w 413539"/>
                    <a:gd name="connsiteY10" fmla="*/ 209984 h 555241"/>
                    <a:gd name="connsiteX11" fmla="*/ 14080 w 413539"/>
                    <a:gd name="connsiteY11" fmla="*/ 297614 h 555241"/>
                    <a:gd name="connsiteX12" fmla="*/ 10270 w 413539"/>
                    <a:gd name="connsiteY12" fmla="*/ 385244 h 555241"/>
                    <a:gd name="connsiteX13" fmla="*/ 29320 w 413539"/>
                    <a:gd name="connsiteY13" fmla="*/ 491924 h 555241"/>
                    <a:gd name="connsiteX0" fmla="*/ 29060 w 413279"/>
                    <a:gd name="connsiteY0" fmla="*/ 491924 h 551568"/>
                    <a:gd name="connsiteX1" fmla="*/ 314810 w 413279"/>
                    <a:gd name="connsiteY1" fmla="*/ 549074 h 551568"/>
                    <a:gd name="connsiteX2" fmla="*/ 371960 w 413279"/>
                    <a:gd name="connsiteY2" fmla="*/ 411914 h 551568"/>
                    <a:gd name="connsiteX3" fmla="*/ 406250 w 413279"/>
                    <a:gd name="connsiteY3" fmla="*/ 229034 h 551568"/>
                    <a:gd name="connsiteX4" fmla="*/ 402440 w 413279"/>
                    <a:gd name="connsiteY4" fmla="*/ 149024 h 551568"/>
                    <a:gd name="connsiteX5" fmla="*/ 295760 w 413279"/>
                    <a:gd name="connsiteY5" fmla="*/ 76634 h 551568"/>
                    <a:gd name="connsiteX6" fmla="*/ 219560 w 413279"/>
                    <a:gd name="connsiteY6" fmla="*/ 19484 h 551568"/>
                    <a:gd name="connsiteX7" fmla="*/ 150980 w 413279"/>
                    <a:gd name="connsiteY7" fmla="*/ 434 h 551568"/>
                    <a:gd name="connsiteX8" fmla="*/ 116690 w 413279"/>
                    <a:gd name="connsiteY8" fmla="*/ 34724 h 551568"/>
                    <a:gd name="connsiteX9" fmla="*/ 67160 w 413279"/>
                    <a:gd name="connsiteY9" fmla="*/ 84254 h 551568"/>
                    <a:gd name="connsiteX10" fmla="*/ 29060 w 413279"/>
                    <a:gd name="connsiteY10" fmla="*/ 209984 h 551568"/>
                    <a:gd name="connsiteX11" fmla="*/ 13820 w 413279"/>
                    <a:gd name="connsiteY11" fmla="*/ 297614 h 551568"/>
                    <a:gd name="connsiteX12" fmla="*/ 10010 w 413279"/>
                    <a:gd name="connsiteY12" fmla="*/ 385244 h 551568"/>
                    <a:gd name="connsiteX13" fmla="*/ 29060 w 413279"/>
                    <a:gd name="connsiteY13" fmla="*/ 491924 h 551568"/>
                    <a:gd name="connsiteX0" fmla="*/ 48256 w 405805"/>
                    <a:gd name="connsiteY0" fmla="*/ 499544 h 552385"/>
                    <a:gd name="connsiteX1" fmla="*/ 307336 w 405805"/>
                    <a:gd name="connsiteY1" fmla="*/ 549074 h 552385"/>
                    <a:gd name="connsiteX2" fmla="*/ 364486 w 405805"/>
                    <a:gd name="connsiteY2" fmla="*/ 411914 h 552385"/>
                    <a:gd name="connsiteX3" fmla="*/ 398776 w 405805"/>
                    <a:gd name="connsiteY3" fmla="*/ 229034 h 552385"/>
                    <a:gd name="connsiteX4" fmla="*/ 394966 w 405805"/>
                    <a:gd name="connsiteY4" fmla="*/ 149024 h 552385"/>
                    <a:gd name="connsiteX5" fmla="*/ 288286 w 405805"/>
                    <a:gd name="connsiteY5" fmla="*/ 76634 h 552385"/>
                    <a:gd name="connsiteX6" fmla="*/ 212086 w 405805"/>
                    <a:gd name="connsiteY6" fmla="*/ 19484 h 552385"/>
                    <a:gd name="connsiteX7" fmla="*/ 143506 w 405805"/>
                    <a:gd name="connsiteY7" fmla="*/ 434 h 552385"/>
                    <a:gd name="connsiteX8" fmla="*/ 109216 w 405805"/>
                    <a:gd name="connsiteY8" fmla="*/ 34724 h 552385"/>
                    <a:gd name="connsiteX9" fmla="*/ 59686 w 405805"/>
                    <a:gd name="connsiteY9" fmla="*/ 84254 h 552385"/>
                    <a:gd name="connsiteX10" fmla="*/ 21586 w 405805"/>
                    <a:gd name="connsiteY10" fmla="*/ 209984 h 552385"/>
                    <a:gd name="connsiteX11" fmla="*/ 6346 w 405805"/>
                    <a:gd name="connsiteY11" fmla="*/ 297614 h 552385"/>
                    <a:gd name="connsiteX12" fmla="*/ 2536 w 405805"/>
                    <a:gd name="connsiteY12" fmla="*/ 385244 h 552385"/>
                    <a:gd name="connsiteX13" fmla="*/ 48256 w 405805"/>
                    <a:gd name="connsiteY13" fmla="*/ 499544 h 552385"/>
                    <a:gd name="connsiteX0" fmla="*/ 48256 w 405028"/>
                    <a:gd name="connsiteY0" fmla="*/ 499523 h 552364"/>
                    <a:gd name="connsiteX1" fmla="*/ 307336 w 405028"/>
                    <a:gd name="connsiteY1" fmla="*/ 549053 h 552364"/>
                    <a:gd name="connsiteX2" fmla="*/ 364486 w 405028"/>
                    <a:gd name="connsiteY2" fmla="*/ 411893 h 552364"/>
                    <a:gd name="connsiteX3" fmla="*/ 398776 w 405028"/>
                    <a:gd name="connsiteY3" fmla="*/ 229013 h 552364"/>
                    <a:gd name="connsiteX4" fmla="*/ 394966 w 405028"/>
                    <a:gd name="connsiteY4" fmla="*/ 149003 h 552364"/>
                    <a:gd name="connsiteX5" fmla="*/ 299716 w 405028"/>
                    <a:gd name="connsiteY5" fmla="*/ 72803 h 552364"/>
                    <a:gd name="connsiteX6" fmla="*/ 212086 w 405028"/>
                    <a:gd name="connsiteY6" fmla="*/ 19463 h 552364"/>
                    <a:gd name="connsiteX7" fmla="*/ 143506 w 405028"/>
                    <a:gd name="connsiteY7" fmla="*/ 413 h 552364"/>
                    <a:gd name="connsiteX8" fmla="*/ 109216 w 405028"/>
                    <a:gd name="connsiteY8" fmla="*/ 34703 h 552364"/>
                    <a:gd name="connsiteX9" fmla="*/ 59686 w 405028"/>
                    <a:gd name="connsiteY9" fmla="*/ 84233 h 552364"/>
                    <a:gd name="connsiteX10" fmla="*/ 21586 w 405028"/>
                    <a:gd name="connsiteY10" fmla="*/ 209963 h 552364"/>
                    <a:gd name="connsiteX11" fmla="*/ 6346 w 405028"/>
                    <a:gd name="connsiteY11" fmla="*/ 297593 h 552364"/>
                    <a:gd name="connsiteX12" fmla="*/ 2536 w 405028"/>
                    <a:gd name="connsiteY12" fmla="*/ 385223 h 552364"/>
                    <a:gd name="connsiteX13" fmla="*/ 48256 w 405028"/>
                    <a:gd name="connsiteY13" fmla="*/ 499523 h 552364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9686 w 405028"/>
                    <a:gd name="connsiteY9" fmla="*/ 83949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13966 w 405028"/>
                    <a:gd name="connsiteY10" fmla="*/ 211584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50201 w 406973"/>
                    <a:gd name="connsiteY0" fmla="*/ 499239 h 552080"/>
                    <a:gd name="connsiteX1" fmla="*/ 309281 w 406973"/>
                    <a:gd name="connsiteY1" fmla="*/ 548769 h 552080"/>
                    <a:gd name="connsiteX2" fmla="*/ 366431 w 406973"/>
                    <a:gd name="connsiteY2" fmla="*/ 411609 h 552080"/>
                    <a:gd name="connsiteX3" fmla="*/ 400721 w 406973"/>
                    <a:gd name="connsiteY3" fmla="*/ 228729 h 552080"/>
                    <a:gd name="connsiteX4" fmla="*/ 396911 w 406973"/>
                    <a:gd name="connsiteY4" fmla="*/ 148719 h 552080"/>
                    <a:gd name="connsiteX5" fmla="*/ 301661 w 406973"/>
                    <a:gd name="connsiteY5" fmla="*/ 72519 h 552080"/>
                    <a:gd name="connsiteX6" fmla="*/ 214031 w 406973"/>
                    <a:gd name="connsiteY6" fmla="*/ 19179 h 552080"/>
                    <a:gd name="connsiteX7" fmla="*/ 145451 w 406973"/>
                    <a:gd name="connsiteY7" fmla="*/ 129 h 552080"/>
                    <a:gd name="connsiteX8" fmla="*/ 92111 w 406973"/>
                    <a:gd name="connsiteY8" fmla="*/ 26799 h 552080"/>
                    <a:gd name="connsiteX9" fmla="*/ 54011 w 406973"/>
                    <a:gd name="connsiteY9" fmla="*/ 82044 h 552080"/>
                    <a:gd name="connsiteX10" fmla="*/ 15911 w 406973"/>
                    <a:gd name="connsiteY10" fmla="*/ 211584 h 552080"/>
                    <a:gd name="connsiteX11" fmla="*/ 2576 w 406973"/>
                    <a:gd name="connsiteY11" fmla="*/ 306834 h 552080"/>
                    <a:gd name="connsiteX12" fmla="*/ 4481 w 406973"/>
                    <a:gd name="connsiteY12" fmla="*/ 384939 h 552080"/>
                    <a:gd name="connsiteX13" fmla="*/ 50201 w 406973"/>
                    <a:gd name="connsiteY13" fmla="*/ 499239 h 552080"/>
                    <a:gd name="connsiteX0" fmla="*/ 52861 w 409633"/>
                    <a:gd name="connsiteY0" fmla="*/ 499239 h 552041"/>
                    <a:gd name="connsiteX1" fmla="*/ 311941 w 409633"/>
                    <a:gd name="connsiteY1" fmla="*/ 548769 h 552041"/>
                    <a:gd name="connsiteX2" fmla="*/ 369091 w 409633"/>
                    <a:gd name="connsiteY2" fmla="*/ 411609 h 552041"/>
                    <a:gd name="connsiteX3" fmla="*/ 403381 w 409633"/>
                    <a:gd name="connsiteY3" fmla="*/ 228729 h 552041"/>
                    <a:gd name="connsiteX4" fmla="*/ 399571 w 409633"/>
                    <a:gd name="connsiteY4" fmla="*/ 148719 h 552041"/>
                    <a:gd name="connsiteX5" fmla="*/ 304321 w 409633"/>
                    <a:gd name="connsiteY5" fmla="*/ 72519 h 552041"/>
                    <a:gd name="connsiteX6" fmla="*/ 216691 w 409633"/>
                    <a:gd name="connsiteY6" fmla="*/ 19179 h 552041"/>
                    <a:gd name="connsiteX7" fmla="*/ 148111 w 409633"/>
                    <a:gd name="connsiteY7" fmla="*/ 129 h 552041"/>
                    <a:gd name="connsiteX8" fmla="*/ 94771 w 409633"/>
                    <a:gd name="connsiteY8" fmla="*/ 26799 h 552041"/>
                    <a:gd name="connsiteX9" fmla="*/ 56671 w 409633"/>
                    <a:gd name="connsiteY9" fmla="*/ 82044 h 552041"/>
                    <a:gd name="connsiteX10" fmla="*/ 18571 w 409633"/>
                    <a:gd name="connsiteY10" fmla="*/ 211584 h 552041"/>
                    <a:gd name="connsiteX11" fmla="*/ 5236 w 409633"/>
                    <a:gd name="connsiteY11" fmla="*/ 306834 h 552041"/>
                    <a:gd name="connsiteX12" fmla="*/ 3331 w 409633"/>
                    <a:gd name="connsiteY12" fmla="*/ 388749 h 552041"/>
                    <a:gd name="connsiteX13" fmla="*/ 52861 w 409633"/>
                    <a:gd name="connsiteY13" fmla="*/ 499239 h 552041"/>
                    <a:gd name="connsiteX0" fmla="*/ 44680 w 409072"/>
                    <a:gd name="connsiteY0" fmla="*/ 504954 h 552796"/>
                    <a:gd name="connsiteX1" fmla="*/ 311380 w 409072"/>
                    <a:gd name="connsiteY1" fmla="*/ 548769 h 552796"/>
                    <a:gd name="connsiteX2" fmla="*/ 368530 w 409072"/>
                    <a:gd name="connsiteY2" fmla="*/ 411609 h 552796"/>
                    <a:gd name="connsiteX3" fmla="*/ 402820 w 409072"/>
                    <a:gd name="connsiteY3" fmla="*/ 228729 h 552796"/>
                    <a:gd name="connsiteX4" fmla="*/ 399010 w 409072"/>
                    <a:gd name="connsiteY4" fmla="*/ 148719 h 552796"/>
                    <a:gd name="connsiteX5" fmla="*/ 303760 w 409072"/>
                    <a:gd name="connsiteY5" fmla="*/ 72519 h 552796"/>
                    <a:gd name="connsiteX6" fmla="*/ 216130 w 409072"/>
                    <a:gd name="connsiteY6" fmla="*/ 19179 h 552796"/>
                    <a:gd name="connsiteX7" fmla="*/ 147550 w 409072"/>
                    <a:gd name="connsiteY7" fmla="*/ 129 h 552796"/>
                    <a:gd name="connsiteX8" fmla="*/ 94210 w 409072"/>
                    <a:gd name="connsiteY8" fmla="*/ 26799 h 552796"/>
                    <a:gd name="connsiteX9" fmla="*/ 56110 w 409072"/>
                    <a:gd name="connsiteY9" fmla="*/ 82044 h 552796"/>
                    <a:gd name="connsiteX10" fmla="*/ 18010 w 409072"/>
                    <a:gd name="connsiteY10" fmla="*/ 211584 h 552796"/>
                    <a:gd name="connsiteX11" fmla="*/ 4675 w 409072"/>
                    <a:gd name="connsiteY11" fmla="*/ 306834 h 552796"/>
                    <a:gd name="connsiteX12" fmla="*/ 2770 w 409072"/>
                    <a:gd name="connsiteY12" fmla="*/ 388749 h 552796"/>
                    <a:gd name="connsiteX13" fmla="*/ 44680 w 409072"/>
                    <a:gd name="connsiteY13" fmla="*/ 504954 h 552796"/>
                    <a:gd name="connsiteX0" fmla="*/ 44680 w 409072"/>
                    <a:gd name="connsiteY0" fmla="*/ 504954 h 554568"/>
                    <a:gd name="connsiteX1" fmla="*/ 313285 w 409072"/>
                    <a:gd name="connsiteY1" fmla="*/ 550674 h 554568"/>
                    <a:gd name="connsiteX2" fmla="*/ 368530 w 409072"/>
                    <a:gd name="connsiteY2" fmla="*/ 411609 h 554568"/>
                    <a:gd name="connsiteX3" fmla="*/ 402820 w 409072"/>
                    <a:gd name="connsiteY3" fmla="*/ 228729 h 554568"/>
                    <a:gd name="connsiteX4" fmla="*/ 399010 w 409072"/>
                    <a:gd name="connsiteY4" fmla="*/ 148719 h 554568"/>
                    <a:gd name="connsiteX5" fmla="*/ 303760 w 409072"/>
                    <a:gd name="connsiteY5" fmla="*/ 72519 h 554568"/>
                    <a:gd name="connsiteX6" fmla="*/ 216130 w 409072"/>
                    <a:gd name="connsiteY6" fmla="*/ 19179 h 554568"/>
                    <a:gd name="connsiteX7" fmla="*/ 147550 w 409072"/>
                    <a:gd name="connsiteY7" fmla="*/ 129 h 554568"/>
                    <a:gd name="connsiteX8" fmla="*/ 94210 w 409072"/>
                    <a:gd name="connsiteY8" fmla="*/ 26799 h 554568"/>
                    <a:gd name="connsiteX9" fmla="*/ 56110 w 409072"/>
                    <a:gd name="connsiteY9" fmla="*/ 82044 h 554568"/>
                    <a:gd name="connsiteX10" fmla="*/ 18010 w 409072"/>
                    <a:gd name="connsiteY10" fmla="*/ 211584 h 554568"/>
                    <a:gd name="connsiteX11" fmla="*/ 4675 w 409072"/>
                    <a:gd name="connsiteY11" fmla="*/ 306834 h 554568"/>
                    <a:gd name="connsiteX12" fmla="*/ 2770 w 409072"/>
                    <a:gd name="connsiteY12" fmla="*/ 388749 h 554568"/>
                    <a:gd name="connsiteX13" fmla="*/ 44680 w 409072"/>
                    <a:gd name="connsiteY13" fmla="*/ 504954 h 554568"/>
                    <a:gd name="connsiteX0" fmla="*/ 44680 w 409072"/>
                    <a:gd name="connsiteY0" fmla="*/ 504954 h 567170"/>
                    <a:gd name="connsiteX1" fmla="*/ 309475 w 409072"/>
                    <a:gd name="connsiteY1" fmla="*/ 564009 h 567170"/>
                    <a:gd name="connsiteX2" fmla="*/ 368530 w 409072"/>
                    <a:gd name="connsiteY2" fmla="*/ 411609 h 567170"/>
                    <a:gd name="connsiteX3" fmla="*/ 402820 w 409072"/>
                    <a:gd name="connsiteY3" fmla="*/ 228729 h 567170"/>
                    <a:gd name="connsiteX4" fmla="*/ 399010 w 409072"/>
                    <a:gd name="connsiteY4" fmla="*/ 148719 h 567170"/>
                    <a:gd name="connsiteX5" fmla="*/ 303760 w 409072"/>
                    <a:gd name="connsiteY5" fmla="*/ 72519 h 567170"/>
                    <a:gd name="connsiteX6" fmla="*/ 216130 w 409072"/>
                    <a:gd name="connsiteY6" fmla="*/ 19179 h 567170"/>
                    <a:gd name="connsiteX7" fmla="*/ 147550 w 409072"/>
                    <a:gd name="connsiteY7" fmla="*/ 129 h 567170"/>
                    <a:gd name="connsiteX8" fmla="*/ 94210 w 409072"/>
                    <a:gd name="connsiteY8" fmla="*/ 26799 h 567170"/>
                    <a:gd name="connsiteX9" fmla="*/ 56110 w 409072"/>
                    <a:gd name="connsiteY9" fmla="*/ 82044 h 567170"/>
                    <a:gd name="connsiteX10" fmla="*/ 18010 w 409072"/>
                    <a:gd name="connsiteY10" fmla="*/ 211584 h 567170"/>
                    <a:gd name="connsiteX11" fmla="*/ 4675 w 409072"/>
                    <a:gd name="connsiteY11" fmla="*/ 306834 h 567170"/>
                    <a:gd name="connsiteX12" fmla="*/ 2770 w 409072"/>
                    <a:gd name="connsiteY12" fmla="*/ 388749 h 567170"/>
                    <a:gd name="connsiteX13" fmla="*/ 44680 w 409072"/>
                    <a:gd name="connsiteY13" fmla="*/ 504954 h 567170"/>
                    <a:gd name="connsiteX0" fmla="*/ 44680 w 409072"/>
                    <a:gd name="connsiteY0" fmla="*/ 504954 h 563541"/>
                    <a:gd name="connsiteX1" fmla="*/ 311380 w 409072"/>
                    <a:gd name="connsiteY1" fmla="*/ 560199 h 563541"/>
                    <a:gd name="connsiteX2" fmla="*/ 368530 w 409072"/>
                    <a:gd name="connsiteY2" fmla="*/ 411609 h 563541"/>
                    <a:gd name="connsiteX3" fmla="*/ 402820 w 409072"/>
                    <a:gd name="connsiteY3" fmla="*/ 228729 h 563541"/>
                    <a:gd name="connsiteX4" fmla="*/ 399010 w 409072"/>
                    <a:gd name="connsiteY4" fmla="*/ 148719 h 563541"/>
                    <a:gd name="connsiteX5" fmla="*/ 303760 w 409072"/>
                    <a:gd name="connsiteY5" fmla="*/ 72519 h 563541"/>
                    <a:gd name="connsiteX6" fmla="*/ 216130 w 409072"/>
                    <a:gd name="connsiteY6" fmla="*/ 19179 h 563541"/>
                    <a:gd name="connsiteX7" fmla="*/ 147550 w 409072"/>
                    <a:gd name="connsiteY7" fmla="*/ 129 h 563541"/>
                    <a:gd name="connsiteX8" fmla="*/ 94210 w 409072"/>
                    <a:gd name="connsiteY8" fmla="*/ 26799 h 563541"/>
                    <a:gd name="connsiteX9" fmla="*/ 56110 w 409072"/>
                    <a:gd name="connsiteY9" fmla="*/ 82044 h 563541"/>
                    <a:gd name="connsiteX10" fmla="*/ 18010 w 409072"/>
                    <a:gd name="connsiteY10" fmla="*/ 211584 h 563541"/>
                    <a:gd name="connsiteX11" fmla="*/ 4675 w 409072"/>
                    <a:gd name="connsiteY11" fmla="*/ 306834 h 563541"/>
                    <a:gd name="connsiteX12" fmla="*/ 2770 w 409072"/>
                    <a:gd name="connsiteY12" fmla="*/ 388749 h 563541"/>
                    <a:gd name="connsiteX13" fmla="*/ 44680 w 409072"/>
                    <a:gd name="connsiteY13" fmla="*/ 504954 h 563541"/>
                    <a:gd name="connsiteX0" fmla="*/ 44680 w 409072"/>
                    <a:gd name="connsiteY0" fmla="*/ 504954 h 567591"/>
                    <a:gd name="connsiteX1" fmla="*/ 311380 w 409072"/>
                    <a:gd name="connsiteY1" fmla="*/ 560199 h 567591"/>
                    <a:gd name="connsiteX2" fmla="*/ 339955 w 409072"/>
                    <a:gd name="connsiteY2" fmla="*/ 550674 h 567591"/>
                    <a:gd name="connsiteX3" fmla="*/ 368530 w 409072"/>
                    <a:gd name="connsiteY3" fmla="*/ 411609 h 567591"/>
                    <a:gd name="connsiteX4" fmla="*/ 402820 w 409072"/>
                    <a:gd name="connsiteY4" fmla="*/ 228729 h 567591"/>
                    <a:gd name="connsiteX5" fmla="*/ 399010 w 409072"/>
                    <a:gd name="connsiteY5" fmla="*/ 148719 h 567591"/>
                    <a:gd name="connsiteX6" fmla="*/ 303760 w 409072"/>
                    <a:gd name="connsiteY6" fmla="*/ 72519 h 567591"/>
                    <a:gd name="connsiteX7" fmla="*/ 216130 w 409072"/>
                    <a:gd name="connsiteY7" fmla="*/ 19179 h 567591"/>
                    <a:gd name="connsiteX8" fmla="*/ 147550 w 409072"/>
                    <a:gd name="connsiteY8" fmla="*/ 129 h 567591"/>
                    <a:gd name="connsiteX9" fmla="*/ 94210 w 409072"/>
                    <a:gd name="connsiteY9" fmla="*/ 26799 h 567591"/>
                    <a:gd name="connsiteX10" fmla="*/ 56110 w 409072"/>
                    <a:gd name="connsiteY10" fmla="*/ 82044 h 567591"/>
                    <a:gd name="connsiteX11" fmla="*/ 18010 w 409072"/>
                    <a:gd name="connsiteY11" fmla="*/ 211584 h 567591"/>
                    <a:gd name="connsiteX12" fmla="*/ 4675 w 409072"/>
                    <a:gd name="connsiteY12" fmla="*/ 306834 h 567591"/>
                    <a:gd name="connsiteX13" fmla="*/ 2770 w 409072"/>
                    <a:gd name="connsiteY13" fmla="*/ 388749 h 567591"/>
                    <a:gd name="connsiteX14" fmla="*/ 44680 w 409072"/>
                    <a:gd name="connsiteY14" fmla="*/ 504954 h 567591"/>
                    <a:gd name="connsiteX0" fmla="*/ 44680 w 409072"/>
                    <a:gd name="connsiteY0" fmla="*/ 504954 h 568659"/>
                    <a:gd name="connsiteX1" fmla="*/ 311380 w 409072"/>
                    <a:gd name="connsiteY1" fmla="*/ 560199 h 568659"/>
                    <a:gd name="connsiteX2" fmla="*/ 349480 w 409072"/>
                    <a:gd name="connsiteY2" fmla="*/ 552579 h 568659"/>
                    <a:gd name="connsiteX3" fmla="*/ 368530 w 409072"/>
                    <a:gd name="connsiteY3" fmla="*/ 411609 h 568659"/>
                    <a:gd name="connsiteX4" fmla="*/ 402820 w 409072"/>
                    <a:gd name="connsiteY4" fmla="*/ 228729 h 568659"/>
                    <a:gd name="connsiteX5" fmla="*/ 399010 w 409072"/>
                    <a:gd name="connsiteY5" fmla="*/ 148719 h 568659"/>
                    <a:gd name="connsiteX6" fmla="*/ 303760 w 409072"/>
                    <a:gd name="connsiteY6" fmla="*/ 72519 h 568659"/>
                    <a:gd name="connsiteX7" fmla="*/ 216130 w 409072"/>
                    <a:gd name="connsiteY7" fmla="*/ 19179 h 568659"/>
                    <a:gd name="connsiteX8" fmla="*/ 147550 w 409072"/>
                    <a:gd name="connsiteY8" fmla="*/ 129 h 568659"/>
                    <a:gd name="connsiteX9" fmla="*/ 94210 w 409072"/>
                    <a:gd name="connsiteY9" fmla="*/ 26799 h 568659"/>
                    <a:gd name="connsiteX10" fmla="*/ 56110 w 409072"/>
                    <a:gd name="connsiteY10" fmla="*/ 82044 h 568659"/>
                    <a:gd name="connsiteX11" fmla="*/ 18010 w 409072"/>
                    <a:gd name="connsiteY11" fmla="*/ 211584 h 568659"/>
                    <a:gd name="connsiteX12" fmla="*/ 4675 w 409072"/>
                    <a:gd name="connsiteY12" fmla="*/ 306834 h 568659"/>
                    <a:gd name="connsiteX13" fmla="*/ 2770 w 409072"/>
                    <a:gd name="connsiteY13" fmla="*/ 388749 h 568659"/>
                    <a:gd name="connsiteX14" fmla="*/ 44680 w 409072"/>
                    <a:gd name="connsiteY14" fmla="*/ 504954 h 56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072" h="568659">
                      <a:moveTo>
                        <a:pt x="44680" y="504954"/>
                      </a:moveTo>
                      <a:cubicBezTo>
                        <a:pt x="96115" y="533529"/>
                        <a:pt x="260580" y="552261"/>
                        <a:pt x="311380" y="560199"/>
                      </a:cubicBezTo>
                      <a:cubicBezTo>
                        <a:pt x="362180" y="568137"/>
                        <a:pt x="339955" y="577344"/>
                        <a:pt x="349480" y="552579"/>
                      </a:cubicBezTo>
                      <a:cubicBezTo>
                        <a:pt x="359005" y="527814"/>
                        <a:pt x="359640" y="465584"/>
                        <a:pt x="368530" y="411609"/>
                      </a:cubicBezTo>
                      <a:cubicBezTo>
                        <a:pt x="377420" y="357634"/>
                        <a:pt x="397740" y="272544"/>
                        <a:pt x="402820" y="228729"/>
                      </a:cubicBezTo>
                      <a:cubicBezTo>
                        <a:pt x="407900" y="184914"/>
                        <a:pt x="415520" y="174754"/>
                        <a:pt x="399010" y="148719"/>
                      </a:cubicBezTo>
                      <a:cubicBezTo>
                        <a:pt x="382500" y="122684"/>
                        <a:pt x="334240" y="94109"/>
                        <a:pt x="303760" y="72519"/>
                      </a:cubicBezTo>
                      <a:cubicBezTo>
                        <a:pt x="273280" y="50929"/>
                        <a:pt x="242165" y="31244"/>
                        <a:pt x="216130" y="19179"/>
                      </a:cubicBezTo>
                      <a:cubicBezTo>
                        <a:pt x="190095" y="7114"/>
                        <a:pt x="167870" y="-1141"/>
                        <a:pt x="147550" y="129"/>
                      </a:cubicBezTo>
                      <a:cubicBezTo>
                        <a:pt x="127230" y="1399"/>
                        <a:pt x="109450" y="13147"/>
                        <a:pt x="94210" y="26799"/>
                      </a:cubicBezTo>
                      <a:cubicBezTo>
                        <a:pt x="78970" y="40451"/>
                        <a:pt x="68810" y="51247"/>
                        <a:pt x="56110" y="82044"/>
                      </a:cubicBezTo>
                      <a:cubicBezTo>
                        <a:pt x="43410" y="112841"/>
                        <a:pt x="26583" y="174119"/>
                        <a:pt x="18010" y="211584"/>
                      </a:cubicBezTo>
                      <a:cubicBezTo>
                        <a:pt x="9438" y="249049"/>
                        <a:pt x="5945" y="277624"/>
                        <a:pt x="4675" y="306834"/>
                      </a:cubicBezTo>
                      <a:cubicBezTo>
                        <a:pt x="3405" y="336044"/>
                        <a:pt x="-3898" y="355729"/>
                        <a:pt x="2770" y="388749"/>
                      </a:cubicBezTo>
                      <a:cubicBezTo>
                        <a:pt x="9438" y="421769"/>
                        <a:pt x="-6755" y="476379"/>
                        <a:pt x="44680" y="504954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07" name="สามเหลี่ยมหน้าจั่ว 872">
                <a:extLst>
                  <a:ext uri="{FF2B5EF4-FFF2-40B4-BE49-F238E27FC236}">
                    <a16:creationId xmlns:a16="http://schemas.microsoft.com/office/drawing/2014/main" id="{021630E9-48DD-4052-877D-DC3DF8BA91A8}"/>
                  </a:ext>
                </a:extLst>
              </p:cNvPr>
              <p:cNvSpPr/>
              <p:nvPr/>
            </p:nvSpPr>
            <p:spPr>
              <a:xfrm rot="20307921">
                <a:off x="1581174" y="4590480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08" name="สามเหลี่ยมหน้าจั่ว 872">
                <a:extLst>
                  <a:ext uri="{FF2B5EF4-FFF2-40B4-BE49-F238E27FC236}">
                    <a16:creationId xmlns:a16="http://schemas.microsoft.com/office/drawing/2014/main" id="{5F4FB73F-6D9F-4CF6-B8C1-FE0BB7DE0775}"/>
                  </a:ext>
                </a:extLst>
              </p:cNvPr>
              <p:cNvSpPr/>
              <p:nvPr/>
            </p:nvSpPr>
            <p:spPr>
              <a:xfrm rot="1292079" flipH="1">
                <a:off x="2131784" y="4588835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A2E237B5-6462-46D7-875E-8A33A3FD63C3}"/>
                </a:ext>
              </a:extLst>
            </p:cNvPr>
            <p:cNvSpPr/>
            <p:nvPr/>
          </p:nvSpPr>
          <p:spPr>
            <a:xfrm>
              <a:off x="7958462" y="4771897"/>
              <a:ext cx="144645" cy="185995"/>
            </a:xfrm>
            <a:custGeom>
              <a:avLst/>
              <a:gdLst>
                <a:gd name="connsiteX0" fmla="*/ 6693 w 148641"/>
                <a:gd name="connsiteY0" fmla="*/ 37120 h 180594"/>
                <a:gd name="connsiteX1" fmla="*/ 2883 w 148641"/>
                <a:gd name="connsiteY1" fmla="*/ 105700 h 180594"/>
                <a:gd name="connsiteX2" fmla="*/ 16218 w 148641"/>
                <a:gd name="connsiteY2" fmla="*/ 162850 h 180594"/>
                <a:gd name="connsiteX3" fmla="*/ 94323 w 148641"/>
                <a:gd name="connsiteY3" fmla="*/ 179995 h 180594"/>
                <a:gd name="connsiteX4" fmla="*/ 140043 w 148641"/>
                <a:gd name="connsiteY4" fmla="*/ 145705 h 180594"/>
                <a:gd name="connsiteX5" fmla="*/ 141948 w 148641"/>
                <a:gd name="connsiteY5" fmla="*/ 71410 h 180594"/>
                <a:gd name="connsiteX6" fmla="*/ 69558 w 148641"/>
                <a:gd name="connsiteY6" fmla="*/ 925 h 180594"/>
                <a:gd name="connsiteX7" fmla="*/ 6693 w 148641"/>
                <a:gd name="connsiteY7" fmla="*/ 37120 h 180594"/>
                <a:gd name="connsiteX0" fmla="*/ 12057 w 154005"/>
                <a:gd name="connsiteY0" fmla="*/ 37159 h 180573"/>
                <a:gd name="connsiteX1" fmla="*/ 627 w 154005"/>
                <a:gd name="connsiteY1" fmla="*/ 113359 h 180573"/>
                <a:gd name="connsiteX2" fmla="*/ 21582 w 154005"/>
                <a:gd name="connsiteY2" fmla="*/ 162889 h 180573"/>
                <a:gd name="connsiteX3" fmla="*/ 99687 w 154005"/>
                <a:gd name="connsiteY3" fmla="*/ 180034 h 180573"/>
                <a:gd name="connsiteX4" fmla="*/ 145407 w 154005"/>
                <a:gd name="connsiteY4" fmla="*/ 145744 h 180573"/>
                <a:gd name="connsiteX5" fmla="*/ 147312 w 154005"/>
                <a:gd name="connsiteY5" fmla="*/ 71449 h 180573"/>
                <a:gd name="connsiteX6" fmla="*/ 74922 w 154005"/>
                <a:gd name="connsiteY6" fmla="*/ 964 h 180573"/>
                <a:gd name="connsiteX7" fmla="*/ 12057 w 154005"/>
                <a:gd name="connsiteY7" fmla="*/ 37159 h 180573"/>
                <a:gd name="connsiteX0" fmla="*/ 12057 w 152349"/>
                <a:gd name="connsiteY0" fmla="*/ 37159 h 180868"/>
                <a:gd name="connsiteX1" fmla="*/ 627 w 152349"/>
                <a:gd name="connsiteY1" fmla="*/ 113359 h 180868"/>
                <a:gd name="connsiteX2" fmla="*/ 21582 w 152349"/>
                <a:gd name="connsiteY2" fmla="*/ 162889 h 180868"/>
                <a:gd name="connsiteX3" fmla="*/ 99687 w 152349"/>
                <a:gd name="connsiteY3" fmla="*/ 180034 h 180868"/>
                <a:gd name="connsiteX4" fmla="*/ 139692 w 152349"/>
                <a:gd name="connsiteY4" fmla="*/ 140029 h 180868"/>
                <a:gd name="connsiteX5" fmla="*/ 147312 w 152349"/>
                <a:gd name="connsiteY5" fmla="*/ 71449 h 180868"/>
                <a:gd name="connsiteX6" fmla="*/ 74922 w 152349"/>
                <a:gd name="connsiteY6" fmla="*/ 964 h 180868"/>
                <a:gd name="connsiteX7" fmla="*/ 12057 w 152349"/>
                <a:gd name="connsiteY7" fmla="*/ 37159 h 180868"/>
                <a:gd name="connsiteX0" fmla="*/ 12057 w 152608"/>
                <a:gd name="connsiteY0" fmla="*/ 37159 h 177307"/>
                <a:gd name="connsiteX1" fmla="*/ 627 w 152608"/>
                <a:gd name="connsiteY1" fmla="*/ 113359 h 177307"/>
                <a:gd name="connsiteX2" fmla="*/ 21582 w 152608"/>
                <a:gd name="connsiteY2" fmla="*/ 162889 h 177307"/>
                <a:gd name="connsiteX3" fmla="*/ 92067 w 152608"/>
                <a:gd name="connsiteY3" fmla="*/ 176224 h 177307"/>
                <a:gd name="connsiteX4" fmla="*/ 139692 w 152608"/>
                <a:gd name="connsiteY4" fmla="*/ 140029 h 177307"/>
                <a:gd name="connsiteX5" fmla="*/ 147312 w 152608"/>
                <a:gd name="connsiteY5" fmla="*/ 71449 h 177307"/>
                <a:gd name="connsiteX6" fmla="*/ 74922 w 152608"/>
                <a:gd name="connsiteY6" fmla="*/ 964 h 177307"/>
                <a:gd name="connsiteX7" fmla="*/ 12057 w 152608"/>
                <a:gd name="connsiteY7" fmla="*/ 37159 h 177307"/>
                <a:gd name="connsiteX0" fmla="*/ 12057 w 155717"/>
                <a:gd name="connsiteY0" fmla="*/ 36849 h 176997"/>
                <a:gd name="connsiteX1" fmla="*/ 627 w 155717"/>
                <a:gd name="connsiteY1" fmla="*/ 113049 h 176997"/>
                <a:gd name="connsiteX2" fmla="*/ 21582 w 155717"/>
                <a:gd name="connsiteY2" fmla="*/ 162579 h 176997"/>
                <a:gd name="connsiteX3" fmla="*/ 92067 w 155717"/>
                <a:gd name="connsiteY3" fmla="*/ 175914 h 176997"/>
                <a:gd name="connsiteX4" fmla="*/ 139692 w 155717"/>
                <a:gd name="connsiteY4" fmla="*/ 139719 h 176997"/>
                <a:gd name="connsiteX5" fmla="*/ 151122 w 155717"/>
                <a:gd name="connsiteY5" fmla="*/ 65424 h 176997"/>
                <a:gd name="connsiteX6" fmla="*/ 74922 w 155717"/>
                <a:gd name="connsiteY6" fmla="*/ 654 h 176997"/>
                <a:gd name="connsiteX7" fmla="*/ 12057 w 155717"/>
                <a:gd name="connsiteY7" fmla="*/ 36849 h 176997"/>
                <a:gd name="connsiteX0" fmla="*/ 12057 w 155717"/>
                <a:gd name="connsiteY0" fmla="*/ 36777 h 176925"/>
                <a:gd name="connsiteX1" fmla="*/ 627 w 155717"/>
                <a:gd name="connsiteY1" fmla="*/ 112977 h 176925"/>
                <a:gd name="connsiteX2" fmla="*/ 21582 w 155717"/>
                <a:gd name="connsiteY2" fmla="*/ 162507 h 176925"/>
                <a:gd name="connsiteX3" fmla="*/ 92067 w 155717"/>
                <a:gd name="connsiteY3" fmla="*/ 175842 h 176925"/>
                <a:gd name="connsiteX4" fmla="*/ 139692 w 155717"/>
                <a:gd name="connsiteY4" fmla="*/ 139647 h 176925"/>
                <a:gd name="connsiteX5" fmla="*/ 151122 w 155717"/>
                <a:gd name="connsiteY5" fmla="*/ 63447 h 176925"/>
                <a:gd name="connsiteX6" fmla="*/ 74922 w 155717"/>
                <a:gd name="connsiteY6" fmla="*/ 582 h 176925"/>
                <a:gd name="connsiteX7" fmla="*/ 12057 w 155717"/>
                <a:gd name="connsiteY7" fmla="*/ 36777 h 176925"/>
                <a:gd name="connsiteX0" fmla="*/ 12057 w 158982"/>
                <a:gd name="connsiteY0" fmla="*/ 36521 h 176669"/>
                <a:gd name="connsiteX1" fmla="*/ 627 w 158982"/>
                <a:gd name="connsiteY1" fmla="*/ 112721 h 176669"/>
                <a:gd name="connsiteX2" fmla="*/ 21582 w 158982"/>
                <a:gd name="connsiteY2" fmla="*/ 162251 h 176669"/>
                <a:gd name="connsiteX3" fmla="*/ 92067 w 158982"/>
                <a:gd name="connsiteY3" fmla="*/ 175586 h 176669"/>
                <a:gd name="connsiteX4" fmla="*/ 139692 w 158982"/>
                <a:gd name="connsiteY4" fmla="*/ 139391 h 176669"/>
                <a:gd name="connsiteX5" fmla="*/ 154932 w 158982"/>
                <a:gd name="connsiteY5" fmla="*/ 55571 h 176669"/>
                <a:gd name="connsiteX6" fmla="*/ 74922 w 158982"/>
                <a:gd name="connsiteY6" fmla="*/ 326 h 176669"/>
                <a:gd name="connsiteX7" fmla="*/ 12057 w 158982"/>
                <a:gd name="connsiteY7" fmla="*/ 36521 h 176669"/>
                <a:gd name="connsiteX0" fmla="*/ 12057 w 151131"/>
                <a:gd name="connsiteY0" fmla="*/ 36776 h 176924"/>
                <a:gd name="connsiteX1" fmla="*/ 627 w 151131"/>
                <a:gd name="connsiteY1" fmla="*/ 112976 h 176924"/>
                <a:gd name="connsiteX2" fmla="*/ 21582 w 151131"/>
                <a:gd name="connsiteY2" fmla="*/ 162506 h 176924"/>
                <a:gd name="connsiteX3" fmla="*/ 92067 w 151131"/>
                <a:gd name="connsiteY3" fmla="*/ 175841 h 176924"/>
                <a:gd name="connsiteX4" fmla="*/ 139692 w 151131"/>
                <a:gd name="connsiteY4" fmla="*/ 139646 h 176924"/>
                <a:gd name="connsiteX5" fmla="*/ 145407 w 151131"/>
                <a:gd name="connsiteY5" fmla="*/ 63446 h 176924"/>
                <a:gd name="connsiteX6" fmla="*/ 74922 w 151131"/>
                <a:gd name="connsiteY6" fmla="*/ 581 h 176924"/>
                <a:gd name="connsiteX7" fmla="*/ 12057 w 151131"/>
                <a:gd name="connsiteY7" fmla="*/ 36776 h 176924"/>
                <a:gd name="connsiteX0" fmla="*/ 12100 w 151174"/>
                <a:gd name="connsiteY0" fmla="*/ 49936 h 190084"/>
                <a:gd name="connsiteX1" fmla="*/ 670 w 151174"/>
                <a:gd name="connsiteY1" fmla="*/ 126136 h 190084"/>
                <a:gd name="connsiteX2" fmla="*/ 21625 w 151174"/>
                <a:gd name="connsiteY2" fmla="*/ 175666 h 190084"/>
                <a:gd name="connsiteX3" fmla="*/ 92110 w 151174"/>
                <a:gd name="connsiteY3" fmla="*/ 189001 h 190084"/>
                <a:gd name="connsiteX4" fmla="*/ 139735 w 151174"/>
                <a:gd name="connsiteY4" fmla="*/ 152806 h 190084"/>
                <a:gd name="connsiteX5" fmla="*/ 145450 w 151174"/>
                <a:gd name="connsiteY5" fmla="*/ 76606 h 190084"/>
                <a:gd name="connsiteX6" fmla="*/ 76870 w 151174"/>
                <a:gd name="connsiteY6" fmla="*/ 406 h 190084"/>
                <a:gd name="connsiteX7" fmla="*/ 12100 w 151174"/>
                <a:gd name="connsiteY7" fmla="*/ 49936 h 190084"/>
                <a:gd name="connsiteX0" fmla="*/ 12058 w 151132"/>
                <a:gd name="connsiteY0" fmla="*/ 46165 h 186313"/>
                <a:gd name="connsiteX1" fmla="*/ 628 w 151132"/>
                <a:gd name="connsiteY1" fmla="*/ 122365 h 186313"/>
                <a:gd name="connsiteX2" fmla="*/ 21583 w 151132"/>
                <a:gd name="connsiteY2" fmla="*/ 171895 h 186313"/>
                <a:gd name="connsiteX3" fmla="*/ 92068 w 151132"/>
                <a:gd name="connsiteY3" fmla="*/ 185230 h 186313"/>
                <a:gd name="connsiteX4" fmla="*/ 139693 w 151132"/>
                <a:gd name="connsiteY4" fmla="*/ 149035 h 186313"/>
                <a:gd name="connsiteX5" fmla="*/ 145408 w 151132"/>
                <a:gd name="connsiteY5" fmla="*/ 72835 h 186313"/>
                <a:gd name="connsiteX6" fmla="*/ 74923 w 151132"/>
                <a:gd name="connsiteY6" fmla="*/ 445 h 186313"/>
                <a:gd name="connsiteX7" fmla="*/ 12058 w 151132"/>
                <a:gd name="connsiteY7" fmla="*/ 46165 h 186313"/>
                <a:gd name="connsiteX0" fmla="*/ 12058 w 144971"/>
                <a:gd name="connsiteY0" fmla="*/ 45847 h 185995"/>
                <a:gd name="connsiteX1" fmla="*/ 628 w 144971"/>
                <a:gd name="connsiteY1" fmla="*/ 122047 h 185995"/>
                <a:gd name="connsiteX2" fmla="*/ 21583 w 144971"/>
                <a:gd name="connsiteY2" fmla="*/ 171577 h 185995"/>
                <a:gd name="connsiteX3" fmla="*/ 92068 w 144971"/>
                <a:gd name="connsiteY3" fmla="*/ 184912 h 185995"/>
                <a:gd name="connsiteX4" fmla="*/ 139693 w 144971"/>
                <a:gd name="connsiteY4" fmla="*/ 148717 h 185995"/>
                <a:gd name="connsiteX5" fmla="*/ 135862 w 144971"/>
                <a:gd name="connsiteY5" fmla="*/ 59182 h 185995"/>
                <a:gd name="connsiteX6" fmla="*/ 74923 w 144971"/>
                <a:gd name="connsiteY6" fmla="*/ 127 h 185995"/>
                <a:gd name="connsiteX7" fmla="*/ 12058 w 144971"/>
                <a:gd name="connsiteY7" fmla="*/ 45847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71" h="185995">
                  <a:moveTo>
                    <a:pt x="12058" y="45847"/>
                  </a:moveTo>
                  <a:cubicBezTo>
                    <a:pt x="-325" y="66167"/>
                    <a:pt x="-960" y="101092"/>
                    <a:pt x="628" y="122047"/>
                  </a:cubicBezTo>
                  <a:cubicBezTo>
                    <a:pt x="2216" y="143002"/>
                    <a:pt x="6343" y="161100"/>
                    <a:pt x="21583" y="171577"/>
                  </a:cubicBezTo>
                  <a:cubicBezTo>
                    <a:pt x="36823" y="182055"/>
                    <a:pt x="72383" y="188722"/>
                    <a:pt x="92068" y="184912"/>
                  </a:cubicBezTo>
                  <a:cubicBezTo>
                    <a:pt x="111753" y="181102"/>
                    <a:pt x="132394" y="169672"/>
                    <a:pt x="139693" y="148717"/>
                  </a:cubicBezTo>
                  <a:cubicBezTo>
                    <a:pt x="146992" y="127762"/>
                    <a:pt x="147609" y="83312"/>
                    <a:pt x="135862" y="59182"/>
                  </a:cubicBezTo>
                  <a:cubicBezTo>
                    <a:pt x="124115" y="35052"/>
                    <a:pt x="95557" y="2350"/>
                    <a:pt x="74923" y="127"/>
                  </a:cubicBezTo>
                  <a:cubicBezTo>
                    <a:pt x="54289" y="-2096"/>
                    <a:pt x="24441" y="25527"/>
                    <a:pt x="12058" y="45847"/>
                  </a:cubicBezTo>
                  <a:close/>
                </a:path>
              </a:pathLst>
            </a:custGeom>
            <a:solidFill>
              <a:srgbClr val="F0706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331" name="รูปแบบอิสระ: รูปร่าง 330">
            <a:extLst>
              <a:ext uri="{FF2B5EF4-FFF2-40B4-BE49-F238E27FC236}">
                <a16:creationId xmlns:a16="http://schemas.microsoft.com/office/drawing/2014/main" id="{E433418D-4C65-4396-8A95-4F265D316CD4}"/>
              </a:ext>
            </a:extLst>
          </p:cNvPr>
          <p:cNvSpPr/>
          <p:nvPr/>
        </p:nvSpPr>
        <p:spPr>
          <a:xfrm rot="1301800">
            <a:off x="6002800" y="5190466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32" name="รูปแบบอิสระ: รูปร่าง 331">
            <a:extLst>
              <a:ext uri="{FF2B5EF4-FFF2-40B4-BE49-F238E27FC236}">
                <a16:creationId xmlns:a16="http://schemas.microsoft.com/office/drawing/2014/main" id="{2A72E82B-EA7D-4F73-A5E4-38202E0FA25A}"/>
              </a:ext>
            </a:extLst>
          </p:cNvPr>
          <p:cNvSpPr/>
          <p:nvPr/>
        </p:nvSpPr>
        <p:spPr>
          <a:xfrm rot="19840887" flipH="1">
            <a:off x="6729614" y="4858482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</p:spTree>
    <p:extLst>
      <p:ext uri="{BB962C8B-B14F-4D97-AF65-F5344CB8AC3E}">
        <p14:creationId xmlns:p14="http://schemas.microsoft.com/office/powerpoint/2010/main" val="218702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89" y="2482388"/>
            <a:ext cx="6985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6204857" y="639052"/>
            <a:ext cx="598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pic>
        <p:nvPicPr>
          <p:cNvPr id="3" name="Picture 2" descr="Icon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096FF05C-A524-4CB4-AF07-3F7C49022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7" y="5674459"/>
            <a:ext cx="1762315" cy="108897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B0017CDB-A198-43E1-83E8-992A90DEC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30" y="5012004"/>
            <a:ext cx="1817734" cy="11305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C295307A-88A2-456C-A16E-14820BE45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75" y="5749626"/>
            <a:ext cx="1814963" cy="11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6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90" y="2818700"/>
            <a:ext cx="6985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640 = 600 +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886077" y="748195"/>
            <a:ext cx="447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876141" y="5321454"/>
            <a:ext cx="5224727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7523F58D-E0D3-40DF-B11A-A109C6C7A095}"/>
              </a:ext>
            </a:extLst>
          </p:cNvPr>
          <p:cNvGrpSpPr/>
          <p:nvPr/>
        </p:nvGrpSpPr>
        <p:grpSpPr>
          <a:xfrm>
            <a:off x="10233191" y="581328"/>
            <a:ext cx="1369146" cy="828774"/>
            <a:chOff x="8204013" y="4718446"/>
            <a:chExt cx="1031992" cy="6501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3" name="กลุ่ม 202">
              <a:extLst>
                <a:ext uri="{FF2B5EF4-FFF2-40B4-BE49-F238E27FC236}">
                  <a16:creationId xmlns:a16="http://schemas.microsoft.com/office/drawing/2014/main" id="{D9F02DB1-EF1F-4AAD-BBBB-984F8B197768}"/>
                </a:ext>
              </a:extLst>
            </p:cNvPr>
            <p:cNvGrpSpPr/>
            <p:nvPr/>
          </p:nvGrpSpPr>
          <p:grpSpPr>
            <a:xfrm>
              <a:off x="8204013" y="4798041"/>
              <a:ext cx="1031992" cy="570514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สี่เหลี่ยมคางหมู 26">
                <a:extLst>
                  <a:ext uri="{FF2B5EF4-FFF2-40B4-BE49-F238E27FC236}">
                    <a16:creationId xmlns:a16="http://schemas.microsoft.com/office/drawing/2014/main" id="{1CD8AD5F-1B59-4E3B-A049-B40DDAB20E72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FDE65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67F03565-23E9-4D7C-A406-5572768E9123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5EAE34E6-188F-4547-A82D-20596EFA1A80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FDE65B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1" name="กลุ่ม 210">
                <a:extLst>
                  <a:ext uri="{FF2B5EF4-FFF2-40B4-BE49-F238E27FC236}">
                    <a16:creationId xmlns:a16="http://schemas.microsoft.com/office/drawing/2014/main" id="{931BAD99-1039-4519-8DF1-A173EFBBE9B0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23" name="รูปแบบอิสระ: รูปร่าง 222">
                  <a:extLst>
                    <a:ext uri="{FF2B5EF4-FFF2-40B4-BE49-F238E27FC236}">
                      <a16:creationId xmlns:a16="http://schemas.microsoft.com/office/drawing/2014/main" id="{C0A0A224-97A4-4F30-9BED-9A5DB942B166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id="{0E9001F6-49EE-47D9-A189-7C441C4721DF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id="{BDF6219F-244B-4240-A5AA-FDF4D0BA0D64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6" name="วงรี 225">
                  <a:extLst>
                    <a:ext uri="{FF2B5EF4-FFF2-40B4-BE49-F238E27FC236}">
                      <a16:creationId xmlns:a16="http://schemas.microsoft.com/office/drawing/2014/main" id="{C2B35EAB-4B60-4321-9B29-5948AFDEA246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7" name="วงรี 226">
                  <a:extLst>
                    <a:ext uri="{FF2B5EF4-FFF2-40B4-BE49-F238E27FC236}">
                      <a16:creationId xmlns:a16="http://schemas.microsoft.com/office/drawing/2014/main" id="{7B382E9B-BC7A-496F-AA31-6A2EE3CC0C7B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8" name="รูปแบบอิสระ: รูปร่าง 227">
                  <a:extLst>
                    <a:ext uri="{FF2B5EF4-FFF2-40B4-BE49-F238E27FC236}">
                      <a16:creationId xmlns:a16="http://schemas.microsoft.com/office/drawing/2014/main" id="{0E272BAB-AAAC-45D5-8A96-2D1A59D08DBA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9" name="วงรี 228">
                  <a:extLst>
                    <a:ext uri="{FF2B5EF4-FFF2-40B4-BE49-F238E27FC236}">
                      <a16:creationId xmlns:a16="http://schemas.microsoft.com/office/drawing/2014/main" id="{3FEBBA61-F4A6-45D3-A681-7D043E2C26E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0" name="วงรี 229">
                  <a:extLst>
                    <a:ext uri="{FF2B5EF4-FFF2-40B4-BE49-F238E27FC236}">
                      <a16:creationId xmlns:a16="http://schemas.microsoft.com/office/drawing/2014/main" id="{B4D4F470-D10C-4071-8141-C9B725F1A104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1" name="วงรี 230">
                  <a:extLst>
                    <a:ext uri="{FF2B5EF4-FFF2-40B4-BE49-F238E27FC236}">
                      <a16:creationId xmlns:a16="http://schemas.microsoft.com/office/drawing/2014/main" id="{43E024F8-17CD-4EEF-BB67-B4C19FFDB77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2" name="วงรี 231">
                  <a:extLst>
                    <a:ext uri="{FF2B5EF4-FFF2-40B4-BE49-F238E27FC236}">
                      <a16:creationId xmlns:a16="http://schemas.microsoft.com/office/drawing/2014/main" id="{61A981B0-070F-4F5B-B8F9-FE600E2E7B72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3" name="รูปแบบอิสระ: รูปร่าง 232">
                  <a:extLst>
                    <a:ext uri="{FF2B5EF4-FFF2-40B4-BE49-F238E27FC236}">
                      <a16:creationId xmlns:a16="http://schemas.microsoft.com/office/drawing/2014/main" id="{439E0623-96B3-4C07-934A-7FAE74D69D47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4" name="วงรี 233">
                  <a:extLst>
                    <a:ext uri="{FF2B5EF4-FFF2-40B4-BE49-F238E27FC236}">
                      <a16:creationId xmlns:a16="http://schemas.microsoft.com/office/drawing/2014/main" id="{003FEBF7-8E09-4609-9B87-09C6077B0714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5" name="วงรี 234">
                  <a:extLst>
                    <a:ext uri="{FF2B5EF4-FFF2-40B4-BE49-F238E27FC236}">
                      <a16:creationId xmlns:a16="http://schemas.microsoft.com/office/drawing/2014/main" id="{DECF283B-10B9-490C-A162-FE135884BA12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6" name="วงรี 235">
                  <a:extLst>
                    <a:ext uri="{FF2B5EF4-FFF2-40B4-BE49-F238E27FC236}">
                      <a16:creationId xmlns:a16="http://schemas.microsoft.com/office/drawing/2014/main" id="{4813ECB4-9AD2-4768-9E02-5C69181E0880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D6C0855E-872A-4788-AB3F-F9B064508BF9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12" name="กลุ่ม 211">
                <a:extLst>
                  <a:ext uri="{FF2B5EF4-FFF2-40B4-BE49-F238E27FC236}">
                    <a16:creationId xmlns:a16="http://schemas.microsoft.com/office/drawing/2014/main" id="{63E4DBA7-9B1E-4B51-9E38-BFB1A65CF5AD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13" name="รูปแบบอิสระ: รูปร่าง 212">
                  <a:extLst>
                    <a:ext uri="{FF2B5EF4-FFF2-40B4-BE49-F238E27FC236}">
                      <a16:creationId xmlns:a16="http://schemas.microsoft.com/office/drawing/2014/main" id="{DBFE23B8-E2A2-49E8-A842-EB72AA2EE35C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id="{779C32B5-E38F-4CEE-A82B-CB7E2C54D592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id="{B8205165-2096-4ACA-A634-2FFF8B798673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6" name="วงรี 215">
                  <a:extLst>
                    <a:ext uri="{FF2B5EF4-FFF2-40B4-BE49-F238E27FC236}">
                      <a16:creationId xmlns:a16="http://schemas.microsoft.com/office/drawing/2014/main" id="{9BCC153D-E318-4D6A-835E-C7DAD5ED85E8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7" name="วงรี 216">
                  <a:extLst>
                    <a:ext uri="{FF2B5EF4-FFF2-40B4-BE49-F238E27FC236}">
                      <a16:creationId xmlns:a16="http://schemas.microsoft.com/office/drawing/2014/main" id="{87FB60ED-74A5-48A7-8E08-746126815DD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8" name="รูปแบบอิสระ: รูปร่าง 217">
                  <a:extLst>
                    <a:ext uri="{FF2B5EF4-FFF2-40B4-BE49-F238E27FC236}">
                      <a16:creationId xmlns:a16="http://schemas.microsoft.com/office/drawing/2014/main" id="{38D85C71-947B-4CDA-806B-1B4B6E042926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id="{1B0570E0-CBC9-450D-981E-27EDA00BD138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id="{1E5BE20D-BA87-47D6-A2DF-9D8ED45B20B6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id="{66D46137-FCBE-4151-81CF-47642028B148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id="{E87B4F9B-2FBA-4990-9108-D5BB419C93EA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04" name="กลุ่ม 203">
              <a:extLst>
                <a:ext uri="{FF2B5EF4-FFF2-40B4-BE49-F238E27FC236}">
                  <a16:creationId xmlns:a16="http://schemas.microsoft.com/office/drawing/2014/main" id="{91343FA2-2F56-412D-93A8-C2BAA9016175}"/>
                </a:ext>
              </a:extLst>
            </p:cNvPr>
            <p:cNvGrpSpPr/>
            <p:nvPr/>
          </p:nvGrpSpPr>
          <p:grpSpPr>
            <a:xfrm>
              <a:off x="8410553" y="4718446"/>
              <a:ext cx="619965" cy="272180"/>
              <a:chOff x="8410553" y="4718446"/>
              <a:chExt cx="619965" cy="272180"/>
            </a:xfrm>
          </p:grpSpPr>
          <p:sp>
            <p:nvSpPr>
              <p:cNvPr id="205" name="รูปแบบอิสระ: รูปร่าง 204">
                <a:extLst>
                  <a:ext uri="{FF2B5EF4-FFF2-40B4-BE49-F238E27FC236}">
                    <a16:creationId xmlns:a16="http://schemas.microsoft.com/office/drawing/2014/main" id="{F7DA4002-563C-482C-8627-3D3B681F61C7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BB3F5609-FDA1-4481-A24C-BCB2B3567315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7" name="รูปแบบอิสระ: รูปร่าง 206">
                <a:extLst>
                  <a:ext uri="{FF2B5EF4-FFF2-40B4-BE49-F238E27FC236}">
                    <a16:creationId xmlns:a16="http://schemas.microsoft.com/office/drawing/2014/main" id="{F1E27548-EF77-424F-A978-C4A28DCEEFBA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0833E-6 1.11111E-6 L -2.70833E-6 1.11111E-6 C -0.00989 0.0213 -0.02617 0.06227 -0.03802 0.07639 C -0.04505 0.08495 -0.05234 0.09259 -0.05911 0.10139 C -0.06562 0.10995 -0.07135 0.1206 -0.07799 0.1287 C -0.08958 0.14259 -0.10208 0.1537 -0.1138 0.1669 C -0.11823 0.17176 -0.12265 0.17708 -0.12682 0.18241 C -0.13203 0.18842 -0.13646 0.1963 -0.14179 0.20162 C -0.18216 0.24074 -0.15963 0.2162 -0.20156 0.26875 C -0.20768 0.27639 -0.23346 0.30787 -0.23437 0.30926 C -0.26224 0.35324 -0.24466 0.32292 -0.27747 0.38842 C -0.28489 0.40301 -0.30234 0.43657 -0.30937 0.44606 C -0.3345 0.48032 -0.30234 0.43472 -0.33034 0.48079 C -0.33737 0.49213 -0.34544 0.50116 -0.35221 0.51319 C -0.35612 0.5206 -0.35989 0.52801 -0.36419 0.53449 C -0.36953 0.54282 -0.37565 0.54954 -0.38125 0.55764 C -0.38867 0.56898 -0.3957 0.58079 -0.40299 0.59236 C -0.40924 0.60255 -0.41263 0.60856 -0.41875 0.61921 C -0.42135 0.62315 -0.4237 0.62685 -0.42604 0.63102 C -0.42903 0.63565 -0.4319 0.6412 -0.43489 0.64606 C -0.43698 0.64954 -0.4388 0.65255 -0.44088 0.65555 C -0.44297 0.65903 -0.44466 0.66296 -0.44674 0.66528 C -0.46054 0.68194 -0.45416 0.67384 -0.47383 0.7 C -0.47721 0.7044 -0.4806 0.7088 -0.48372 0.71342 C -0.48515 0.71551 -0.48646 0.7169 -0.48789 0.71898 C -0.48919 0.72199 -0.49036 0.725 -0.49166 0.72685 C -0.49622 0.73333 -0.49505 0.72893 -0.49974 0.73287 C -0.50078 0.73356 -0.50169 0.73542 -0.50247 0.7368 L -0.50247 0.73727 " pathEditMode="relative" rAng="0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3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419392"/>
            <a:ext cx="735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85 – 40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599021" y="657176"/>
            <a:ext cx="458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728107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6288833" y="5293056"/>
            <a:ext cx="4567429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5" name="กลุ่ม 190">
            <a:extLst>
              <a:ext uri="{FF2B5EF4-FFF2-40B4-BE49-F238E27FC236}">
                <a16:creationId xmlns:a16="http://schemas.microsoft.com/office/drawing/2014/main" id="{AD85CBEE-D048-4D27-9546-994237C9B03A}"/>
              </a:ext>
            </a:extLst>
          </p:cNvPr>
          <p:cNvGrpSpPr/>
          <p:nvPr/>
        </p:nvGrpSpPr>
        <p:grpSpPr>
          <a:xfrm>
            <a:off x="1050336" y="3231716"/>
            <a:ext cx="2952670" cy="3170279"/>
            <a:chOff x="6925084" y="939609"/>
            <a:chExt cx="3027518" cy="3188928"/>
          </a:xfrm>
        </p:grpSpPr>
        <p:grpSp>
          <p:nvGrpSpPr>
            <p:cNvPr id="196" name="กลุ่ม 191">
              <a:extLst>
                <a:ext uri="{FF2B5EF4-FFF2-40B4-BE49-F238E27FC236}">
                  <a16:creationId xmlns:a16="http://schemas.microsoft.com/office/drawing/2014/main" id="{20ED2AFF-5612-4AEE-900B-E76F9A28C107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78" name="รูปแบบอิสระ: รูปร่าง 237">
                <a:extLst>
                  <a:ext uri="{FF2B5EF4-FFF2-40B4-BE49-F238E27FC236}">
                    <a16:creationId xmlns:a16="http://schemas.microsoft.com/office/drawing/2014/main" id="{C253F6C9-107D-4A84-9F63-6EE43B7DA310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9" name="สามเหลี่ยมหน้าจั่ว 474">
                <a:extLst>
                  <a:ext uri="{FF2B5EF4-FFF2-40B4-BE49-F238E27FC236}">
                    <a16:creationId xmlns:a16="http://schemas.microsoft.com/office/drawing/2014/main" id="{AF5D5BD9-2B0D-4AEB-9E9F-5A313B4DEF39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0" name="สามเหลี่ยมหน้าจั่ว 474">
                <a:extLst>
                  <a:ext uri="{FF2B5EF4-FFF2-40B4-BE49-F238E27FC236}">
                    <a16:creationId xmlns:a16="http://schemas.microsoft.com/office/drawing/2014/main" id="{18B03CB1-AE3C-4B45-A41D-125A1CBADA2A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1" name="สามเหลี่ยมหน้าจั่ว 474">
                <a:extLst>
                  <a:ext uri="{FF2B5EF4-FFF2-40B4-BE49-F238E27FC236}">
                    <a16:creationId xmlns:a16="http://schemas.microsoft.com/office/drawing/2014/main" id="{ADDB17FA-9025-4D63-A175-6350B624B191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97" name="กลุ่ม 192">
              <a:extLst>
                <a:ext uri="{FF2B5EF4-FFF2-40B4-BE49-F238E27FC236}">
                  <a16:creationId xmlns:a16="http://schemas.microsoft.com/office/drawing/2014/main" id="{A172C8CE-6B00-41E9-BDA5-5298EC077F31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8" name="กลุ่ม 193">
                <a:extLst>
                  <a:ext uri="{FF2B5EF4-FFF2-40B4-BE49-F238E27FC236}">
                    <a16:creationId xmlns:a16="http://schemas.microsoft.com/office/drawing/2014/main" id="{6B09B8A5-4736-41BC-94F8-A637DA401D7D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5" name="รูปแบบอิสระ: รูปร่าง 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3A13331-E077-4950-95AE-D3C5A2138341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46" name="กลุ่ม 205">
                  <a:extLst>
                    <a:ext uri="{FF2B5EF4-FFF2-40B4-BE49-F238E27FC236}">
                      <a16:creationId xmlns:a16="http://schemas.microsoft.com/office/drawing/2014/main" id="{6302DE15-307F-4B44-958E-A239D49AF0AD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7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DBD7E1DF-F342-4C57-BD72-BFA8D0C17CA7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E99AB03B-C794-4B13-8D2F-77102AB3D1A1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E374DECE-6A5C-4CBD-8769-A237231FC4BC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47" name="กลุ่ม 206">
                  <a:extLst>
                    <a:ext uri="{FF2B5EF4-FFF2-40B4-BE49-F238E27FC236}">
                      <a16:creationId xmlns:a16="http://schemas.microsoft.com/office/drawing/2014/main" id="{E773C244-F9E2-4460-8A33-1EDD5AD2985B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7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ACDD2CFA-492E-49C0-824C-53779E5320F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22202A75-E789-4BBA-A13D-423E41E57578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48" name="กลุ่ม 207">
                  <a:extLst>
                    <a:ext uri="{FF2B5EF4-FFF2-40B4-BE49-F238E27FC236}">
                      <a16:creationId xmlns:a16="http://schemas.microsoft.com/office/drawing/2014/main" id="{07C002AD-A1F8-40BB-8750-D5CE3D4D0CFF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6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F6A4332-3E69-497E-A225-AFEE34A3DAC8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BC74F605-66E6-403C-B4E1-47D33DEF9B6F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6092F725-324A-4AB2-B06E-E8357CA9D6F0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32D359-2359-4768-9124-B81CD6DA51C0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335ACD99-EC7F-4879-8FB7-8EDD6F47264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9DA1CB3C-E3B2-42D2-A0FD-C6751C0CFB62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4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7C3D0C35-15F5-4EF8-8B8F-952FA4432CD5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EAB41778-1F93-47F6-A01A-BC24E4BED792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1" name="กลุ่ม 210">
                  <a:extLst>
                    <a:ext uri="{FF2B5EF4-FFF2-40B4-BE49-F238E27FC236}">
                      <a16:creationId xmlns:a16="http://schemas.microsoft.com/office/drawing/2014/main" id="{F046ABDB-CD1B-4D83-AE7F-1CB85ED90798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6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240EE02-9825-490C-B006-537E4A24420C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24DFEBBB-169E-4AD6-8D25-31CBCA8762A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7C431E86-B341-4CAD-B057-18683045A37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52" name="กลุ่ม 211">
                  <a:extLst>
                    <a:ext uri="{FF2B5EF4-FFF2-40B4-BE49-F238E27FC236}">
                      <a16:creationId xmlns:a16="http://schemas.microsoft.com/office/drawing/2014/main" id="{D9188A7F-62F3-412F-B323-71BEE4DC92B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6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03F18D4D-279A-48C8-86F4-EA1E772BC60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1C1763B4-0AF1-4BD7-B98F-FEEC215171D9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3B4164D9-E20C-41F8-A5FF-0A14512B68ED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53" name="กลุ่ม 212">
                  <a:extLst>
                    <a:ext uri="{FF2B5EF4-FFF2-40B4-BE49-F238E27FC236}">
                      <a16:creationId xmlns:a16="http://schemas.microsoft.com/office/drawing/2014/main" id="{147F7044-E640-4229-8F3A-D1F51E64634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8" name="ตัวเชื่อมต่อตรง 217">
                    <a:extLst>
                      <a:ext uri="{FF2B5EF4-FFF2-40B4-BE49-F238E27FC236}">
                        <a16:creationId xmlns:a16="http://schemas.microsoft.com/office/drawing/2014/main" id="{6D39841E-CDB0-4786-A8C7-C5A927ABC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ตัวเชื่อมต่อตรง 218">
                    <a:extLst>
                      <a:ext uri="{FF2B5EF4-FFF2-40B4-BE49-F238E27FC236}">
                        <a16:creationId xmlns:a16="http://schemas.microsoft.com/office/drawing/2014/main" id="{E9129C23-76CA-4BE5-BBE4-4C4AFB06AD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19">
                    <a:extLst>
                      <a:ext uri="{FF2B5EF4-FFF2-40B4-BE49-F238E27FC236}">
                        <a16:creationId xmlns:a16="http://schemas.microsoft.com/office/drawing/2014/main" id="{BF37F941-956D-4FA2-88F3-E596EDF43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กลุ่ม 213">
                  <a:extLst>
                    <a:ext uri="{FF2B5EF4-FFF2-40B4-BE49-F238E27FC236}">
                      <a16:creationId xmlns:a16="http://schemas.microsoft.com/office/drawing/2014/main" id="{227362E6-5205-4EB8-A61D-44AA2BA60005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5" name="ตัวเชื่อมต่อตรง 214">
                    <a:extLst>
                      <a:ext uri="{FF2B5EF4-FFF2-40B4-BE49-F238E27FC236}">
                        <a16:creationId xmlns:a16="http://schemas.microsoft.com/office/drawing/2014/main" id="{06B90D7E-2797-4148-947D-4A3C88C7D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ตัวเชื่อมต่อตรง 215">
                    <a:extLst>
                      <a:ext uri="{FF2B5EF4-FFF2-40B4-BE49-F238E27FC236}">
                        <a16:creationId xmlns:a16="http://schemas.microsoft.com/office/drawing/2014/main" id="{1B276978-082D-4B80-9334-32339CA82A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ตัวเชื่อมต่อตรง 216">
                    <a:extLst>
                      <a:ext uri="{FF2B5EF4-FFF2-40B4-BE49-F238E27FC236}">
                        <a16:creationId xmlns:a16="http://schemas.microsoft.com/office/drawing/2014/main" id="{E4FB88EE-0911-4341-AE0E-AE170C074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9" name="กลุ่ม 194">
                <a:extLst>
                  <a:ext uri="{FF2B5EF4-FFF2-40B4-BE49-F238E27FC236}">
                    <a16:creationId xmlns:a16="http://schemas.microsoft.com/office/drawing/2014/main" id="{469DF82E-CAA0-4E9B-8F9F-3F4EFB3C6BC1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200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15862F63-264B-49B7-B0AD-FDF07273928A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01" name="กลุ่ม 196">
                  <a:extLst>
                    <a:ext uri="{FF2B5EF4-FFF2-40B4-BE49-F238E27FC236}">
                      <a16:creationId xmlns:a16="http://schemas.microsoft.com/office/drawing/2014/main" id="{5533C8A0-9A93-48F7-8298-5DD34563A6CA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4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2197E416-9DE3-418C-AC1F-B90A56AE5958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F1DCB42-789D-48E5-8AE4-E6B265FA48EA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95227ACC-4599-4495-BA6F-8162B44C61FF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E95F7309-FC5D-4478-85DE-E01A464F1E6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3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033197E5-B4AC-41C1-BFCA-997C7E6E1A08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3FB08AB-B2D4-44D3-8FEA-B3185819948C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F33D33D-6ED3-492A-8DBE-8D05E35137B6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82" name="กลุ่ม 237">
            <a:extLst>
              <a:ext uri="{FF2B5EF4-FFF2-40B4-BE49-F238E27FC236}">
                <a16:creationId xmlns:a16="http://schemas.microsoft.com/office/drawing/2014/main" id="{E2BF6636-558F-4B1F-834D-7B8144049570}"/>
              </a:ext>
            </a:extLst>
          </p:cNvPr>
          <p:cNvGrpSpPr/>
          <p:nvPr/>
        </p:nvGrpSpPr>
        <p:grpSpPr>
          <a:xfrm>
            <a:off x="10328576" y="562409"/>
            <a:ext cx="1273761" cy="777223"/>
            <a:chOff x="9417460" y="4296904"/>
            <a:chExt cx="1068199" cy="6783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3" name="กลุ่ม 238">
              <a:extLst>
                <a:ext uri="{FF2B5EF4-FFF2-40B4-BE49-F238E27FC236}">
                  <a16:creationId xmlns:a16="http://schemas.microsoft.com/office/drawing/2014/main" id="{3FC37E1B-2E04-4FBC-9083-D13F53F242B3}"/>
                </a:ext>
              </a:extLst>
            </p:cNvPr>
            <p:cNvGrpSpPr/>
            <p:nvPr/>
          </p:nvGrpSpPr>
          <p:grpSpPr>
            <a:xfrm>
              <a:off x="9417460" y="4355652"/>
              <a:ext cx="1068199" cy="619571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88" name="สี่เหลี่ยมคางหมู 26">
                <a:extLst>
                  <a:ext uri="{FF2B5EF4-FFF2-40B4-BE49-F238E27FC236}">
                    <a16:creationId xmlns:a16="http://schemas.microsoft.com/office/drawing/2014/main" id="{ED9B4955-6DE4-4193-8FCD-150B176C4DF1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9" name="วงรี 244">
                <a:extLst>
                  <a:ext uri="{FF2B5EF4-FFF2-40B4-BE49-F238E27FC236}">
                    <a16:creationId xmlns:a16="http://schemas.microsoft.com/office/drawing/2014/main" id="{C20210BA-4AFA-4875-B411-89DE86B26B6F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DDA0B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0" name="วงรี 245">
                <a:extLst>
                  <a:ext uri="{FF2B5EF4-FFF2-40B4-BE49-F238E27FC236}">
                    <a16:creationId xmlns:a16="http://schemas.microsoft.com/office/drawing/2014/main" id="{3AF4013A-FF80-4CE6-A9E4-C93113A3B489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DC516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91" name="กลุ่ม 246">
                <a:extLst>
                  <a:ext uri="{FF2B5EF4-FFF2-40B4-BE49-F238E27FC236}">
                    <a16:creationId xmlns:a16="http://schemas.microsoft.com/office/drawing/2014/main" id="{91CB3CD1-6514-4285-A3BA-47578D572652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303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F07E0240-9E60-457B-8AD2-FFA9080D5D87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4" name="วงรี 259">
                  <a:extLst>
                    <a:ext uri="{FF2B5EF4-FFF2-40B4-BE49-F238E27FC236}">
                      <a16:creationId xmlns:a16="http://schemas.microsoft.com/office/drawing/2014/main" id="{5F56B2D1-E7F9-47CE-855A-34D81F6E11D5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5" name="วงรี 260">
                  <a:extLst>
                    <a:ext uri="{FF2B5EF4-FFF2-40B4-BE49-F238E27FC236}">
                      <a16:creationId xmlns:a16="http://schemas.microsoft.com/office/drawing/2014/main" id="{15F515EC-3BBC-4F8B-80A6-D8DFC395FE9F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6" name="วงรี 261">
                  <a:extLst>
                    <a:ext uri="{FF2B5EF4-FFF2-40B4-BE49-F238E27FC236}">
                      <a16:creationId xmlns:a16="http://schemas.microsoft.com/office/drawing/2014/main" id="{5CC290BF-8D27-465E-9386-65F1BD23B499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7" name="วงรี 262">
                  <a:extLst>
                    <a:ext uri="{FF2B5EF4-FFF2-40B4-BE49-F238E27FC236}">
                      <a16:creationId xmlns:a16="http://schemas.microsoft.com/office/drawing/2014/main" id="{8B39E263-FA26-4355-981F-89E934208A89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8" name="รูปแบบอิสระ: รูปร่าง 263">
                  <a:extLst>
                    <a:ext uri="{FF2B5EF4-FFF2-40B4-BE49-F238E27FC236}">
                      <a16:creationId xmlns:a16="http://schemas.microsoft.com/office/drawing/2014/main" id="{987A3020-0C45-4739-8BC0-97408EFEDB6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9" name="วงรี 264">
                  <a:extLst>
                    <a:ext uri="{FF2B5EF4-FFF2-40B4-BE49-F238E27FC236}">
                      <a16:creationId xmlns:a16="http://schemas.microsoft.com/office/drawing/2014/main" id="{2406302E-35E9-4645-9569-176E67ADEE3F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1" name="วงรี 265">
                  <a:extLst>
                    <a:ext uri="{FF2B5EF4-FFF2-40B4-BE49-F238E27FC236}">
                      <a16:creationId xmlns:a16="http://schemas.microsoft.com/office/drawing/2014/main" id="{7892A6B5-3F01-40ED-9ADF-2C1822919FEB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6" name="วงรี 266">
                  <a:extLst>
                    <a:ext uri="{FF2B5EF4-FFF2-40B4-BE49-F238E27FC236}">
                      <a16:creationId xmlns:a16="http://schemas.microsoft.com/office/drawing/2014/main" id="{D6F20E08-E769-4A57-81A4-B9F41E71395A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7" name="วงรี 267">
                  <a:extLst>
                    <a:ext uri="{FF2B5EF4-FFF2-40B4-BE49-F238E27FC236}">
                      <a16:creationId xmlns:a16="http://schemas.microsoft.com/office/drawing/2014/main" id="{AFFB1E05-5AED-4084-A8D6-DB9A1186D485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8" name="รูปแบบอิสระ: รูปร่าง 268">
                  <a:extLst>
                    <a:ext uri="{FF2B5EF4-FFF2-40B4-BE49-F238E27FC236}">
                      <a16:creationId xmlns:a16="http://schemas.microsoft.com/office/drawing/2014/main" id="{04CD104F-7D20-4119-908B-0AAE8759E384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9" name="วงรี 269">
                  <a:extLst>
                    <a:ext uri="{FF2B5EF4-FFF2-40B4-BE49-F238E27FC236}">
                      <a16:creationId xmlns:a16="http://schemas.microsoft.com/office/drawing/2014/main" id="{F4FA1389-7444-438A-84D9-BFBDA72ABB7C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0" name="วงรี 270">
                  <a:extLst>
                    <a:ext uri="{FF2B5EF4-FFF2-40B4-BE49-F238E27FC236}">
                      <a16:creationId xmlns:a16="http://schemas.microsoft.com/office/drawing/2014/main" id="{D52D3FEC-5907-411F-985F-6A887FD72A6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1" name="วงรี 271">
                  <a:extLst>
                    <a:ext uri="{FF2B5EF4-FFF2-40B4-BE49-F238E27FC236}">
                      <a16:creationId xmlns:a16="http://schemas.microsoft.com/office/drawing/2014/main" id="{2E28A34A-9186-4FE8-8EFF-F151E3D3D35A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2" name="วงรี 272">
                  <a:extLst>
                    <a:ext uri="{FF2B5EF4-FFF2-40B4-BE49-F238E27FC236}">
                      <a16:creationId xmlns:a16="http://schemas.microsoft.com/office/drawing/2014/main" id="{1D59F7AB-25A9-4B39-BEB0-DEFB17B12684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92" name="กลุ่ม 247">
                <a:extLst>
                  <a:ext uri="{FF2B5EF4-FFF2-40B4-BE49-F238E27FC236}">
                    <a16:creationId xmlns:a16="http://schemas.microsoft.com/office/drawing/2014/main" id="{2E356175-D856-44AB-BAAB-59BBB2A6B31F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93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0D3B0A13-2021-4195-98D4-4499142A1C1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4" name="วงรี 249">
                  <a:extLst>
                    <a:ext uri="{FF2B5EF4-FFF2-40B4-BE49-F238E27FC236}">
                      <a16:creationId xmlns:a16="http://schemas.microsoft.com/office/drawing/2014/main" id="{3296F0A9-0B85-4410-8101-202298432D76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5" name="วงรี 250">
                  <a:extLst>
                    <a:ext uri="{FF2B5EF4-FFF2-40B4-BE49-F238E27FC236}">
                      <a16:creationId xmlns:a16="http://schemas.microsoft.com/office/drawing/2014/main" id="{08B1751D-6824-4072-9C50-686F3B772100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6" name="วงรี 251">
                  <a:extLst>
                    <a:ext uri="{FF2B5EF4-FFF2-40B4-BE49-F238E27FC236}">
                      <a16:creationId xmlns:a16="http://schemas.microsoft.com/office/drawing/2014/main" id="{9169EE26-7440-4A2B-8D42-3CC88452FBB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7" name="วงรี 252">
                  <a:extLst>
                    <a:ext uri="{FF2B5EF4-FFF2-40B4-BE49-F238E27FC236}">
                      <a16:creationId xmlns:a16="http://schemas.microsoft.com/office/drawing/2014/main" id="{46534915-31D3-4610-8039-2A1E2E230B0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67192619-D87F-4A14-BD7D-2E1E3A5A9175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9" name="วงรี 254">
                  <a:extLst>
                    <a:ext uri="{FF2B5EF4-FFF2-40B4-BE49-F238E27FC236}">
                      <a16:creationId xmlns:a16="http://schemas.microsoft.com/office/drawing/2014/main" id="{51218DE0-634C-49ED-85AD-9D5DEBCCC76E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0" name="วงรี 255">
                  <a:extLst>
                    <a:ext uri="{FF2B5EF4-FFF2-40B4-BE49-F238E27FC236}">
                      <a16:creationId xmlns:a16="http://schemas.microsoft.com/office/drawing/2014/main" id="{F214EF7B-8E32-4849-A679-85DFA4BF487E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1" name="วงรี 256">
                  <a:extLst>
                    <a:ext uri="{FF2B5EF4-FFF2-40B4-BE49-F238E27FC236}">
                      <a16:creationId xmlns:a16="http://schemas.microsoft.com/office/drawing/2014/main" id="{C1A280FC-655B-4C83-BFBC-968FB76035FD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2" name="วงรี 257">
                  <a:extLst>
                    <a:ext uri="{FF2B5EF4-FFF2-40B4-BE49-F238E27FC236}">
                      <a16:creationId xmlns:a16="http://schemas.microsoft.com/office/drawing/2014/main" id="{2EDA37C7-118A-4620-8FC4-69932D391AA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84" name="กลุ่ม 239">
              <a:extLst>
                <a:ext uri="{FF2B5EF4-FFF2-40B4-BE49-F238E27FC236}">
                  <a16:creationId xmlns:a16="http://schemas.microsoft.com/office/drawing/2014/main" id="{B1B37814-2977-45CE-A0A2-4A5E40147318}"/>
                </a:ext>
              </a:extLst>
            </p:cNvPr>
            <p:cNvGrpSpPr/>
            <p:nvPr/>
          </p:nvGrpSpPr>
          <p:grpSpPr>
            <a:xfrm>
              <a:off x="9644263" y="4296904"/>
              <a:ext cx="619965" cy="272180"/>
              <a:chOff x="8410553" y="4718446"/>
              <a:chExt cx="619965" cy="272180"/>
            </a:xfrm>
          </p:grpSpPr>
          <p:sp>
            <p:nvSpPr>
              <p:cNvPr id="285" name="รูปแบบอิสระ: รูปร่าง 240">
                <a:extLst>
                  <a:ext uri="{FF2B5EF4-FFF2-40B4-BE49-F238E27FC236}">
                    <a16:creationId xmlns:a16="http://schemas.microsoft.com/office/drawing/2014/main" id="{B016949F-3D98-4341-983D-2A5056EF36CD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6" name="รูปแบบอิสระ: รูปร่าง 241">
                <a:extLst>
                  <a:ext uri="{FF2B5EF4-FFF2-40B4-BE49-F238E27FC236}">
                    <a16:creationId xmlns:a16="http://schemas.microsoft.com/office/drawing/2014/main" id="{87B29789-89CD-4E64-ADD7-F9C1532FC337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7" name="รูปแบบอิสระ: รูปร่าง 242">
                <a:extLst>
                  <a:ext uri="{FF2B5EF4-FFF2-40B4-BE49-F238E27FC236}">
                    <a16:creationId xmlns:a16="http://schemas.microsoft.com/office/drawing/2014/main" id="{E46A2D3C-B8EA-44B5-AC45-BC1E7BDD0948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4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2.59259E-6 L 1.04167E-6 0.00023 C -0.03724 0.05231 -0.01081 0.01574 -0.10234 0.11759 C -0.11341 0.12986 -0.12487 0.14143 -0.1362 0.15324 C -0.14727 0.16528 -0.15938 0.17477 -0.16979 0.18935 L -0.24141 0.2912 C -0.27305 0.3368 -0.27774 0.34838 -0.31185 0.38889 C -0.32188 0.40046 -0.33255 0.40949 -0.34258 0.42083 C -0.35938 0.43958 -0.3931 0.48055 -0.4056 0.50463 C -0.42826 0.54722 -0.40872 0.51157 -0.43945 0.5625 C -0.44375 0.56944 -0.44844 0.57592 -0.45208 0.58449 C -0.45534 0.5919 -0.45859 0.59884 -0.46159 0.60648 C -0.47318 0.63703 -0.4681 0.6324 -0.48255 0.6581 C -0.49388 0.67824 -0.50573 0.69653 -0.51732 0.7162 C -0.51862 0.71805 -0.52995 0.73935 -0.53425 0.7419 C -0.53867 0.7449 -0.5362 0.74352 -0.54141 0.74606 L -0.54141 0.74653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3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732357"/>
            <a:ext cx="735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506 =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703153" y="639052"/>
            <a:ext cx="450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801276" y="230893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227093" y="5293056"/>
            <a:ext cx="6294975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506 = 500 + 6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66" name="กลุ่ม 241">
            <a:extLst>
              <a:ext uri="{FF2B5EF4-FFF2-40B4-BE49-F238E27FC236}">
                <a16:creationId xmlns:a16="http://schemas.microsoft.com/office/drawing/2014/main" id="{12925D5A-1A07-43C8-892A-5814CAC4AB62}"/>
              </a:ext>
            </a:extLst>
          </p:cNvPr>
          <p:cNvGrpSpPr/>
          <p:nvPr/>
        </p:nvGrpSpPr>
        <p:grpSpPr>
          <a:xfrm>
            <a:off x="751443" y="3056109"/>
            <a:ext cx="3151086" cy="3302809"/>
            <a:chOff x="3843071" y="2015305"/>
            <a:chExt cx="3099471" cy="3214427"/>
          </a:xfrm>
        </p:grpSpPr>
        <p:sp>
          <p:nvSpPr>
            <p:cNvPr id="167" name="รูปแบบอิสระ: รูปร่าง 242">
              <a:extLst>
                <a:ext uri="{FF2B5EF4-FFF2-40B4-BE49-F238E27FC236}">
                  <a16:creationId xmlns:a16="http://schemas.microsoft.com/office/drawing/2014/main" id="{756905DA-8934-4976-9BBD-AAFC107FE1B7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68" name="กลุ่ม 243">
              <a:extLst>
                <a:ext uri="{FF2B5EF4-FFF2-40B4-BE49-F238E27FC236}">
                  <a16:creationId xmlns:a16="http://schemas.microsoft.com/office/drawing/2014/main" id="{6B32C210-F2C2-45D2-B842-B74E9A39336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173" name="กลุ่ม 248">
                <a:extLst>
                  <a:ext uri="{FF2B5EF4-FFF2-40B4-BE49-F238E27FC236}">
                    <a16:creationId xmlns:a16="http://schemas.microsoft.com/office/drawing/2014/main" id="{5FE53770-CA57-415D-93B8-279568144553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รูปแบบอิสระ: รูปร่าง 25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8D06792-188B-4F12-9021-5288C1B64111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77" name="กลุ่ม 252">
                  <a:extLst>
                    <a:ext uri="{FF2B5EF4-FFF2-40B4-BE49-F238E27FC236}">
                      <a16:creationId xmlns:a16="http://schemas.microsoft.com/office/drawing/2014/main" id="{7F965EFB-B462-4606-9089-F333337BE76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07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EB7F90B1-3ABC-48D8-9CF4-700407C17F4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8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F1889ABC-E1A3-4B4E-B368-85144AAF92E4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7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4DBE4BCD-08D3-4177-8A59-0E259422D415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9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A4EAE339-8F1B-433F-97EE-B92AD8675D0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0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79A48B2F-166C-4511-9ED6-C4627AEC5D2E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81" name="กลุ่ม 256">
                  <a:extLst>
                    <a:ext uri="{FF2B5EF4-FFF2-40B4-BE49-F238E27FC236}">
                      <a16:creationId xmlns:a16="http://schemas.microsoft.com/office/drawing/2014/main" id="{D4226F64-14BF-4832-A481-AD5B043C9402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185" name="กลุ่ม 260">
                    <a:extLst>
                      <a:ext uri="{FF2B5EF4-FFF2-40B4-BE49-F238E27FC236}">
                        <a16:creationId xmlns:a16="http://schemas.microsoft.com/office/drawing/2014/main" id="{68CD05F4-50DC-4A50-ADD5-E1442E94A6DF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05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13B6CC1C-094C-4D36-B7C7-719823674CA0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6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06C06D94-C658-47F2-B2E1-7D0925B11BC9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6" name="กลุ่ม 261">
                    <a:extLst>
                      <a:ext uri="{FF2B5EF4-FFF2-40B4-BE49-F238E27FC236}">
                        <a16:creationId xmlns:a16="http://schemas.microsoft.com/office/drawing/2014/main" id="{5739A574-D66B-4878-A84F-6A6326917F3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02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37D6B8DF-28ED-48C1-BBB1-1EB70BAEB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3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902F2B1A-07BB-4AB0-8F3A-FFB3D2069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4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274118D2-2372-4EC9-89F5-FBBB27DF1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7" name="กลุ่ม 262">
                    <a:extLst>
                      <a:ext uri="{FF2B5EF4-FFF2-40B4-BE49-F238E27FC236}">
                        <a16:creationId xmlns:a16="http://schemas.microsoft.com/office/drawing/2014/main" id="{A2007E1A-371D-4E92-BE94-C8663DB2D120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92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08C3734C-F367-41BB-8FDF-8C8B284683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5ABE26A7-B99B-44CC-92BF-D9D42EA05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89185C96-45AD-4FE4-BD75-CCAF6B82A1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กลุ่ม 263">
                    <a:extLst>
                      <a:ext uri="{FF2B5EF4-FFF2-40B4-BE49-F238E27FC236}">
                        <a16:creationId xmlns:a16="http://schemas.microsoft.com/office/drawing/2014/main" id="{C391A4B7-B2C0-4CBD-ACF5-A9DD2EB55C8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89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FE9A9DBF-C381-4AB4-B005-F22F654D70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2E8737C5-FF57-4413-9A4A-D406EC302E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1409C15E-939B-4B64-AA43-A3F92ECF6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2" name="กลุ่ม 257">
                  <a:extLst>
                    <a:ext uri="{FF2B5EF4-FFF2-40B4-BE49-F238E27FC236}">
                      <a16:creationId xmlns:a16="http://schemas.microsoft.com/office/drawing/2014/main" id="{C61618A2-8412-43D2-B8C2-A44A3B319ABD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183" name="ตัวเชื่อมต่อตรง 258">
                    <a:extLst>
                      <a:ext uri="{FF2B5EF4-FFF2-40B4-BE49-F238E27FC236}">
                        <a16:creationId xmlns:a16="http://schemas.microsoft.com/office/drawing/2014/main" id="{942A5F2F-DBD2-41D0-84B7-E4F2BEB2D4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ตัวเชื่อมต่อตรง 259">
                    <a:extLst>
                      <a:ext uri="{FF2B5EF4-FFF2-40B4-BE49-F238E27FC236}">
                        <a16:creationId xmlns:a16="http://schemas.microsoft.com/office/drawing/2014/main" id="{B806A536-4606-4858-A8CE-205BF20C2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4" name="รูปแบบอิสระ: รูปร่าง 249">
                <a:extLst>
                  <a:ext uri="{FF2B5EF4-FFF2-40B4-BE49-F238E27FC236}">
                    <a16:creationId xmlns:a16="http://schemas.microsoft.com/office/drawing/2014/main" id="{57E422A5-C39F-455D-9451-5146A9C26926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75" name="รูปแบบอิสระ: รูปร่าง 250">
                <a:extLst>
                  <a:ext uri="{FF2B5EF4-FFF2-40B4-BE49-F238E27FC236}">
                    <a16:creationId xmlns:a16="http://schemas.microsoft.com/office/drawing/2014/main" id="{422F1BF9-A4EB-4687-9D77-85660B87D055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69" name="รูปแบบอิสระ: รูปร่าง 244">
              <a:extLst>
                <a:ext uri="{FF2B5EF4-FFF2-40B4-BE49-F238E27FC236}">
                  <a16:creationId xmlns:a16="http://schemas.microsoft.com/office/drawing/2014/main" id="{9B0D4828-DC60-4864-BCA9-24E662EF4C7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0" name="รูปแบบอิสระ: รูปร่าง 245">
              <a:extLst>
                <a:ext uri="{FF2B5EF4-FFF2-40B4-BE49-F238E27FC236}">
                  <a16:creationId xmlns:a16="http://schemas.microsoft.com/office/drawing/2014/main" id="{DD5A6AE9-9D26-4348-BCE5-2052F94892D4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1" name="รูปแบบอิสระ: รูปร่าง 246">
              <a:extLst>
                <a:ext uri="{FF2B5EF4-FFF2-40B4-BE49-F238E27FC236}">
                  <a16:creationId xmlns:a16="http://schemas.microsoft.com/office/drawing/2014/main" id="{773B8BB5-05EC-46F8-A192-34337A6F0524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2" name="รูปแบบอิสระ: รูปร่าง 247">
              <a:extLst>
                <a:ext uri="{FF2B5EF4-FFF2-40B4-BE49-F238E27FC236}">
                  <a16:creationId xmlns:a16="http://schemas.microsoft.com/office/drawing/2014/main" id="{C5DA2AE9-D1A8-48A2-9AC1-BDDFA68DE5E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09" name="กลุ่ม 273">
            <a:extLst>
              <a:ext uri="{FF2B5EF4-FFF2-40B4-BE49-F238E27FC236}">
                <a16:creationId xmlns:a16="http://schemas.microsoft.com/office/drawing/2014/main" id="{AB7E7E75-EFF7-4B86-A8F2-A91C35529915}"/>
              </a:ext>
            </a:extLst>
          </p:cNvPr>
          <p:cNvGrpSpPr/>
          <p:nvPr/>
        </p:nvGrpSpPr>
        <p:grpSpPr>
          <a:xfrm>
            <a:off x="10361259" y="595243"/>
            <a:ext cx="1272860" cy="758749"/>
            <a:chOff x="10648501" y="4839650"/>
            <a:chExt cx="1067444" cy="6621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0" name="กลุ่ม 274">
              <a:extLst>
                <a:ext uri="{FF2B5EF4-FFF2-40B4-BE49-F238E27FC236}">
                  <a16:creationId xmlns:a16="http://schemas.microsoft.com/office/drawing/2014/main" id="{712AFE30-D8D1-4DBD-80DF-BD04FC1FCB8B}"/>
                </a:ext>
              </a:extLst>
            </p:cNvPr>
            <p:cNvGrpSpPr/>
            <p:nvPr/>
          </p:nvGrpSpPr>
          <p:grpSpPr>
            <a:xfrm>
              <a:off x="10648501" y="4909639"/>
              <a:ext cx="1067444" cy="592207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สี่เหลี่ยมคางหมู 26">
                <a:extLst>
                  <a:ext uri="{FF2B5EF4-FFF2-40B4-BE49-F238E27FC236}">
                    <a16:creationId xmlns:a16="http://schemas.microsoft.com/office/drawing/2014/main" id="{1B83F51A-FC4E-46FE-8BB1-00C328944C97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6" name="วงรี 280">
                <a:extLst>
                  <a:ext uri="{FF2B5EF4-FFF2-40B4-BE49-F238E27FC236}">
                    <a16:creationId xmlns:a16="http://schemas.microsoft.com/office/drawing/2014/main" id="{693F5C8B-66B1-478A-B4E7-99FBA14E193B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BFCFE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7" name="วงรี 281">
                <a:extLst>
                  <a:ext uri="{FF2B5EF4-FFF2-40B4-BE49-F238E27FC236}">
                    <a16:creationId xmlns:a16="http://schemas.microsoft.com/office/drawing/2014/main" id="{D72B9DA5-9720-4C11-BA5D-DEA7D0800294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C0EEE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8" name="กลุ่ม 282">
                <a:extLst>
                  <a:ext uri="{FF2B5EF4-FFF2-40B4-BE49-F238E27FC236}">
                    <a16:creationId xmlns:a16="http://schemas.microsoft.com/office/drawing/2014/main" id="{31A1B6C8-E4E3-4012-894A-1B2F9DB4CF79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30" name="รูปแบบอิสระ: รูปร่าง 294">
                  <a:extLst>
                    <a:ext uri="{FF2B5EF4-FFF2-40B4-BE49-F238E27FC236}">
                      <a16:creationId xmlns:a16="http://schemas.microsoft.com/office/drawing/2014/main" id="{B0BE5F59-EF3C-42C5-AC52-C4EB7C370A3E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1" name="วงรี 295">
                  <a:extLst>
                    <a:ext uri="{FF2B5EF4-FFF2-40B4-BE49-F238E27FC236}">
                      <a16:creationId xmlns:a16="http://schemas.microsoft.com/office/drawing/2014/main" id="{39DC42D6-7CB7-47F7-BAF5-EF0D675E0DA4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2" name="วงรี 296">
                  <a:extLst>
                    <a:ext uri="{FF2B5EF4-FFF2-40B4-BE49-F238E27FC236}">
                      <a16:creationId xmlns:a16="http://schemas.microsoft.com/office/drawing/2014/main" id="{697BBCF9-553B-4BD2-8F79-BEFBF5E53A0C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3" name="วงรี 297">
                  <a:extLst>
                    <a:ext uri="{FF2B5EF4-FFF2-40B4-BE49-F238E27FC236}">
                      <a16:creationId xmlns:a16="http://schemas.microsoft.com/office/drawing/2014/main" id="{571E27BD-13A4-47D1-B9FA-E8A4FC3FC510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4" name="วงรี 298">
                  <a:extLst>
                    <a:ext uri="{FF2B5EF4-FFF2-40B4-BE49-F238E27FC236}">
                      <a16:creationId xmlns:a16="http://schemas.microsoft.com/office/drawing/2014/main" id="{9DAFCBC1-5014-435D-B3CE-653AF253F6F7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5" name="รูปแบบอิสระ: รูปร่าง 299">
                  <a:extLst>
                    <a:ext uri="{FF2B5EF4-FFF2-40B4-BE49-F238E27FC236}">
                      <a16:creationId xmlns:a16="http://schemas.microsoft.com/office/drawing/2014/main" id="{E3AF528D-EEC5-401D-B0C5-30315294313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6" name="วงรี 300">
                  <a:extLst>
                    <a:ext uri="{FF2B5EF4-FFF2-40B4-BE49-F238E27FC236}">
                      <a16:creationId xmlns:a16="http://schemas.microsoft.com/office/drawing/2014/main" id="{DA8AE82A-5571-4AB6-B236-40991443AE3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301">
                  <a:extLst>
                    <a:ext uri="{FF2B5EF4-FFF2-40B4-BE49-F238E27FC236}">
                      <a16:creationId xmlns:a16="http://schemas.microsoft.com/office/drawing/2014/main" id="{02B8754F-E620-42CC-BAC3-22579CD00191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3" name="วงรี 302">
                  <a:extLst>
                    <a:ext uri="{FF2B5EF4-FFF2-40B4-BE49-F238E27FC236}">
                      <a16:creationId xmlns:a16="http://schemas.microsoft.com/office/drawing/2014/main" id="{8BDA4872-FCF3-4B2B-BAF7-E0BBFE7BEF82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4" name="วงรี 303">
                  <a:extLst>
                    <a:ext uri="{FF2B5EF4-FFF2-40B4-BE49-F238E27FC236}">
                      <a16:creationId xmlns:a16="http://schemas.microsoft.com/office/drawing/2014/main" id="{7FA95B06-DD89-44B3-B878-556CA1E3C4DC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5" name="รูปแบบอิสระ: รูปร่าง 304">
                  <a:extLst>
                    <a:ext uri="{FF2B5EF4-FFF2-40B4-BE49-F238E27FC236}">
                      <a16:creationId xmlns:a16="http://schemas.microsoft.com/office/drawing/2014/main" id="{24098965-C01F-4184-82BD-B332C57EDC62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6" name="วงรี 305">
                  <a:extLst>
                    <a:ext uri="{FF2B5EF4-FFF2-40B4-BE49-F238E27FC236}">
                      <a16:creationId xmlns:a16="http://schemas.microsoft.com/office/drawing/2014/main" id="{F6F140A0-5492-4B04-A69C-72ED67655F69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7" name="วงรี 306">
                  <a:extLst>
                    <a:ext uri="{FF2B5EF4-FFF2-40B4-BE49-F238E27FC236}">
                      <a16:creationId xmlns:a16="http://schemas.microsoft.com/office/drawing/2014/main" id="{6D4071BC-FC5F-40C4-B64B-06E1DC6044D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8" name="วงรี 307">
                  <a:extLst>
                    <a:ext uri="{FF2B5EF4-FFF2-40B4-BE49-F238E27FC236}">
                      <a16:creationId xmlns:a16="http://schemas.microsoft.com/office/drawing/2014/main" id="{9414072E-E239-40E8-BAD0-6917196C9256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9" name="วงรี 308">
                  <a:extLst>
                    <a:ext uri="{FF2B5EF4-FFF2-40B4-BE49-F238E27FC236}">
                      <a16:creationId xmlns:a16="http://schemas.microsoft.com/office/drawing/2014/main" id="{ADDEA0F6-34A3-42D7-8DD4-C471653E1DCE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19" name="กลุ่ม 283">
                <a:extLst>
                  <a:ext uri="{FF2B5EF4-FFF2-40B4-BE49-F238E27FC236}">
                    <a16:creationId xmlns:a16="http://schemas.microsoft.com/office/drawing/2014/main" id="{196A6E49-C5AF-4114-9126-5E2A1515D808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20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7899A2A6-3FA9-4B77-B4B2-840D84D9E0B4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1" name="วงรี 285">
                  <a:extLst>
                    <a:ext uri="{FF2B5EF4-FFF2-40B4-BE49-F238E27FC236}">
                      <a16:creationId xmlns:a16="http://schemas.microsoft.com/office/drawing/2014/main" id="{BBDF5933-B47D-4484-9FE0-3A3DA987FF9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วงรี 286">
                  <a:extLst>
                    <a:ext uri="{FF2B5EF4-FFF2-40B4-BE49-F238E27FC236}">
                      <a16:creationId xmlns:a16="http://schemas.microsoft.com/office/drawing/2014/main" id="{0CC9B40E-2950-4FF3-B7B6-714C79600EFC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3" name="วงรี 287">
                  <a:extLst>
                    <a:ext uri="{FF2B5EF4-FFF2-40B4-BE49-F238E27FC236}">
                      <a16:creationId xmlns:a16="http://schemas.microsoft.com/office/drawing/2014/main" id="{66ECA078-7528-4170-98F6-C417012A66AE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วงรี 288">
                  <a:extLst>
                    <a:ext uri="{FF2B5EF4-FFF2-40B4-BE49-F238E27FC236}">
                      <a16:creationId xmlns:a16="http://schemas.microsoft.com/office/drawing/2014/main" id="{85732B85-BDF6-4C67-982F-5C0B8F1AE606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5" name="รูปแบบอิสระ: รูปร่าง 289">
                  <a:extLst>
                    <a:ext uri="{FF2B5EF4-FFF2-40B4-BE49-F238E27FC236}">
                      <a16:creationId xmlns:a16="http://schemas.microsoft.com/office/drawing/2014/main" id="{E33FC4D3-D9E5-4A17-8BD6-F7AEAC54B32D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6" name="วงรี 290">
                  <a:extLst>
                    <a:ext uri="{FF2B5EF4-FFF2-40B4-BE49-F238E27FC236}">
                      <a16:creationId xmlns:a16="http://schemas.microsoft.com/office/drawing/2014/main" id="{7F87E4A5-8EC1-452F-BAD9-138E5B9A14B3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7" name="วงรี 291">
                  <a:extLst>
                    <a:ext uri="{FF2B5EF4-FFF2-40B4-BE49-F238E27FC236}">
                      <a16:creationId xmlns:a16="http://schemas.microsoft.com/office/drawing/2014/main" id="{E6332F1B-F70D-43A9-A603-724B2642301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8" name="วงรี 292">
                  <a:extLst>
                    <a:ext uri="{FF2B5EF4-FFF2-40B4-BE49-F238E27FC236}">
                      <a16:creationId xmlns:a16="http://schemas.microsoft.com/office/drawing/2014/main" id="{135E5F84-A321-410E-A973-161CBFBCAABB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9" name="วงรี 293">
                  <a:extLst>
                    <a:ext uri="{FF2B5EF4-FFF2-40B4-BE49-F238E27FC236}">
                      <a16:creationId xmlns:a16="http://schemas.microsoft.com/office/drawing/2014/main" id="{0E1E816F-3BD3-43A1-9282-00EFFC47DE0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11" name="กลุ่ม 275">
              <a:extLst>
                <a:ext uri="{FF2B5EF4-FFF2-40B4-BE49-F238E27FC236}">
                  <a16:creationId xmlns:a16="http://schemas.microsoft.com/office/drawing/2014/main" id="{74F6D0C4-CDFE-4415-86C2-4AC2A12E4E22}"/>
                </a:ext>
              </a:extLst>
            </p:cNvPr>
            <p:cNvGrpSpPr/>
            <p:nvPr/>
          </p:nvGrpSpPr>
          <p:grpSpPr>
            <a:xfrm>
              <a:off x="10875463" y="4839650"/>
              <a:ext cx="619965" cy="272180"/>
              <a:chOff x="8410553" y="4718446"/>
              <a:chExt cx="619965" cy="272180"/>
            </a:xfrm>
          </p:grpSpPr>
          <p:sp>
            <p:nvSpPr>
              <p:cNvPr id="212" name="รูปแบบอิสระ: รูปร่าง 276">
                <a:extLst>
                  <a:ext uri="{FF2B5EF4-FFF2-40B4-BE49-F238E27FC236}">
                    <a16:creationId xmlns:a16="http://schemas.microsoft.com/office/drawing/2014/main" id="{09B47AD2-460B-4BDB-8A88-9BD50034717F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3" name="รูปแบบอิสระ: รูปร่าง 277">
                <a:extLst>
                  <a:ext uri="{FF2B5EF4-FFF2-40B4-BE49-F238E27FC236}">
                    <a16:creationId xmlns:a16="http://schemas.microsoft.com/office/drawing/2014/main" id="{7B2C6371-78CB-48A9-BCD6-3C78292B4611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4" name="รูปแบบอิสระ: รูปร่าง 278">
                <a:extLst>
                  <a:ext uri="{FF2B5EF4-FFF2-40B4-BE49-F238E27FC236}">
                    <a16:creationId xmlns:a16="http://schemas.microsoft.com/office/drawing/2014/main" id="{BFE1B00C-FA94-4E12-B157-4894E203C5E1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56 0.025 L -0.0056 0.025 C -0.00716 0.02569 -0.08841 0.07222 -0.09843 0.08056 C -0.11341 0.09329 -0.12903 0.10324 -0.14323 0.11852 C -0.15247 0.12847 -0.16159 0.13912 -0.17122 0.14838 C -0.18099 0.15764 -0.19166 0.16458 -0.20143 0.17407 C -0.25195 0.22338 -0.21718 0.20602 -0.29323 0.26181 C -0.30364 0.26944 -0.37409 0.31852 -0.38945 0.33727 L -0.42187 0.37708 C -0.42487 0.38079 -0.42773 0.38403 -0.43086 0.38704 C -0.44323 0.39931 -0.44218 0.39745 -0.45547 0.41505 C -0.46497 0.42731 -0.47526 0.43796 -0.48346 0.45278 C -0.49205 0.46806 -0.50247 0.48056 -0.50924 0.49861 C -0.51224 0.50648 -0.51497 0.51481 -0.51823 0.52245 C -0.52682 0.54375 -0.53125 0.54676 -0.53724 0.57431 C -0.54023 0.58819 -0.5427 0.60231 -0.54622 0.61597 C -0.54909 0.62801 -0.5513 0.64074 -0.55507 0.65185 C -0.56002 0.6662 -0.56549 0.67963 -0.56849 0.6956 C -0.56901 0.69815 -0.5707 0.71157 -0.57083 0.71366 C -0.57109 0.72014 -0.57083 0.72685 -0.57083 0.73356 L -0.57083 0.73356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กลุ่ม 186">
            <a:extLst>
              <a:ext uri="{FF2B5EF4-FFF2-40B4-BE49-F238E27FC236}">
                <a16:creationId xmlns:a16="http://schemas.microsoft.com/office/drawing/2014/main" id="{C6E69449-7676-4537-BAF1-0DACA9CA10C6}"/>
              </a:ext>
            </a:extLst>
          </p:cNvPr>
          <p:cNvGrpSpPr/>
          <p:nvPr/>
        </p:nvGrpSpPr>
        <p:grpSpPr>
          <a:xfrm>
            <a:off x="1520184" y="2626799"/>
            <a:ext cx="2777473" cy="3752081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88" name="รูปแบบอิสระ: รูปร่าง 187">
              <a:extLst>
                <a:ext uri="{FF2B5EF4-FFF2-40B4-BE49-F238E27FC236}">
                  <a16:creationId xmlns:a16="http://schemas.microsoft.com/office/drawing/2014/main" id="{A2A54D5B-37C2-4F29-BCBC-1A2C759B6B0C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89" name="รูปแบบอิสระ: รูปร่าง 188">
              <a:extLst>
                <a:ext uri="{FF2B5EF4-FFF2-40B4-BE49-F238E27FC236}">
                  <a16:creationId xmlns:a16="http://schemas.microsoft.com/office/drawing/2014/main" id="{E675D871-FE5A-446A-9EDD-DB269D90210D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0" name="รูปแบบอิสระ: รูปร่าง 189">
              <a:extLst>
                <a:ext uri="{FF2B5EF4-FFF2-40B4-BE49-F238E27FC236}">
                  <a16:creationId xmlns:a16="http://schemas.microsoft.com/office/drawing/2014/main" id="{AF7788D6-56C2-43BB-A470-C173F3AF378C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1" name="รูปแบบอิสระ: รูปร่าง 190">
              <a:extLst>
                <a:ext uri="{FF2B5EF4-FFF2-40B4-BE49-F238E27FC236}">
                  <a16:creationId xmlns:a16="http://schemas.microsoft.com/office/drawing/2014/main" id="{60E34FB9-37C4-493D-978A-D1F69D97704C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1B561D2-EE29-49B5-AC1F-B0DD8413A810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934BEBA4-789E-44F5-AB0D-6F99E54794C2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211" name="รูปแบบอิสระ: รูปร่าง 210">
                  <a:extLst>
                    <a:ext uri="{FF2B5EF4-FFF2-40B4-BE49-F238E27FC236}">
                      <a16:creationId xmlns:a16="http://schemas.microsoft.com/office/drawing/2014/main" id="{41C9AC55-516D-45C6-9939-C5E4E9F803C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2" name="รูปแบบอิสระ: รูปร่าง 211">
                  <a:extLst>
                    <a:ext uri="{FF2B5EF4-FFF2-40B4-BE49-F238E27FC236}">
                      <a16:creationId xmlns:a16="http://schemas.microsoft.com/office/drawing/2014/main" id="{28539B1B-2EE9-4D23-90F8-68A05FB5CF3A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96" name="กลุ่ม 195">
                <a:extLst>
                  <a:ext uri="{FF2B5EF4-FFF2-40B4-BE49-F238E27FC236}">
                    <a16:creationId xmlns:a16="http://schemas.microsoft.com/office/drawing/2014/main" id="{AFFA2C65-5324-4085-858D-1EF5443E13F2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05" name="แผนผังลำดับงาน: ตัวเชื่อมต่อ 204">
                  <a:extLst>
                    <a:ext uri="{FF2B5EF4-FFF2-40B4-BE49-F238E27FC236}">
                      <a16:creationId xmlns:a16="http://schemas.microsoft.com/office/drawing/2014/main" id="{59670FC5-4DDF-4FF7-8C84-67B3386AF5E6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6" name="แผนผังลำดับงาน: ตัวเชื่อมต่อ 205">
                  <a:extLst>
                    <a:ext uri="{FF2B5EF4-FFF2-40B4-BE49-F238E27FC236}">
                      <a16:creationId xmlns:a16="http://schemas.microsoft.com/office/drawing/2014/main" id="{05B8F7B6-8CB3-40AF-AC59-3C92057CB10F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7" name="แผนผังลำดับงาน: ตัวเชื่อมต่อ 206">
                  <a:extLst>
                    <a:ext uri="{FF2B5EF4-FFF2-40B4-BE49-F238E27FC236}">
                      <a16:creationId xmlns:a16="http://schemas.microsoft.com/office/drawing/2014/main" id="{50A13CEF-43CE-4E10-B01F-64A9CF0F393F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8" name="แผนผังลำดับงาน: ตัวเชื่อมต่อ 207">
                  <a:extLst>
                    <a:ext uri="{FF2B5EF4-FFF2-40B4-BE49-F238E27FC236}">
                      <a16:creationId xmlns:a16="http://schemas.microsoft.com/office/drawing/2014/main" id="{1D3FFB1D-0F3F-4E39-B126-AAD5D04A90C0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9" name="แผนผังลำดับงาน: ตัวเชื่อมต่อ 208">
                  <a:extLst>
                    <a:ext uri="{FF2B5EF4-FFF2-40B4-BE49-F238E27FC236}">
                      <a16:creationId xmlns:a16="http://schemas.microsoft.com/office/drawing/2014/main" id="{BCFAD8A4-A3EB-47BA-97FA-85414324478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แผนผังลำดับงาน: ตัวเชื่อมต่อ 209">
                  <a:extLst>
                    <a:ext uri="{FF2B5EF4-FFF2-40B4-BE49-F238E27FC236}">
                      <a16:creationId xmlns:a16="http://schemas.microsoft.com/office/drawing/2014/main" id="{EF9F0E1B-256A-4B75-B17A-0150A5286AD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97" name="กลุ่ม 196">
                <a:extLst>
                  <a:ext uri="{FF2B5EF4-FFF2-40B4-BE49-F238E27FC236}">
                    <a16:creationId xmlns:a16="http://schemas.microsoft.com/office/drawing/2014/main" id="{8B040151-CC99-420B-A6A7-9807E02049C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2" name="ตัวเชื่อมต่อตรง 201">
                  <a:extLst>
                    <a:ext uri="{FF2B5EF4-FFF2-40B4-BE49-F238E27FC236}">
                      <a16:creationId xmlns:a16="http://schemas.microsoft.com/office/drawing/2014/main" id="{745A80A8-93BA-4ED4-A32A-B345CEFF1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ตัวเชื่อมต่อตรง 202">
                  <a:extLst>
                    <a:ext uri="{FF2B5EF4-FFF2-40B4-BE49-F238E27FC236}">
                      <a16:creationId xmlns:a16="http://schemas.microsoft.com/office/drawing/2014/main" id="{85922898-E9DB-4CFD-B377-D87176BB5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ตัวเชื่อมต่อตรง 203">
                  <a:extLst>
                    <a:ext uri="{FF2B5EF4-FFF2-40B4-BE49-F238E27FC236}">
                      <a16:creationId xmlns:a16="http://schemas.microsoft.com/office/drawing/2014/main" id="{932576AD-D0FF-4184-885A-2EE84E71C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ED18B81F-3CF9-4628-B38D-6454BD8750FA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99" name="ตัวเชื่อมต่อตรง 198">
                  <a:extLst>
                    <a:ext uri="{FF2B5EF4-FFF2-40B4-BE49-F238E27FC236}">
                      <a16:creationId xmlns:a16="http://schemas.microsoft.com/office/drawing/2014/main" id="{4D7E13AF-751A-4707-806E-1D018499A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ตัวเชื่อมต่อตรง 199">
                  <a:extLst>
                    <a:ext uri="{FF2B5EF4-FFF2-40B4-BE49-F238E27FC236}">
                      <a16:creationId xmlns:a16="http://schemas.microsoft.com/office/drawing/2014/main" id="{A687BA1D-E7A5-409A-A3D1-12B9C276A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ตัวเชื่อมต่อตรง 200">
                  <a:extLst>
                    <a:ext uri="{FF2B5EF4-FFF2-40B4-BE49-F238E27FC236}">
                      <a16:creationId xmlns:a16="http://schemas.microsoft.com/office/drawing/2014/main" id="{79DED8A7-A9E9-4FAC-9A67-8E708692B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3" name="คอร์ด 192">
              <a:extLst>
                <a:ext uri="{FF2B5EF4-FFF2-40B4-BE49-F238E27FC236}">
                  <a16:creationId xmlns:a16="http://schemas.microsoft.com/office/drawing/2014/main" id="{BC4541DF-EDF5-44B8-AB5F-19802CFF0BD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4" name="คอร์ด 99">
              <a:extLst>
                <a:ext uri="{FF2B5EF4-FFF2-40B4-BE49-F238E27FC236}">
                  <a16:creationId xmlns:a16="http://schemas.microsoft.com/office/drawing/2014/main" id="{DDD93F1A-C832-4918-8D64-862FBFCD6FD6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04D3609A-8555-450C-9704-5920D047F581}"/>
              </a:ext>
            </a:extLst>
          </p:cNvPr>
          <p:cNvGrpSpPr/>
          <p:nvPr/>
        </p:nvGrpSpPr>
        <p:grpSpPr>
          <a:xfrm>
            <a:off x="4630421" y="2553107"/>
            <a:ext cx="2750651" cy="3692953"/>
            <a:chOff x="4715019" y="3596077"/>
            <a:chExt cx="2750651" cy="3692953"/>
          </a:xfrm>
        </p:grpSpPr>
        <p:grpSp>
          <p:nvGrpSpPr>
            <p:cNvPr id="160" name="กลุ่ม 159">
              <a:extLst>
                <a:ext uri="{FF2B5EF4-FFF2-40B4-BE49-F238E27FC236}">
                  <a16:creationId xmlns:a16="http://schemas.microsoft.com/office/drawing/2014/main" id="{558AC937-B84A-4E52-AA01-733FC3A35554}"/>
                </a:ext>
              </a:extLst>
            </p:cNvPr>
            <p:cNvGrpSpPr/>
            <p:nvPr/>
          </p:nvGrpSpPr>
          <p:grpSpPr>
            <a:xfrm>
              <a:off x="4715019" y="3596077"/>
              <a:ext cx="2750651" cy="3692953"/>
              <a:chOff x="6997471" y="2147161"/>
              <a:chExt cx="2663841" cy="369295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รูปแบบอิสระ: รูปร่าง 160">
                <a:extLst>
                  <a:ext uri="{FF2B5EF4-FFF2-40B4-BE49-F238E27FC236}">
                    <a16:creationId xmlns:a16="http://schemas.microsoft.com/office/drawing/2014/main" id="{784F3C5A-12E9-4F98-83AF-2ACAC59AAE64}"/>
                  </a:ext>
                </a:extLst>
              </p:cNvPr>
              <p:cNvSpPr/>
              <p:nvPr/>
            </p:nvSpPr>
            <p:spPr>
              <a:xfrm>
                <a:off x="6997471" y="2147161"/>
                <a:ext cx="2663841" cy="3692953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FE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162" name="กลุ่ม 161">
                <a:extLst>
                  <a:ext uri="{FF2B5EF4-FFF2-40B4-BE49-F238E27FC236}">
                    <a16:creationId xmlns:a16="http://schemas.microsoft.com/office/drawing/2014/main" id="{00A0CD35-1E11-4CE2-B6EF-77C1CA1C26C9}"/>
                  </a:ext>
                </a:extLst>
              </p:cNvPr>
              <p:cNvGrpSpPr/>
              <p:nvPr/>
            </p:nvGrpSpPr>
            <p:grpSpPr>
              <a:xfrm>
                <a:off x="7236306" y="2206483"/>
                <a:ext cx="2223242" cy="1029858"/>
                <a:chOff x="7228461" y="2215721"/>
                <a:chExt cx="2223242" cy="1029858"/>
              </a:xfrm>
              <a:solidFill>
                <a:srgbClr val="A064BC"/>
              </a:solidFill>
            </p:grpSpPr>
            <p:sp>
              <p:nvSpPr>
                <p:cNvPr id="185" name="รูปแบบอิสระ: รูปร่าง 184">
                  <a:extLst>
                    <a:ext uri="{FF2B5EF4-FFF2-40B4-BE49-F238E27FC236}">
                      <a16:creationId xmlns:a16="http://schemas.microsoft.com/office/drawing/2014/main" id="{674E1E7C-B399-4D01-A719-9DCA0CEA930F}"/>
                    </a:ext>
                  </a:extLst>
                </p:cNvPr>
                <p:cNvSpPr/>
                <p:nvPr/>
              </p:nvSpPr>
              <p:spPr>
                <a:xfrm>
                  <a:off x="7228461" y="2248287"/>
                  <a:ext cx="1117285" cy="997292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5588 w 1105817"/>
                    <a:gd name="connsiteY6" fmla="*/ 25284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133"/>
                    <a:gd name="connsiteY0" fmla="*/ 970651 h 986901"/>
                    <a:gd name="connsiteX1" fmla="*/ 798115 w 1105133"/>
                    <a:gd name="connsiteY1" fmla="*/ 874131 h 986901"/>
                    <a:gd name="connsiteX2" fmla="*/ 1100375 w 1105133"/>
                    <a:gd name="connsiteY2" fmla="*/ 262499 h 986901"/>
                    <a:gd name="connsiteX3" fmla="*/ 976421 w 1105133"/>
                    <a:gd name="connsiteY3" fmla="*/ 179188 h 986901"/>
                    <a:gd name="connsiteX4" fmla="*/ 852596 w 1105133"/>
                    <a:gd name="connsiteY4" fmla="*/ 207764 h 986901"/>
                    <a:gd name="connsiteX5" fmla="*/ 775763 w 1105133"/>
                    <a:gd name="connsiteY5" fmla="*/ 236083 h 986901"/>
                    <a:gd name="connsiteX6" fmla="*/ 641141 w 1105133"/>
                    <a:gd name="connsiteY6" fmla="*/ 260469 h 986901"/>
                    <a:gd name="connsiteX7" fmla="*/ 645588 w 1105133"/>
                    <a:gd name="connsiteY7" fmla="*/ 252847 h 986901"/>
                    <a:gd name="connsiteX8" fmla="*/ 375459 w 1105133"/>
                    <a:gd name="connsiteY8" fmla="*/ 135499 h 986901"/>
                    <a:gd name="connsiteX9" fmla="*/ 244901 w 1105133"/>
                    <a:gd name="connsiteY9" fmla="*/ 64889 h 986901"/>
                    <a:gd name="connsiteX10" fmla="*/ 145841 w 1105133"/>
                    <a:gd name="connsiteY10" fmla="*/ 26789 h 986901"/>
                    <a:gd name="connsiteX11" fmla="*/ 85391 w 1105133"/>
                    <a:gd name="connsiteY11" fmla="*/ 9515 h 986901"/>
                    <a:gd name="connsiteX12" fmla="*/ 46781 w 1105133"/>
                    <a:gd name="connsiteY12" fmla="*/ 3929 h 986901"/>
                    <a:gd name="connsiteX13" fmla="*/ 47 w 1105133"/>
                    <a:gd name="connsiteY13" fmla="*/ 69459 h 986901"/>
                    <a:gd name="connsiteX14" fmla="*/ 39162 w 1105133"/>
                    <a:gd name="connsiteY14" fmla="*/ 219828 h 986901"/>
                    <a:gd name="connsiteX15" fmla="*/ 110791 w 1105133"/>
                    <a:gd name="connsiteY15" fmla="*/ 401691 h 986901"/>
                    <a:gd name="connsiteX16" fmla="*/ 158035 w 1105133"/>
                    <a:gd name="connsiteY16" fmla="*/ 672963 h 986901"/>
                    <a:gd name="connsiteX17" fmla="*/ 241347 w 1105133"/>
                    <a:gd name="connsiteY17" fmla="*/ 970651 h 986901"/>
                    <a:gd name="connsiteX0" fmla="*/ 241347 w 1115427"/>
                    <a:gd name="connsiteY0" fmla="*/ 970651 h 986901"/>
                    <a:gd name="connsiteX1" fmla="*/ 798115 w 1115427"/>
                    <a:gd name="connsiteY1" fmla="*/ 874131 h 986901"/>
                    <a:gd name="connsiteX2" fmla="*/ 1100375 w 1115427"/>
                    <a:gd name="connsiteY2" fmla="*/ 262499 h 986901"/>
                    <a:gd name="connsiteX3" fmla="*/ 1050716 w 1115427"/>
                    <a:gd name="connsiteY3" fmla="*/ 162043 h 986901"/>
                    <a:gd name="connsiteX4" fmla="*/ 852596 w 1115427"/>
                    <a:gd name="connsiteY4" fmla="*/ 207764 h 986901"/>
                    <a:gd name="connsiteX5" fmla="*/ 775763 w 1115427"/>
                    <a:gd name="connsiteY5" fmla="*/ 236083 h 986901"/>
                    <a:gd name="connsiteX6" fmla="*/ 641141 w 1115427"/>
                    <a:gd name="connsiteY6" fmla="*/ 260469 h 986901"/>
                    <a:gd name="connsiteX7" fmla="*/ 645588 w 1115427"/>
                    <a:gd name="connsiteY7" fmla="*/ 252847 h 986901"/>
                    <a:gd name="connsiteX8" fmla="*/ 375459 w 1115427"/>
                    <a:gd name="connsiteY8" fmla="*/ 135499 h 986901"/>
                    <a:gd name="connsiteX9" fmla="*/ 244901 w 1115427"/>
                    <a:gd name="connsiteY9" fmla="*/ 64889 h 986901"/>
                    <a:gd name="connsiteX10" fmla="*/ 145841 w 1115427"/>
                    <a:gd name="connsiteY10" fmla="*/ 26789 h 986901"/>
                    <a:gd name="connsiteX11" fmla="*/ 85391 w 1115427"/>
                    <a:gd name="connsiteY11" fmla="*/ 9515 h 986901"/>
                    <a:gd name="connsiteX12" fmla="*/ 46781 w 1115427"/>
                    <a:gd name="connsiteY12" fmla="*/ 3929 h 986901"/>
                    <a:gd name="connsiteX13" fmla="*/ 47 w 1115427"/>
                    <a:gd name="connsiteY13" fmla="*/ 69459 h 986901"/>
                    <a:gd name="connsiteX14" fmla="*/ 39162 w 1115427"/>
                    <a:gd name="connsiteY14" fmla="*/ 219828 h 986901"/>
                    <a:gd name="connsiteX15" fmla="*/ 110791 w 1115427"/>
                    <a:gd name="connsiteY15" fmla="*/ 401691 h 986901"/>
                    <a:gd name="connsiteX16" fmla="*/ 158035 w 1115427"/>
                    <a:gd name="connsiteY16" fmla="*/ 672963 h 986901"/>
                    <a:gd name="connsiteX17" fmla="*/ 241347 w 1115427"/>
                    <a:gd name="connsiteY17" fmla="*/ 970651 h 986901"/>
                    <a:gd name="connsiteX0" fmla="*/ 241347 w 1115427"/>
                    <a:gd name="connsiteY0" fmla="*/ 970490 h 986740"/>
                    <a:gd name="connsiteX1" fmla="*/ 798115 w 1115427"/>
                    <a:gd name="connsiteY1" fmla="*/ 873970 h 986740"/>
                    <a:gd name="connsiteX2" fmla="*/ 1100375 w 1115427"/>
                    <a:gd name="connsiteY2" fmla="*/ 262338 h 986740"/>
                    <a:gd name="connsiteX3" fmla="*/ 1050716 w 1115427"/>
                    <a:gd name="connsiteY3" fmla="*/ 161882 h 986740"/>
                    <a:gd name="connsiteX4" fmla="*/ 852596 w 1115427"/>
                    <a:gd name="connsiteY4" fmla="*/ 207603 h 986740"/>
                    <a:gd name="connsiteX5" fmla="*/ 775763 w 1115427"/>
                    <a:gd name="connsiteY5" fmla="*/ 235922 h 986740"/>
                    <a:gd name="connsiteX6" fmla="*/ 641141 w 1115427"/>
                    <a:gd name="connsiteY6" fmla="*/ 260308 h 986740"/>
                    <a:gd name="connsiteX7" fmla="*/ 645588 w 1115427"/>
                    <a:gd name="connsiteY7" fmla="*/ 252686 h 986740"/>
                    <a:gd name="connsiteX8" fmla="*/ 375459 w 1115427"/>
                    <a:gd name="connsiteY8" fmla="*/ 135338 h 986740"/>
                    <a:gd name="connsiteX9" fmla="*/ 244901 w 1115427"/>
                    <a:gd name="connsiteY9" fmla="*/ 64728 h 986740"/>
                    <a:gd name="connsiteX10" fmla="*/ 145841 w 1115427"/>
                    <a:gd name="connsiteY10" fmla="*/ 20913 h 986740"/>
                    <a:gd name="connsiteX11" fmla="*/ 85391 w 1115427"/>
                    <a:gd name="connsiteY11" fmla="*/ 9354 h 986740"/>
                    <a:gd name="connsiteX12" fmla="*/ 46781 w 1115427"/>
                    <a:gd name="connsiteY12" fmla="*/ 3768 h 986740"/>
                    <a:gd name="connsiteX13" fmla="*/ 47 w 1115427"/>
                    <a:gd name="connsiteY13" fmla="*/ 69298 h 986740"/>
                    <a:gd name="connsiteX14" fmla="*/ 39162 w 1115427"/>
                    <a:gd name="connsiteY14" fmla="*/ 219667 h 986740"/>
                    <a:gd name="connsiteX15" fmla="*/ 110791 w 1115427"/>
                    <a:gd name="connsiteY15" fmla="*/ 401530 h 986740"/>
                    <a:gd name="connsiteX16" fmla="*/ 158035 w 1115427"/>
                    <a:gd name="connsiteY16" fmla="*/ 672802 h 986740"/>
                    <a:gd name="connsiteX17" fmla="*/ 241347 w 1115427"/>
                    <a:gd name="connsiteY17" fmla="*/ 970490 h 986740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75459 w 1115427"/>
                    <a:gd name="connsiteY8" fmla="*/ 137470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86889 w 1115427"/>
                    <a:gd name="connsiteY8" fmla="*/ 135565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14 w 1115394"/>
                    <a:gd name="connsiteY0" fmla="*/ 976778 h 993028"/>
                    <a:gd name="connsiteX1" fmla="*/ 798082 w 1115394"/>
                    <a:gd name="connsiteY1" fmla="*/ 880258 h 993028"/>
                    <a:gd name="connsiteX2" fmla="*/ 1100342 w 1115394"/>
                    <a:gd name="connsiteY2" fmla="*/ 268626 h 993028"/>
                    <a:gd name="connsiteX3" fmla="*/ 1050683 w 1115394"/>
                    <a:gd name="connsiteY3" fmla="*/ 168170 h 993028"/>
                    <a:gd name="connsiteX4" fmla="*/ 852563 w 1115394"/>
                    <a:gd name="connsiteY4" fmla="*/ 213891 h 993028"/>
                    <a:gd name="connsiteX5" fmla="*/ 775730 w 1115394"/>
                    <a:gd name="connsiteY5" fmla="*/ 242210 h 993028"/>
                    <a:gd name="connsiteX6" fmla="*/ 641108 w 1115394"/>
                    <a:gd name="connsiteY6" fmla="*/ 266596 h 993028"/>
                    <a:gd name="connsiteX7" fmla="*/ 645555 w 1115394"/>
                    <a:gd name="connsiteY7" fmla="*/ 258974 h 993028"/>
                    <a:gd name="connsiteX8" fmla="*/ 386856 w 1115394"/>
                    <a:gd name="connsiteY8" fmla="*/ 139721 h 993028"/>
                    <a:gd name="connsiteX9" fmla="*/ 244868 w 1115394"/>
                    <a:gd name="connsiteY9" fmla="*/ 71016 h 993028"/>
                    <a:gd name="connsiteX10" fmla="*/ 145808 w 1115394"/>
                    <a:gd name="connsiteY10" fmla="*/ 27201 h 993028"/>
                    <a:gd name="connsiteX11" fmla="*/ 85358 w 1115394"/>
                    <a:gd name="connsiteY11" fmla="*/ 8022 h 993028"/>
                    <a:gd name="connsiteX12" fmla="*/ 35318 w 1115394"/>
                    <a:gd name="connsiteY12" fmla="*/ 4341 h 993028"/>
                    <a:gd name="connsiteX13" fmla="*/ 14 w 1115394"/>
                    <a:gd name="connsiteY13" fmla="*/ 75586 h 993028"/>
                    <a:gd name="connsiteX14" fmla="*/ 39129 w 1115394"/>
                    <a:gd name="connsiteY14" fmla="*/ 225955 h 993028"/>
                    <a:gd name="connsiteX15" fmla="*/ 110758 w 1115394"/>
                    <a:gd name="connsiteY15" fmla="*/ 407818 h 993028"/>
                    <a:gd name="connsiteX16" fmla="*/ 158002 w 1115394"/>
                    <a:gd name="connsiteY16" fmla="*/ 679090 h 993028"/>
                    <a:gd name="connsiteX17" fmla="*/ 241314 w 1115394"/>
                    <a:gd name="connsiteY17" fmla="*/ 976778 h 993028"/>
                    <a:gd name="connsiteX0" fmla="*/ 241314 w 1115394"/>
                    <a:gd name="connsiteY0" fmla="*/ 976778 h 992046"/>
                    <a:gd name="connsiteX1" fmla="*/ 798082 w 1115394"/>
                    <a:gd name="connsiteY1" fmla="*/ 880258 h 992046"/>
                    <a:gd name="connsiteX2" fmla="*/ 1100342 w 1115394"/>
                    <a:gd name="connsiteY2" fmla="*/ 268626 h 992046"/>
                    <a:gd name="connsiteX3" fmla="*/ 1050683 w 1115394"/>
                    <a:gd name="connsiteY3" fmla="*/ 168170 h 992046"/>
                    <a:gd name="connsiteX4" fmla="*/ 852563 w 1115394"/>
                    <a:gd name="connsiteY4" fmla="*/ 213891 h 992046"/>
                    <a:gd name="connsiteX5" fmla="*/ 775730 w 1115394"/>
                    <a:gd name="connsiteY5" fmla="*/ 242210 h 992046"/>
                    <a:gd name="connsiteX6" fmla="*/ 641108 w 1115394"/>
                    <a:gd name="connsiteY6" fmla="*/ 266596 h 992046"/>
                    <a:gd name="connsiteX7" fmla="*/ 645555 w 1115394"/>
                    <a:gd name="connsiteY7" fmla="*/ 258974 h 992046"/>
                    <a:gd name="connsiteX8" fmla="*/ 386856 w 1115394"/>
                    <a:gd name="connsiteY8" fmla="*/ 139721 h 992046"/>
                    <a:gd name="connsiteX9" fmla="*/ 244868 w 1115394"/>
                    <a:gd name="connsiteY9" fmla="*/ 71016 h 992046"/>
                    <a:gd name="connsiteX10" fmla="*/ 145808 w 1115394"/>
                    <a:gd name="connsiteY10" fmla="*/ 27201 h 992046"/>
                    <a:gd name="connsiteX11" fmla="*/ 85358 w 1115394"/>
                    <a:gd name="connsiteY11" fmla="*/ 8022 h 992046"/>
                    <a:gd name="connsiteX12" fmla="*/ 35318 w 1115394"/>
                    <a:gd name="connsiteY12" fmla="*/ 4341 h 992046"/>
                    <a:gd name="connsiteX13" fmla="*/ 14 w 1115394"/>
                    <a:gd name="connsiteY13" fmla="*/ 75586 h 992046"/>
                    <a:gd name="connsiteX14" fmla="*/ 39129 w 1115394"/>
                    <a:gd name="connsiteY14" fmla="*/ 225955 h 992046"/>
                    <a:gd name="connsiteX15" fmla="*/ 110758 w 1115394"/>
                    <a:gd name="connsiteY15" fmla="*/ 407818 h 992046"/>
                    <a:gd name="connsiteX16" fmla="*/ 182767 w 1115394"/>
                    <a:gd name="connsiteY16" fmla="*/ 692425 h 992046"/>
                    <a:gd name="connsiteX17" fmla="*/ 241314 w 1115394"/>
                    <a:gd name="connsiteY17" fmla="*/ 976778 h 992046"/>
                    <a:gd name="connsiteX0" fmla="*/ 241314 w 1115394"/>
                    <a:gd name="connsiteY0" fmla="*/ 976778 h 991906"/>
                    <a:gd name="connsiteX1" fmla="*/ 798082 w 1115394"/>
                    <a:gd name="connsiteY1" fmla="*/ 880258 h 991906"/>
                    <a:gd name="connsiteX2" fmla="*/ 1100342 w 1115394"/>
                    <a:gd name="connsiteY2" fmla="*/ 268626 h 991906"/>
                    <a:gd name="connsiteX3" fmla="*/ 1050683 w 1115394"/>
                    <a:gd name="connsiteY3" fmla="*/ 168170 h 991906"/>
                    <a:gd name="connsiteX4" fmla="*/ 852563 w 1115394"/>
                    <a:gd name="connsiteY4" fmla="*/ 213891 h 991906"/>
                    <a:gd name="connsiteX5" fmla="*/ 775730 w 1115394"/>
                    <a:gd name="connsiteY5" fmla="*/ 242210 h 991906"/>
                    <a:gd name="connsiteX6" fmla="*/ 641108 w 1115394"/>
                    <a:gd name="connsiteY6" fmla="*/ 266596 h 991906"/>
                    <a:gd name="connsiteX7" fmla="*/ 645555 w 1115394"/>
                    <a:gd name="connsiteY7" fmla="*/ 258974 h 991906"/>
                    <a:gd name="connsiteX8" fmla="*/ 386856 w 1115394"/>
                    <a:gd name="connsiteY8" fmla="*/ 139721 h 991906"/>
                    <a:gd name="connsiteX9" fmla="*/ 244868 w 1115394"/>
                    <a:gd name="connsiteY9" fmla="*/ 71016 h 991906"/>
                    <a:gd name="connsiteX10" fmla="*/ 145808 w 1115394"/>
                    <a:gd name="connsiteY10" fmla="*/ 27201 h 991906"/>
                    <a:gd name="connsiteX11" fmla="*/ 85358 w 1115394"/>
                    <a:gd name="connsiteY11" fmla="*/ 8022 h 991906"/>
                    <a:gd name="connsiteX12" fmla="*/ 35318 w 1115394"/>
                    <a:gd name="connsiteY12" fmla="*/ 4341 h 991906"/>
                    <a:gd name="connsiteX13" fmla="*/ 14 w 1115394"/>
                    <a:gd name="connsiteY13" fmla="*/ 75586 h 991906"/>
                    <a:gd name="connsiteX14" fmla="*/ 39129 w 1115394"/>
                    <a:gd name="connsiteY14" fmla="*/ 225955 h 991906"/>
                    <a:gd name="connsiteX15" fmla="*/ 110758 w 1115394"/>
                    <a:gd name="connsiteY15" fmla="*/ 407818 h 991906"/>
                    <a:gd name="connsiteX16" fmla="*/ 173242 w 1115394"/>
                    <a:gd name="connsiteY16" fmla="*/ 694330 h 991906"/>
                    <a:gd name="connsiteX17" fmla="*/ 241314 w 111539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10748 w 1115384"/>
                    <a:gd name="connsiteY15" fmla="*/ 40781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62942 w 1115384"/>
                    <a:gd name="connsiteY16" fmla="*/ 693950 h 991906"/>
                    <a:gd name="connsiteX17" fmla="*/ 173232 w 1115384"/>
                    <a:gd name="connsiteY17" fmla="*/ 694330 h 991906"/>
                    <a:gd name="connsiteX18" fmla="*/ 241304 w 1115384"/>
                    <a:gd name="connsiteY18" fmla="*/ 976778 h 991906"/>
                    <a:gd name="connsiteX0" fmla="*/ 241351 w 1115431"/>
                    <a:gd name="connsiteY0" fmla="*/ 976778 h 991906"/>
                    <a:gd name="connsiteX1" fmla="*/ 798119 w 1115431"/>
                    <a:gd name="connsiteY1" fmla="*/ 880258 h 991906"/>
                    <a:gd name="connsiteX2" fmla="*/ 1100379 w 1115431"/>
                    <a:gd name="connsiteY2" fmla="*/ 268626 h 991906"/>
                    <a:gd name="connsiteX3" fmla="*/ 1050720 w 1115431"/>
                    <a:gd name="connsiteY3" fmla="*/ 168170 h 991906"/>
                    <a:gd name="connsiteX4" fmla="*/ 852600 w 1115431"/>
                    <a:gd name="connsiteY4" fmla="*/ 213891 h 991906"/>
                    <a:gd name="connsiteX5" fmla="*/ 775767 w 1115431"/>
                    <a:gd name="connsiteY5" fmla="*/ 242210 h 991906"/>
                    <a:gd name="connsiteX6" fmla="*/ 641145 w 1115431"/>
                    <a:gd name="connsiteY6" fmla="*/ 266596 h 991906"/>
                    <a:gd name="connsiteX7" fmla="*/ 645592 w 1115431"/>
                    <a:gd name="connsiteY7" fmla="*/ 258974 h 991906"/>
                    <a:gd name="connsiteX8" fmla="*/ 386893 w 1115431"/>
                    <a:gd name="connsiteY8" fmla="*/ 139721 h 991906"/>
                    <a:gd name="connsiteX9" fmla="*/ 244905 w 1115431"/>
                    <a:gd name="connsiteY9" fmla="*/ 71016 h 991906"/>
                    <a:gd name="connsiteX10" fmla="*/ 145845 w 1115431"/>
                    <a:gd name="connsiteY10" fmla="*/ 27201 h 991906"/>
                    <a:gd name="connsiteX11" fmla="*/ 85395 w 1115431"/>
                    <a:gd name="connsiteY11" fmla="*/ 8022 h 991906"/>
                    <a:gd name="connsiteX12" fmla="*/ 35355 w 1115431"/>
                    <a:gd name="connsiteY12" fmla="*/ 4341 h 991906"/>
                    <a:gd name="connsiteX13" fmla="*/ 51 w 1115431"/>
                    <a:gd name="connsiteY13" fmla="*/ 75586 h 991906"/>
                    <a:gd name="connsiteX14" fmla="*/ 42976 w 1115431"/>
                    <a:gd name="connsiteY14" fmla="*/ 235480 h 991906"/>
                    <a:gd name="connsiteX15" fmla="*/ 108890 w 1115431"/>
                    <a:gd name="connsiteY15" fmla="*/ 426868 h 991906"/>
                    <a:gd name="connsiteX16" fmla="*/ 162989 w 1115431"/>
                    <a:gd name="connsiteY16" fmla="*/ 693950 h 991906"/>
                    <a:gd name="connsiteX17" fmla="*/ 173279 w 1115431"/>
                    <a:gd name="connsiteY17" fmla="*/ 694330 h 991906"/>
                    <a:gd name="connsiteX18" fmla="*/ 241351 w 1115431"/>
                    <a:gd name="connsiteY18" fmla="*/ 976778 h 991906"/>
                    <a:gd name="connsiteX0" fmla="*/ 243252 w 1117332"/>
                    <a:gd name="connsiteY0" fmla="*/ 976778 h 991906"/>
                    <a:gd name="connsiteX1" fmla="*/ 800020 w 1117332"/>
                    <a:gd name="connsiteY1" fmla="*/ 880258 h 991906"/>
                    <a:gd name="connsiteX2" fmla="*/ 1102280 w 1117332"/>
                    <a:gd name="connsiteY2" fmla="*/ 268626 h 991906"/>
                    <a:gd name="connsiteX3" fmla="*/ 1052621 w 1117332"/>
                    <a:gd name="connsiteY3" fmla="*/ 168170 h 991906"/>
                    <a:gd name="connsiteX4" fmla="*/ 854501 w 1117332"/>
                    <a:gd name="connsiteY4" fmla="*/ 213891 h 991906"/>
                    <a:gd name="connsiteX5" fmla="*/ 777668 w 1117332"/>
                    <a:gd name="connsiteY5" fmla="*/ 242210 h 991906"/>
                    <a:gd name="connsiteX6" fmla="*/ 643046 w 1117332"/>
                    <a:gd name="connsiteY6" fmla="*/ 266596 h 991906"/>
                    <a:gd name="connsiteX7" fmla="*/ 647493 w 1117332"/>
                    <a:gd name="connsiteY7" fmla="*/ 258974 h 991906"/>
                    <a:gd name="connsiteX8" fmla="*/ 388794 w 1117332"/>
                    <a:gd name="connsiteY8" fmla="*/ 139721 h 991906"/>
                    <a:gd name="connsiteX9" fmla="*/ 246806 w 1117332"/>
                    <a:gd name="connsiteY9" fmla="*/ 71016 h 991906"/>
                    <a:gd name="connsiteX10" fmla="*/ 147746 w 1117332"/>
                    <a:gd name="connsiteY10" fmla="*/ 27201 h 991906"/>
                    <a:gd name="connsiteX11" fmla="*/ 87296 w 1117332"/>
                    <a:gd name="connsiteY11" fmla="*/ 8022 h 991906"/>
                    <a:gd name="connsiteX12" fmla="*/ 37256 w 1117332"/>
                    <a:gd name="connsiteY12" fmla="*/ 4341 h 991906"/>
                    <a:gd name="connsiteX13" fmla="*/ 47 w 1117332"/>
                    <a:gd name="connsiteY13" fmla="*/ 106066 h 991906"/>
                    <a:gd name="connsiteX14" fmla="*/ 44877 w 1117332"/>
                    <a:gd name="connsiteY14" fmla="*/ 235480 h 991906"/>
                    <a:gd name="connsiteX15" fmla="*/ 110791 w 1117332"/>
                    <a:gd name="connsiteY15" fmla="*/ 426868 h 991906"/>
                    <a:gd name="connsiteX16" fmla="*/ 164890 w 1117332"/>
                    <a:gd name="connsiteY16" fmla="*/ 693950 h 991906"/>
                    <a:gd name="connsiteX17" fmla="*/ 175180 w 1117332"/>
                    <a:gd name="connsiteY17" fmla="*/ 694330 h 991906"/>
                    <a:gd name="connsiteX18" fmla="*/ 243252 w 1117332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46759 w 1117285"/>
                    <a:gd name="connsiteY9" fmla="*/ 71016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52474 w 1117285"/>
                    <a:gd name="connsiteY9" fmla="*/ 76731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42999 w 1117285"/>
                    <a:gd name="connsiteY6" fmla="*/ 267747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705864 w 1117285"/>
                    <a:gd name="connsiteY6" fmla="*/ 26203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35157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81575 h 996703"/>
                    <a:gd name="connsiteX1" fmla="*/ 799973 w 1117285"/>
                    <a:gd name="connsiteY1" fmla="*/ 885055 h 996703"/>
                    <a:gd name="connsiteX2" fmla="*/ 1102233 w 1117285"/>
                    <a:gd name="connsiteY2" fmla="*/ 273423 h 996703"/>
                    <a:gd name="connsiteX3" fmla="*/ 1052574 w 1117285"/>
                    <a:gd name="connsiteY3" fmla="*/ 172967 h 996703"/>
                    <a:gd name="connsiteX4" fmla="*/ 854454 w 1117285"/>
                    <a:gd name="connsiteY4" fmla="*/ 218688 h 996703"/>
                    <a:gd name="connsiteX5" fmla="*/ 777621 w 1117285"/>
                    <a:gd name="connsiteY5" fmla="*/ 247007 h 996703"/>
                    <a:gd name="connsiteX6" fmla="*/ 696339 w 1117285"/>
                    <a:gd name="connsiteY6" fmla="*/ 254248 h 996703"/>
                    <a:gd name="connsiteX7" fmla="*/ 569341 w 1117285"/>
                    <a:gd name="connsiteY7" fmla="*/ 227576 h 996703"/>
                    <a:gd name="connsiteX8" fmla="*/ 388747 w 1117285"/>
                    <a:gd name="connsiteY8" fmla="*/ 138803 h 996703"/>
                    <a:gd name="connsiteX9" fmla="*/ 267714 w 1117285"/>
                    <a:gd name="connsiteY9" fmla="*/ 81528 h 996703"/>
                    <a:gd name="connsiteX10" fmla="*/ 225804 w 1117285"/>
                    <a:gd name="connsiteY10" fmla="*/ 60573 h 996703"/>
                    <a:gd name="connsiteX11" fmla="*/ 85344 w 1117285"/>
                    <a:gd name="connsiteY11" fmla="*/ 5199 h 996703"/>
                    <a:gd name="connsiteX12" fmla="*/ 37209 w 1117285"/>
                    <a:gd name="connsiteY12" fmla="*/ 9138 h 996703"/>
                    <a:gd name="connsiteX13" fmla="*/ 0 w 1117285"/>
                    <a:gd name="connsiteY13" fmla="*/ 110863 h 996703"/>
                    <a:gd name="connsiteX14" fmla="*/ 37210 w 1117285"/>
                    <a:gd name="connsiteY14" fmla="*/ 240277 h 996703"/>
                    <a:gd name="connsiteX15" fmla="*/ 110744 w 1117285"/>
                    <a:gd name="connsiteY15" fmla="*/ 431665 h 996703"/>
                    <a:gd name="connsiteX16" fmla="*/ 164843 w 1117285"/>
                    <a:gd name="connsiteY16" fmla="*/ 698747 h 996703"/>
                    <a:gd name="connsiteX17" fmla="*/ 175133 w 1117285"/>
                    <a:gd name="connsiteY17" fmla="*/ 699127 h 996703"/>
                    <a:gd name="connsiteX18" fmla="*/ 243205 w 1117285"/>
                    <a:gd name="connsiteY18" fmla="*/ 981575 h 996703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698747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1033 w 1117285"/>
                    <a:gd name="connsiteY16" fmla="*/ 77304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64843 w 1117285"/>
                    <a:gd name="connsiteY16" fmla="*/ 74256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78178 w 1117285"/>
                    <a:gd name="connsiteY16" fmla="*/ 55587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78178 w 1117285"/>
                    <a:gd name="connsiteY16" fmla="*/ 555872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61033 w 1117285"/>
                    <a:gd name="connsiteY16" fmla="*/ 691127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97292"/>
                    <a:gd name="connsiteX1" fmla="*/ 799973 w 1117285"/>
                    <a:gd name="connsiteY1" fmla="*/ 885055 h 997292"/>
                    <a:gd name="connsiteX2" fmla="*/ 1102233 w 1117285"/>
                    <a:gd name="connsiteY2" fmla="*/ 273423 h 997292"/>
                    <a:gd name="connsiteX3" fmla="*/ 1052574 w 1117285"/>
                    <a:gd name="connsiteY3" fmla="*/ 172967 h 997292"/>
                    <a:gd name="connsiteX4" fmla="*/ 854454 w 1117285"/>
                    <a:gd name="connsiteY4" fmla="*/ 218688 h 997292"/>
                    <a:gd name="connsiteX5" fmla="*/ 777621 w 1117285"/>
                    <a:gd name="connsiteY5" fmla="*/ 247007 h 997292"/>
                    <a:gd name="connsiteX6" fmla="*/ 696339 w 1117285"/>
                    <a:gd name="connsiteY6" fmla="*/ 254248 h 997292"/>
                    <a:gd name="connsiteX7" fmla="*/ 569341 w 1117285"/>
                    <a:gd name="connsiteY7" fmla="*/ 227576 h 997292"/>
                    <a:gd name="connsiteX8" fmla="*/ 388747 w 1117285"/>
                    <a:gd name="connsiteY8" fmla="*/ 138803 h 997292"/>
                    <a:gd name="connsiteX9" fmla="*/ 267714 w 1117285"/>
                    <a:gd name="connsiteY9" fmla="*/ 81528 h 997292"/>
                    <a:gd name="connsiteX10" fmla="*/ 225804 w 1117285"/>
                    <a:gd name="connsiteY10" fmla="*/ 60573 h 997292"/>
                    <a:gd name="connsiteX11" fmla="*/ 85344 w 1117285"/>
                    <a:gd name="connsiteY11" fmla="*/ 5199 h 997292"/>
                    <a:gd name="connsiteX12" fmla="*/ 37209 w 1117285"/>
                    <a:gd name="connsiteY12" fmla="*/ 9138 h 997292"/>
                    <a:gd name="connsiteX13" fmla="*/ 0 w 1117285"/>
                    <a:gd name="connsiteY13" fmla="*/ 110863 h 997292"/>
                    <a:gd name="connsiteX14" fmla="*/ 37210 w 1117285"/>
                    <a:gd name="connsiteY14" fmla="*/ 240277 h 997292"/>
                    <a:gd name="connsiteX15" fmla="*/ 110744 w 1117285"/>
                    <a:gd name="connsiteY15" fmla="*/ 431665 h 997292"/>
                    <a:gd name="connsiteX16" fmla="*/ 161033 w 1117285"/>
                    <a:gd name="connsiteY16" fmla="*/ 691127 h 997292"/>
                    <a:gd name="connsiteX17" fmla="*/ 243205 w 1117285"/>
                    <a:gd name="connsiteY17" fmla="*/ 981575 h 99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17285" h="997292">
                      <a:moveTo>
                        <a:pt x="243205" y="981575"/>
                      </a:moveTo>
                      <a:cubicBezTo>
                        <a:pt x="349695" y="1013896"/>
                        <a:pt x="656802" y="1003080"/>
                        <a:pt x="799973" y="885055"/>
                      </a:cubicBezTo>
                      <a:cubicBezTo>
                        <a:pt x="943144" y="767030"/>
                        <a:pt x="1060133" y="392104"/>
                        <a:pt x="1102233" y="273423"/>
                      </a:cubicBezTo>
                      <a:cubicBezTo>
                        <a:pt x="1144333" y="154742"/>
                        <a:pt x="1088473" y="182089"/>
                        <a:pt x="1052574" y="172967"/>
                      </a:cubicBezTo>
                      <a:cubicBezTo>
                        <a:pt x="1016675" y="163845"/>
                        <a:pt x="887897" y="209205"/>
                        <a:pt x="854454" y="218688"/>
                      </a:cubicBezTo>
                      <a:cubicBezTo>
                        <a:pt x="821011" y="228171"/>
                        <a:pt x="803974" y="241080"/>
                        <a:pt x="777621" y="247007"/>
                      </a:cubicBezTo>
                      <a:cubicBezTo>
                        <a:pt x="751269" y="252934"/>
                        <a:pt x="718352" y="250184"/>
                        <a:pt x="696339" y="254248"/>
                      </a:cubicBezTo>
                      <a:cubicBezTo>
                        <a:pt x="674326" y="258312"/>
                        <a:pt x="620606" y="246817"/>
                        <a:pt x="569341" y="227576"/>
                      </a:cubicBezTo>
                      <a:cubicBezTo>
                        <a:pt x="518076" y="208335"/>
                        <a:pt x="439018" y="163144"/>
                        <a:pt x="388747" y="138803"/>
                      </a:cubicBezTo>
                      <a:cubicBezTo>
                        <a:pt x="338476" y="114462"/>
                        <a:pt x="312672" y="101255"/>
                        <a:pt x="267714" y="81528"/>
                      </a:cubicBezTo>
                      <a:cubicBezTo>
                        <a:pt x="227751" y="63410"/>
                        <a:pt x="252389" y="69802"/>
                        <a:pt x="225804" y="60573"/>
                      </a:cubicBezTo>
                      <a:cubicBezTo>
                        <a:pt x="199219" y="51344"/>
                        <a:pt x="116776" y="13771"/>
                        <a:pt x="85344" y="5199"/>
                      </a:cubicBezTo>
                      <a:cubicBezTo>
                        <a:pt x="53912" y="-3373"/>
                        <a:pt x="51433" y="-853"/>
                        <a:pt x="37209" y="9138"/>
                      </a:cubicBezTo>
                      <a:cubicBezTo>
                        <a:pt x="22985" y="19129"/>
                        <a:pt x="0" y="72340"/>
                        <a:pt x="0" y="110863"/>
                      </a:cubicBezTo>
                      <a:cubicBezTo>
                        <a:pt x="0" y="149386"/>
                        <a:pt x="21716" y="183212"/>
                        <a:pt x="37210" y="240277"/>
                      </a:cubicBezTo>
                      <a:cubicBezTo>
                        <a:pt x="52704" y="297342"/>
                        <a:pt x="88837" y="355571"/>
                        <a:pt x="110744" y="431665"/>
                      </a:cubicBezTo>
                      <a:cubicBezTo>
                        <a:pt x="132651" y="507759"/>
                        <a:pt x="150302" y="646550"/>
                        <a:pt x="161033" y="691127"/>
                      </a:cubicBezTo>
                      <a:cubicBezTo>
                        <a:pt x="183110" y="782779"/>
                        <a:pt x="136715" y="949254"/>
                        <a:pt x="243205" y="981575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6" name="รูปแบบอิสระ: รูปร่าง 185">
                  <a:extLst>
                    <a:ext uri="{FF2B5EF4-FFF2-40B4-BE49-F238E27FC236}">
                      <a16:creationId xmlns:a16="http://schemas.microsoft.com/office/drawing/2014/main" id="{17AC57EF-9425-47E5-BFEB-B56021BC1507}"/>
                    </a:ext>
                  </a:extLst>
                </p:cNvPr>
                <p:cNvSpPr/>
                <p:nvPr/>
              </p:nvSpPr>
              <p:spPr>
                <a:xfrm rot="21328954" flipH="1">
                  <a:off x="8267268" y="2215721"/>
                  <a:ext cx="1184435" cy="964223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775763 w 1108377"/>
                    <a:gd name="connsiteY5" fmla="*/ 236083 h 986901"/>
                    <a:gd name="connsiteX6" fmla="*/ 641141 w 1108377"/>
                    <a:gd name="connsiteY6" fmla="*/ 260469 h 986901"/>
                    <a:gd name="connsiteX7" fmla="*/ 643683 w 1108377"/>
                    <a:gd name="connsiteY7" fmla="*/ 260467 h 986901"/>
                    <a:gd name="connsiteX8" fmla="*/ 375459 w 1108377"/>
                    <a:gd name="connsiteY8" fmla="*/ 135499 h 986901"/>
                    <a:gd name="connsiteX9" fmla="*/ 244901 w 1108377"/>
                    <a:gd name="connsiteY9" fmla="*/ 64889 h 986901"/>
                    <a:gd name="connsiteX10" fmla="*/ 145841 w 1108377"/>
                    <a:gd name="connsiteY10" fmla="*/ 26789 h 986901"/>
                    <a:gd name="connsiteX11" fmla="*/ 85391 w 1108377"/>
                    <a:gd name="connsiteY11" fmla="*/ 9515 h 986901"/>
                    <a:gd name="connsiteX12" fmla="*/ 46781 w 1108377"/>
                    <a:gd name="connsiteY12" fmla="*/ 3929 h 986901"/>
                    <a:gd name="connsiteX13" fmla="*/ 47 w 1108377"/>
                    <a:gd name="connsiteY13" fmla="*/ 69459 h 986901"/>
                    <a:gd name="connsiteX14" fmla="*/ 39162 w 1108377"/>
                    <a:gd name="connsiteY14" fmla="*/ 219828 h 986901"/>
                    <a:gd name="connsiteX15" fmla="*/ 110791 w 1108377"/>
                    <a:gd name="connsiteY15" fmla="*/ 401691 h 986901"/>
                    <a:gd name="connsiteX16" fmla="*/ 158035 w 1108377"/>
                    <a:gd name="connsiteY16" fmla="*/ 672963 h 986901"/>
                    <a:gd name="connsiteX17" fmla="*/ 241347 w 1108377"/>
                    <a:gd name="connsiteY17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75763 w 1108377"/>
                    <a:gd name="connsiteY6" fmla="*/ 236083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42907 w 1108377"/>
                    <a:gd name="connsiteY4" fmla="*/ 171509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17962"/>
                    <a:gd name="connsiteY0" fmla="*/ 970651 h 986901"/>
                    <a:gd name="connsiteX1" fmla="*/ 798115 w 1117962"/>
                    <a:gd name="connsiteY1" fmla="*/ 874131 h 986901"/>
                    <a:gd name="connsiteX2" fmla="*/ 1100375 w 1117962"/>
                    <a:gd name="connsiteY2" fmla="*/ 262499 h 986901"/>
                    <a:gd name="connsiteX3" fmla="*/ 1074983 w 1117962"/>
                    <a:gd name="connsiteY3" fmla="*/ 191251 h 986901"/>
                    <a:gd name="connsiteX4" fmla="*/ 1017159 w 1117962"/>
                    <a:gd name="connsiteY4" fmla="*/ 166087 h 986901"/>
                    <a:gd name="connsiteX5" fmla="*/ 942907 w 1117962"/>
                    <a:gd name="connsiteY5" fmla="*/ 171509 h 986901"/>
                    <a:gd name="connsiteX6" fmla="*/ 836616 w 1117962"/>
                    <a:gd name="connsiteY6" fmla="*/ 187187 h 986901"/>
                    <a:gd name="connsiteX7" fmla="*/ 751720 w 1117962"/>
                    <a:gd name="connsiteY7" fmla="*/ 219840 h 986901"/>
                    <a:gd name="connsiteX8" fmla="*/ 641141 w 1117962"/>
                    <a:gd name="connsiteY8" fmla="*/ 260469 h 986901"/>
                    <a:gd name="connsiteX9" fmla="*/ 643683 w 1117962"/>
                    <a:gd name="connsiteY9" fmla="*/ 260467 h 986901"/>
                    <a:gd name="connsiteX10" fmla="*/ 375459 w 1117962"/>
                    <a:gd name="connsiteY10" fmla="*/ 135499 h 986901"/>
                    <a:gd name="connsiteX11" fmla="*/ 244901 w 1117962"/>
                    <a:gd name="connsiteY11" fmla="*/ 64889 h 986901"/>
                    <a:gd name="connsiteX12" fmla="*/ 145841 w 1117962"/>
                    <a:gd name="connsiteY12" fmla="*/ 26789 h 986901"/>
                    <a:gd name="connsiteX13" fmla="*/ 85391 w 1117962"/>
                    <a:gd name="connsiteY13" fmla="*/ 9515 h 986901"/>
                    <a:gd name="connsiteX14" fmla="*/ 46781 w 1117962"/>
                    <a:gd name="connsiteY14" fmla="*/ 3929 h 986901"/>
                    <a:gd name="connsiteX15" fmla="*/ 47 w 1117962"/>
                    <a:gd name="connsiteY15" fmla="*/ 69459 h 986901"/>
                    <a:gd name="connsiteX16" fmla="*/ 39162 w 1117962"/>
                    <a:gd name="connsiteY16" fmla="*/ 219828 h 986901"/>
                    <a:gd name="connsiteX17" fmla="*/ 110791 w 1117962"/>
                    <a:gd name="connsiteY17" fmla="*/ 401691 h 986901"/>
                    <a:gd name="connsiteX18" fmla="*/ 158035 w 1117962"/>
                    <a:gd name="connsiteY18" fmla="*/ 672963 h 986901"/>
                    <a:gd name="connsiteX19" fmla="*/ 241347 w 1117962"/>
                    <a:gd name="connsiteY19" fmla="*/ 970651 h 986901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75459 w 1084716"/>
                    <a:gd name="connsiteY10" fmla="*/ 13549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28575 w 1084716"/>
                    <a:gd name="connsiteY10" fmla="*/ 217267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8838 w 1084716"/>
                    <a:gd name="connsiteY10" fmla="*/ 224065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34629 w 1084716"/>
                    <a:gd name="connsiteY11" fmla="*/ 112814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40787 w 1084716"/>
                    <a:gd name="connsiteY11" fmla="*/ 94123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2360 w 1085729"/>
                    <a:gd name="connsiteY0" fmla="*/ 972352 h 986380"/>
                    <a:gd name="connsiteX1" fmla="*/ 799128 w 1085729"/>
                    <a:gd name="connsiteY1" fmla="*/ 875832 h 986380"/>
                    <a:gd name="connsiteX2" fmla="*/ 1048871 w 1085729"/>
                    <a:gd name="connsiteY2" fmla="*/ 338628 h 986380"/>
                    <a:gd name="connsiteX3" fmla="*/ 1075996 w 1085729"/>
                    <a:gd name="connsiteY3" fmla="*/ 192952 h 986380"/>
                    <a:gd name="connsiteX4" fmla="*/ 1018172 w 1085729"/>
                    <a:gd name="connsiteY4" fmla="*/ 167788 h 986380"/>
                    <a:gd name="connsiteX5" fmla="*/ 943920 w 1085729"/>
                    <a:gd name="connsiteY5" fmla="*/ 173210 h 986380"/>
                    <a:gd name="connsiteX6" fmla="*/ 837629 w 1085729"/>
                    <a:gd name="connsiteY6" fmla="*/ 188888 h 986380"/>
                    <a:gd name="connsiteX7" fmla="*/ 752733 w 1085729"/>
                    <a:gd name="connsiteY7" fmla="*/ 221541 h 986380"/>
                    <a:gd name="connsiteX8" fmla="*/ 642154 w 1085729"/>
                    <a:gd name="connsiteY8" fmla="*/ 262170 h 986380"/>
                    <a:gd name="connsiteX9" fmla="*/ 543099 w 1085729"/>
                    <a:gd name="connsiteY9" fmla="*/ 291196 h 986380"/>
                    <a:gd name="connsiteX10" fmla="*/ 308857 w 1085729"/>
                    <a:gd name="connsiteY10" fmla="*/ 212851 h 986380"/>
                    <a:gd name="connsiteX11" fmla="*/ 141800 w 1085729"/>
                    <a:gd name="connsiteY11" fmla="*/ 95824 h 986380"/>
                    <a:gd name="connsiteX12" fmla="*/ 146854 w 1085729"/>
                    <a:gd name="connsiteY12" fmla="*/ 28490 h 986380"/>
                    <a:gd name="connsiteX13" fmla="*/ 2355 w 1085729"/>
                    <a:gd name="connsiteY13" fmla="*/ 5036 h 986380"/>
                    <a:gd name="connsiteX14" fmla="*/ 47794 w 1085729"/>
                    <a:gd name="connsiteY14" fmla="*/ 5630 h 986380"/>
                    <a:gd name="connsiteX15" fmla="*/ 1060 w 1085729"/>
                    <a:gd name="connsiteY15" fmla="*/ 71160 h 986380"/>
                    <a:gd name="connsiteX16" fmla="*/ 40175 w 1085729"/>
                    <a:gd name="connsiteY16" fmla="*/ 221529 h 986380"/>
                    <a:gd name="connsiteX17" fmla="*/ 111804 w 1085729"/>
                    <a:gd name="connsiteY17" fmla="*/ 403392 h 986380"/>
                    <a:gd name="connsiteX18" fmla="*/ 159048 w 1085729"/>
                    <a:gd name="connsiteY18" fmla="*/ 674664 h 986380"/>
                    <a:gd name="connsiteX19" fmla="*/ 242360 w 1085729"/>
                    <a:gd name="connsiteY19" fmla="*/ 972352 h 986380"/>
                    <a:gd name="connsiteX0" fmla="*/ 241347 w 1084716"/>
                    <a:gd name="connsiteY0" fmla="*/ 972607 h 986635"/>
                    <a:gd name="connsiteX1" fmla="*/ 798115 w 1084716"/>
                    <a:gd name="connsiteY1" fmla="*/ 876087 h 986635"/>
                    <a:gd name="connsiteX2" fmla="*/ 1047858 w 1084716"/>
                    <a:gd name="connsiteY2" fmla="*/ 338883 h 986635"/>
                    <a:gd name="connsiteX3" fmla="*/ 1074983 w 1084716"/>
                    <a:gd name="connsiteY3" fmla="*/ 193207 h 986635"/>
                    <a:gd name="connsiteX4" fmla="*/ 1017159 w 1084716"/>
                    <a:gd name="connsiteY4" fmla="*/ 168043 h 986635"/>
                    <a:gd name="connsiteX5" fmla="*/ 942907 w 1084716"/>
                    <a:gd name="connsiteY5" fmla="*/ 173465 h 986635"/>
                    <a:gd name="connsiteX6" fmla="*/ 836616 w 1084716"/>
                    <a:gd name="connsiteY6" fmla="*/ 189143 h 986635"/>
                    <a:gd name="connsiteX7" fmla="*/ 751720 w 1084716"/>
                    <a:gd name="connsiteY7" fmla="*/ 221796 h 986635"/>
                    <a:gd name="connsiteX8" fmla="*/ 641141 w 1084716"/>
                    <a:gd name="connsiteY8" fmla="*/ 262425 h 986635"/>
                    <a:gd name="connsiteX9" fmla="*/ 542086 w 1084716"/>
                    <a:gd name="connsiteY9" fmla="*/ 291451 h 986635"/>
                    <a:gd name="connsiteX10" fmla="*/ 307844 w 1084716"/>
                    <a:gd name="connsiteY10" fmla="*/ 213106 h 986635"/>
                    <a:gd name="connsiteX11" fmla="*/ 140787 w 1084716"/>
                    <a:gd name="connsiteY11" fmla="*/ 96079 h 986635"/>
                    <a:gd name="connsiteX12" fmla="*/ 85437 w 1084716"/>
                    <a:gd name="connsiteY12" fmla="*/ 33642 h 986635"/>
                    <a:gd name="connsiteX13" fmla="*/ 1342 w 1084716"/>
                    <a:gd name="connsiteY13" fmla="*/ 5291 h 986635"/>
                    <a:gd name="connsiteX14" fmla="*/ 46781 w 1084716"/>
                    <a:gd name="connsiteY14" fmla="*/ 5885 h 986635"/>
                    <a:gd name="connsiteX15" fmla="*/ 47 w 1084716"/>
                    <a:gd name="connsiteY15" fmla="*/ 71415 h 986635"/>
                    <a:gd name="connsiteX16" fmla="*/ 39162 w 1084716"/>
                    <a:gd name="connsiteY16" fmla="*/ 221784 h 986635"/>
                    <a:gd name="connsiteX17" fmla="*/ 110791 w 1084716"/>
                    <a:gd name="connsiteY17" fmla="*/ 403647 h 986635"/>
                    <a:gd name="connsiteX18" fmla="*/ 158035 w 1084716"/>
                    <a:gd name="connsiteY18" fmla="*/ 674919 h 986635"/>
                    <a:gd name="connsiteX19" fmla="*/ 241347 w 1084716"/>
                    <a:gd name="connsiteY19" fmla="*/ 972607 h 986635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10034 w 1086906"/>
                    <a:gd name="connsiteY10" fmla="*/ 211400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6156 w 1086906"/>
                    <a:gd name="connsiteY11" fmla="*/ 86319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432 h 984460"/>
                    <a:gd name="connsiteX1" fmla="*/ 800305 w 1086906"/>
                    <a:gd name="connsiteY1" fmla="*/ 873912 h 984460"/>
                    <a:gd name="connsiteX2" fmla="*/ 1050048 w 1086906"/>
                    <a:gd name="connsiteY2" fmla="*/ 336708 h 984460"/>
                    <a:gd name="connsiteX3" fmla="*/ 1077173 w 1086906"/>
                    <a:gd name="connsiteY3" fmla="*/ 191032 h 984460"/>
                    <a:gd name="connsiteX4" fmla="*/ 1019349 w 1086906"/>
                    <a:gd name="connsiteY4" fmla="*/ 165868 h 984460"/>
                    <a:gd name="connsiteX5" fmla="*/ 945097 w 1086906"/>
                    <a:gd name="connsiteY5" fmla="*/ 171290 h 984460"/>
                    <a:gd name="connsiteX6" fmla="*/ 838806 w 1086906"/>
                    <a:gd name="connsiteY6" fmla="*/ 186968 h 984460"/>
                    <a:gd name="connsiteX7" fmla="*/ 753910 w 1086906"/>
                    <a:gd name="connsiteY7" fmla="*/ 219621 h 984460"/>
                    <a:gd name="connsiteX8" fmla="*/ 643331 w 1086906"/>
                    <a:gd name="connsiteY8" fmla="*/ 260250 h 984460"/>
                    <a:gd name="connsiteX9" fmla="*/ 544276 w 1086906"/>
                    <a:gd name="connsiteY9" fmla="*/ 289276 h 984460"/>
                    <a:gd name="connsiteX10" fmla="*/ 309138 w 1086906"/>
                    <a:gd name="connsiteY10" fmla="*/ 199308 h 984460"/>
                    <a:gd name="connsiteX11" fmla="*/ 146156 w 1086906"/>
                    <a:gd name="connsiteY11" fmla="*/ 85850 h 984460"/>
                    <a:gd name="connsiteX12" fmla="*/ 58568 w 1086906"/>
                    <a:gd name="connsiteY12" fmla="*/ 24077 h 984460"/>
                    <a:gd name="connsiteX13" fmla="*/ 3532 w 1086906"/>
                    <a:gd name="connsiteY13" fmla="*/ 3116 h 984460"/>
                    <a:gd name="connsiteX14" fmla="*/ 13735 w 1086906"/>
                    <a:gd name="connsiteY14" fmla="*/ 6567 h 984460"/>
                    <a:gd name="connsiteX15" fmla="*/ 2237 w 1086906"/>
                    <a:gd name="connsiteY15" fmla="*/ 69240 h 984460"/>
                    <a:gd name="connsiteX16" fmla="*/ 41352 w 1086906"/>
                    <a:gd name="connsiteY16" fmla="*/ 219609 h 984460"/>
                    <a:gd name="connsiteX17" fmla="*/ 112981 w 1086906"/>
                    <a:gd name="connsiteY17" fmla="*/ 401472 h 984460"/>
                    <a:gd name="connsiteX18" fmla="*/ 160225 w 1086906"/>
                    <a:gd name="connsiteY18" fmla="*/ 672744 h 984460"/>
                    <a:gd name="connsiteX19" fmla="*/ 243537 w 1086906"/>
                    <a:gd name="connsiteY19" fmla="*/ 970432 h 984460"/>
                    <a:gd name="connsiteX0" fmla="*/ 248176 w 1091545"/>
                    <a:gd name="connsiteY0" fmla="*/ 972400 h 986428"/>
                    <a:gd name="connsiteX1" fmla="*/ 804944 w 1091545"/>
                    <a:gd name="connsiteY1" fmla="*/ 875880 h 986428"/>
                    <a:gd name="connsiteX2" fmla="*/ 1054687 w 1091545"/>
                    <a:gd name="connsiteY2" fmla="*/ 338676 h 986428"/>
                    <a:gd name="connsiteX3" fmla="*/ 1081812 w 1091545"/>
                    <a:gd name="connsiteY3" fmla="*/ 193000 h 986428"/>
                    <a:gd name="connsiteX4" fmla="*/ 1023988 w 1091545"/>
                    <a:gd name="connsiteY4" fmla="*/ 167836 h 986428"/>
                    <a:gd name="connsiteX5" fmla="*/ 949736 w 1091545"/>
                    <a:gd name="connsiteY5" fmla="*/ 173258 h 986428"/>
                    <a:gd name="connsiteX6" fmla="*/ 843445 w 1091545"/>
                    <a:gd name="connsiteY6" fmla="*/ 188936 h 986428"/>
                    <a:gd name="connsiteX7" fmla="*/ 758549 w 1091545"/>
                    <a:gd name="connsiteY7" fmla="*/ 221589 h 986428"/>
                    <a:gd name="connsiteX8" fmla="*/ 647970 w 1091545"/>
                    <a:gd name="connsiteY8" fmla="*/ 262218 h 986428"/>
                    <a:gd name="connsiteX9" fmla="*/ 548915 w 1091545"/>
                    <a:gd name="connsiteY9" fmla="*/ 291244 h 986428"/>
                    <a:gd name="connsiteX10" fmla="*/ 313777 w 1091545"/>
                    <a:gd name="connsiteY10" fmla="*/ 201276 h 986428"/>
                    <a:gd name="connsiteX11" fmla="*/ 150795 w 1091545"/>
                    <a:gd name="connsiteY11" fmla="*/ 87818 h 986428"/>
                    <a:gd name="connsiteX12" fmla="*/ 63207 w 1091545"/>
                    <a:gd name="connsiteY12" fmla="*/ 26045 h 986428"/>
                    <a:gd name="connsiteX13" fmla="*/ 8171 w 1091545"/>
                    <a:gd name="connsiteY13" fmla="*/ 5084 h 986428"/>
                    <a:gd name="connsiteX14" fmla="*/ 8638 w 1091545"/>
                    <a:gd name="connsiteY14" fmla="*/ 5426 h 986428"/>
                    <a:gd name="connsiteX15" fmla="*/ 6876 w 1091545"/>
                    <a:gd name="connsiteY15" fmla="*/ 71208 h 986428"/>
                    <a:gd name="connsiteX16" fmla="*/ 45991 w 1091545"/>
                    <a:gd name="connsiteY16" fmla="*/ 221577 h 986428"/>
                    <a:gd name="connsiteX17" fmla="*/ 117620 w 1091545"/>
                    <a:gd name="connsiteY17" fmla="*/ 403440 h 986428"/>
                    <a:gd name="connsiteX18" fmla="*/ 164864 w 1091545"/>
                    <a:gd name="connsiteY18" fmla="*/ 674712 h 986428"/>
                    <a:gd name="connsiteX19" fmla="*/ 248176 w 1091545"/>
                    <a:gd name="connsiteY19" fmla="*/ 972400 h 986428"/>
                    <a:gd name="connsiteX0" fmla="*/ 262166 w 1105535"/>
                    <a:gd name="connsiteY0" fmla="*/ 972400 h 986428"/>
                    <a:gd name="connsiteX1" fmla="*/ 818934 w 1105535"/>
                    <a:gd name="connsiteY1" fmla="*/ 875880 h 986428"/>
                    <a:gd name="connsiteX2" fmla="*/ 1068677 w 1105535"/>
                    <a:gd name="connsiteY2" fmla="*/ 338676 h 986428"/>
                    <a:gd name="connsiteX3" fmla="*/ 1095802 w 1105535"/>
                    <a:gd name="connsiteY3" fmla="*/ 193000 h 986428"/>
                    <a:gd name="connsiteX4" fmla="*/ 1037978 w 1105535"/>
                    <a:gd name="connsiteY4" fmla="*/ 167836 h 986428"/>
                    <a:gd name="connsiteX5" fmla="*/ 963726 w 1105535"/>
                    <a:gd name="connsiteY5" fmla="*/ 173258 h 986428"/>
                    <a:gd name="connsiteX6" fmla="*/ 857435 w 1105535"/>
                    <a:gd name="connsiteY6" fmla="*/ 188936 h 986428"/>
                    <a:gd name="connsiteX7" fmla="*/ 772539 w 1105535"/>
                    <a:gd name="connsiteY7" fmla="*/ 221589 h 986428"/>
                    <a:gd name="connsiteX8" fmla="*/ 661960 w 1105535"/>
                    <a:gd name="connsiteY8" fmla="*/ 262218 h 986428"/>
                    <a:gd name="connsiteX9" fmla="*/ 562905 w 1105535"/>
                    <a:gd name="connsiteY9" fmla="*/ 291244 h 986428"/>
                    <a:gd name="connsiteX10" fmla="*/ 327767 w 1105535"/>
                    <a:gd name="connsiteY10" fmla="*/ 201276 h 986428"/>
                    <a:gd name="connsiteX11" fmla="*/ 164785 w 1105535"/>
                    <a:gd name="connsiteY11" fmla="*/ 87818 h 986428"/>
                    <a:gd name="connsiteX12" fmla="*/ 77197 w 1105535"/>
                    <a:gd name="connsiteY12" fmla="*/ 26045 h 986428"/>
                    <a:gd name="connsiteX13" fmla="*/ 22161 w 1105535"/>
                    <a:gd name="connsiteY13" fmla="*/ 5084 h 986428"/>
                    <a:gd name="connsiteX14" fmla="*/ 22628 w 1105535"/>
                    <a:gd name="connsiteY14" fmla="*/ 5426 h 986428"/>
                    <a:gd name="connsiteX15" fmla="*/ 1595 w 1105535"/>
                    <a:gd name="connsiteY15" fmla="*/ 92263 h 986428"/>
                    <a:gd name="connsiteX16" fmla="*/ 59981 w 1105535"/>
                    <a:gd name="connsiteY16" fmla="*/ 221577 h 986428"/>
                    <a:gd name="connsiteX17" fmla="*/ 131610 w 1105535"/>
                    <a:gd name="connsiteY17" fmla="*/ 403440 h 986428"/>
                    <a:gd name="connsiteX18" fmla="*/ 178854 w 1105535"/>
                    <a:gd name="connsiteY18" fmla="*/ 674712 h 986428"/>
                    <a:gd name="connsiteX19" fmla="*/ 262166 w 1105535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2032 w 1105957"/>
                    <a:gd name="connsiteY17" fmla="*/ 403440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0792 w 1105957"/>
                    <a:gd name="connsiteY17" fmla="*/ 436677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3767"/>
                    <a:gd name="connsiteX1" fmla="*/ 819356 w 1105957"/>
                    <a:gd name="connsiteY1" fmla="*/ 875880 h 983767"/>
                    <a:gd name="connsiteX2" fmla="*/ 1069099 w 1105957"/>
                    <a:gd name="connsiteY2" fmla="*/ 338676 h 983767"/>
                    <a:gd name="connsiteX3" fmla="*/ 1096224 w 1105957"/>
                    <a:gd name="connsiteY3" fmla="*/ 193000 h 983767"/>
                    <a:gd name="connsiteX4" fmla="*/ 1038400 w 1105957"/>
                    <a:gd name="connsiteY4" fmla="*/ 167836 h 983767"/>
                    <a:gd name="connsiteX5" fmla="*/ 964148 w 1105957"/>
                    <a:gd name="connsiteY5" fmla="*/ 173258 h 983767"/>
                    <a:gd name="connsiteX6" fmla="*/ 857857 w 1105957"/>
                    <a:gd name="connsiteY6" fmla="*/ 188936 h 983767"/>
                    <a:gd name="connsiteX7" fmla="*/ 772961 w 1105957"/>
                    <a:gd name="connsiteY7" fmla="*/ 221589 h 983767"/>
                    <a:gd name="connsiteX8" fmla="*/ 662382 w 1105957"/>
                    <a:gd name="connsiteY8" fmla="*/ 262218 h 983767"/>
                    <a:gd name="connsiteX9" fmla="*/ 563327 w 1105957"/>
                    <a:gd name="connsiteY9" fmla="*/ 291244 h 983767"/>
                    <a:gd name="connsiteX10" fmla="*/ 328189 w 1105957"/>
                    <a:gd name="connsiteY10" fmla="*/ 201276 h 983767"/>
                    <a:gd name="connsiteX11" fmla="*/ 165207 w 1105957"/>
                    <a:gd name="connsiteY11" fmla="*/ 87818 h 983767"/>
                    <a:gd name="connsiteX12" fmla="*/ 77619 w 1105957"/>
                    <a:gd name="connsiteY12" fmla="*/ 26045 h 983767"/>
                    <a:gd name="connsiteX13" fmla="*/ 22583 w 1105957"/>
                    <a:gd name="connsiteY13" fmla="*/ 5084 h 983767"/>
                    <a:gd name="connsiteX14" fmla="*/ 23050 w 1105957"/>
                    <a:gd name="connsiteY14" fmla="*/ 5426 h 983767"/>
                    <a:gd name="connsiteX15" fmla="*/ 2017 w 1105957"/>
                    <a:gd name="connsiteY15" fmla="*/ 92263 h 983767"/>
                    <a:gd name="connsiteX16" fmla="*/ 67309 w 1105957"/>
                    <a:gd name="connsiteY16" fmla="*/ 261949 h 983767"/>
                    <a:gd name="connsiteX17" fmla="*/ 130792 w 1105957"/>
                    <a:gd name="connsiteY17" fmla="*/ 436677 h 983767"/>
                    <a:gd name="connsiteX18" fmla="*/ 180223 w 1105957"/>
                    <a:gd name="connsiteY18" fmla="*/ 711670 h 983767"/>
                    <a:gd name="connsiteX19" fmla="*/ 262588 w 1105957"/>
                    <a:gd name="connsiteY19" fmla="*/ 972400 h 983767"/>
                    <a:gd name="connsiteX0" fmla="*/ 249374 w 1105957"/>
                    <a:gd name="connsiteY0" fmla="*/ 973471 h 984679"/>
                    <a:gd name="connsiteX1" fmla="*/ 819356 w 1105957"/>
                    <a:gd name="connsiteY1" fmla="*/ 875880 h 984679"/>
                    <a:gd name="connsiteX2" fmla="*/ 1069099 w 1105957"/>
                    <a:gd name="connsiteY2" fmla="*/ 338676 h 984679"/>
                    <a:gd name="connsiteX3" fmla="*/ 1096224 w 1105957"/>
                    <a:gd name="connsiteY3" fmla="*/ 193000 h 984679"/>
                    <a:gd name="connsiteX4" fmla="*/ 1038400 w 1105957"/>
                    <a:gd name="connsiteY4" fmla="*/ 167836 h 984679"/>
                    <a:gd name="connsiteX5" fmla="*/ 964148 w 1105957"/>
                    <a:gd name="connsiteY5" fmla="*/ 173258 h 984679"/>
                    <a:gd name="connsiteX6" fmla="*/ 857857 w 1105957"/>
                    <a:gd name="connsiteY6" fmla="*/ 188936 h 984679"/>
                    <a:gd name="connsiteX7" fmla="*/ 772961 w 1105957"/>
                    <a:gd name="connsiteY7" fmla="*/ 221589 h 984679"/>
                    <a:gd name="connsiteX8" fmla="*/ 662382 w 1105957"/>
                    <a:gd name="connsiteY8" fmla="*/ 262218 h 984679"/>
                    <a:gd name="connsiteX9" fmla="*/ 563327 w 1105957"/>
                    <a:gd name="connsiteY9" fmla="*/ 291244 h 984679"/>
                    <a:gd name="connsiteX10" fmla="*/ 328189 w 1105957"/>
                    <a:gd name="connsiteY10" fmla="*/ 201276 h 984679"/>
                    <a:gd name="connsiteX11" fmla="*/ 165207 w 1105957"/>
                    <a:gd name="connsiteY11" fmla="*/ 87818 h 984679"/>
                    <a:gd name="connsiteX12" fmla="*/ 77619 w 1105957"/>
                    <a:gd name="connsiteY12" fmla="*/ 26045 h 984679"/>
                    <a:gd name="connsiteX13" fmla="*/ 22583 w 1105957"/>
                    <a:gd name="connsiteY13" fmla="*/ 5084 h 984679"/>
                    <a:gd name="connsiteX14" fmla="*/ 23050 w 1105957"/>
                    <a:gd name="connsiteY14" fmla="*/ 5426 h 984679"/>
                    <a:gd name="connsiteX15" fmla="*/ 2017 w 1105957"/>
                    <a:gd name="connsiteY15" fmla="*/ 92263 h 984679"/>
                    <a:gd name="connsiteX16" fmla="*/ 67309 w 1105957"/>
                    <a:gd name="connsiteY16" fmla="*/ 261949 h 984679"/>
                    <a:gd name="connsiteX17" fmla="*/ 130792 w 1105957"/>
                    <a:gd name="connsiteY17" fmla="*/ 436677 h 984679"/>
                    <a:gd name="connsiteX18" fmla="*/ 180223 w 1105957"/>
                    <a:gd name="connsiteY18" fmla="*/ 711670 h 984679"/>
                    <a:gd name="connsiteX19" fmla="*/ 249374 w 1105957"/>
                    <a:gd name="connsiteY19" fmla="*/ 973471 h 984679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63327 w 1105957"/>
                    <a:gd name="connsiteY9" fmla="*/ 291244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50957 w 1105957"/>
                    <a:gd name="connsiteY9" fmla="*/ 278603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55395 w 1111978"/>
                    <a:gd name="connsiteY0" fmla="*/ 970340 h 981516"/>
                    <a:gd name="connsiteX1" fmla="*/ 825377 w 1111978"/>
                    <a:gd name="connsiteY1" fmla="*/ 872749 h 981516"/>
                    <a:gd name="connsiteX2" fmla="*/ 1075120 w 1111978"/>
                    <a:gd name="connsiteY2" fmla="*/ 335545 h 981516"/>
                    <a:gd name="connsiteX3" fmla="*/ 1102245 w 1111978"/>
                    <a:gd name="connsiteY3" fmla="*/ 189869 h 981516"/>
                    <a:gd name="connsiteX4" fmla="*/ 1044421 w 1111978"/>
                    <a:gd name="connsiteY4" fmla="*/ 164705 h 981516"/>
                    <a:gd name="connsiteX5" fmla="*/ 970169 w 1111978"/>
                    <a:gd name="connsiteY5" fmla="*/ 170127 h 981516"/>
                    <a:gd name="connsiteX6" fmla="*/ 863878 w 1111978"/>
                    <a:gd name="connsiteY6" fmla="*/ 185805 h 981516"/>
                    <a:gd name="connsiteX7" fmla="*/ 778982 w 1111978"/>
                    <a:gd name="connsiteY7" fmla="*/ 218458 h 981516"/>
                    <a:gd name="connsiteX8" fmla="*/ 668403 w 1111978"/>
                    <a:gd name="connsiteY8" fmla="*/ 259087 h 981516"/>
                    <a:gd name="connsiteX9" fmla="*/ 556978 w 1111978"/>
                    <a:gd name="connsiteY9" fmla="*/ 275472 h 981516"/>
                    <a:gd name="connsiteX10" fmla="*/ 334210 w 1111978"/>
                    <a:gd name="connsiteY10" fmla="*/ 198145 h 981516"/>
                    <a:gd name="connsiteX11" fmla="*/ 171228 w 1111978"/>
                    <a:gd name="connsiteY11" fmla="*/ 84687 h 981516"/>
                    <a:gd name="connsiteX12" fmla="*/ 83640 w 1111978"/>
                    <a:gd name="connsiteY12" fmla="*/ 22914 h 981516"/>
                    <a:gd name="connsiteX13" fmla="*/ 28604 w 1111978"/>
                    <a:gd name="connsiteY13" fmla="*/ 1953 h 981516"/>
                    <a:gd name="connsiteX14" fmla="*/ 10493 w 1111978"/>
                    <a:gd name="connsiteY14" fmla="*/ 7700 h 981516"/>
                    <a:gd name="connsiteX15" fmla="*/ 8038 w 1111978"/>
                    <a:gd name="connsiteY15" fmla="*/ 89132 h 981516"/>
                    <a:gd name="connsiteX16" fmla="*/ 73330 w 1111978"/>
                    <a:gd name="connsiteY16" fmla="*/ 258818 h 981516"/>
                    <a:gd name="connsiteX17" fmla="*/ 136813 w 1111978"/>
                    <a:gd name="connsiteY17" fmla="*/ 433546 h 981516"/>
                    <a:gd name="connsiteX18" fmla="*/ 180581 w 1111978"/>
                    <a:gd name="connsiteY18" fmla="*/ 708998 h 981516"/>
                    <a:gd name="connsiteX19" fmla="*/ 255395 w 1111978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70169 w 1177264"/>
                    <a:gd name="connsiteY5" fmla="*/ 170127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6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6 w 1177264"/>
                    <a:gd name="connsiteY19" fmla="*/ 970340 h 981516"/>
                    <a:gd name="connsiteX0" fmla="*/ 274571 w 1177264"/>
                    <a:gd name="connsiteY0" fmla="*/ 972683 h 983523"/>
                    <a:gd name="connsiteX1" fmla="*/ 825377 w 1177264"/>
                    <a:gd name="connsiteY1" fmla="*/ 872749 h 983523"/>
                    <a:gd name="connsiteX2" fmla="*/ 1075120 w 1177264"/>
                    <a:gd name="connsiteY2" fmla="*/ 335545 h 983523"/>
                    <a:gd name="connsiteX3" fmla="*/ 1175115 w 1177264"/>
                    <a:gd name="connsiteY3" fmla="*/ 174215 h 983523"/>
                    <a:gd name="connsiteX4" fmla="*/ 1044421 w 1177264"/>
                    <a:gd name="connsiteY4" fmla="*/ 164705 h 983523"/>
                    <a:gd name="connsiteX5" fmla="*/ 926457 w 1177264"/>
                    <a:gd name="connsiteY5" fmla="*/ 169773 h 983523"/>
                    <a:gd name="connsiteX6" fmla="*/ 863878 w 1177264"/>
                    <a:gd name="connsiteY6" fmla="*/ 185805 h 983523"/>
                    <a:gd name="connsiteX7" fmla="*/ 778982 w 1177264"/>
                    <a:gd name="connsiteY7" fmla="*/ 218458 h 983523"/>
                    <a:gd name="connsiteX8" fmla="*/ 668403 w 1177264"/>
                    <a:gd name="connsiteY8" fmla="*/ 259087 h 983523"/>
                    <a:gd name="connsiteX9" fmla="*/ 556978 w 1177264"/>
                    <a:gd name="connsiteY9" fmla="*/ 275472 h 983523"/>
                    <a:gd name="connsiteX10" fmla="*/ 334210 w 1177264"/>
                    <a:gd name="connsiteY10" fmla="*/ 198145 h 983523"/>
                    <a:gd name="connsiteX11" fmla="*/ 171228 w 1177264"/>
                    <a:gd name="connsiteY11" fmla="*/ 84687 h 983523"/>
                    <a:gd name="connsiteX12" fmla="*/ 83640 w 1177264"/>
                    <a:gd name="connsiteY12" fmla="*/ 22914 h 983523"/>
                    <a:gd name="connsiteX13" fmla="*/ 28604 w 1177264"/>
                    <a:gd name="connsiteY13" fmla="*/ 1953 h 983523"/>
                    <a:gd name="connsiteX14" fmla="*/ 10493 w 1177264"/>
                    <a:gd name="connsiteY14" fmla="*/ 7700 h 983523"/>
                    <a:gd name="connsiteX15" fmla="*/ 8038 w 1177264"/>
                    <a:gd name="connsiteY15" fmla="*/ 89132 h 983523"/>
                    <a:gd name="connsiteX16" fmla="*/ 73330 w 1177264"/>
                    <a:gd name="connsiteY16" fmla="*/ 258818 h 983523"/>
                    <a:gd name="connsiteX17" fmla="*/ 136813 w 1177264"/>
                    <a:gd name="connsiteY17" fmla="*/ 433546 h 983523"/>
                    <a:gd name="connsiteX18" fmla="*/ 180581 w 1177264"/>
                    <a:gd name="connsiteY18" fmla="*/ 708998 h 983523"/>
                    <a:gd name="connsiteX19" fmla="*/ 274571 w 1177264"/>
                    <a:gd name="connsiteY19" fmla="*/ 972683 h 98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77264" h="983523">
                      <a:moveTo>
                        <a:pt x="274571" y="972683"/>
                      </a:moveTo>
                      <a:cubicBezTo>
                        <a:pt x="382037" y="999975"/>
                        <a:pt x="691952" y="978939"/>
                        <a:pt x="825377" y="872749"/>
                      </a:cubicBezTo>
                      <a:cubicBezTo>
                        <a:pt x="958802" y="766559"/>
                        <a:pt x="1016830" y="451967"/>
                        <a:pt x="1075120" y="335545"/>
                      </a:cubicBezTo>
                      <a:cubicBezTo>
                        <a:pt x="1133410" y="219123"/>
                        <a:pt x="1188984" y="190284"/>
                        <a:pt x="1175115" y="174215"/>
                      </a:cubicBezTo>
                      <a:cubicBezTo>
                        <a:pt x="1161246" y="158146"/>
                        <a:pt x="1071887" y="167553"/>
                        <a:pt x="1044421" y="164705"/>
                      </a:cubicBezTo>
                      <a:cubicBezTo>
                        <a:pt x="1016955" y="161857"/>
                        <a:pt x="954538" y="162088"/>
                        <a:pt x="926457" y="169773"/>
                      </a:cubicBezTo>
                      <a:cubicBezTo>
                        <a:pt x="898376" y="177458"/>
                        <a:pt x="897321" y="176322"/>
                        <a:pt x="863878" y="185805"/>
                      </a:cubicBezTo>
                      <a:cubicBezTo>
                        <a:pt x="830435" y="195288"/>
                        <a:pt x="811561" y="206244"/>
                        <a:pt x="778982" y="218458"/>
                      </a:cubicBezTo>
                      <a:cubicBezTo>
                        <a:pt x="746403" y="230672"/>
                        <a:pt x="690416" y="255023"/>
                        <a:pt x="668403" y="259087"/>
                      </a:cubicBezTo>
                      <a:cubicBezTo>
                        <a:pt x="646390" y="263151"/>
                        <a:pt x="612677" y="285629"/>
                        <a:pt x="556978" y="275472"/>
                      </a:cubicBezTo>
                      <a:cubicBezTo>
                        <a:pt x="501279" y="265315"/>
                        <a:pt x="398502" y="229942"/>
                        <a:pt x="334210" y="198145"/>
                      </a:cubicBezTo>
                      <a:cubicBezTo>
                        <a:pt x="269918" y="166348"/>
                        <a:pt x="216186" y="104414"/>
                        <a:pt x="171228" y="84687"/>
                      </a:cubicBezTo>
                      <a:cubicBezTo>
                        <a:pt x="131265" y="66569"/>
                        <a:pt x="110225" y="32143"/>
                        <a:pt x="83640" y="22914"/>
                      </a:cubicBezTo>
                      <a:cubicBezTo>
                        <a:pt x="57055" y="13685"/>
                        <a:pt x="40795" y="4489"/>
                        <a:pt x="28604" y="1953"/>
                      </a:cubicBezTo>
                      <a:cubicBezTo>
                        <a:pt x="16413" y="-583"/>
                        <a:pt x="24717" y="-2291"/>
                        <a:pt x="10493" y="7700"/>
                      </a:cubicBezTo>
                      <a:cubicBezTo>
                        <a:pt x="-3731" y="17691"/>
                        <a:pt x="-2435" y="47279"/>
                        <a:pt x="8038" y="89132"/>
                      </a:cubicBezTo>
                      <a:cubicBezTo>
                        <a:pt x="18511" y="130985"/>
                        <a:pt x="57836" y="201753"/>
                        <a:pt x="73330" y="258818"/>
                      </a:cubicBezTo>
                      <a:cubicBezTo>
                        <a:pt x="88824" y="315883"/>
                        <a:pt x="119118" y="357600"/>
                        <a:pt x="136813" y="433546"/>
                      </a:cubicBezTo>
                      <a:cubicBezTo>
                        <a:pt x="154508" y="509492"/>
                        <a:pt x="157621" y="619142"/>
                        <a:pt x="180581" y="708998"/>
                      </a:cubicBezTo>
                      <a:cubicBezTo>
                        <a:pt x="203541" y="798854"/>
                        <a:pt x="167105" y="945391"/>
                        <a:pt x="274571" y="972683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63" name="รูปแบบอิสระ: รูปร่าง 162">
                <a:extLst>
                  <a:ext uri="{FF2B5EF4-FFF2-40B4-BE49-F238E27FC236}">
                    <a16:creationId xmlns:a16="http://schemas.microsoft.com/office/drawing/2014/main" id="{062C5ED8-2DA7-4192-B823-DFF3C1E9807F}"/>
                  </a:ext>
                </a:extLst>
              </p:cNvPr>
              <p:cNvSpPr/>
              <p:nvPr/>
            </p:nvSpPr>
            <p:spPr>
              <a:xfrm>
                <a:off x="7232418" y="2293025"/>
                <a:ext cx="295796" cy="640763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4" name="รูปแบบอิสระ: รูปร่าง 163">
                <a:extLst>
                  <a:ext uri="{FF2B5EF4-FFF2-40B4-BE49-F238E27FC236}">
                    <a16:creationId xmlns:a16="http://schemas.microsoft.com/office/drawing/2014/main" id="{6D5781EF-BCF3-4E4B-BE7A-914B9FEF8441}"/>
                  </a:ext>
                </a:extLst>
              </p:cNvPr>
              <p:cNvSpPr/>
              <p:nvPr/>
            </p:nvSpPr>
            <p:spPr>
              <a:xfrm rot="21410072" flipH="1">
                <a:off x="9145070" y="2199152"/>
                <a:ext cx="305141" cy="642470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5" name="แผนผังลำดับงาน: ตัวเชื่อมต่อ 164">
                <a:extLst>
                  <a:ext uri="{FF2B5EF4-FFF2-40B4-BE49-F238E27FC236}">
                    <a16:creationId xmlns:a16="http://schemas.microsoft.com/office/drawing/2014/main" id="{BEBA8441-FD6C-4EC0-BA7A-06B64A514C9F}"/>
                  </a:ext>
                </a:extLst>
              </p:cNvPr>
              <p:cNvSpPr/>
              <p:nvPr/>
            </p:nvSpPr>
            <p:spPr>
              <a:xfrm>
                <a:off x="7985616" y="3236341"/>
                <a:ext cx="774076" cy="695579"/>
              </a:xfrm>
              <a:prstGeom prst="flowChartConnector">
                <a:avLst/>
              </a:pr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166" name="กลุ่ม 165">
                <a:extLst>
                  <a:ext uri="{FF2B5EF4-FFF2-40B4-BE49-F238E27FC236}">
                    <a16:creationId xmlns:a16="http://schemas.microsoft.com/office/drawing/2014/main" id="{A486E398-8BBB-449C-A33F-26BCB6685C6B}"/>
                  </a:ext>
                </a:extLst>
              </p:cNvPr>
              <p:cNvGrpSpPr/>
              <p:nvPr/>
            </p:nvGrpSpPr>
            <p:grpSpPr>
              <a:xfrm>
                <a:off x="7550189" y="2944340"/>
                <a:ext cx="1614580" cy="767778"/>
                <a:chOff x="845557" y="3324777"/>
                <a:chExt cx="1355938" cy="615226"/>
              </a:xfrm>
            </p:grpSpPr>
            <p:grpSp>
              <p:nvGrpSpPr>
                <p:cNvPr id="170" name="กลุ่ม 169">
                  <a:extLst>
                    <a:ext uri="{FF2B5EF4-FFF2-40B4-BE49-F238E27FC236}">
                      <a16:creationId xmlns:a16="http://schemas.microsoft.com/office/drawing/2014/main" id="{52F8592D-7D91-4249-B972-5858A1F37FF6}"/>
                    </a:ext>
                  </a:extLst>
                </p:cNvPr>
                <p:cNvGrpSpPr/>
                <p:nvPr/>
              </p:nvGrpSpPr>
              <p:grpSpPr>
                <a:xfrm>
                  <a:off x="1278221" y="3642317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183" name="รูปแบบอิสระ: รูปร่าง 182">
                    <a:extLst>
                      <a:ext uri="{FF2B5EF4-FFF2-40B4-BE49-F238E27FC236}">
                        <a16:creationId xmlns:a16="http://schemas.microsoft.com/office/drawing/2014/main" id="{DF5D919B-886F-452E-9C28-04C99904D98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4" name="รูปแบบอิสระ: รูปร่าง 183">
                    <a:extLst>
                      <a:ext uri="{FF2B5EF4-FFF2-40B4-BE49-F238E27FC236}">
                        <a16:creationId xmlns:a16="http://schemas.microsoft.com/office/drawing/2014/main" id="{47791978-4DCC-4CC4-81D8-60AF0182F223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71" name="กลุ่ม 170">
                  <a:extLst>
                    <a:ext uri="{FF2B5EF4-FFF2-40B4-BE49-F238E27FC236}">
                      <a16:creationId xmlns:a16="http://schemas.microsoft.com/office/drawing/2014/main" id="{439F0CC3-AE09-468C-8FBB-FC84AE3B0B21}"/>
                    </a:ext>
                  </a:extLst>
                </p:cNvPr>
                <p:cNvGrpSpPr/>
                <p:nvPr/>
              </p:nvGrpSpPr>
              <p:grpSpPr>
                <a:xfrm>
                  <a:off x="995333" y="3324777"/>
                  <a:ext cx="256540" cy="246380"/>
                  <a:chOff x="3390605" y="2906545"/>
                  <a:chExt cx="256540" cy="246380"/>
                </a:xfrm>
              </p:grpSpPr>
              <p:sp>
                <p:nvSpPr>
                  <p:cNvPr id="180" name="แผนผังลำดับงาน: ตัวเชื่อมต่อ 179">
                    <a:extLst>
                      <a:ext uri="{FF2B5EF4-FFF2-40B4-BE49-F238E27FC236}">
                        <a16:creationId xmlns:a16="http://schemas.microsoft.com/office/drawing/2014/main" id="{52D082E8-16CF-42FE-A1E3-B2EC018A42DF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1" name="แผนผังลำดับงาน: ตัวเชื่อมต่อ 180">
                    <a:extLst>
                      <a:ext uri="{FF2B5EF4-FFF2-40B4-BE49-F238E27FC236}">
                        <a16:creationId xmlns:a16="http://schemas.microsoft.com/office/drawing/2014/main" id="{18A7C008-4F2D-467C-A8F3-4ADCAEC4180F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90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2" name="แผนผังลำดับงาน: ตัวเชื่อมต่อ 181">
                    <a:extLst>
                      <a:ext uri="{FF2B5EF4-FFF2-40B4-BE49-F238E27FC236}">
                        <a16:creationId xmlns:a16="http://schemas.microsoft.com/office/drawing/2014/main" id="{34FC0C55-C0E6-41EE-AC95-12BA748A6BF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72" name="กลุ่ม 171">
                  <a:extLst>
                    <a:ext uri="{FF2B5EF4-FFF2-40B4-BE49-F238E27FC236}">
                      <a16:creationId xmlns:a16="http://schemas.microsoft.com/office/drawing/2014/main" id="{A9BA83B8-E2EA-40EC-874C-6437B062DADC}"/>
                    </a:ext>
                  </a:extLst>
                </p:cNvPr>
                <p:cNvGrpSpPr/>
                <p:nvPr/>
              </p:nvGrpSpPr>
              <p:grpSpPr>
                <a:xfrm>
                  <a:off x="845557" y="3679212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7" name="ตัวเชื่อมต่อตรง 176">
                    <a:extLst>
                      <a:ext uri="{FF2B5EF4-FFF2-40B4-BE49-F238E27FC236}">
                        <a16:creationId xmlns:a16="http://schemas.microsoft.com/office/drawing/2014/main" id="{BA89907B-8972-4B3B-AA6A-7970DAC26C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ตัวเชื่อมต่อตรง 177">
                    <a:extLst>
                      <a:ext uri="{FF2B5EF4-FFF2-40B4-BE49-F238E27FC236}">
                        <a16:creationId xmlns:a16="http://schemas.microsoft.com/office/drawing/2014/main" id="{F602C59D-FAE3-49FB-9BCF-E5E01F5A08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ตัวเชื่อมต่อตรง 178">
                    <a:extLst>
                      <a:ext uri="{FF2B5EF4-FFF2-40B4-BE49-F238E27FC236}">
                        <a16:creationId xmlns:a16="http://schemas.microsoft.com/office/drawing/2014/main" id="{9C5E62A4-8136-4219-A883-0F13CB434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กลุ่ม 172">
                  <a:extLst>
                    <a:ext uri="{FF2B5EF4-FFF2-40B4-BE49-F238E27FC236}">
                      <a16:creationId xmlns:a16="http://schemas.microsoft.com/office/drawing/2014/main" id="{22BB4508-F222-4109-A142-30C217D2FC1F}"/>
                    </a:ext>
                  </a:extLst>
                </p:cNvPr>
                <p:cNvGrpSpPr/>
                <p:nvPr/>
              </p:nvGrpSpPr>
              <p:grpSpPr>
                <a:xfrm flipH="1">
                  <a:off x="1989959" y="3680275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4" name="ตัวเชื่อมต่อตรง 173">
                    <a:extLst>
                      <a:ext uri="{FF2B5EF4-FFF2-40B4-BE49-F238E27FC236}">
                        <a16:creationId xmlns:a16="http://schemas.microsoft.com/office/drawing/2014/main" id="{B8C40E79-9E42-49E6-8D13-570315F9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ตัวเชื่อมต่อตรง 174">
                    <a:extLst>
                      <a:ext uri="{FF2B5EF4-FFF2-40B4-BE49-F238E27FC236}">
                        <a16:creationId xmlns:a16="http://schemas.microsoft.com/office/drawing/2014/main" id="{0DC70F8A-43B4-45AE-928C-8FCF95D2A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ตัวเชื่อมต่อตรง 175">
                    <a:extLst>
                      <a:ext uri="{FF2B5EF4-FFF2-40B4-BE49-F238E27FC236}">
                        <a16:creationId xmlns:a16="http://schemas.microsoft.com/office/drawing/2014/main" id="{2DCFA44F-5772-4D1D-94CA-DF3EBF972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3" name="แผนผังลำดับงาน: ตัวเชื่อมต่อ 212">
              <a:extLst>
                <a:ext uri="{FF2B5EF4-FFF2-40B4-BE49-F238E27FC236}">
                  <a16:creationId xmlns:a16="http://schemas.microsoft.com/office/drawing/2014/main" id="{993D0254-8D73-4657-AEC9-317738D26446}"/>
                </a:ext>
              </a:extLst>
            </p:cNvPr>
            <p:cNvSpPr/>
            <p:nvPr/>
          </p:nvSpPr>
          <p:spPr>
            <a:xfrm>
              <a:off x="6427391" y="4368301"/>
              <a:ext cx="315429" cy="307473"/>
            </a:xfrm>
            <a:prstGeom prst="flowChartConnector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4" name="แผนผังลำดับงาน: ตัวเชื่อมต่อ 213">
              <a:extLst>
                <a:ext uri="{FF2B5EF4-FFF2-40B4-BE49-F238E27FC236}">
                  <a16:creationId xmlns:a16="http://schemas.microsoft.com/office/drawing/2014/main" id="{57771AA5-8A2F-4DF9-81E5-7A8E6EB65FE7}"/>
                </a:ext>
              </a:extLst>
            </p:cNvPr>
            <p:cNvSpPr/>
            <p:nvPr/>
          </p:nvSpPr>
          <p:spPr>
            <a:xfrm>
              <a:off x="6477360" y="4411396"/>
              <a:ext cx="215491" cy="221282"/>
            </a:xfrm>
            <a:prstGeom prst="flowChartConnector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5" name="แผนผังลำดับงาน: ตัวเชื่อมต่อ 214">
              <a:extLst>
                <a:ext uri="{FF2B5EF4-FFF2-40B4-BE49-F238E27FC236}">
                  <a16:creationId xmlns:a16="http://schemas.microsoft.com/office/drawing/2014/main" id="{40D41CFE-A7F1-461E-BAFA-9373DBAA8084}"/>
                </a:ext>
              </a:extLst>
            </p:cNvPr>
            <p:cNvSpPr/>
            <p:nvPr/>
          </p:nvSpPr>
          <p:spPr>
            <a:xfrm>
              <a:off x="6585106" y="4443584"/>
              <a:ext cx="76878" cy="77820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402A8489-7697-4135-806C-3834CF7D921B}"/>
              </a:ext>
            </a:extLst>
          </p:cNvPr>
          <p:cNvGrpSpPr/>
          <p:nvPr/>
        </p:nvGrpSpPr>
        <p:grpSpPr>
          <a:xfrm>
            <a:off x="8289347" y="2567455"/>
            <a:ext cx="2732804" cy="3749265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38" name="รูปแบบอิสระ: รูปร่าง 637">
              <a:extLst>
                <a:ext uri="{FF2B5EF4-FFF2-40B4-BE49-F238E27FC236}">
                  <a16:creationId xmlns:a16="http://schemas.microsoft.com/office/drawing/2014/main" id="{1000E307-B4B2-4D48-8262-A7A2C33A5F61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4FF89A34-3876-415C-8EBD-3A3C483BDF5D}"/>
                </a:ext>
              </a:extLst>
            </p:cNvPr>
            <p:cNvGrpSpPr/>
            <p:nvPr/>
          </p:nvGrpSpPr>
          <p:grpSpPr>
            <a:xfrm>
              <a:off x="3673328" y="2409607"/>
              <a:ext cx="552482" cy="345773"/>
              <a:chOff x="3673328" y="2409607"/>
              <a:chExt cx="552482" cy="345773"/>
            </a:xfrm>
            <a:solidFill>
              <a:srgbClr val="660066"/>
            </a:solidFill>
          </p:grpSpPr>
          <p:sp>
            <p:nvSpPr>
              <p:cNvPr id="668" name="สามเหลี่ยมหน้าจั่ว 8">
                <a:extLst>
                  <a:ext uri="{FF2B5EF4-FFF2-40B4-BE49-F238E27FC236}">
                    <a16:creationId xmlns:a16="http://schemas.microsoft.com/office/drawing/2014/main" id="{E98ABEB8-6034-41CB-B7B0-8142E3E4AAB9}"/>
                  </a:ext>
                </a:extLst>
              </p:cNvPr>
              <p:cNvSpPr/>
              <p:nvPr/>
            </p:nvSpPr>
            <p:spPr>
              <a:xfrm rot="10474012">
                <a:off x="3842714" y="2409607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9" name="สามเหลี่ยมหน้าจั่ว 9">
                <a:extLst>
                  <a:ext uri="{FF2B5EF4-FFF2-40B4-BE49-F238E27FC236}">
                    <a16:creationId xmlns:a16="http://schemas.microsoft.com/office/drawing/2014/main" id="{4137B62E-8B81-4F3F-950F-852C6A003C5D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70" name="สามเหลี่ยมหน้าจั่ว 10">
                <a:extLst>
                  <a:ext uri="{FF2B5EF4-FFF2-40B4-BE49-F238E27FC236}">
                    <a16:creationId xmlns:a16="http://schemas.microsoft.com/office/drawing/2014/main" id="{44FB5703-7C2F-4961-8453-DBD7BB9355D2}"/>
                  </a:ext>
                </a:extLst>
              </p:cNvPr>
              <p:cNvSpPr/>
              <p:nvPr/>
            </p:nvSpPr>
            <p:spPr>
              <a:xfrm rot="11585451">
                <a:off x="4076639" y="2427347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0" name="กลุ่ม 639">
              <a:extLst>
                <a:ext uri="{FF2B5EF4-FFF2-40B4-BE49-F238E27FC236}">
                  <a16:creationId xmlns:a16="http://schemas.microsoft.com/office/drawing/2014/main" id="{8BFE3497-E237-4B7C-AE9F-C646C90E7A5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D1898B6F-02B6-4F20-825E-A4CE4B2FA89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91AE3A42-374E-4442-8150-6E4AFD57C954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1" name="กลุ่ม 640">
              <a:extLst>
                <a:ext uri="{FF2B5EF4-FFF2-40B4-BE49-F238E27FC236}">
                  <a16:creationId xmlns:a16="http://schemas.microsoft.com/office/drawing/2014/main" id="{C1FA9822-6610-4E14-8BE0-20AFD001F78B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660" name="แผนผังลำดับงาน: ตัวเชื่อมต่อ 659">
                <a:extLst>
                  <a:ext uri="{FF2B5EF4-FFF2-40B4-BE49-F238E27FC236}">
                    <a16:creationId xmlns:a16="http://schemas.microsoft.com/office/drawing/2014/main" id="{EDF082AF-076B-46DB-A919-F47756DED68D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แผนผังลำดับงาน: ตัวเชื่อมต่อ 660">
                <a:extLst>
                  <a:ext uri="{FF2B5EF4-FFF2-40B4-BE49-F238E27FC236}">
                    <a16:creationId xmlns:a16="http://schemas.microsoft.com/office/drawing/2014/main" id="{333B9915-7CAD-4FE9-A6FD-BA40009FC7B5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2" name="แผนผังลำดับงาน: ตัวเชื่อมต่อ 661">
                <a:extLst>
                  <a:ext uri="{FF2B5EF4-FFF2-40B4-BE49-F238E27FC236}">
                    <a16:creationId xmlns:a16="http://schemas.microsoft.com/office/drawing/2014/main" id="{70A70D9D-C4DE-44A3-A083-69492F7BCA01}"/>
                  </a:ext>
                </a:extLst>
              </p:cNvPr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3" name="แผนผังลำดับงาน: ตัวเชื่อมต่อ 662">
                <a:extLst>
                  <a:ext uri="{FF2B5EF4-FFF2-40B4-BE49-F238E27FC236}">
                    <a16:creationId xmlns:a16="http://schemas.microsoft.com/office/drawing/2014/main" id="{42C1AAB1-F411-4DF9-BD03-5AF5C64F88DD}"/>
                  </a:ext>
                </a:extLst>
              </p:cNvPr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4" name="แผนผังลำดับงาน: ตัวเชื่อมต่อ 663">
                <a:extLst>
                  <a:ext uri="{FF2B5EF4-FFF2-40B4-BE49-F238E27FC236}">
                    <a16:creationId xmlns:a16="http://schemas.microsoft.com/office/drawing/2014/main" id="{0BA3F505-1560-48BC-BE1B-70D6217AC962}"/>
                  </a:ext>
                </a:extLst>
              </p:cNvPr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แผนผังลำดับงาน: ตัวเชื่อมต่อ 664">
                <a:extLst>
                  <a:ext uri="{FF2B5EF4-FFF2-40B4-BE49-F238E27FC236}">
                    <a16:creationId xmlns:a16="http://schemas.microsoft.com/office/drawing/2014/main" id="{7385714E-1D64-4C94-BF69-944E8AAFC06A}"/>
                  </a:ext>
                </a:extLst>
              </p:cNvPr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642" name="รูปแบบอิสระ: รูปร่าง 641">
              <a:extLst>
                <a:ext uri="{FF2B5EF4-FFF2-40B4-BE49-F238E27FC236}">
                  <a16:creationId xmlns:a16="http://schemas.microsoft.com/office/drawing/2014/main" id="{C4A94251-D9AA-4ED1-96FF-01C621FCEE90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643" name="รูปแบบอิสระ: รูปร่าง 642">
              <a:extLst>
                <a:ext uri="{FF2B5EF4-FFF2-40B4-BE49-F238E27FC236}">
                  <a16:creationId xmlns:a16="http://schemas.microsoft.com/office/drawing/2014/main" id="{6CE2CE02-3AC6-404D-93CD-74CB01EB2C81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644" name="กลุ่ม 643">
              <a:extLst>
                <a:ext uri="{FF2B5EF4-FFF2-40B4-BE49-F238E27FC236}">
                  <a16:creationId xmlns:a16="http://schemas.microsoft.com/office/drawing/2014/main" id="{D6B5B6E4-F38E-4105-9DD1-A680877C5D8A}"/>
                </a:ext>
              </a:extLst>
            </p:cNvPr>
            <p:cNvGrpSpPr/>
            <p:nvPr/>
          </p:nvGrpSpPr>
          <p:grpSpPr>
            <a:xfrm>
              <a:off x="2935793" y="3679493"/>
              <a:ext cx="461560" cy="771986"/>
              <a:chOff x="2935793" y="3679493"/>
              <a:chExt cx="461560" cy="771986"/>
            </a:xfrm>
            <a:solidFill>
              <a:srgbClr val="660066"/>
            </a:solidFill>
          </p:grpSpPr>
          <p:sp>
            <p:nvSpPr>
              <p:cNvPr id="657" name="สามเหลี่ยมหน้าจั่ว 27">
                <a:extLst>
                  <a:ext uri="{FF2B5EF4-FFF2-40B4-BE49-F238E27FC236}">
                    <a16:creationId xmlns:a16="http://schemas.microsoft.com/office/drawing/2014/main" id="{B61CB9F5-B649-484E-A47D-EA3A8CB47EAD}"/>
                  </a:ext>
                </a:extLst>
              </p:cNvPr>
              <p:cNvSpPr/>
              <p:nvPr/>
            </p:nvSpPr>
            <p:spPr>
              <a:xfrm rot="5943786">
                <a:off x="3084043" y="3624898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8" name="สามเหลี่ยมหน้าจั่ว 28">
                <a:extLst>
                  <a:ext uri="{FF2B5EF4-FFF2-40B4-BE49-F238E27FC236}">
                    <a16:creationId xmlns:a16="http://schemas.microsoft.com/office/drawing/2014/main" id="{211227CA-FFC0-4F6E-8BBC-F6DA148AD04B}"/>
                  </a:ext>
                </a:extLst>
              </p:cNvPr>
              <p:cNvSpPr/>
              <p:nvPr/>
            </p:nvSpPr>
            <p:spPr>
              <a:xfrm rot="5943786">
                <a:off x="3042667" y="3877627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สามเหลี่ยมหน้าจั่ว 29">
                <a:extLst>
                  <a:ext uri="{FF2B5EF4-FFF2-40B4-BE49-F238E27FC236}">
                    <a16:creationId xmlns:a16="http://schemas.microsoft.com/office/drawing/2014/main" id="{D41CBDB6-FDC3-4D0B-A1B4-2F5401BFDC04}"/>
                  </a:ext>
                </a:extLst>
              </p:cNvPr>
              <p:cNvSpPr/>
              <p:nvPr/>
            </p:nvSpPr>
            <p:spPr>
              <a:xfrm rot="5943786">
                <a:off x="2985383" y="4139408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5" name="กลุ่ม 644">
              <a:extLst>
                <a:ext uri="{FF2B5EF4-FFF2-40B4-BE49-F238E27FC236}">
                  <a16:creationId xmlns:a16="http://schemas.microsoft.com/office/drawing/2014/main" id="{3019E423-6753-4C35-8B33-F59428805A2F}"/>
                </a:ext>
              </a:extLst>
            </p:cNvPr>
            <p:cNvGrpSpPr/>
            <p:nvPr/>
          </p:nvGrpSpPr>
          <p:grpSpPr>
            <a:xfrm flipH="1">
              <a:off x="4472348" y="3654142"/>
              <a:ext cx="449585" cy="751908"/>
              <a:chOff x="2942098" y="3681505"/>
              <a:chExt cx="449585" cy="751908"/>
            </a:xfrm>
            <a:solidFill>
              <a:srgbClr val="660066"/>
            </a:solidFill>
          </p:grpSpPr>
          <p:sp>
            <p:nvSpPr>
              <p:cNvPr id="654" name="สามเหลี่ยมหน้าจั่ว 27">
                <a:extLst>
                  <a:ext uri="{FF2B5EF4-FFF2-40B4-BE49-F238E27FC236}">
                    <a16:creationId xmlns:a16="http://schemas.microsoft.com/office/drawing/2014/main" id="{2350142C-F1EF-45A8-97E1-5BB1CEF928AA}"/>
                  </a:ext>
                </a:extLst>
              </p:cNvPr>
              <p:cNvSpPr/>
              <p:nvPr/>
            </p:nvSpPr>
            <p:spPr>
              <a:xfrm rot="6008731">
                <a:off x="3078137" y="3625150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ามเหลี่ยมหน้าจั่ว 28">
                <a:extLst>
                  <a:ext uri="{FF2B5EF4-FFF2-40B4-BE49-F238E27FC236}">
                    <a16:creationId xmlns:a16="http://schemas.microsoft.com/office/drawing/2014/main" id="{414BA2D8-B2D2-4D4B-A4CA-58FDE7270E2C}"/>
                  </a:ext>
                </a:extLst>
              </p:cNvPr>
              <p:cNvSpPr/>
              <p:nvPr/>
            </p:nvSpPr>
            <p:spPr>
              <a:xfrm rot="5943786">
                <a:off x="3044409" y="3867316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6" name="สามเหลี่ยมหน้าจั่ว 29">
                <a:extLst>
                  <a:ext uri="{FF2B5EF4-FFF2-40B4-BE49-F238E27FC236}">
                    <a16:creationId xmlns:a16="http://schemas.microsoft.com/office/drawing/2014/main" id="{5D9CC07F-D660-4895-97B8-CF0A063085EF}"/>
                  </a:ext>
                </a:extLst>
              </p:cNvPr>
              <p:cNvSpPr/>
              <p:nvPr/>
            </p:nvSpPr>
            <p:spPr>
              <a:xfrm rot="5943786">
                <a:off x="2991809" y="4121221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6" name="กลุ่ม 645">
              <a:extLst>
                <a:ext uri="{FF2B5EF4-FFF2-40B4-BE49-F238E27FC236}">
                  <a16:creationId xmlns:a16="http://schemas.microsoft.com/office/drawing/2014/main" id="{E3EB3DE3-256A-465A-9A36-6258A1D1051B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651" name="ตัวเชื่อมต่อตรง 650">
                <a:extLst>
                  <a:ext uri="{FF2B5EF4-FFF2-40B4-BE49-F238E27FC236}">
                    <a16:creationId xmlns:a16="http://schemas.microsoft.com/office/drawing/2014/main" id="{33BD4F23-508A-4929-B2A7-0F8359F3C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ตัวเชื่อมต่อตรง 651">
                <a:extLst>
                  <a:ext uri="{FF2B5EF4-FFF2-40B4-BE49-F238E27FC236}">
                    <a16:creationId xmlns:a16="http://schemas.microsoft.com/office/drawing/2014/main" id="{25BC3861-6369-4375-9CB1-320ADCE40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3" name="ตัวเชื่อมต่อตรง 652">
                <a:extLst>
                  <a:ext uri="{FF2B5EF4-FFF2-40B4-BE49-F238E27FC236}">
                    <a16:creationId xmlns:a16="http://schemas.microsoft.com/office/drawing/2014/main" id="{6459389A-ED29-481D-87DF-9ACF904007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กลุ่ม 646">
              <a:extLst>
                <a:ext uri="{FF2B5EF4-FFF2-40B4-BE49-F238E27FC236}">
                  <a16:creationId xmlns:a16="http://schemas.microsoft.com/office/drawing/2014/main" id="{CFAA57F8-4D58-4619-ACE1-B08A046C1022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648" name="ตัวเชื่อมต่อตรง 647">
                <a:extLst>
                  <a:ext uri="{FF2B5EF4-FFF2-40B4-BE49-F238E27FC236}">
                    <a16:creationId xmlns:a16="http://schemas.microsoft.com/office/drawing/2014/main" id="{904C348C-9D25-4B72-9C50-84E48FA26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BE67D33F-D92A-4F65-B771-E24E37720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0" name="ตัวเชื่อมต่อตรง 649">
                <a:extLst>
                  <a:ext uri="{FF2B5EF4-FFF2-40B4-BE49-F238E27FC236}">
                    <a16:creationId xmlns:a16="http://schemas.microsoft.com/office/drawing/2014/main" id="{85ABCE80-373E-4151-9BAD-6EAAF9F886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กลุ่ม 144">
            <a:extLst>
              <a:ext uri="{FF2B5EF4-FFF2-40B4-BE49-F238E27FC236}">
                <a16:creationId xmlns:a16="http://schemas.microsoft.com/office/drawing/2014/main" id="{3A795B12-97D2-4646-A5A4-A9A0CB8335F6}"/>
              </a:ext>
            </a:extLst>
          </p:cNvPr>
          <p:cNvGrpSpPr/>
          <p:nvPr/>
        </p:nvGrpSpPr>
        <p:grpSpPr>
          <a:xfrm rot="389239">
            <a:off x="3367588" y="5351726"/>
            <a:ext cx="4929161" cy="3231594"/>
            <a:chOff x="8243186" y="3299402"/>
            <a:chExt cx="4929161" cy="3231594"/>
          </a:xfrm>
        </p:grpSpPr>
        <p:sp>
          <p:nvSpPr>
            <p:cNvPr id="146" name="เมฆ 45">
              <a:extLst>
                <a:ext uri="{FF2B5EF4-FFF2-40B4-BE49-F238E27FC236}">
                  <a16:creationId xmlns:a16="http://schemas.microsoft.com/office/drawing/2014/main" id="{B7885A19-820A-448B-8C12-87721C65CA84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DD926E9E-887F-4BA4-B73E-7E6AEB79C917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49" name="กลุ่ม 148">
                <a:extLst>
                  <a:ext uri="{FF2B5EF4-FFF2-40B4-BE49-F238E27FC236}">
                    <a16:creationId xmlns:a16="http://schemas.microsoft.com/office/drawing/2014/main" id="{27B5C429-C276-4E34-AF5D-64D357E3BBC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6" name="รูปแบบอิสระ: รูปร่าง 155">
                  <a:extLst>
                    <a:ext uri="{FF2B5EF4-FFF2-40B4-BE49-F238E27FC236}">
                      <a16:creationId xmlns:a16="http://schemas.microsoft.com/office/drawing/2014/main" id="{4DB6FF23-2E86-4033-86F3-1D6DA9E52D5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7" name="วงรี 77">
                  <a:extLst>
                    <a:ext uri="{FF2B5EF4-FFF2-40B4-BE49-F238E27FC236}">
                      <a16:creationId xmlns:a16="http://schemas.microsoft.com/office/drawing/2014/main" id="{0145714E-58E1-43CD-AC2B-6158AF5300D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83ED83C5-BA1D-44FF-9560-E91CFC1D5DFF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54" name="รูปแบบอิสระ: รูปร่าง 153">
                  <a:extLst>
                    <a:ext uri="{FF2B5EF4-FFF2-40B4-BE49-F238E27FC236}">
                      <a16:creationId xmlns:a16="http://schemas.microsoft.com/office/drawing/2014/main" id="{EA1A8934-FBDA-4BF2-A6D8-9BC2A8546B4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5" name="วงรี 77">
                  <a:extLst>
                    <a:ext uri="{FF2B5EF4-FFF2-40B4-BE49-F238E27FC236}">
                      <a16:creationId xmlns:a16="http://schemas.microsoft.com/office/drawing/2014/main" id="{5260087B-F4A7-45EE-BA4E-28209CF8A30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A4C1E537-B16F-4DFB-A3CB-96E818B208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2" name="รูปแบบอิสระ: รูปร่าง 151">
                  <a:extLst>
                    <a:ext uri="{FF2B5EF4-FFF2-40B4-BE49-F238E27FC236}">
                      <a16:creationId xmlns:a16="http://schemas.microsoft.com/office/drawing/2014/main" id="{B459B5CF-1FFE-4573-AFCF-C1B7391EA05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3" name="วงรี 77">
                  <a:extLst>
                    <a:ext uri="{FF2B5EF4-FFF2-40B4-BE49-F238E27FC236}">
                      <a16:creationId xmlns:a16="http://schemas.microsoft.com/office/drawing/2014/main" id="{D462DB99-0776-4B64-890B-D9BBCF6AE5C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sp>
        <p:nvSpPr>
          <p:cNvPr id="794" name="สี่เหลี่ยมผืนผ้า 793">
            <a:extLst>
              <a:ext uri="{FF2B5EF4-FFF2-40B4-BE49-F238E27FC236}">
                <a16:creationId xmlns:a16="http://schemas.microsoft.com/office/drawing/2014/main" id="{A31069A9-E66E-4401-B867-4F05979DF11E}"/>
              </a:ext>
            </a:extLst>
          </p:cNvPr>
          <p:cNvSpPr/>
          <p:nvPr/>
        </p:nvSpPr>
        <p:spPr>
          <a:xfrm>
            <a:off x="2205636" y="684255"/>
            <a:ext cx="7685759" cy="138135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kumimoji="0" lang="th-TH" sz="4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A9DC25D-53EC-4FA5-A12B-6C9A89D0FDDF}"/>
              </a:ext>
            </a:extLst>
          </p:cNvPr>
          <p:cNvGrpSpPr/>
          <p:nvPr/>
        </p:nvGrpSpPr>
        <p:grpSpPr>
          <a:xfrm rot="21033220">
            <a:off x="1296437" y="5259028"/>
            <a:ext cx="4929161" cy="3231594"/>
            <a:chOff x="628967" y="4135125"/>
            <a:chExt cx="4929161" cy="3231594"/>
          </a:xfrm>
        </p:grpSpPr>
        <p:sp>
          <p:nvSpPr>
            <p:cNvPr id="85" name="เมฆ 45">
              <a:extLst>
                <a:ext uri="{FF2B5EF4-FFF2-40B4-BE49-F238E27FC236}">
                  <a16:creationId xmlns:a16="http://schemas.microsoft.com/office/drawing/2014/main" id="{88F2C5CF-1441-436A-A221-502853B67C39}"/>
                </a:ext>
              </a:extLst>
            </p:cNvPr>
            <p:cNvSpPr/>
            <p:nvPr/>
          </p:nvSpPr>
          <p:spPr>
            <a:xfrm rot="925066">
              <a:off x="628967" y="4135125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15" name="กลุ่ม 114">
              <a:extLst>
                <a:ext uri="{FF2B5EF4-FFF2-40B4-BE49-F238E27FC236}">
                  <a16:creationId xmlns:a16="http://schemas.microsoft.com/office/drawing/2014/main" id="{4EBFA46A-820C-400E-97C3-5D00DCC07E50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122" name="กลุ่ม 121">
                <a:extLst>
                  <a:ext uri="{FF2B5EF4-FFF2-40B4-BE49-F238E27FC236}">
                    <a16:creationId xmlns:a16="http://schemas.microsoft.com/office/drawing/2014/main" id="{6A99F5B8-92E3-433A-8485-4822AD8FB143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26" name="รูปแบบอิสระ: รูปร่าง 125">
                  <a:extLst>
                    <a:ext uri="{FF2B5EF4-FFF2-40B4-BE49-F238E27FC236}">
                      <a16:creationId xmlns:a16="http://schemas.microsoft.com/office/drawing/2014/main" id="{A38D1EED-C693-45A8-BE1F-2AB09EAB30F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7" name="วงรี 77">
                  <a:extLst>
                    <a:ext uri="{FF2B5EF4-FFF2-40B4-BE49-F238E27FC236}">
                      <a16:creationId xmlns:a16="http://schemas.microsoft.com/office/drawing/2014/main" id="{C725823A-EF1A-458D-B2EA-6B03D16F3F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480B5E2-67E6-40D9-AC28-3E893791F048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24" name="รูปแบบอิสระ: รูปร่าง 123">
                  <a:extLst>
                    <a:ext uri="{FF2B5EF4-FFF2-40B4-BE49-F238E27FC236}">
                      <a16:creationId xmlns:a16="http://schemas.microsoft.com/office/drawing/2014/main" id="{652F2B58-552B-4293-A232-DFCED73732F3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5" name="วงรี 77">
                  <a:extLst>
                    <a:ext uri="{FF2B5EF4-FFF2-40B4-BE49-F238E27FC236}">
                      <a16:creationId xmlns:a16="http://schemas.microsoft.com/office/drawing/2014/main" id="{E48604E8-49A6-48E7-8047-DED38A668B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ED69F96-E885-4394-A9B5-F6CD96BB7529}"/>
              </a:ext>
            </a:extLst>
          </p:cNvPr>
          <p:cNvGrpSpPr/>
          <p:nvPr/>
        </p:nvGrpSpPr>
        <p:grpSpPr>
          <a:xfrm rot="21044399">
            <a:off x="-708990" y="4991187"/>
            <a:ext cx="4929161" cy="3231594"/>
            <a:chOff x="-912501" y="3330446"/>
            <a:chExt cx="4929161" cy="3231594"/>
          </a:xfrm>
        </p:grpSpPr>
        <p:sp>
          <p:nvSpPr>
            <p:cNvPr id="87" name="เมฆ 45">
              <a:extLst>
                <a:ext uri="{FF2B5EF4-FFF2-40B4-BE49-F238E27FC236}">
                  <a16:creationId xmlns:a16="http://schemas.microsoft.com/office/drawing/2014/main" id="{3D613278-3E0E-4B63-ACD9-D23037AD584F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id="{B77D26E2-41B9-4365-933F-BE959289E12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9" name="กลุ่ม 88">
                <a:extLst>
                  <a:ext uri="{FF2B5EF4-FFF2-40B4-BE49-F238E27FC236}">
                    <a16:creationId xmlns:a16="http://schemas.microsoft.com/office/drawing/2014/main" id="{CE6784FE-FDB0-4C8F-AC87-22BA898D4032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9" name="รูปแบบอิสระ: รูปร่าง 98">
                  <a:extLst>
                    <a:ext uri="{FF2B5EF4-FFF2-40B4-BE49-F238E27FC236}">
                      <a16:creationId xmlns:a16="http://schemas.microsoft.com/office/drawing/2014/main" id="{B11452D8-508C-48E6-8D7B-12DE3B1B12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0" name="วงรี 77">
                  <a:extLst>
                    <a:ext uri="{FF2B5EF4-FFF2-40B4-BE49-F238E27FC236}">
                      <a16:creationId xmlns:a16="http://schemas.microsoft.com/office/drawing/2014/main" id="{7913210F-5D4D-470E-9B4F-6C276E1270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id="{CE5E7E13-1BF1-4533-BFB6-51FB6A43B069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7" name="รูปแบบอิสระ: รูปร่าง 96">
                  <a:extLst>
                    <a:ext uri="{FF2B5EF4-FFF2-40B4-BE49-F238E27FC236}">
                      <a16:creationId xmlns:a16="http://schemas.microsoft.com/office/drawing/2014/main" id="{8EBB43A4-EF3C-4328-988E-4988EAF3BE9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8" name="วงรี 77">
                  <a:extLst>
                    <a:ext uri="{FF2B5EF4-FFF2-40B4-BE49-F238E27FC236}">
                      <a16:creationId xmlns:a16="http://schemas.microsoft.com/office/drawing/2014/main" id="{E03D06B4-16DF-4EEF-8063-2ED9A0C482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1" name="กลุ่ม 90">
                <a:extLst>
                  <a:ext uri="{FF2B5EF4-FFF2-40B4-BE49-F238E27FC236}">
                    <a16:creationId xmlns:a16="http://schemas.microsoft.com/office/drawing/2014/main" id="{C5A30532-BB01-44C7-8154-2DC8162CB62B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95" name="รูปแบบอิสระ: รูปร่าง 94">
                  <a:extLst>
                    <a:ext uri="{FF2B5EF4-FFF2-40B4-BE49-F238E27FC236}">
                      <a16:creationId xmlns:a16="http://schemas.microsoft.com/office/drawing/2014/main" id="{2C013DFA-B09A-44B9-8D04-92DFA478EED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6" name="วงรี 77">
                  <a:extLst>
                    <a:ext uri="{FF2B5EF4-FFF2-40B4-BE49-F238E27FC236}">
                      <a16:creationId xmlns:a16="http://schemas.microsoft.com/office/drawing/2014/main" id="{F1D9DAEE-FEA0-4AC0-87B6-83C7F2ADA29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2" name="กลุ่ม 91">
                <a:extLst>
                  <a:ext uri="{FF2B5EF4-FFF2-40B4-BE49-F238E27FC236}">
                    <a16:creationId xmlns:a16="http://schemas.microsoft.com/office/drawing/2014/main" id="{B595CD39-91BE-4B94-8AB9-0044F4840D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1670A134-6A80-4788-99FE-F2C5543574C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4" name="วงรี 77">
                  <a:extLst>
                    <a:ext uri="{FF2B5EF4-FFF2-40B4-BE49-F238E27FC236}">
                      <a16:creationId xmlns:a16="http://schemas.microsoft.com/office/drawing/2014/main" id="{E153CC60-8427-4625-8ACF-D268DD36DD0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EEC1EAA-6B84-46A5-AA1E-6FF3FF9775CA}"/>
              </a:ext>
            </a:extLst>
          </p:cNvPr>
          <p:cNvGrpSpPr/>
          <p:nvPr/>
        </p:nvGrpSpPr>
        <p:grpSpPr>
          <a:xfrm rot="480683">
            <a:off x="5855297" y="5157152"/>
            <a:ext cx="4929161" cy="3231594"/>
            <a:chOff x="6735268" y="4103746"/>
            <a:chExt cx="4929161" cy="3231594"/>
          </a:xfrm>
        </p:grpSpPr>
        <p:sp>
          <p:nvSpPr>
            <p:cNvPr id="84" name="เมฆ 45">
              <a:extLst>
                <a:ext uri="{FF2B5EF4-FFF2-40B4-BE49-F238E27FC236}">
                  <a16:creationId xmlns:a16="http://schemas.microsoft.com/office/drawing/2014/main" id="{F2B12CC1-5C26-46CF-8525-A3CF3B398B49}"/>
                </a:ext>
              </a:extLst>
            </p:cNvPr>
            <p:cNvSpPr/>
            <p:nvPr/>
          </p:nvSpPr>
          <p:spPr>
            <a:xfrm rot="20674934" flipH="1">
              <a:off x="6735268" y="41037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16" name="กลุ่ม 115">
              <a:extLst>
                <a:ext uri="{FF2B5EF4-FFF2-40B4-BE49-F238E27FC236}">
                  <a16:creationId xmlns:a16="http://schemas.microsoft.com/office/drawing/2014/main" id="{0BD9E320-D106-438A-B483-6C504E85D20A}"/>
                </a:ext>
              </a:extLst>
            </p:cNvPr>
            <p:cNvGrpSpPr/>
            <p:nvPr/>
          </p:nvGrpSpPr>
          <p:grpSpPr>
            <a:xfrm>
              <a:off x="7791112" y="4742533"/>
              <a:ext cx="363998" cy="336901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20" name="รูปแบบอิสระ: รูปร่าง 119">
                <a:extLst>
                  <a:ext uri="{FF2B5EF4-FFF2-40B4-BE49-F238E27FC236}">
                    <a16:creationId xmlns:a16="http://schemas.microsoft.com/office/drawing/2014/main" id="{EC00C30A-0CFF-46BF-9E89-CA340FE1C3E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21" name="วงรี 77">
                <a:extLst>
                  <a:ext uri="{FF2B5EF4-FFF2-40B4-BE49-F238E27FC236}">
                    <a16:creationId xmlns:a16="http://schemas.microsoft.com/office/drawing/2014/main" id="{2751316B-3AC4-4345-8DD1-A97457676FEA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17" name="กลุ่ม 116">
              <a:extLst>
                <a:ext uri="{FF2B5EF4-FFF2-40B4-BE49-F238E27FC236}">
                  <a16:creationId xmlns:a16="http://schemas.microsoft.com/office/drawing/2014/main" id="{90F1EFFD-A8D7-4C9D-BDC7-9556CA84439A}"/>
                </a:ext>
              </a:extLst>
            </p:cNvPr>
            <p:cNvGrpSpPr/>
            <p:nvPr/>
          </p:nvGrpSpPr>
          <p:grpSpPr>
            <a:xfrm>
              <a:off x="7453504" y="5309050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8" name="รูปแบบอิสระ: รูปร่าง 117">
                <a:extLst>
                  <a:ext uri="{FF2B5EF4-FFF2-40B4-BE49-F238E27FC236}">
                    <a16:creationId xmlns:a16="http://schemas.microsoft.com/office/drawing/2014/main" id="{37ABDD14-1163-41EE-9BF8-AB8C19908CE0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19" name="วงรี 77">
                <a:extLst>
                  <a:ext uri="{FF2B5EF4-FFF2-40B4-BE49-F238E27FC236}">
                    <a16:creationId xmlns:a16="http://schemas.microsoft.com/office/drawing/2014/main" id="{5552A12A-5162-495D-BD87-32F31905F8BE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09F24ED-9054-46AD-B36A-45039E0FC54E}"/>
              </a:ext>
            </a:extLst>
          </p:cNvPr>
          <p:cNvGrpSpPr/>
          <p:nvPr/>
        </p:nvGrpSpPr>
        <p:grpSpPr>
          <a:xfrm rot="445376">
            <a:off x="7929556" y="5096947"/>
            <a:ext cx="4929161" cy="3231594"/>
            <a:chOff x="8243186" y="3299402"/>
            <a:chExt cx="4929161" cy="3231594"/>
          </a:xfrm>
        </p:grpSpPr>
        <p:sp>
          <p:nvSpPr>
            <p:cNvPr id="86" name="เมฆ 45">
              <a:extLst>
                <a:ext uri="{FF2B5EF4-FFF2-40B4-BE49-F238E27FC236}">
                  <a16:creationId xmlns:a16="http://schemas.microsoft.com/office/drawing/2014/main" id="{55E6A76E-BEEC-42CC-A616-36402224D1AE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847DEFDD-A77A-4900-ACF9-510CA5F11BAD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id="{CB53BF50-CA8F-446B-B9E5-BE96B076FC8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12" name="รูปแบบอิสระ: รูปร่าง 111">
                  <a:extLst>
                    <a:ext uri="{FF2B5EF4-FFF2-40B4-BE49-F238E27FC236}">
                      <a16:creationId xmlns:a16="http://schemas.microsoft.com/office/drawing/2014/main" id="{049EDCEE-01E2-438E-88A0-C9E9DD0011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3" name="วงรี 77">
                  <a:extLst>
                    <a:ext uri="{FF2B5EF4-FFF2-40B4-BE49-F238E27FC236}">
                      <a16:creationId xmlns:a16="http://schemas.microsoft.com/office/drawing/2014/main" id="{E36567F0-22B2-4CE8-BDE6-FBAEC26DBF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3" name="กลุ่ม 102">
                <a:extLst>
                  <a:ext uri="{FF2B5EF4-FFF2-40B4-BE49-F238E27FC236}">
                    <a16:creationId xmlns:a16="http://schemas.microsoft.com/office/drawing/2014/main" id="{DEE4A42C-19AD-4C48-9C03-3B4DD80B3C7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10" name="รูปแบบอิสระ: รูปร่าง 109">
                  <a:extLst>
                    <a:ext uri="{FF2B5EF4-FFF2-40B4-BE49-F238E27FC236}">
                      <a16:creationId xmlns:a16="http://schemas.microsoft.com/office/drawing/2014/main" id="{560BBB2A-6ACD-46ED-93DC-0D4B0D4145D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1" name="วงรี 77">
                  <a:extLst>
                    <a:ext uri="{FF2B5EF4-FFF2-40B4-BE49-F238E27FC236}">
                      <a16:creationId xmlns:a16="http://schemas.microsoft.com/office/drawing/2014/main" id="{549D5193-2F7B-4F0A-9B81-85C660B140D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EF91B66A-2CC6-4BA3-BA99-16AEF0180EC1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08" name="รูปแบบอิสระ: รูปร่าง 107">
                  <a:extLst>
                    <a:ext uri="{FF2B5EF4-FFF2-40B4-BE49-F238E27FC236}">
                      <a16:creationId xmlns:a16="http://schemas.microsoft.com/office/drawing/2014/main" id="{2A41C20C-609D-41AE-AE69-F1894C412DE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9" name="วงรี 77">
                  <a:extLst>
                    <a:ext uri="{FF2B5EF4-FFF2-40B4-BE49-F238E27FC236}">
                      <a16:creationId xmlns:a16="http://schemas.microsoft.com/office/drawing/2014/main" id="{EF424A06-7474-4D43-8C58-CADE3C437F8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73A60A76-5096-48B2-B3B1-6500B1E921F7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83372C78-AE49-4CCE-B0A2-0771EE472F0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8867D08F-E425-4EC7-9B66-ADA8E8979E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354" name="กลุ่ม 353">
            <a:extLst>
              <a:ext uri="{FF2B5EF4-FFF2-40B4-BE49-F238E27FC236}">
                <a16:creationId xmlns:a16="http://schemas.microsoft.com/office/drawing/2014/main" id="{1F74B733-7C2F-49E0-81FE-812C5C064401}"/>
              </a:ext>
            </a:extLst>
          </p:cNvPr>
          <p:cNvGrpSpPr/>
          <p:nvPr/>
        </p:nvGrpSpPr>
        <p:grpSpPr>
          <a:xfrm rot="20804918">
            <a:off x="1314269" y="85311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5" name="รูปแบบอิสระ: รูปร่าง 354">
              <a:extLst>
                <a:ext uri="{FF2B5EF4-FFF2-40B4-BE49-F238E27FC236}">
                  <a16:creationId xmlns:a16="http://schemas.microsoft.com/office/drawing/2014/main" id="{69632D9A-C779-4E9D-8AFA-65BD295093B6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6" name="วงรี 355">
              <a:extLst>
                <a:ext uri="{FF2B5EF4-FFF2-40B4-BE49-F238E27FC236}">
                  <a16:creationId xmlns:a16="http://schemas.microsoft.com/office/drawing/2014/main" id="{87BC0989-0336-405A-AF8C-5E7BF3918688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7" name="วงรี 356">
              <a:extLst>
                <a:ext uri="{FF2B5EF4-FFF2-40B4-BE49-F238E27FC236}">
                  <a16:creationId xmlns:a16="http://schemas.microsoft.com/office/drawing/2014/main" id="{A8408174-CCDF-4915-9AE6-C16F414B8D56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8" name="วงรี 357">
              <a:extLst>
                <a:ext uri="{FF2B5EF4-FFF2-40B4-BE49-F238E27FC236}">
                  <a16:creationId xmlns:a16="http://schemas.microsoft.com/office/drawing/2014/main" id="{F4DFDA0D-AE2A-4B63-8DCC-FCD8DFFCB3D1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9" name="วงรี 358">
              <a:extLst>
                <a:ext uri="{FF2B5EF4-FFF2-40B4-BE49-F238E27FC236}">
                  <a16:creationId xmlns:a16="http://schemas.microsoft.com/office/drawing/2014/main" id="{978D6947-E7B7-40FF-9C03-8039C586B139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60" name="กลุ่ม 359">
            <a:extLst>
              <a:ext uri="{FF2B5EF4-FFF2-40B4-BE49-F238E27FC236}">
                <a16:creationId xmlns:a16="http://schemas.microsoft.com/office/drawing/2014/main" id="{BA1F0A6F-D008-40E0-9588-EFAF86D0F4B3}"/>
              </a:ext>
            </a:extLst>
          </p:cNvPr>
          <p:cNvGrpSpPr/>
          <p:nvPr/>
        </p:nvGrpSpPr>
        <p:grpSpPr>
          <a:xfrm rot="4313508">
            <a:off x="8770389" y="331250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1" name="รูปแบบอิสระ: รูปร่าง 360">
              <a:extLst>
                <a:ext uri="{FF2B5EF4-FFF2-40B4-BE49-F238E27FC236}">
                  <a16:creationId xmlns:a16="http://schemas.microsoft.com/office/drawing/2014/main" id="{38E2AF29-B92C-4DD3-9582-9DE9921369E8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2" name="วงรี 361">
              <a:extLst>
                <a:ext uri="{FF2B5EF4-FFF2-40B4-BE49-F238E27FC236}">
                  <a16:creationId xmlns:a16="http://schemas.microsoft.com/office/drawing/2014/main" id="{03E2F0DC-D5CD-46EA-A07F-A570FEC71A93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3" name="วงรี 362">
              <a:extLst>
                <a:ext uri="{FF2B5EF4-FFF2-40B4-BE49-F238E27FC236}">
                  <a16:creationId xmlns:a16="http://schemas.microsoft.com/office/drawing/2014/main" id="{66ED8F35-AA65-4AB1-A629-6C7F47852E6C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4" name="วงรี 363">
              <a:extLst>
                <a:ext uri="{FF2B5EF4-FFF2-40B4-BE49-F238E27FC236}">
                  <a16:creationId xmlns:a16="http://schemas.microsoft.com/office/drawing/2014/main" id="{B87A4203-AC14-4685-9897-31AC790022B3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5" name="วงรี 364">
              <a:extLst>
                <a:ext uri="{FF2B5EF4-FFF2-40B4-BE49-F238E27FC236}">
                  <a16:creationId xmlns:a16="http://schemas.microsoft.com/office/drawing/2014/main" id="{B21591E5-8D20-4689-8028-745B161A813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647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กลุ่ม 236">
            <a:extLst>
              <a:ext uri="{FF2B5EF4-FFF2-40B4-BE49-F238E27FC236}">
                <a16:creationId xmlns:a16="http://schemas.microsoft.com/office/drawing/2014/main" id="{916C485F-6931-4B58-9E56-E43D33F63216}"/>
              </a:ext>
            </a:extLst>
          </p:cNvPr>
          <p:cNvGrpSpPr/>
          <p:nvPr/>
        </p:nvGrpSpPr>
        <p:grpSpPr>
          <a:xfrm>
            <a:off x="3553976" y="3160186"/>
            <a:ext cx="1122083" cy="1812724"/>
            <a:chOff x="2492332" y="582689"/>
            <a:chExt cx="4146187" cy="6074613"/>
          </a:xfrm>
        </p:grpSpPr>
        <p:grpSp>
          <p:nvGrpSpPr>
            <p:cNvPr id="238" name="กลุ่ม 237">
              <a:extLst>
                <a:ext uri="{FF2B5EF4-FFF2-40B4-BE49-F238E27FC236}">
                  <a16:creationId xmlns:a16="http://schemas.microsoft.com/office/drawing/2014/main" id="{BD7F13F0-FD1F-4187-94B3-ACF763C92B0B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70" name="รูปแบบอิสระ: รูปร่าง 269">
                <a:extLst>
                  <a:ext uri="{FF2B5EF4-FFF2-40B4-BE49-F238E27FC236}">
                    <a16:creationId xmlns:a16="http://schemas.microsoft.com/office/drawing/2014/main" id="{216BD31B-9286-497A-BA26-A82D120CF81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71" name="ตัวเชื่อมต่อตรง 270">
                <a:extLst>
                  <a:ext uri="{FF2B5EF4-FFF2-40B4-BE49-F238E27FC236}">
                    <a16:creationId xmlns:a16="http://schemas.microsoft.com/office/drawing/2014/main" id="{C717740E-07C4-4986-9998-EC3B8446E7B8}"/>
                  </a:ext>
                </a:extLst>
              </p:cNvPr>
              <p:cNvCxnSpPr>
                <a:cxnSpLocks/>
                <a:stCxn id="27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รูปแบบอิสระ: รูปร่าง 271">
                <a:extLst>
                  <a:ext uri="{FF2B5EF4-FFF2-40B4-BE49-F238E27FC236}">
                    <a16:creationId xmlns:a16="http://schemas.microsoft.com/office/drawing/2014/main" id="{D448CF68-F8B1-4441-A5C4-759E6E0F191A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3" name="รูปแบบอิสระ: รูปร่าง 272">
                <a:extLst>
                  <a:ext uri="{FF2B5EF4-FFF2-40B4-BE49-F238E27FC236}">
                    <a16:creationId xmlns:a16="http://schemas.microsoft.com/office/drawing/2014/main" id="{0D72E2C3-C008-48B3-83D1-78039228E05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4" name="รูปแบบอิสระ: รูปร่าง 273">
                <a:extLst>
                  <a:ext uri="{FF2B5EF4-FFF2-40B4-BE49-F238E27FC236}">
                    <a16:creationId xmlns:a16="http://schemas.microsoft.com/office/drawing/2014/main" id="{DA5003CB-D3A4-4DF4-A75B-09F00C0812A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5" name="รูปแบบอิสระ: รูปร่าง 274">
                <a:extLst>
                  <a:ext uri="{FF2B5EF4-FFF2-40B4-BE49-F238E27FC236}">
                    <a16:creationId xmlns:a16="http://schemas.microsoft.com/office/drawing/2014/main" id="{6010B467-D89D-4BF9-9C26-A22D5372699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39" name="กลุ่ม 238">
              <a:extLst>
                <a:ext uri="{FF2B5EF4-FFF2-40B4-BE49-F238E27FC236}">
                  <a16:creationId xmlns:a16="http://schemas.microsoft.com/office/drawing/2014/main" id="{9DECC7F1-0E97-4110-8C31-9E5547B1DBE7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64" name="รูปแบบอิสระ: รูปร่าง 263">
                <a:extLst>
                  <a:ext uri="{FF2B5EF4-FFF2-40B4-BE49-F238E27FC236}">
                    <a16:creationId xmlns:a16="http://schemas.microsoft.com/office/drawing/2014/main" id="{25E837B4-ACD3-42F6-9043-BE0BEC50679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65" name="ตัวเชื่อมต่อตรง 264">
                <a:extLst>
                  <a:ext uri="{FF2B5EF4-FFF2-40B4-BE49-F238E27FC236}">
                    <a16:creationId xmlns:a16="http://schemas.microsoft.com/office/drawing/2014/main" id="{CB799506-93A0-4BB8-A9FE-1B4B319D08F0}"/>
                  </a:ext>
                </a:extLst>
              </p:cNvPr>
              <p:cNvCxnSpPr>
                <a:cxnSpLocks/>
                <a:stCxn id="26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รูปแบบอิสระ: รูปร่าง 265">
                <a:extLst>
                  <a:ext uri="{FF2B5EF4-FFF2-40B4-BE49-F238E27FC236}">
                    <a16:creationId xmlns:a16="http://schemas.microsoft.com/office/drawing/2014/main" id="{283623C7-3615-40FA-BC16-BE25534D338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7" name="รูปแบบอิสระ: รูปร่าง 266">
                <a:extLst>
                  <a:ext uri="{FF2B5EF4-FFF2-40B4-BE49-F238E27FC236}">
                    <a16:creationId xmlns:a16="http://schemas.microsoft.com/office/drawing/2014/main" id="{01D01D38-FFCD-4A0B-ADB8-C7207F9AE0D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8" name="รูปแบบอิสระ: รูปร่าง 267">
                <a:extLst>
                  <a:ext uri="{FF2B5EF4-FFF2-40B4-BE49-F238E27FC236}">
                    <a16:creationId xmlns:a16="http://schemas.microsoft.com/office/drawing/2014/main" id="{EBB81B8C-79F4-48D2-B609-12EA8954B6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9" name="รูปแบบอิสระ: รูปร่าง 268">
                <a:extLst>
                  <a:ext uri="{FF2B5EF4-FFF2-40B4-BE49-F238E27FC236}">
                    <a16:creationId xmlns:a16="http://schemas.microsoft.com/office/drawing/2014/main" id="{6557F797-BA1E-498E-B44A-D416CBD8835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24E140E4-ABC5-42FF-9EA7-F9334355B1CD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262" name="สี่เหลี่ยมผืนผ้า 5">
                <a:extLst>
                  <a:ext uri="{FF2B5EF4-FFF2-40B4-BE49-F238E27FC236}">
                    <a16:creationId xmlns:a16="http://schemas.microsoft.com/office/drawing/2014/main" id="{C14DE4FE-85DB-4ABE-B31F-B6568ECC164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3" name="สี่เหลี่ยมผืนผ้า 5">
                <a:extLst>
                  <a:ext uri="{FF2B5EF4-FFF2-40B4-BE49-F238E27FC236}">
                    <a16:creationId xmlns:a16="http://schemas.microsoft.com/office/drawing/2014/main" id="{970907D6-D802-4E99-BEBD-A2640B05AB4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1" name="กลุ่ม 240">
              <a:extLst>
                <a:ext uri="{FF2B5EF4-FFF2-40B4-BE49-F238E27FC236}">
                  <a16:creationId xmlns:a16="http://schemas.microsoft.com/office/drawing/2014/main" id="{B566F3D5-10DF-4703-804A-39E32CBC38E5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FAA57F83-0B1B-4C4D-B454-72E80BFB759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57" name="ตัวเชื่อมต่อตรง 256">
                <a:extLst>
                  <a:ext uri="{FF2B5EF4-FFF2-40B4-BE49-F238E27FC236}">
                    <a16:creationId xmlns:a16="http://schemas.microsoft.com/office/drawing/2014/main" id="{B65CA91B-4BA6-4CEE-BAE5-ADE54B06B06D}"/>
                  </a:ext>
                </a:extLst>
              </p:cNvPr>
              <p:cNvCxnSpPr>
                <a:cxnSpLocks/>
                <a:stCxn id="2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รูปแบบอิสระ: รูปร่าง 257">
                <a:extLst>
                  <a:ext uri="{FF2B5EF4-FFF2-40B4-BE49-F238E27FC236}">
                    <a16:creationId xmlns:a16="http://schemas.microsoft.com/office/drawing/2014/main" id="{BC0D7D25-DCBF-4D57-9285-57B13C26047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9" name="รูปแบบอิสระ: รูปร่าง 258">
                <a:extLst>
                  <a:ext uri="{FF2B5EF4-FFF2-40B4-BE49-F238E27FC236}">
                    <a16:creationId xmlns:a16="http://schemas.microsoft.com/office/drawing/2014/main" id="{A1A695B1-4ABB-4AF2-B68E-DA3844826D8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0" name="รูปแบบอิสระ: รูปร่าง 259">
                <a:extLst>
                  <a:ext uri="{FF2B5EF4-FFF2-40B4-BE49-F238E27FC236}">
                    <a16:creationId xmlns:a16="http://schemas.microsoft.com/office/drawing/2014/main" id="{95B945E7-F57F-4D49-A006-9BCEB1C91C0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1" name="รูปแบบอิสระ: รูปร่าง 260">
                <a:extLst>
                  <a:ext uri="{FF2B5EF4-FFF2-40B4-BE49-F238E27FC236}">
                    <a16:creationId xmlns:a16="http://schemas.microsoft.com/office/drawing/2014/main" id="{86E6A8EC-2B57-4EF6-A803-B9660F42C1D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2" name="กลุ่ม 241">
              <a:extLst>
                <a:ext uri="{FF2B5EF4-FFF2-40B4-BE49-F238E27FC236}">
                  <a16:creationId xmlns:a16="http://schemas.microsoft.com/office/drawing/2014/main" id="{5BA4FCA0-D40E-4372-856E-32CC5781079D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1CFE0ADF-B70A-4796-B5F4-653A8BB7700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51" name="ตัวเชื่อมต่อตรง 250">
                <a:extLst>
                  <a:ext uri="{FF2B5EF4-FFF2-40B4-BE49-F238E27FC236}">
                    <a16:creationId xmlns:a16="http://schemas.microsoft.com/office/drawing/2014/main" id="{DD031C0C-39BB-432A-B2D6-612ED620359F}"/>
                  </a:ext>
                </a:extLst>
              </p:cNvPr>
              <p:cNvCxnSpPr>
                <a:cxnSpLocks/>
                <a:stCxn id="25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รูปแบบอิสระ: รูปร่าง 251">
                <a:extLst>
                  <a:ext uri="{FF2B5EF4-FFF2-40B4-BE49-F238E27FC236}">
                    <a16:creationId xmlns:a16="http://schemas.microsoft.com/office/drawing/2014/main" id="{F0139851-B517-4ADD-9691-7864FB62983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3" name="รูปแบบอิสระ: รูปร่าง 252">
                <a:extLst>
                  <a:ext uri="{FF2B5EF4-FFF2-40B4-BE49-F238E27FC236}">
                    <a16:creationId xmlns:a16="http://schemas.microsoft.com/office/drawing/2014/main" id="{9E74B0C7-DC23-47E6-ABE4-58F72330257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4" name="รูปแบบอิสระ: รูปร่าง 253">
                <a:extLst>
                  <a:ext uri="{FF2B5EF4-FFF2-40B4-BE49-F238E27FC236}">
                    <a16:creationId xmlns:a16="http://schemas.microsoft.com/office/drawing/2014/main" id="{A644E77A-EADC-4DE0-ABCB-EB162C3E792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A44BF931-65F7-4DE9-B2A6-32C64F522FE8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3" name="กลุ่ม 242">
              <a:extLst>
                <a:ext uri="{FF2B5EF4-FFF2-40B4-BE49-F238E27FC236}">
                  <a16:creationId xmlns:a16="http://schemas.microsoft.com/office/drawing/2014/main" id="{9FE9D9E8-EB1F-4F5A-803B-EAA89EC9248E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44" name="รูปแบบอิสระ: รูปร่าง 243">
                <a:extLst>
                  <a:ext uri="{FF2B5EF4-FFF2-40B4-BE49-F238E27FC236}">
                    <a16:creationId xmlns:a16="http://schemas.microsoft.com/office/drawing/2014/main" id="{B92C6C06-267B-4DE1-892B-16D5680628E5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45" name="ตัวเชื่อมต่อตรง 244">
                <a:extLst>
                  <a:ext uri="{FF2B5EF4-FFF2-40B4-BE49-F238E27FC236}">
                    <a16:creationId xmlns:a16="http://schemas.microsoft.com/office/drawing/2014/main" id="{CFC3DDC8-5C1F-46EE-92AA-BE0121D2EA75}"/>
                  </a:ext>
                </a:extLst>
              </p:cNvPr>
              <p:cNvCxnSpPr>
                <a:cxnSpLocks/>
                <a:stCxn id="24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รูปแบบอิสระ: รูปร่าง 245">
                <a:extLst>
                  <a:ext uri="{FF2B5EF4-FFF2-40B4-BE49-F238E27FC236}">
                    <a16:creationId xmlns:a16="http://schemas.microsoft.com/office/drawing/2014/main" id="{32218658-F353-43A3-A743-278D037357D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7" name="รูปแบบอิสระ: รูปร่าง 246">
                <a:extLst>
                  <a:ext uri="{FF2B5EF4-FFF2-40B4-BE49-F238E27FC236}">
                    <a16:creationId xmlns:a16="http://schemas.microsoft.com/office/drawing/2014/main" id="{A1153540-1066-4E06-A1CF-514779142B4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8" name="รูปแบบอิสระ: รูปร่าง 247">
                <a:extLst>
                  <a:ext uri="{FF2B5EF4-FFF2-40B4-BE49-F238E27FC236}">
                    <a16:creationId xmlns:a16="http://schemas.microsoft.com/office/drawing/2014/main" id="{E09C7EBD-8F63-44B7-8907-6E25579CED2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9" name="รูปแบบอิสระ: รูปร่าง 248">
                <a:extLst>
                  <a:ext uri="{FF2B5EF4-FFF2-40B4-BE49-F238E27FC236}">
                    <a16:creationId xmlns:a16="http://schemas.microsoft.com/office/drawing/2014/main" id="{2E35D9D1-80E8-410A-8CF2-BEEAA08DACA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9E5AF1D6-D110-4149-AC69-248024A02F08}"/>
              </a:ext>
            </a:extLst>
          </p:cNvPr>
          <p:cNvSpPr/>
          <p:nvPr/>
        </p:nvSpPr>
        <p:spPr>
          <a:xfrm>
            <a:off x="4960277" y="1394450"/>
            <a:ext cx="57599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9600" b="1" i="0" u="none" strike="noStrike" kern="1200" cap="none" spc="0" normalizeH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FD06BE1-BF6B-4587-BC47-87DFAFB9C974}"/>
              </a:ext>
            </a:extLst>
          </p:cNvPr>
          <p:cNvGrpSpPr/>
          <p:nvPr/>
        </p:nvGrpSpPr>
        <p:grpSpPr>
          <a:xfrm>
            <a:off x="6580667" y="3566170"/>
            <a:ext cx="2888825" cy="3089270"/>
            <a:chOff x="7119304" y="3891520"/>
            <a:chExt cx="2387718" cy="2565565"/>
          </a:xfrm>
        </p:grpSpPr>
        <p:grpSp>
          <p:nvGrpSpPr>
            <p:cNvPr id="122" name="กลุ่ม 121">
              <a:extLst>
                <a:ext uri="{FF2B5EF4-FFF2-40B4-BE49-F238E27FC236}">
                  <a16:creationId xmlns:a16="http://schemas.microsoft.com/office/drawing/2014/main" id="{08B07AB3-571A-4D98-9CD1-30CAEDF5F939}"/>
                </a:ext>
              </a:extLst>
            </p:cNvPr>
            <p:cNvGrpSpPr/>
            <p:nvPr/>
          </p:nvGrpSpPr>
          <p:grpSpPr>
            <a:xfrm>
              <a:off x="7119304" y="3891520"/>
              <a:ext cx="2387718" cy="2565565"/>
              <a:chOff x="6925084" y="939609"/>
              <a:chExt cx="3027518" cy="3188928"/>
            </a:xfrm>
          </p:grpSpPr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FA945CC-6731-40A5-BC65-ABBD4EB21BCA}"/>
                  </a:ext>
                </a:extLst>
              </p:cNvPr>
              <p:cNvGrpSpPr/>
              <p:nvPr/>
            </p:nvGrpSpPr>
            <p:grpSpPr>
              <a:xfrm rot="11560916">
                <a:off x="9065888" y="2266684"/>
                <a:ext cx="886714" cy="1756672"/>
                <a:chOff x="2768138" y="-613191"/>
                <a:chExt cx="884866" cy="1660027"/>
              </a:xfrm>
            </p:grpSpPr>
            <p:sp>
              <p:nvSpPr>
                <p:cNvPr id="169" name="รูปแบบอิสระ: รูปร่าง 168">
                  <a:extLst>
                    <a:ext uri="{FF2B5EF4-FFF2-40B4-BE49-F238E27FC236}">
                      <a16:creationId xmlns:a16="http://schemas.microsoft.com/office/drawing/2014/main" id="{2ECA4B4A-4414-4A08-BE46-1E4B67310B1C}"/>
                    </a:ext>
                  </a:extLst>
                </p:cNvPr>
                <p:cNvSpPr/>
                <p:nvPr/>
              </p:nvSpPr>
              <p:spPr>
                <a:xfrm rot="10093967">
                  <a:off x="2768138" y="-613191"/>
                  <a:ext cx="884866" cy="1660027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0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6F207D8A-DBAF-4220-8F7B-5D13BF2A14A2}"/>
                    </a:ext>
                  </a:extLst>
                </p:cNvPr>
                <p:cNvSpPr/>
                <p:nvPr/>
              </p:nvSpPr>
              <p:spPr>
                <a:xfrm rot="5400000">
                  <a:off x="2896086" y="396423"/>
                  <a:ext cx="232966" cy="268229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1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E4B0395-108E-4AD7-ABE9-55002E44638D}"/>
                    </a:ext>
                  </a:extLst>
                </p:cNvPr>
                <p:cNvSpPr/>
                <p:nvPr/>
              </p:nvSpPr>
              <p:spPr>
                <a:xfrm rot="16200000" flipH="1">
                  <a:off x="2922848" y="70463"/>
                  <a:ext cx="229716" cy="269515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2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8E2A94B-CD18-41C0-B616-AC4C6D1C5BC5}"/>
                    </a:ext>
                  </a:extLst>
                </p:cNvPr>
                <p:cNvSpPr/>
                <p:nvPr/>
              </p:nvSpPr>
              <p:spPr>
                <a:xfrm rot="3903624">
                  <a:off x="2951522" y="716456"/>
                  <a:ext cx="235617" cy="274386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  <a:gd name="connsiteX0" fmla="*/ 0 w 232966"/>
                    <a:gd name="connsiteY0" fmla="*/ 263371 h 278376"/>
                    <a:gd name="connsiteX1" fmla="*/ 116483 w 232966"/>
                    <a:gd name="connsiteY1" fmla="*/ 0 h 278376"/>
                    <a:gd name="connsiteX2" fmla="*/ 232966 w 232966"/>
                    <a:gd name="connsiteY2" fmla="*/ 263371 h 278376"/>
                    <a:gd name="connsiteX3" fmla="*/ 134923 w 232966"/>
                    <a:gd name="connsiteY3" fmla="*/ 278377 h 278376"/>
                    <a:gd name="connsiteX4" fmla="*/ 0 w 232966"/>
                    <a:gd name="connsiteY4" fmla="*/ 263371 h 278376"/>
                    <a:gd name="connsiteX0" fmla="*/ 0 w 235617"/>
                    <a:gd name="connsiteY0" fmla="*/ 263371 h 278377"/>
                    <a:gd name="connsiteX1" fmla="*/ 116483 w 235617"/>
                    <a:gd name="connsiteY1" fmla="*/ 0 h 278377"/>
                    <a:gd name="connsiteX2" fmla="*/ 235617 w 235617"/>
                    <a:gd name="connsiteY2" fmla="*/ 266754 h 278377"/>
                    <a:gd name="connsiteX3" fmla="*/ 134923 w 235617"/>
                    <a:gd name="connsiteY3" fmla="*/ 278377 h 278377"/>
                    <a:gd name="connsiteX4" fmla="*/ 0 w 235617"/>
                    <a:gd name="connsiteY4" fmla="*/ 263371 h 2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17" h="278377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5617" y="266754"/>
                      </a:lnTo>
                      <a:cubicBezTo>
                        <a:pt x="200284" y="267103"/>
                        <a:pt x="170256" y="278028"/>
                        <a:pt x="134923" y="278377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24" name="กลุ่ม 123">
                <a:extLst>
                  <a:ext uri="{FF2B5EF4-FFF2-40B4-BE49-F238E27FC236}">
                    <a16:creationId xmlns:a16="http://schemas.microsoft.com/office/drawing/2014/main" id="{F3B8C090-08E4-47AF-83DF-EA05F395848F}"/>
                  </a:ext>
                </a:extLst>
              </p:cNvPr>
              <p:cNvGrpSpPr/>
              <p:nvPr/>
            </p:nvGrpSpPr>
            <p:grpSpPr>
              <a:xfrm>
                <a:off x="6925084" y="939609"/>
                <a:ext cx="2344798" cy="3188928"/>
                <a:chOff x="803735" y="981668"/>
                <a:chExt cx="2480003" cy="3391878"/>
              </a:xfrm>
            </p:grpSpPr>
            <p:grpSp>
              <p:nvGrpSpPr>
                <p:cNvPr id="125" name="กลุ่ม 124">
                  <a:extLst>
                    <a:ext uri="{FF2B5EF4-FFF2-40B4-BE49-F238E27FC236}">
                      <a16:creationId xmlns:a16="http://schemas.microsoft.com/office/drawing/2014/main" id="{33D24F2C-C13C-4511-B772-7F88F3DF362A}"/>
                    </a:ext>
                  </a:extLst>
                </p:cNvPr>
                <p:cNvGrpSpPr/>
                <p:nvPr/>
              </p:nvGrpSpPr>
              <p:grpSpPr>
                <a:xfrm>
                  <a:off x="803735" y="981668"/>
                  <a:ext cx="2480003" cy="3391878"/>
                  <a:chOff x="2804160" y="2202089"/>
                  <a:chExt cx="2237116" cy="2959191"/>
                </a:xfrm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รูปแบบอิสระ: รูปร่าง 135">
                    <a:extLst>
                      <a:ext uri="{FF2B5EF4-FFF2-40B4-BE49-F238E27FC236}">
                        <a16:creationId xmlns:a16="http://schemas.microsoft.com/office/drawing/2014/main" id="{BB02B4B7-91CC-43D9-8381-EF2F25CA1783}"/>
                      </a:ext>
                    </a:extLst>
                  </p:cNvPr>
                  <p:cNvSpPr/>
                  <p:nvPr/>
                </p:nvSpPr>
                <p:spPr>
                  <a:xfrm>
                    <a:off x="2804160" y="2202089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EFBA46"/>
                  </a:solidFill>
                  <a:ln w="57150">
                    <a:solidFill>
                      <a:schemeClr val="tx1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37" name="กลุ่ม 136">
                    <a:extLst>
                      <a:ext uri="{FF2B5EF4-FFF2-40B4-BE49-F238E27FC236}">
                        <a16:creationId xmlns:a16="http://schemas.microsoft.com/office/drawing/2014/main" id="{BC88FBDB-3186-4192-BE42-FCFA47E46B4D}"/>
                      </a:ext>
                    </a:extLst>
                  </p:cNvPr>
                  <p:cNvGrpSpPr/>
                  <p:nvPr/>
                </p:nvGrpSpPr>
                <p:grpSpPr>
                  <a:xfrm>
                    <a:off x="3672603" y="2409900"/>
                    <a:ext cx="553180" cy="345773"/>
                    <a:chOff x="3672603" y="2409900"/>
                    <a:chExt cx="553180" cy="345773"/>
                  </a:xfrm>
                  <a:solidFill>
                    <a:srgbClr val="660066"/>
                  </a:solidFill>
                </p:grpSpPr>
                <p:sp>
                  <p:nvSpPr>
                    <p:cNvPr id="166" name="สามเหลี่ยมหน้าจั่ว 8">
                      <a:extLst>
                        <a:ext uri="{FF2B5EF4-FFF2-40B4-BE49-F238E27FC236}">
                          <a16:creationId xmlns:a16="http://schemas.microsoft.com/office/drawing/2014/main" id="{A768F06B-09D6-4735-972E-C52C32AB32FF}"/>
                        </a:ext>
                      </a:extLst>
                    </p:cNvPr>
                    <p:cNvSpPr/>
                    <p:nvPr/>
                  </p:nvSpPr>
                  <p:spPr>
                    <a:xfrm rot="10474012">
                      <a:off x="3848896" y="2409900"/>
                      <a:ext cx="215266" cy="345773"/>
                    </a:xfrm>
                    <a:custGeom>
                      <a:avLst/>
                      <a:gdLst>
                        <a:gd name="connsiteX0" fmla="*/ 0 w 208280"/>
                        <a:gd name="connsiteY0" fmla="*/ 337820 h 337820"/>
                        <a:gd name="connsiteX1" fmla="*/ 104140 w 208280"/>
                        <a:gd name="connsiteY1" fmla="*/ 0 h 337820"/>
                        <a:gd name="connsiteX2" fmla="*/ 208280 w 208280"/>
                        <a:gd name="connsiteY2" fmla="*/ 337820 h 337820"/>
                        <a:gd name="connsiteX3" fmla="*/ 0 w 208280"/>
                        <a:gd name="connsiteY3" fmla="*/ 337820 h 337820"/>
                        <a:gd name="connsiteX0" fmla="*/ 0 w 207919"/>
                        <a:gd name="connsiteY0" fmla="*/ 334027 h 337820"/>
                        <a:gd name="connsiteX1" fmla="*/ 103779 w 207919"/>
                        <a:gd name="connsiteY1" fmla="*/ 0 h 337820"/>
                        <a:gd name="connsiteX2" fmla="*/ 207919 w 207919"/>
                        <a:gd name="connsiteY2" fmla="*/ 337820 h 337820"/>
                        <a:gd name="connsiteX3" fmla="*/ 0 w 207919"/>
                        <a:gd name="connsiteY3" fmla="*/ 334027 h 337820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4764"/>
                        <a:gd name="connsiteX1" fmla="*/ 103779 w 207919"/>
                        <a:gd name="connsiteY1" fmla="*/ 0 h 344764"/>
                        <a:gd name="connsiteX2" fmla="*/ 207919 w 207919"/>
                        <a:gd name="connsiteY2" fmla="*/ 337820 h 344764"/>
                        <a:gd name="connsiteX3" fmla="*/ 115118 w 207919"/>
                        <a:gd name="connsiteY3" fmla="*/ 344764 h 344764"/>
                        <a:gd name="connsiteX4" fmla="*/ 0 w 207919"/>
                        <a:gd name="connsiteY4" fmla="*/ 334027 h 344764"/>
                        <a:gd name="connsiteX0" fmla="*/ 0 w 213458"/>
                        <a:gd name="connsiteY0" fmla="*/ 338604 h 344764"/>
                        <a:gd name="connsiteX1" fmla="*/ 109318 w 213458"/>
                        <a:gd name="connsiteY1" fmla="*/ 0 h 344764"/>
                        <a:gd name="connsiteX2" fmla="*/ 213458 w 213458"/>
                        <a:gd name="connsiteY2" fmla="*/ 337820 h 344764"/>
                        <a:gd name="connsiteX3" fmla="*/ 120657 w 213458"/>
                        <a:gd name="connsiteY3" fmla="*/ 344764 h 344764"/>
                        <a:gd name="connsiteX4" fmla="*/ 0 w 213458"/>
                        <a:gd name="connsiteY4" fmla="*/ 338604 h 344764"/>
                        <a:gd name="connsiteX0" fmla="*/ 0 w 215266"/>
                        <a:gd name="connsiteY0" fmla="*/ 338604 h 345773"/>
                        <a:gd name="connsiteX1" fmla="*/ 109318 w 215266"/>
                        <a:gd name="connsiteY1" fmla="*/ 0 h 345773"/>
                        <a:gd name="connsiteX2" fmla="*/ 215266 w 215266"/>
                        <a:gd name="connsiteY2" fmla="*/ 345646 h 345773"/>
                        <a:gd name="connsiteX3" fmla="*/ 120657 w 215266"/>
                        <a:gd name="connsiteY3" fmla="*/ 344764 h 345773"/>
                        <a:gd name="connsiteX4" fmla="*/ 0 w 215266"/>
                        <a:gd name="connsiteY4" fmla="*/ 338604 h 345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266" h="345773">
                          <a:moveTo>
                            <a:pt x="0" y="338604"/>
                          </a:moveTo>
                          <a:lnTo>
                            <a:pt x="109318" y="0"/>
                          </a:lnTo>
                          <a:lnTo>
                            <a:pt x="215266" y="345646"/>
                          </a:lnTo>
                          <a:cubicBezTo>
                            <a:pt x="175984" y="346316"/>
                            <a:pt x="159939" y="344094"/>
                            <a:pt x="120657" y="344764"/>
                          </a:cubicBezTo>
                          <a:cubicBezTo>
                            <a:pt x="39581" y="343077"/>
                            <a:pt x="42667" y="341741"/>
                            <a:pt x="0" y="338604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7" name="สามเหลี่ยมหน้าจั่ว 9">
                      <a:extLst>
                        <a:ext uri="{FF2B5EF4-FFF2-40B4-BE49-F238E27FC236}">
                          <a16:creationId xmlns:a16="http://schemas.microsoft.com/office/drawing/2014/main" id="{34F0BDEB-C151-4667-8FA4-BF1340E4F536}"/>
                        </a:ext>
                      </a:extLst>
                    </p:cNvPr>
                    <p:cNvSpPr/>
                    <p:nvPr/>
                  </p:nvSpPr>
                  <p:spPr>
                    <a:xfrm rot="10053214">
                      <a:off x="3672603" y="2445746"/>
                      <a:ext cx="148655" cy="233411"/>
                    </a:xfrm>
                    <a:custGeom>
                      <a:avLst/>
                      <a:gdLst>
                        <a:gd name="connsiteX0" fmla="*/ 0 w 143300"/>
                        <a:gd name="connsiteY0" fmla="*/ 220938 h 220938"/>
                        <a:gd name="connsiteX1" fmla="*/ 71650 w 143300"/>
                        <a:gd name="connsiteY1" fmla="*/ 0 h 220938"/>
                        <a:gd name="connsiteX2" fmla="*/ 143300 w 143300"/>
                        <a:gd name="connsiteY2" fmla="*/ 220938 h 220938"/>
                        <a:gd name="connsiteX3" fmla="*/ 0 w 143300"/>
                        <a:gd name="connsiteY3" fmla="*/ 220938 h 220938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0 w 147817"/>
                        <a:gd name="connsiteY3" fmla="*/ 241400 h 241400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93041 w 147817"/>
                        <a:gd name="connsiteY3" fmla="*/ 237777 h 241400"/>
                        <a:gd name="connsiteX4" fmla="*/ 0 w 147817"/>
                        <a:gd name="connsiteY4" fmla="*/ 241400 h 241400"/>
                        <a:gd name="connsiteX0" fmla="*/ 0 w 157448"/>
                        <a:gd name="connsiteY0" fmla="*/ 249678 h 249678"/>
                        <a:gd name="connsiteX1" fmla="*/ 85798 w 157448"/>
                        <a:gd name="connsiteY1" fmla="*/ 0 h 249678"/>
                        <a:gd name="connsiteX2" fmla="*/ 157448 w 157448"/>
                        <a:gd name="connsiteY2" fmla="*/ 220938 h 249678"/>
                        <a:gd name="connsiteX3" fmla="*/ 102672 w 157448"/>
                        <a:gd name="connsiteY3" fmla="*/ 237777 h 249678"/>
                        <a:gd name="connsiteX4" fmla="*/ 0 w 157448"/>
                        <a:gd name="connsiteY4" fmla="*/ 249678 h 249678"/>
                        <a:gd name="connsiteX0" fmla="*/ 0 w 152521"/>
                        <a:gd name="connsiteY0" fmla="*/ 227356 h 237777"/>
                        <a:gd name="connsiteX1" fmla="*/ 80871 w 152521"/>
                        <a:gd name="connsiteY1" fmla="*/ 0 h 237777"/>
                        <a:gd name="connsiteX2" fmla="*/ 152521 w 152521"/>
                        <a:gd name="connsiteY2" fmla="*/ 220938 h 237777"/>
                        <a:gd name="connsiteX3" fmla="*/ 97745 w 152521"/>
                        <a:gd name="connsiteY3" fmla="*/ 237777 h 237777"/>
                        <a:gd name="connsiteX4" fmla="*/ 0 w 152521"/>
                        <a:gd name="connsiteY4" fmla="*/ 227356 h 237777"/>
                        <a:gd name="connsiteX0" fmla="*/ 0 w 152521"/>
                        <a:gd name="connsiteY0" fmla="*/ 227356 h 230336"/>
                        <a:gd name="connsiteX1" fmla="*/ 80871 w 152521"/>
                        <a:gd name="connsiteY1" fmla="*/ 0 h 230336"/>
                        <a:gd name="connsiteX2" fmla="*/ 152521 w 152521"/>
                        <a:gd name="connsiteY2" fmla="*/ 220938 h 230336"/>
                        <a:gd name="connsiteX3" fmla="*/ 99387 w 152521"/>
                        <a:gd name="connsiteY3" fmla="*/ 230336 h 230336"/>
                        <a:gd name="connsiteX4" fmla="*/ 0 w 152521"/>
                        <a:gd name="connsiteY4" fmla="*/ 227356 h 230336"/>
                        <a:gd name="connsiteX0" fmla="*/ 0 w 148655"/>
                        <a:gd name="connsiteY0" fmla="*/ 233411 h 233411"/>
                        <a:gd name="connsiteX1" fmla="*/ 77005 w 148655"/>
                        <a:gd name="connsiteY1" fmla="*/ 0 h 233411"/>
                        <a:gd name="connsiteX2" fmla="*/ 148655 w 148655"/>
                        <a:gd name="connsiteY2" fmla="*/ 220938 h 233411"/>
                        <a:gd name="connsiteX3" fmla="*/ 95521 w 148655"/>
                        <a:gd name="connsiteY3" fmla="*/ 230336 h 233411"/>
                        <a:gd name="connsiteX4" fmla="*/ 0 w 148655"/>
                        <a:gd name="connsiteY4" fmla="*/ 233411 h 233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8655" h="233411">
                          <a:moveTo>
                            <a:pt x="0" y="233411"/>
                          </a:moveTo>
                          <a:lnTo>
                            <a:pt x="77005" y="0"/>
                          </a:lnTo>
                          <a:lnTo>
                            <a:pt x="148655" y="220938"/>
                          </a:lnTo>
                          <a:cubicBezTo>
                            <a:pt x="124333" y="224562"/>
                            <a:pt x="119843" y="226712"/>
                            <a:pt x="95521" y="230336"/>
                          </a:cubicBezTo>
                          <a:lnTo>
                            <a:pt x="0" y="23341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8" name="สามเหลี่ยมหน้าจั่ว 10">
                      <a:extLst>
                        <a:ext uri="{FF2B5EF4-FFF2-40B4-BE49-F238E27FC236}">
                          <a16:creationId xmlns:a16="http://schemas.microsoft.com/office/drawing/2014/main" id="{517361A6-0705-4F34-8AAD-4E0B9529FD1C}"/>
                        </a:ext>
                      </a:extLst>
                    </p:cNvPr>
                    <p:cNvSpPr/>
                    <p:nvPr/>
                  </p:nvSpPr>
                  <p:spPr>
                    <a:xfrm rot="11585451">
                      <a:off x="4076612" y="2427730"/>
                      <a:ext cx="149171" cy="229902"/>
                    </a:xfrm>
                    <a:custGeom>
                      <a:avLst/>
                      <a:gdLst>
                        <a:gd name="connsiteX0" fmla="*/ 0 w 140123"/>
                        <a:gd name="connsiteY0" fmla="*/ 235324 h 235324"/>
                        <a:gd name="connsiteX1" fmla="*/ 70062 w 140123"/>
                        <a:gd name="connsiteY1" fmla="*/ 0 h 235324"/>
                        <a:gd name="connsiteX2" fmla="*/ 140123 w 140123"/>
                        <a:gd name="connsiteY2" fmla="*/ 235324 h 235324"/>
                        <a:gd name="connsiteX3" fmla="*/ 0 w 140123"/>
                        <a:gd name="connsiteY3" fmla="*/ 235324 h 235324"/>
                        <a:gd name="connsiteX0" fmla="*/ 0 w 140684"/>
                        <a:gd name="connsiteY0" fmla="*/ 235324 h 235324"/>
                        <a:gd name="connsiteX1" fmla="*/ 70062 w 140684"/>
                        <a:gd name="connsiteY1" fmla="*/ 0 h 235324"/>
                        <a:gd name="connsiteX2" fmla="*/ 140684 w 140684"/>
                        <a:gd name="connsiteY2" fmla="*/ 229327 h 235324"/>
                        <a:gd name="connsiteX3" fmla="*/ 0 w 140684"/>
                        <a:gd name="connsiteY3" fmla="*/ 235324 h 235324"/>
                        <a:gd name="connsiteX0" fmla="*/ 0 w 146121"/>
                        <a:gd name="connsiteY0" fmla="*/ 228765 h 229327"/>
                        <a:gd name="connsiteX1" fmla="*/ 75499 w 146121"/>
                        <a:gd name="connsiteY1" fmla="*/ 0 h 229327"/>
                        <a:gd name="connsiteX2" fmla="*/ 146121 w 146121"/>
                        <a:gd name="connsiteY2" fmla="*/ 229327 h 229327"/>
                        <a:gd name="connsiteX3" fmla="*/ 0 w 146121"/>
                        <a:gd name="connsiteY3" fmla="*/ 228765 h 229327"/>
                        <a:gd name="connsiteX0" fmla="*/ 0 w 144798"/>
                        <a:gd name="connsiteY0" fmla="*/ 228765 h 234850"/>
                        <a:gd name="connsiteX1" fmla="*/ 75499 w 144798"/>
                        <a:gd name="connsiteY1" fmla="*/ 0 h 234850"/>
                        <a:gd name="connsiteX2" fmla="*/ 144798 w 144798"/>
                        <a:gd name="connsiteY2" fmla="*/ 234850 h 234850"/>
                        <a:gd name="connsiteX3" fmla="*/ 0 w 144798"/>
                        <a:gd name="connsiteY3" fmla="*/ 228765 h 234850"/>
                        <a:gd name="connsiteX0" fmla="*/ 0 w 150321"/>
                        <a:gd name="connsiteY0" fmla="*/ 227442 h 234850"/>
                        <a:gd name="connsiteX1" fmla="*/ 81022 w 150321"/>
                        <a:gd name="connsiteY1" fmla="*/ 0 h 234850"/>
                        <a:gd name="connsiteX2" fmla="*/ 150321 w 150321"/>
                        <a:gd name="connsiteY2" fmla="*/ 234850 h 234850"/>
                        <a:gd name="connsiteX3" fmla="*/ 0 w 150321"/>
                        <a:gd name="connsiteY3" fmla="*/ 227442 h 234850"/>
                        <a:gd name="connsiteX0" fmla="*/ 0 w 149171"/>
                        <a:gd name="connsiteY0" fmla="*/ 227442 h 229902"/>
                        <a:gd name="connsiteX1" fmla="*/ 81022 w 149171"/>
                        <a:gd name="connsiteY1" fmla="*/ 0 h 229902"/>
                        <a:gd name="connsiteX2" fmla="*/ 149171 w 149171"/>
                        <a:gd name="connsiteY2" fmla="*/ 229902 h 229902"/>
                        <a:gd name="connsiteX3" fmla="*/ 0 w 149171"/>
                        <a:gd name="connsiteY3" fmla="*/ 227442 h 229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171" h="229902">
                          <a:moveTo>
                            <a:pt x="0" y="227442"/>
                          </a:moveTo>
                          <a:lnTo>
                            <a:pt x="81022" y="0"/>
                          </a:lnTo>
                          <a:lnTo>
                            <a:pt x="149171" y="229902"/>
                          </a:lnTo>
                          <a:lnTo>
                            <a:pt x="0" y="22744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39" name="กลุ่ม 138">
                    <a:extLst>
                      <a:ext uri="{FF2B5EF4-FFF2-40B4-BE49-F238E27FC236}">
                        <a16:creationId xmlns:a16="http://schemas.microsoft.com/office/drawing/2014/main" id="{64508A4B-206A-48F1-99B9-F1936B0C8D60}"/>
                      </a:ext>
                    </a:extLst>
                  </p:cNvPr>
                  <p:cNvGrpSpPr/>
                  <p:nvPr/>
                </p:nvGrpSpPr>
                <p:grpSpPr>
                  <a:xfrm>
                    <a:off x="3390605" y="2906545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158" name="แผนผังลำดับงาน: ตัวเชื่อมต่อ 157">
                      <a:extLst>
                        <a:ext uri="{FF2B5EF4-FFF2-40B4-BE49-F238E27FC236}">
                          <a16:creationId xmlns:a16="http://schemas.microsoft.com/office/drawing/2014/main" id="{265F196A-773D-4C07-8767-C140ACAC7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9" name="แผนผังลำดับงาน: ตัวเชื่อมต่อ 158">
                      <a:extLst>
                        <a:ext uri="{FF2B5EF4-FFF2-40B4-BE49-F238E27FC236}">
                          <a16:creationId xmlns:a16="http://schemas.microsoft.com/office/drawing/2014/main" id="{50697068-C14A-4950-B773-ADF8B7B3C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0" name="แผนผังลำดับงาน: ตัวเชื่อมต่อ 159">
                      <a:extLst>
                        <a:ext uri="{FF2B5EF4-FFF2-40B4-BE49-F238E27FC236}">
                          <a16:creationId xmlns:a16="http://schemas.microsoft.com/office/drawing/2014/main" id="{A7BF25BF-234E-431A-8B3E-7E310CC05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1" name="แผนผังลำดับงาน: ตัวเชื่อมต่อ 160">
                      <a:extLst>
                        <a:ext uri="{FF2B5EF4-FFF2-40B4-BE49-F238E27FC236}">
                          <a16:creationId xmlns:a16="http://schemas.microsoft.com/office/drawing/2014/main" id="{B276F3AB-1382-44E6-A566-4C3ED696B7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2" name="แผนผังลำดับงาน: ตัวเชื่อมต่อ 161">
                      <a:extLst>
                        <a:ext uri="{FF2B5EF4-FFF2-40B4-BE49-F238E27FC236}">
                          <a16:creationId xmlns:a16="http://schemas.microsoft.com/office/drawing/2014/main" id="{514B78F1-76D9-4231-892B-AE4FCD8C8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3" name="แผนผังลำดับงาน: ตัวเชื่อมต่อ 162">
                      <a:extLst>
                        <a:ext uri="{FF2B5EF4-FFF2-40B4-BE49-F238E27FC236}">
                          <a16:creationId xmlns:a16="http://schemas.microsoft.com/office/drawing/2014/main" id="{F6587C57-0343-44D3-9AD6-CC2630A1B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40" name="รูปแบบอิสระ: รูปร่าง 139">
                    <a:extLst>
                      <a:ext uri="{FF2B5EF4-FFF2-40B4-BE49-F238E27FC236}">
                        <a16:creationId xmlns:a16="http://schemas.microsoft.com/office/drawing/2014/main" id="{F12E7B0E-8A7F-40D3-9511-C8EBD3316111}"/>
                      </a:ext>
                    </a:extLst>
                  </p:cNvPr>
                  <p:cNvSpPr/>
                  <p:nvPr/>
                </p:nvSpPr>
                <p:spPr>
                  <a:xfrm>
                    <a:off x="2992417" y="2291228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41" name="รูปแบบอิสระ: รูปร่าง 140">
                    <a:extLst>
                      <a:ext uri="{FF2B5EF4-FFF2-40B4-BE49-F238E27FC236}">
                        <a16:creationId xmlns:a16="http://schemas.microsoft.com/office/drawing/2014/main" id="{70B4C48B-1A1E-4049-8EA3-9B2B81E7459B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4608321" y="2230801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42" name="กลุ่ม 141">
                    <a:extLst>
                      <a:ext uri="{FF2B5EF4-FFF2-40B4-BE49-F238E27FC236}">
                        <a16:creationId xmlns:a16="http://schemas.microsoft.com/office/drawing/2014/main" id="{EED4EA45-220B-4C5D-A7DD-E42193D5CCC1}"/>
                      </a:ext>
                    </a:extLst>
                  </p:cNvPr>
                  <p:cNvGrpSpPr/>
                  <p:nvPr/>
                </p:nvGrpSpPr>
                <p:grpSpPr>
                  <a:xfrm>
                    <a:off x="2931850" y="3678037"/>
                    <a:ext cx="459318" cy="768166"/>
                    <a:chOff x="2931850" y="3678037"/>
                    <a:chExt cx="459318" cy="768166"/>
                  </a:xfrm>
                  <a:solidFill>
                    <a:srgbClr val="660066"/>
                  </a:solidFill>
                </p:grpSpPr>
                <p:sp>
                  <p:nvSpPr>
                    <p:cNvPr id="155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23C808BB-10BE-401C-AFAC-EBA6EC2E3E15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77858" y="3623442"/>
                      <a:ext cx="258716" cy="367905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716" h="367905">
                          <a:moveTo>
                            <a:pt x="0" y="363762"/>
                          </a:moveTo>
                          <a:lnTo>
                            <a:pt x="131430" y="0"/>
                          </a:lnTo>
                          <a:lnTo>
                            <a:pt x="258716" y="367905"/>
                          </a:lnTo>
                          <a:lnTo>
                            <a:pt x="0" y="36376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6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C7092928-F1C4-4A48-B884-AE6F384301A8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8170" y="3875499"/>
                      <a:ext cx="252648" cy="375202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  <a:gd name="connsiteX0" fmla="*/ 0 w 252648"/>
                        <a:gd name="connsiteY0" fmla="*/ 368803 h 375202"/>
                        <a:gd name="connsiteX1" fmla="*/ 126768 w 252648"/>
                        <a:gd name="connsiteY1" fmla="*/ 0 h 375202"/>
                        <a:gd name="connsiteX2" fmla="*/ 252648 w 252648"/>
                        <a:gd name="connsiteY2" fmla="*/ 375202 h 375202"/>
                        <a:gd name="connsiteX3" fmla="*/ 0 w 252648"/>
                        <a:gd name="connsiteY3" fmla="*/ 368803 h 375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648" h="375202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52648" y="375202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7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FB6EBBAC-A242-421F-B249-C5126BEB3EA7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1440" y="4134132"/>
                      <a:ext cx="262481" cy="36166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2481" h="361661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3" name="กลุ่ม 142">
                    <a:extLst>
                      <a:ext uri="{FF2B5EF4-FFF2-40B4-BE49-F238E27FC236}">
                        <a16:creationId xmlns:a16="http://schemas.microsoft.com/office/drawing/2014/main" id="{5B297B99-6F6A-41E7-A370-9A977C3EBC1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476372" y="3652104"/>
                    <a:ext cx="454873" cy="753714"/>
                    <a:chOff x="2932786" y="3679467"/>
                    <a:chExt cx="454873" cy="753714"/>
                  </a:xfrm>
                  <a:solidFill>
                    <a:srgbClr val="660066"/>
                  </a:solidFill>
                </p:grpSpPr>
                <p:sp>
                  <p:nvSpPr>
                    <p:cNvPr id="152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E408EE6C-72FB-4662-8EB0-06B2ECEE8EBF}"/>
                        </a:ext>
                      </a:extLst>
                    </p:cNvPr>
                    <p:cNvSpPr/>
                    <p:nvPr/>
                  </p:nvSpPr>
                  <p:spPr>
                    <a:xfrm rot="6008731">
                      <a:off x="3074113" y="3623112"/>
                      <a:ext cx="257191" cy="36990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  <a:gd name="connsiteX0" fmla="*/ 0 w 258797"/>
                        <a:gd name="connsiteY0" fmla="*/ 375349 h 375349"/>
                        <a:gd name="connsiteX1" fmla="*/ 131511 w 258797"/>
                        <a:gd name="connsiteY1" fmla="*/ 0 h 375349"/>
                        <a:gd name="connsiteX2" fmla="*/ 258797 w 258797"/>
                        <a:gd name="connsiteY2" fmla="*/ 367905 h 375349"/>
                        <a:gd name="connsiteX3" fmla="*/ 0 w 258797"/>
                        <a:gd name="connsiteY3" fmla="*/ 375349 h 375349"/>
                        <a:gd name="connsiteX0" fmla="*/ 0 w 257191"/>
                        <a:gd name="connsiteY0" fmla="*/ 369901 h 369901"/>
                        <a:gd name="connsiteX1" fmla="*/ 129905 w 257191"/>
                        <a:gd name="connsiteY1" fmla="*/ 0 h 369901"/>
                        <a:gd name="connsiteX2" fmla="*/ 257191 w 257191"/>
                        <a:gd name="connsiteY2" fmla="*/ 367905 h 369901"/>
                        <a:gd name="connsiteX3" fmla="*/ 0 w 257191"/>
                        <a:gd name="connsiteY3" fmla="*/ 369901 h 369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7191" h="369901">
                          <a:moveTo>
                            <a:pt x="0" y="369901"/>
                          </a:moveTo>
                          <a:lnTo>
                            <a:pt x="129905" y="0"/>
                          </a:lnTo>
                          <a:lnTo>
                            <a:pt x="257191" y="367905"/>
                          </a:lnTo>
                          <a:lnTo>
                            <a:pt x="0" y="36990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3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DCB05560-3929-4696-9C3B-9C50838C4AD3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7426" y="3868071"/>
                      <a:ext cx="246831" cy="370986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6831" h="370986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46831" y="370986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4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0101DA2D-2A1E-4813-97DE-AD45B8B89209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2497" y="4120989"/>
                      <a:ext cx="262481" cy="361904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  <a:gd name="connsiteX0" fmla="*/ 0 w 266697"/>
                        <a:gd name="connsiteY0" fmla="*/ 358118 h 358118"/>
                        <a:gd name="connsiteX1" fmla="*/ 132331 w 266697"/>
                        <a:gd name="connsiteY1" fmla="*/ 0 h 358118"/>
                        <a:gd name="connsiteX2" fmla="*/ 266697 w 266697"/>
                        <a:gd name="connsiteY2" fmla="*/ 355845 h 358118"/>
                        <a:gd name="connsiteX3" fmla="*/ 0 w 266697"/>
                        <a:gd name="connsiteY3" fmla="*/ 358118 h 358118"/>
                        <a:gd name="connsiteX0" fmla="*/ 0 w 266697"/>
                        <a:gd name="connsiteY0" fmla="*/ 358118 h 361904"/>
                        <a:gd name="connsiteX1" fmla="*/ 132331 w 266697"/>
                        <a:gd name="connsiteY1" fmla="*/ 0 h 361904"/>
                        <a:gd name="connsiteX2" fmla="*/ 266697 w 266697"/>
                        <a:gd name="connsiteY2" fmla="*/ 355845 h 361904"/>
                        <a:gd name="connsiteX3" fmla="*/ 10630 w 266697"/>
                        <a:gd name="connsiteY3" fmla="*/ 361904 h 361904"/>
                        <a:gd name="connsiteX4" fmla="*/ 0 w 266697"/>
                        <a:gd name="connsiteY4" fmla="*/ 358118 h 361904"/>
                        <a:gd name="connsiteX0" fmla="*/ 0 w 262481"/>
                        <a:gd name="connsiteY0" fmla="*/ 358118 h 361904"/>
                        <a:gd name="connsiteX1" fmla="*/ 132331 w 262481"/>
                        <a:gd name="connsiteY1" fmla="*/ 0 h 361904"/>
                        <a:gd name="connsiteX2" fmla="*/ 262481 w 262481"/>
                        <a:gd name="connsiteY2" fmla="*/ 361661 h 361904"/>
                        <a:gd name="connsiteX3" fmla="*/ 10630 w 262481"/>
                        <a:gd name="connsiteY3" fmla="*/ 361904 h 361904"/>
                        <a:gd name="connsiteX4" fmla="*/ 0 w 262481"/>
                        <a:gd name="connsiteY4" fmla="*/ 358118 h 361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481" h="361904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10630" y="361904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4" name="กลุ่ม 143">
                    <a:extLst>
                      <a:ext uri="{FF2B5EF4-FFF2-40B4-BE49-F238E27FC236}">
                        <a16:creationId xmlns:a16="http://schemas.microsoft.com/office/drawing/2014/main" id="{0F05BC02-AB91-4D7B-8D44-5BBBBB644828}"/>
                      </a:ext>
                    </a:extLst>
                  </p:cNvPr>
                  <p:cNvGrpSpPr/>
                  <p:nvPr/>
                </p:nvGrpSpPr>
                <p:grpSpPr>
                  <a:xfrm>
                    <a:off x="3240829" y="3260980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9" name="ตัวเชื่อมต่อตรง 148">
                      <a:extLst>
                        <a:ext uri="{FF2B5EF4-FFF2-40B4-BE49-F238E27FC236}">
                          <a16:creationId xmlns:a16="http://schemas.microsoft.com/office/drawing/2014/main" id="{BD25C512-1AFB-4A50-8F6E-1A96CC06CF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ตัวเชื่อมต่อตรง 149">
                      <a:extLst>
                        <a:ext uri="{FF2B5EF4-FFF2-40B4-BE49-F238E27FC236}">
                          <a16:creationId xmlns:a16="http://schemas.microsoft.com/office/drawing/2014/main" id="{32BE0581-30EA-4D4E-BF49-1FE5B81D8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ตัวเชื่อมต่อตรง 150">
                      <a:extLst>
                        <a:ext uri="{FF2B5EF4-FFF2-40B4-BE49-F238E27FC236}">
                          <a16:creationId xmlns:a16="http://schemas.microsoft.com/office/drawing/2014/main" id="{3B90D39D-AFF6-4B0C-8962-AE38542613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กลุ่ม 144">
                    <a:extLst>
                      <a:ext uri="{FF2B5EF4-FFF2-40B4-BE49-F238E27FC236}">
                        <a16:creationId xmlns:a16="http://schemas.microsoft.com/office/drawing/2014/main" id="{ADC1F6F1-EC9A-4D86-98F2-6ADF951561E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385231" y="3262043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6" name="ตัวเชื่อมต่อตรง 145">
                      <a:extLst>
                        <a:ext uri="{FF2B5EF4-FFF2-40B4-BE49-F238E27FC236}">
                          <a16:creationId xmlns:a16="http://schemas.microsoft.com/office/drawing/2014/main" id="{0D778C83-248E-4A6B-BD35-35D0A85419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ตัวเชื่อมต่อตรง 146">
                      <a:extLst>
                        <a:ext uri="{FF2B5EF4-FFF2-40B4-BE49-F238E27FC236}">
                          <a16:creationId xmlns:a16="http://schemas.microsoft.com/office/drawing/2014/main" id="{41F857F8-4DBE-4FDF-9B8F-6BC55E1181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ตัวเชื่อมต่อตรง 147">
                      <a:extLst>
                        <a:ext uri="{FF2B5EF4-FFF2-40B4-BE49-F238E27FC236}">
                          <a16:creationId xmlns:a16="http://schemas.microsoft.com/office/drawing/2014/main" id="{6BF0ED8D-4550-4B68-B9E0-5E55DC0077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5" name="รูปแบบอิสระ: รูปร่าง 164">
                    <a:extLst>
                      <a:ext uri="{FF2B5EF4-FFF2-40B4-BE49-F238E27FC236}">
                        <a16:creationId xmlns:a16="http://schemas.microsoft.com/office/drawing/2014/main" id="{E8EAA780-F70E-4122-8557-588DD274640C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6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26" name="กลุ่ม 125">
                  <a:extLst>
                    <a:ext uri="{FF2B5EF4-FFF2-40B4-BE49-F238E27FC236}">
                      <a16:creationId xmlns:a16="http://schemas.microsoft.com/office/drawing/2014/main" id="{F6A7FBAD-2D93-4F68-92BC-2CC1806C0C16}"/>
                    </a:ext>
                  </a:extLst>
                </p:cNvPr>
                <p:cNvGrpSpPr/>
                <p:nvPr/>
              </p:nvGrpSpPr>
              <p:grpSpPr>
                <a:xfrm>
                  <a:off x="1584062" y="3843842"/>
                  <a:ext cx="939364" cy="524415"/>
                  <a:chOff x="1584062" y="3843842"/>
                  <a:chExt cx="939364" cy="524415"/>
                </a:xfrm>
              </p:grpSpPr>
              <p:sp>
                <p:nvSpPr>
                  <p:cNvPr id="127" name="รูปแบบอิสระ: รูปร่าง 126">
                    <a:extLst>
                      <a:ext uri="{FF2B5EF4-FFF2-40B4-BE49-F238E27FC236}">
                        <a16:creationId xmlns:a16="http://schemas.microsoft.com/office/drawing/2014/main" id="{A5FFE8AE-6CE3-494A-84EB-741E60B26753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70838" y="3843842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28" name="กลุ่ม 127">
                    <a:extLst>
                      <a:ext uri="{FF2B5EF4-FFF2-40B4-BE49-F238E27FC236}">
                        <a16:creationId xmlns:a16="http://schemas.microsoft.com/office/drawing/2014/main" id="{77897537-C07D-4A74-9368-EC008872D7CA}"/>
                      </a:ext>
                    </a:extLst>
                  </p:cNvPr>
                  <p:cNvGrpSpPr/>
                  <p:nvPr/>
                </p:nvGrpSpPr>
                <p:grpSpPr>
                  <a:xfrm>
                    <a:off x="1584062" y="3845045"/>
                    <a:ext cx="352588" cy="523212"/>
                    <a:chOff x="1584062" y="3845045"/>
                    <a:chExt cx="352588" cy="523212"/>
                  </a:xfrm>
                </p:grpSpPr>
                <p:sp>
                  <p:nvSpPr>
                    <p:cNvPr id="132" name="รูปแบบอิสระ: รูปร่าง 131">
                      <a:extLst>
                        <a:ext uri="{FF2B5EF4-FFF2-40B4-BE49-F238E27FC236}">
                          <a16:creationId xmlns:a16="http://schemas.microsoft.com/office/drawing/2014/main" id="{8F9B61B9-4BF0-4F95-9A77-0B77BA326618}"/>
                        </a:ext>
                      </a:extLst>
                    </p:cNvPr>
                    <p:cNvSpPr/>
                    <p:nvPr/>
                  </p:nvSpPr>
                  <p:spPr>
                    <a:xfrm rot="21144157">
                      <a:off x="1584062" y="3845045"/>
                      <a:ext cx="352588" cy="523212"/>
                    </a:xfrm>
                    <a:custGeom>
                      <a:avLst/>
                      <a:gdLst>
                        <a:gd name="connsiteX0" fmla="*/ 42210 w 347010"/>
                        <a:gd name="connsiteY0" fmla="*/ 0 h 546827"/>
                        <a:gd name="connsiteX1" fmla="*/ 11730 w 347010"/>
                        <a:gd name="connsiteY1" fmla="*/ 447040 h 546827"/>
                        <a:gd name="connsiteX2" fmla="*/ 214930 w 347010"/>
                        <a:gd name="connsiteY2" fmla="*/ 518160 h 546827"/>
                        <a:gd name="connsiteX3" fmla="*/ 347010 w 347010"/>
                        <a:gd name="connsiteY3" fmla="*/ 71120 h 54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10" h="546827">
                          <a:moveTo>
                            <a:pt x="42210" y="0"/>
                          </a:moveTo>
                          <a:cubicBezTo>
                            <a:pt x="12576" y="180340"/>
                            <a:pt x="-17057" y="360680"/>
                            <a:pt x="11730" y="447040"/>
                          </a:cubicBezTo>
                          <a:cubicBezTo>
                            <a:pt x="40517" y="533400"/>
                            <a:pt x="159050" y="580813"/>
                            <a:pt x="214930" y="518160"/>
                          </a:cubicBezTo>
                          <a:cubicBezTo>
                            <a:pt x="270810" y="455507"/>
                            <a:pt x="308910" y="263313"/>
                            <a:pt x="347010" y="71120"/>
                          </a:cubicBezTo>
                        </a:path>
                      </a:pathLst>
                    </a:custGeom>
                    <a:solidFill>
                      <a:srgbClr val="FDC64E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3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FF194014-9086-455E-BD50-71B7D776B947}"/>
                        </a:ext>
                      </a:extLst>
                    </p:cNvPr>
                    <p:cNvSpPr/>
                    <p:nvPr/>
                  </p:nvSpPr>
                  <p:spPr>
                    <a:xfrm rot="5579581">
                      <a:off x="1614757" y="3869005"/>
                      <a:ext cx="141899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1899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41899" y="137160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4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0D32721A-FE8F-4382-BC68-0DB302938288}"/>
                        </a:ext>
                      </a:extLst>
                    </p:cNvPr>
                    <p:cNvSpPr/>
                    <p:nvPr/>
                  </p:nvSpPr>
                  <p:spPr>
                    <a:xfrm rot="16539676" flipH="1">
                      <a:off x="1726018" y="4006445"/>
                      <a:ext cx="137732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37732"/>
                        <a:gd name="connsiteY0" fmla="*/ 142867 h 142867"/>
                        <a:gd name="connsiteX1" fmla="*/ 70801 w 137732"/>
                        <a:gd name="connsiteY1" fmla="*/ 0 h 142867"/>
                        <a:gd name="connsiteX2" fmla="*/ 137732 w 137732"/>
                        <a:gd name="connsiteY2" fmla="*/ 140576 h 142867"/>
                        <a:gd name="connsiteX3" fmla="*/ 0 w 137732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732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37732" y="140576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5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CB458609-2660-4584-B08C-B0169D315D00}"/>
                        </a:ext>
                      </a:extLst>
                    </p:cNvPr>
                    <p:cNvSpPr/>
                    <p:nvPr/>
                  </p:nvSpPr>
                  <p:spPr>
                    <a:xfrm rot="4448411">
                      <a:off x="1630466" y="4151652"/>
                      <a:ext cx="136151" cy="147228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41899"/>
                        <a:gd name="connsiteY0" fmla="*/ 142867 h 147228"/>
                        <a:gd name="connsiteX1" fmla="*/ 70801 w 141899"/>
                        <a:gd name="connsiteY1" fmla="*/ 0 h 147228"/>
                        <a:gd name="connsiteX2" fmla="*/ 141899 w 141899"/>
                        <a:gd name="connsiteY2" fmla="*/ 137160 h 147228"/>
                        <a:gd name="connsiteX3" fmla="*/ 80956 w 141899"/>
                        <a:gd name="connsiteY3" fmla="*/ 147228 h 147228"/>
                        <a:gd name="connsiteX4" fmla="*/ 0 w 141899"/>
                        <a:gd name="connsiteY4" fmla="*/ 142867 h 147228"/>
                        <a:gd name="connsiteX0" fmla="*/ 0 w 137963"/>
                        <a:gd name="connsiteY0" fmla="*/ 142867 h 147228"/>
                        <a:gd name="connsiteX1" fmla="*/ 70801 w 137963"/>
                        <a:gd name="connsiteY1" fmla="*/ 0 h 147228"/>
                        <a:gd name="connsiteX2" fmla="*/ 137963 w 137963"/>
                        <a:gd name="connsiteY2" fmla="*/ 130099 h 147228"/>
                        <a:gd name="connsiteX3" fmla="*/ 80956 w 137963"/>
                        <a:gd name="connsiteY3" fmla="*/ 147228 h 147228"/>
                        <a:gd name="connsiteX4" fmla="*/ 0 w 137963"/>
                        <a:gd name="connsiteY4" fmla="*/ 142867 h 147228"/>
                        <a:gd name="connsiteX0" fmla="*/ 0 w 135880"/>
                        <a:gd name="connsiteY0" fmla="*/ 135537 h 147228"/>
                        <a:gd name="connsiteX1" fmla="*/ 68718 w 135880"/>
                        <a:gd name="connsiteY1" fmla="*/ 0 h 147228"/>
                        <a:gd name="connsiteX2" fmla="*/ 135880 w 135880"/>
                        <a:gd name="connsiteY2" fmla="*/ 130099 h 147228"/>
                        <a:gd name="connsiteX3" fmla="*/ 78873 w 135880"/>
                        <a:gd name="connsiteY3" fmla="*/ 147228 h 147228"/>
                        <a:gd name="connsiteX4" fmla="*/ 0 w 135880"/>
                        <a:gd name="connsiteY4" fmla="*/ 135537 h 147228"/>
                        <a:gd name="connsiteX0" fmla="*/ 0 w 136151"/>
                        <a:gd name="connsiteY0" fmla="*/ 135537 h 147228"/>
                        <a:gd name="connsiteX1" fmla="*/ 68718 w 136151"/>
                        <a:gd name="connsiteY1" fmla="*/ 0 h 147228"/>
                        <a:gd name="connsiteX2" fmla="*/ 136151 w 136151"/>
                        <a:gd name="connsiteY2" fmla="*/ 136117 h 147228"/>
                        <a:gd name="connsiteX3" fmla="*/ 78873 w 136151"/>
                        <a:gd name="connsiteY3" fmla="*/ 147228 h 147228"/>
                        <a:gd name="connsiteX4" fmla="*/ 0 w 136151"/>
                        <a:gd name="connsiteY4" fmla="*/ 135537 h 147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151" h="147228">
                          <a:moveTo>
                            <a:pt x="0" y="135537"/>
                          </a:moveTo>
                          <a:lnTo>
                            <a:pt x="68718" y="0"/>
                          </a:lnTo>
                          <a:lnTo>
                            <a:pt x="136151" y="136117"/>
                          </a:lnTo>
                          <a:cubicBezTo>
                            <a:pt x="115920" y="136856"/>
                            <a:pt x="99104" y="146489"/>
                            <a:pt x="78873" y="147228"/>
                          </a:cubicBezTo>
                          <a:lnTo>
                            <a:pt x="0" y="13553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29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1B96F58-C4B4-450D-B0F1-3E7B6F20C7C2}"/>
                      </a:ext>
                    </a:extLst>
                  </p:cNvPr>
                  <p:cNvSpPr/>
                  <p:nvPr/>
                </p:nvSpPr>
                <p:spPr>
                  <a:xfrm rot="5211867">
                    <a:off x="2223927" y="388348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30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A8C128B-1014-4E11-9887-FEA3954760A3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354333" y="4009427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31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6C1971E0-20D3-4FED-98E9-D26EFED8F69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2274361" y="4164374"/>
                    <a:ext cx="137712" cy="15403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  <a:gd name="connsiteX0" fmla="*/ 0 w 139274"/>
                      <a:gd name="connsiteY0" fmla="*/ 146532 h 147228"/>
                      <a:gd name="connsiteX1" fmla="*/ 71841 w 139274"/>
                      <a:gd name="connsiteY1" fmla="*/ 0 h 147228"/>
                      <a:gd name="connsiteX2" fmla="*/ 139274 w 139274"/>
                      <a:gd name="connsiteY2" fmla="*/ 136117 h 147228"/>
                      <a:gd name="connsiteX3" fmla="*/ 81996 w 139274"/>
                      <a:gd name="connsiteY3" fmla="*/ 147228 h 147228"/>
                      <a:gd name="connsiteX4" fmla="*/ 0 w 139274"/>
                      <a:gd name="connsiteY4" fmla="*/ 146532 h 147228"/>
                      <a:gd name="connsiteX0" fmla="*/ 0 w 137712"/>
                      <a:gd name="connsiteY0" fmla="*/ 146532 h 147228"/>
                      <a:gd name="connsiteX1" fmla="*/ 71841 w 137712"/>
                      <a:gd name="connsiteY1" fmla="*/ 0 h 147228"/>
                      <a:gd name="connsiteX2" fmla="*/ 137712 w 137712"/>
                      <a:gd name="connsiteY2" fmla="*/ 141615 h 147228"/>
                      <a:gd name="connsiteX3" fmla="*/ 81996 w 137712"/>
                      <a:gd name="connsiteY3" fmla="*/ 147228 h 147228"/>
                      <a:gd name="connsiteX4" fmla="*/ 0 w 137712"/>
                      <a:gd name="connsiteY4" fmla="*/ 146532 h 147228"/>
                      <a:gd name="connsiteX0" fmla="*/ 0 w 137712"/>
                      <a:gd name="connsiteY0" fmla="*/ 146532 h 154037"/>
                      <a:gd name="connsiteX1" fmla="*/ 71841 w 137712"/>
                      <a:gd name="connsiteY1" fmla="*/ 0 h 154037"/>
                      <a:gd name="connsiteX2" fmla="*/ 137712 w 137712"/>
                      <a:gd name="connsiteY2" fmla="*/ 141615 h 154037"/>
                      <a:gd name="connsiteX3" fmla="*/ 78081 w 137712"/>
                      <a:gd name="connsiteY3" fmla="*/ 154037 h 154037"/>
                      <a:gd name="connsiteX4" fmla="*/ 0 w 137712"/>
                      <a:gd name="connsiteY4" fmla="*/ 146532 h 15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712" h="154037">
                        <a:moveTo>
                          <a:pt x="0" y="146532"/>
                        </a:moveTo>
                        <a:lnTo>
                          <a:pt x="71841" y="0"/>
                        </a:lnTo>
                        <a:lnTo>
                          <a:pt x="137712" y="141615"/>
                        </a:lnTo>
                        <a:cubicBezTo>
                          <a:pt x="117481" y="142354"/>
                          <a:pt x="98312" y="153298"/>
                          <a:pt x="78081" y="154037"/>
                        </a:cubicBezTo>
                        <a:lnTo>
                          <a:pt x="0" y="14653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8F91C9C6-9BF3-4D31-8AA5-5E7CE147E85F}"/>
                </a:ext>
              </a:extLst>
            </p:cNvPr>
            <p:cNvGrpSpPr/>
            <p:nvPr/>
          </p:nvGrpSpPr>
          <p:grpSpPr>
            <a:xfrm>
              <a:off x="7967229" y="4874214"/>
              <a:ext cx="165265" cy="137371"/>
              <a:chOff x="7962496" y="4876799"/>
              <a:chExt cx="165265" cy="137371"/>
            </a:xfrm>
          </p:grpSpPr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id="{3BBAECDB-CA8F-45B6-91DE-2CF5D9AA32DD}"/>
                  </a:ext>
                </a:extLst>
              </p:cNvPr>
              <p:cNvSpPr/>
              <p:nvPr/>
            </p:nvSpPr>
            <p:spPr>
              <a:xfrm>
                <a:off x="7962496" y="4876799"/>
                <a:ext cx="83713" cy="137371"/>
              </a:xfrm>
              <a:custGeom>
                <a:avLst/>
                <a:gdLst>
                  <a:gd name="connsiteX0" fmla="*/ 34290 w 37589"/>
                  <a:gd name="connsiteY0" fmla="*/ 0 h 99060"/>
                  <a:gd name="connsiteX1" fmla="*/ 34290 w 37589"/>
                  <a:gd name="connsiteY1" fmla="*/ 60960 h 99060"/>
                  <a:gd name="connsiteX2" fmla="*/ 0 w 37589"/>
                  <a:gd name="connsiteY2" fmla="*/ 99060 h 99060"/>
                  <a:gd name="connsiteX3" fmla="*/ 0 w 37589"/>
                  <a:gd name="connsiteY3" fmla="*/ 99060 h 99060"/>
                  <a:gd name="connsiteX4" fmla="*/ 0 w 37589"/>
                  <a:gd name="connsiteY4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9" h="99060">
                    <a:moveTo>
                      <a:pt x="34290" y="0"/>
                    </a:moveTo>
                    <a:cubicBezTo>
                      <a:pt x="37147" y="22225"/>
                      <a:pt x="40005" y="44450"/>
                      <a:pt x="34290" y="60960"/>
                    </a:cubicBezTo>
                    <a:cubicBezTo>
                      <a:pt x="28575" y="77470"/>
                      <a:pt x="0" y="99060"/>
                      <a:pt x="0" y="99060"/>
                    </a:cubicBezTo>
                    <a:lnTo>
                      <a:pt x="0" y="99060"/>
                    </a:lnTo>
                    <a:lnTo>
                      <a:pt x="0" y="990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id="{3DD4C285-F9B3-4844-9FED-CDC4367AB164}"/>
                  </a:ext>
                </a:extLst>
              </p:cNvPr>
              <p:cNvSpPr/>
              <p:nvPr/>
            </p:nvSpPr>
            <p:spPr>
              <a:xfrm>
                <a:off x="8043941" y="4938679"/>
                <a:ext cx="83820" cy="72390"/>
              </a:xfrm>
              <a:custGeom>
                <a:avLst/>
                <a:gdLst>
                  <a:gd name="connsiteX0" fmla="*/ 0 w 83820"/>
                  <a:gd name="connsiteY0" fmla="*/ 0 h 72390"/>
                  <a:gd name="connsiteX1" fmla="*/ 34290 w 83820"/>
                  <a:gd name="connsiteY1" fmla="*/ 43815 h 72390"/>
                  <a:gd name="connsiteX2" fmla="*/ 83820 w 83820"/>
                  <a:gd name="connsiteY2" fmla="*/ 72390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20" h="72390">
                    <a:moveTo>
                      <a:pt x="0" y="0"/>
                    </a:moveTo>
                    <a:cubicBezTo>
                      <a:pt x="10160" y="15875"/>
                      <a:pt x="20320" y="31750"/>
                      <a:pt x="34290" y="43815"/>
                    </a:cubicBezTo>
                    <a:cubicBezTo>
                      <a:pt x="48260" y="55880"/>
                      <a:pt x="66040" y="64135"/>
                      <a:pt x="83820" y="7239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276" name="กลุ่ม 275">
            <a:extLst>
              <a:ext uri="{FF2B5EF4-FFF2-40B4-BE49-F238E27FC236}">
                <a16:creationId xmlns:a16="http://schemas.microsoft.com/office/drawing/2014/main" id="{9E72E75C-CD1A-4FA2-9ABA-2D5706B0B5EC}"/>
              </a:ext>
            </a:extLst>
          </p:cNvPr>
          <p:cNvGrpSpPr/>
          <p:nvPr/>
        </p:nvGrpSpPr>
        <p:grpSpPr>
          <a:xfrm>
            <a:off x="10945475" y="3303972"/>
            <a:ext cx="1065542" cy="1657159"/>
            <a:chOff x="2492332" y="582689"/>
            <a:chExt cx="4146187" cy="6074613"/>
          </a:xfrm>
        </p:grpSpPr>
        <p:grpSp>
          <p:nvGrpSpPr>
            <p:cNvPr id="277" name="กลุ่ม 276">
              <a:extLst>
                <a:ext uri="{FF2B5EF4-FFF2-40B4-BE49-F238E27FC236}">
                  <a16:creationId xmlns:a16="http://schemas.microsoft.com/office/drawing/2014/main" id="{93AD1DC0-8C61-4D59-821E-6A806EE7073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9" name="รูปแบบอิสระ: รูปร่าง 308">
                <a:extLst>
                  <a:ext uri="{FF2B5EF4-FFF2-40B4-BE49-F238E27FC236}">
                    <a16:creationId xmlns:a16="http://schemas.microsoft.com/office/drawing/2014/main" id="{4C394ADF-ACEA-4BA2-92ED-EBE19E1E90F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0" name="ตัวเชื่อมต่อตรง 309">
                <a:extLst>
                  <a:ext uri="{FF2B5EF4-FFF2-40B4-BE49-F238E27FC236}">
                    <a16:creationId xmlns:a16="http://schemas.microsoft.com/office/drawing/2014/main" id="{F49DFCEA-CC91-4E53-B7CA-6696ED863088}"/>
                  </a:ext>
                </a:extLst>
              </p:cNvPr>
              <p:cNvCxnSpPr>
                <a:cxnSpLocks/>
                <a:stCxn id="30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รูปแบบอิสระ: รูปร่าง 310">
                <a:extLst>
                  <a:ext uri="{FF2B5EF4-FFF2-40B4-BE49-F238E27FC236}">
                    <a16:creationId xmlns:a16="http://schemas.microsoft.com/office/drawing/2014/main" id="{5762BE99-D7C6-4656-9DDD-39D43DA0642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5E218241-5D0B-4156-B767-91DCE6206926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2F26C3F4-388E-4895-80DD-19961FFB492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C2CDEC62-A36A-461F-B745-F474A1D1A84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78" name="กลุ่ม 277">
              <a:extLst>
                <a:ext uri="{FF2B5EF4-FFF2-40B4-BE49-F238E27FC236}">
                  <a16:creationId xmlns:a16="http://schemas.microsoft.com/office/drawing/2014/main" id="{8F827D23-2854-4ADB-8C2F-8C6DDD2C4EB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03" name="รูปแบบอิสระ: รูปร่าง 302">
                <a:extLst>
                  <a:ext uri="{FF2B5EF4-FFF2-40B4-BE49-F238E27FC236}">
                    <a16:creationId xmlns:a16="http://schemas.microsoft.com/office/drawing/2014/main" id="{0B59406F-9875-4EA0-BC67-AC4A7592401E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04" name="ตัวเชื่อมต่อตรง 303">
                <a:extLst>
                  <a:ext uri="{FF2B5EF4-FFF2-40B4-BE49-F238E27FC236}">
                    <a16:creationId xmlns:a16="http://schemas.microsoft.com/office/drawing/2014/main" id="{853DDD26-2AE0-42A2-9D9D-6A2D1E771D06}"/>
                  </a:ext>
                </a:extLst>
              </p:cNvPr>
              <p:cNvCxnSpPr>
                <a:cxnSpLocks/>
                <a:stCxn id="30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0682EF3-3735-4373-A3C2-DD987A0A4940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BF2D9637-1D5C-4E1B-939D-450F770674B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CF95A5DC-11A7-422B-8F52-9C6BAA1731E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8" name="รูปแบบอิสระ: รูปร่าง 307">
                <a:extLst>
                  <a:ext uri="{FF2B5EF4-FFF2-40B4-BE49-F238E27FC236}">
                    <a16:creationId xmlns:a16="http://schemas.microsoft.com/office/drawing/2014/main" id="{C6822427-4D13-4CDE-BDB2-C31EDA60EED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4675938A-1495-4A74-9CC0-23124FBCA2EC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1" name="สี่เหลี่ยมผืนผ้า 5">
                <a:extLst>
                  <a:ext uri="{FF2B5EF4-FFF2-40B4-BE49-F238E27FC236}">
                    <a16:creationId xmlns:a16="http://schemas.microsoft.com/office/drawing/2014/main" id="{F9CF6AAB-6CCE-4884-A9EA-2F074154A8C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2" name="สี่เหลี่ยมผืนผ้า 5">
                <a:extLst>
                  <a:ext uri="{FF2B5EF4-FFF2-40B4-BE49-F238E27FC236}">
                    <a16:creationId xmlns:a16="http://schemas.microsoft.com/office/drawing/2014/main" id="{733B48EF-9C81-466B-825F-7883105799C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0" name="กลุ่ม 279">
              <a:extLst>
                <a:ext uri="{FF2B5EF4-FFF2-40B4-BE49-F238E27FC236}">
                  <a16:creationId xmlns:a16="http://schemas.microsoft.com/office/drawing/2014/main" id="{EEEFD3DA-985F-426E-8A5B-0E4D89B898BE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22E288E5-0F7E-4A0C-ADB0-DDB950B50E3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6" name="ตัวเชื่อมต่อตรง 295">
                <a:extLst>
                  <a:ext uri="{FF2B5EF4-FFF2-40B4-BE49-F238E27FC236}">
                    <a16:creationId xmlns:a16="http://schemas.microsoft.com/office/drawing/2014/main" id="{268478FC-5C89-4A89-9BB5-1BFF0652C775}"/>
                  </a:ext>
                </a:extLst>
              </p:cNvPr>
              <p:cNvCxnSpPr>
                <a:cxnSpLocks/>
                <a:stCxn id="29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รูปแบบอิสระ: รูปร่าง 296">
                <a:extLst>
                  <a:ext uri="{FF2B5EF4-FFF2-40B4-BE49-F238E27FC236}">
                    <a16:creationId xmlns:a16="http://schemas.microsoft.com/office/drawing/2014/main" id="{E237344E-4DB6-42F7-9DC1-A9CB4795C4F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F804697B-D34F-453A-8356-B638886D0BC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BAC22F8F-7340-40D5-8BD4-A46BB2B8CDC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740D5EE9-5387-4946-9DE3-B4F16D4CE29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1" name="กลุ่ม 280">
              <a:extLst>
                <a:ext uri="{FF2B5EF4-FFF2-40B4-BE49-F238E27FC236}">
                  <a16:creationId xmlns:a16="http://schemas.microsoft.com/office/drawing/2014/main" id="{FF29CD6F-DF76-41F6-9990-906C2A05B836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89" name="รูปแบบอิสระ: รูปร่าง 288">
                <a:extLst>
                  <a:ext uri="{FF2B5EF4-FFF2-40B4-BE49-F238E27FC236}">
                    <a16:creationId xmlns:a16="http://schemas.microsoft.com/office/drawing/2014/main" id="{14A3E791-3747-456B-A08C-248F0AB3450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0" name="ตัวเชื่อมต่อตรง 289">
                <a:extLst>
                  <a:ext uri="{FF2B5EF4-FFF2-40B4-BE49-F238E27FC236}">
                    <a16:creationId xmlns:a16="http://schemas.microsoft.com/office/drawing/2014/main" id="{72FDD47E-1FFA-44CB-9C12-49DBC233C306}"/>
                  </a:ext>
                </a:extLst>
              </p:cNvPr>
              <p:cNvCxnSpPr>
                <a:cxnSpLocks/>
                <a:stCxn id="28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รูปแบบอิสระ: รูปร่าง 290">
                <a:extLst>
                  <a:ext uri="{FF2B5EF4-FFF2-40B4-BE49-F238E27FC236}">
                    <a16:creationId xmlns:a16="http://schemas.microsoft.com/office/drawing/2014/main" id="{1A8F83F1-51BC-4E14-A5E7-210E1A1F57C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A4363150-E915-470F-A8B8-12FF9E7AF7F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256DDEAB-F206-4518-AC6C-87BF19C40E4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BE12C0D8-4381-4FA6-876E-DEB4AD415E8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2" name="กลุ่ม 281">
              <a:extLst>
                <a:ext uri="{FF2B5EF4-FFF2-40B4-BE49-F238E27FC236}">
                  <a16:creationId xmlns:a16="http://schemas.microsoft.com/office/drawing/2014/main" id="{519DACA4-DC89-4105-A8C8-B3D02039A617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83" name="รูปแบบอิสระ: รูปร่าง 282">
                <a:extLst>
                  <a:ext uri="{FF2B5EF4-FFF2-40B4-BE49-F238E27FC236}">
                    <a16:creationId xmlns:a16="http://schemas.microsoft.com/office/drawing/2014/main" id="{B19BF3F1-1D57-4080-8EBF-F31BE46A6BC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84" name="ตัวเชื่อมต่อตรง 283">
                <a:extLst>
                  <a:ext uri="{FF2B5EF4-FFF2-40B4-BE49-F238E27FC236}">
                    <a16:creationId xmlns:a16="http://schemas.microsoft.com/office/drawing/2014/main" id="{E09EDB7A-9C5E-4DF3-A257-DA5DB190C1CA}"/>
                  </a:ext>
                </a:extLst>
              </p:cNvPr>
              <p:cNvCxnSpPr>
                <a:cxnSpLocks/>
                <a:stCxn id="28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รูปแบบอิสระ: รูปร่าง 284">
                <a:extLst>
                  <a:ext uri="{FF2B5EF4-FFF2-40B4-BE49-F238E27FC236}">
                    <a16:creationId xmlns:a16="http://schemas.microsoft.com/office/drawing/2014/main" id="{7D0BFD3D-6204-4AFE-A0D7-A30E24C7E85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6" name="รูปแบบอิสระ: รูปร่าง 285">
                <a:extLst>
                  <a:ext uri="{FF2B5EF4-FFF2-40B4-BE49-F238E27FC236}">
                    <a16:creationId xmlns:a16="http://schemas.microsoft.com/office/drawing/2014/main" id="{FB80FB39-ECE4-4DED-9B62-0892B853B80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7" name="รูปแบบอิสระ: รูปร่าง 286">
                <a:extLst>
                  <a:ext uri="{FF2B5EF4-FFF2-40B4-BE49-F238E27FC236}">
                    <a16:creationId xmlns:a16="http://schemas.microsoft.com/office/drawing/2014/main" id="{F6721880-4083-4CDF-AA3C-92D7BCDA6F9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8" name="รูปแบบอิสระ: รูปร่าง 287">
                <a:extLst>
                  <a:ext uri="{FF2B5EF4-FFF2-40B4-BE49-F238E27FC236}">
                    <a16:creationId xmlns:a16="http://schemas.microsoft.com/office/drawing/2014/main" id="{094549AC-39E9-4653-AC9B-994A7B9232A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02DCC8DD-AB02-4DE6-A059-F1AB6CC2B323}"/>
              </a:ext>
            </a:extLst>
          </p:cNvPr>
          <p:cNvGrpSpPr/>
          <p:nvPr/>
        </p:nvGrpSpPr>
        <p:grpSpPr>
          <a:xfrm rot="1153815">
            <a:off x="-448909" y="1405027"/>
            <a:ext cx="3066517" cy="4120713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7" name="รูปแบบอิสระ: รูปร่าง 96">
              <a:extLst>
                <a:ext uri="{FF2B5EF4-FFF2-40B4-BE49-F238E27FC236}">
                  <a16:creationId xmlns:a16="http://schemas.microsoft.com/office/drawing/2014/main" id="{37626AB1-681F-4B0C-8F0C-5173B74044AE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98" name="รูปแบบอิสระ: รูปร่าง 97">
              <a:extLst>
                <a:ext uri="{FF2B5EF4-FFF2-40B4-BE49-F238E27FC236}">
                  <a16:creationId xmlns:a16="http://schemas.microsoft.com/office/drawing/2014/main" id="{F8CA95B8-21B0-40D4-9AC4-C094B9C4DE0E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5FBB2304-FB4C-4688-8243-7397EADA7881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รูปแบบอิสระ: รูปร่าง 99">
              <a:extLst>
                <a:ext uri="{FF2B5EF4-FFF2-40B4-BE49-F238E27FC236}">
                  <a16:creationId xmlns:a16="http://schemas.microsoft.com/office/drawing/2014/main" id="{03C77F74-2B1C-4C80-A4CF-79C19087D35D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149B0CF6-9CA9-452D-8BC5-4B4FA2DB9B17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8C826B7C-630E-401C-9B0C-AA3D6A48AEC0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20" name="รูปแบบอิสระ: รูปร่าง 119">
                  <a:extLst>
                    <a:ext uri="{FF2B5EF4-FFF2-40B4-BE49-F238E27FC236}">
                      <a16:creationId xmlns:a16="http://schemas.microsoft.com/office/drawing/2014/main" id="{41CA4B08-2844-4157-968C-D64A1FA2339A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1" name="รูปแบบอิสระ: รูปร่าง 120">
                  <a:extLst>
                    <a:ext uri="{FF2B5EF4-FFF2-40B4-BE49-F238E27FC236}">
                      <a16:creationId xmlns:a16="http://schemas.microsoft.com/office/drawing/2014/main" id="{02058915-CE9A-4599-BAE9-9FA885BB114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E0C150C8-C8D8-4D0F-AAAC-50F8EA39C91A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14" name="แผนผังลำดับงาน: ตัวเชื่อมต่อ 113">
                  <a:extLst>
                    <a:ext uri="{FF2B5EF4-FFF2-40B4-BE49-F238E27FC236}">
                      <a16:creationId xmlns:a16="http://schemas.microsoft.com/office/drawing/2014/main" id="{F475DECF-ACF0-43BD-A4AB-EF2E6F7BFC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5" name="แผนผังลำดับงาน: ตัวเชื่อมต่อ 114">
                  <a:extLst>
                    <a:ext uri="{FF2B5EF4-FFF2-40B4-BE49-F238E27FC236}">
                      <a16:creationId xmlns:a16="http://schemas.microsoft.com/office/drawing/2014/main" id="{A97A66B5-33AF-4820-9945-914247E7BE10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6" name="แผนผังลำดับงาน: ตัวเชื่อมต่อ 115">
                  <a:extLst>
                    <a:ext uri="{FF2B5EF4-FFF2-40B4-BE49-F238E27FC236}">
                      <a16:creationId xmlns:a16="http://schemas.microsoft.com/office/drawing/2014/main" id="{34E729B0-435F-4F1A-BA55-C7D2AC45ECB5}"/>
                    </a:ext>
                  </a:extLst>
                </p:cNvPr>
                <p:cNvSpPr/>
                <p:nvPr/>
              </p:nvSpPr>
              <p:spPr>
                <a:xfrm>
                  <a:off x="3470460" y="294055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7" name="แผนผังลำดับงาน: ตัวเชื่อมต่อ 116">
                  <a:extLst>
                    <a:ext uri="{FF2B5EF4-FFF2-40B4-BE49-F238E27FC236}">
                      <a16:creationId xmlns:a16="http://schemas.microsoft.com/office/drawing/2014/main" id="{E0DFC265-F782-48DC-9826-0518546EE25C}"/>
                    </a:ext>
                  </a:extLst>
                </p:cNvPr>
                <p:cNvSpPr/>
                <p:nvPr/>
              </p:nvSpPr>
              <p:spPr>
                <a:xfrm>
                  <a:off x="4294835" y="2940826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8" name="แผนผังลำดับงาน: ตัวเชื่อมต่อ 117">
                  <a:extLst>
                    <a:ext uri="{FF2B5EF4-FFF2-40B4-BE49-F238E27FC236}">
                      <a16:creationId xmlns:a16="http://schemas.microsoft.com/office/drawing/2014/main" id="{70E8B3AE-24C4-4EAF-AFEE-6F02933BE39E}"/>
                    </a:ext>
                  </a:extLst>
                </p:cNvPr>
                <p:cNvSpPr/>
                <p:nvPr/>
              </p:nvSpPr>
              <p:spPr>
                <a:xfrm>
                  <a:off x="3559745" y="2971441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9" name="แผนผังลำดับงาน: ตัวเชื่อมต่อ 118">
                  <a:extLst>
                    <a:ext uri="{FF2B5EF4-FFF2-40B4-BE49-F238E27FC236}">
                      <a16:creationId xmlns:a16="http://schemas.microsoft.com/office/drawing/2014/main" id="{991E1225-1938-4014-992B-14AAFF1D64A9}"/>
                    </a:ext>
                  </a:extLst>
                </p:cNvPr>
                <p:cNvSpPr/>
                <p:nvPr/>
              </p:nvSpPr>
              <p:spPr>
                <a:xfrm>
                  <a:off x="4384478" y="2972732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939466B-07EB-45D0-B9B3-9C8C1B2329E9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11" name="ตัวเชื่อมต่อตรง 110">
                  <a:extLst>
                    <a:ext uri="{FF2B5EF4-FFF2-40B4-BE49-F238E27FC236}">
                      <a16:creationId xmlns:a16="http://schemas.microsoft.com/office/drawing/2014/main" id="{286FCB2F-140C-4D90-BACF-2608FF21E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ตัวเชื่อมต่อตรง 111">
                  <a:extLst>
                    <a:ext uri="{FF2B5EF4-FFF2-40B4-BE49-F238E27FC236}">
                      <a16:creationId xmlns:a16="http://schemas.microsoft.com/office/drawing/2014/main" id="{B34BE35E-781A-481E-A088-6D77C8540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ตัวเชื่อมต่อตรง 112">
                  <a:extLst>
                    <a:ext uri="{FF2B5EF4-FFF2-40B4-BE49-F238E27FC236}">
                      <a16:creationId xmlns:a16="http://schemas.microsoft.com/office/drawing/2014/main" id="{E50D47F7-8CAC-4802-B8A6-A7A1EB064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กลุ่ม 106">
                <a:extLst>
                  <a:ext uri="{FF2B5EF4-FFF2-40B4-BE49-F238E27FC236}">
                    <a16:creationId xmlns:a16="http://schemas.microsoft.com/office/drawing/2014/main" id="{B02C64FA-4FD8-4AEC-983C-94EAE6E5BE09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id="{FA764E7F-937A-4D3F-B4DE-A44EDBFF6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id="{9CCAF9E8-94BB-48A5-AB69-F1F03DF46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ตัวเชื่อมต่อตรง 109">
                  <a:extLst>
                    <a:ext uri="{FF2B5EF4-FFF2-40B4-BE49-F238E27FC236}">
                      <a16:creationId xmlns:a16="http://schemas.microsoft.com/office/drawing/2014/main" id="{0A422563-8E0A-420E-99AF-2275245A4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คอร์ด 101">
              <a:extLst>
                <a:ext uri="{FF2B5EF4-FFF2-40B4-BE49-F238E27FC236}">
                  <a16:creationId xmlns:a16="http://schemas.microsoft.com/office/drawing/2014/main" id="{FCD84AC0-1A7A-4015-8B22-F17D92DE6664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3" name="คอร์ด 99">
              <a:extLst>
                <a:ext uri="{FF2B5EF4-FFF2-40B4-BE49-F238E27FC236}">
                  <a16:creationId xmlns:a16="http://schemas.microsoft.com/office/drawing/2014/main" id="{E2A0358D-5B6D-4CF3-8451-B3FD0CB0F718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id="{3583BD7B-F0E9-424A-84EF-B47E09793E53}"/>
              </a:ext>
            </a:extLst>
          </p:cNvPr>
          <p:cNvGrpSpPr/>
          <p:nvPr/>
        </p:nvGrpSpPr>
        <p:grpSpPr>
          <a:xfrm rot="1225870">
            <a:off x="-372663" y="3539047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id="{24A43C31-372E-480F-993C-3C26C59731BC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043D7233-9C53-4751-B0E6-86C34B31E02C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94" name="รูปแบบอิสระ: รูปร่าง 93">
                <a:extLst>
                  <a:ext uri="{FF2B5EF4-FFF2-40B4-BE49-F238E27FC236}">
                    <a16:creationId xmlns:a16="http://schemas.microsoft.com/office/drawing/2014/main" id="{4042BD6C-4CAE-40B7-9786-2F2D5A2201A5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95" name="รูปแบบอิสระ: รูปร่าง 94">
                <a:extLst>
                  <a:ext uri="{FF2B5EF4-FFF2-40B4-BE49-F238E27FC236}">
                    <a16:creationId xmlns:a16="http://schemas.microsoft.com/office/drawing/2014/main" id="{407E3EF8-BF0C-4581-A0D4-EE696967F1AC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id="{2F04C6D5-2290-48C3-9BCC-AE54E1FD4F69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id="{E43EFC8B-87CB-4894-8856-7DA44BDB1B44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74" name="แผนผังลำดับงาน: ตัวเชื่อมต่อ 73">
              <a:extLst>
                <a:ext uri="{FF2B5EF4-FFF2-40B4-BE49-F238E27FC236}">
                  <a16:creationId xmlns:a16="http://schemas.microsoft.com/office/drawing/2014/main" id="{B8BEA01F-6A37-4B0B-A0F2-CC999C26215D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75" name="กลุ่ม 74">
              <a:extLst>
                <a:ext uri="{FF2B5EF4-FFF2-40B4-BE49-F238E27FC236}">
                  <a16:creationId xmlns:a16="http://schemas.microsoft.com/office/drawing/2014/main" id="{C3664AAE-CD4C-47D9-B557-E9FAB0FC377D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79" name="กลุ่ม 78">
                <a:extLst>
                  <a:ext uri="{FF2B5EF4-FFF2-40B4-BE49-F238E27FC236}">
                    <a16:creationId xmlns:a16="http://schemas.microsoft.com/office/drawing/2014/main" id="{7EF01753-712F-4961-8975-1AFE87878AB5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14796DD1-86EE-4D6F-A65F-F1D4DC27836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2A2E8127-079D-4D2C-BEDD-516A7AACB201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80" name="กลุ่ม 79">
                <a:extLst>
                  <a:ext uri="{FF2B5EF4-FFF2-40B4-BE49-F238E27FC236}">
                    <a16:creationId xmlns:a16="http://schemas.microsoft.com/office/drawing/2014/main" id="{84C7B7C4-8FED-4A2A-88B3-7FA7F0076EA4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89" name="แผนผังลำดับงาน: ตัวเชื่อมต่อ 88">
                  <a:extLst>
                    <a:ext uri="{FF2B5EF4-FFF2-40B4-BE49-F238E27FC236}">
                      <a16:creationId xmlns:a16="http://schemas.microsoft.com/office/drawing/2014/main" id="{DB05F1D9-17CC-4BD0-8CD0-30196DFB7452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0" name="แผนผังลำดับงาน: ตัวเชื่อมต่อ 89">
                  <a:extLst>
                    <a:ext uri="{FF2B5EF4-FFF2-40B4-BE49-F238E27FC236}">
                      <a16:creationId xmlns:a16="http://schemas.microsoft.com/office/drawing/2014/main" id="{2E772947-F973-4AD9-BB26-886F6129DEA7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1" name="แผนผังลำดับงาน: ตัวเชื่อมต่อ 90">
                  <a:extLst>
                    <a:ext uri="{FF2B5EF4-FFF2-40B4-BE49-F238E27FC236}">
                      <a16:creationId xmlns:a16="http://schemas.microsoft.com/office/drawing/2014/main" id="{E022A249-D6AD-43D5-8BAD-DA51AA6E9FC1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81" name="กลุ่ม 80">
                <a:extLst>
                  <a:ext uri="{FF2B5EF4-FFF2-40B4-BE49-F238E27FC236}">
                    <a16:creationId xmlns:a16="http://schemas.microsoft.com/office/drawing/2014/main" id="{F5544777-AE27-4C8A-99AB-834128A5273D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6" name="ตัวเชื่อมต่อตรง 85">
                  <a:extLst>
                    <a:ext uri="{FF2B5EF4-FFF2-40B4-BE49-F238E27FC236}">
                      <a16:creationId xmlns:a16="http://schemas.microsoft.com/office/drawing/2014/main" id="{B7D684AC-D212-40CB-8D8A-F8302DB71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>
                  <a:extLst>
                    <a:ext uri="{FF2B5EF4-FFF2-40B4-BE49-F238E27FC236}">
                      <a16:creationId xmlns:a16="http://schemas.microsoft.com/office/drawing/2014/main" id="{6630657F-84B6-4C17-8A03-7419717C8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ตัวเชื่อมต่อตรง 87">
                  <a:extLst>
                    <a:ext uri="{FF2B5EF4-FFF2-40B4-BE49-F238E27FC236}">
                      <a16:creationId xmlns:a16="http://schemas.microsoft.com/office/drawing/2014/main" id="{323B78E0-9A37-484D-99CA-610377CD1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กลุ่ม 81">
                <a:extLst>
                  <a:ext uri="{FF2B5EF4-FFF2-40B4-BE49-F238E27FC236}">
                    <a16:creationId xmlns:a16="http://schemas.microsoft.com/office/drawing/2014/main" id="{983BF3BE-4CE9-4B70-92F6-CAC5A87F57EB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3" name="ตัวเชื่อมต่อตรง 82">
                  <a:extLst>
                    <a:ext uri="{FF2B5EF4-FFF2-40B4-BE49-F238E27FC236}">
                      <a16:creationId xmlns:a16="http://schemas.microsoft.com/office/drawing/2014/main" id="{FD7EAE27-091C-4F4D-A182-BEAFA8B02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ตัวเชื่อมต่อตรง 83">
                  <a:extLst>
                    <a:ext uri="{FF2B5EF4-FFF2-40B4-BE49-F238E27FC236}">
                      <a16:creationId xmlns:a16="http://schemas.microsoft.com/office/drawing/2014/main" id="{05B43594-5217-4CA4-BD67-FAE81AF6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>
                  <a:extLst>
                    <a:ext uri="{FF2B5EF4-FFF2-40B4-BE49-F238E27FC236}">
                      <a16:creationId xmlns:a16="http://schemas.microsoft.com/office/drawing/2014/main" id="{556CE1C9-D34C-4E9B-97D2-275E840E1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กลุ่ม 75">
              <a:extLst>
                <a:ext uri="{FF2B5EF4-FFF2-40B4-BE49-F238E27FC236}">
                  <a16:creationId xmlns:a16="http://schemas.microsoft.com/office/drawing/2014/main" id="{A008E6DF-7A3D-45E3-A7D3-46305028D0EE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77" name="ตัวเชื่อมต่อตรง 76">
                <a:extLst>
                  <a:ext uri="{FF2B5EF4-FFF2-40B4-BE49-F238E27FC236}">
                    <a16:creationId xmlns:a16="http://schemas.microsoft.com/office/drawing/2014/main" id="{2531032D-D9E5-4D4D-9492-885E0952F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ตัวเชื่อมต่อตรง 77">
                <a:extLst>
                  <a:ext uri="{FF2B5EF4-FFF2-40B4-BE49-F238E27FC236}">
                    <a16:creationId xmlns:a16="http://schemas.microsoft.com/office/drawing/2014/main" id="{C44607ED-932E-401D-91A6-CCEA367D4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กลุ่ม 315">
            <a:extLst>
              <a:ext uri="{FF2B5EF4-FFF2-40B4-BE49-F238E27FC236}">
                <a16:creationId xmlns:a16="http://schemas.microsoft.com/office/drawing/2014/main" id="{67536A46-0AD2-4C3F-8DE0-2543F0D6D69E}"/>
              </a:ext>
            </a:extLst>
          </p:cNvPr>
          <p:cNvGrpSpPr/>
          <p:nvPr/>
        </p:nvGrpSpPr>
        <p:grpSpPr>
          <a:xfrm rot="1955412">
            <a:off x="9057935" y="4019644"/>
            <a:ext cx="263910" cy="549262"/>
            <a:chOff x="4870427" y="2173659"/>
            <a:chExt cx="531225" cy="1014863"/>
          </a:xfrm>
        </p:grpSpPr>
        <p:sp>
          <p:nvSpPr>
            <p:cNvPr id="318" name="รูปแบบอิสระ: รูปร่าง 317">
              <a:extLst>
                <a:ext uri="{FF2B5EF4-FFF2-40B4-BE49-F238E27FC236}">
                  <a16:creationId xmlns:a16="http://schemas.microsoft.com/office/drawing/2014/main" id="{1B82F077-1C6F-4272-A576-A66152D3E960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9" name="แผนผังลำดับงาน: ตัวเชื่อมต่อ 318">
              <a:extLst>
                <a:ext uri="{FF2B5EF4-FFF2-40B4-BE49-F238E27FC236}">
                  <a16:creationId xmlns:a16="http://schemas.microsoft.com/office/drawing/2014/main" id="{DC7671A5-AC32-4612-8AB2-7873ADCEA294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20" name="กลุ่ม 319">
            <a:extLst>
              <a:ext uri="{FF2B5EF4-FFF2-40B4-BE49-F238E27FC236}">
                <a16:creationId xmlns:a16="http://schemas.microsoft.com/office/drawing/2014/main" id="{999ACEDF-26F4-4144-96C0-9EF155E5A2BB}"/>
              </a:ext>
            </a:extLst>
          </p:cNvPr>
          <p:cNvGrpSpPr/>
          <p:nvPr/>
        </p:nvGrpSpPr>
        <p:grpSpPr>
          <a:xfrm rot="20286535">
            <a:off x="6270032" y="3677996"/>
            <a:ext cx="263910" cy="549262"/>
            <a:chOff x="4870427" y="2173659"/>
            <a:chExt cx="531225" cy="1014863"/>
          </a:xfrm>
        </p:grpSpPr>
        <p:sp>
          <p:nvSpPr>
            <p:cNvPr id="321" name="รูปแบบอิสระ: รูปร่าง 320">
              <a:extLst>
                <a:ext uri="{FF2B5EF4-FFF2-40B4-BE49-F238E27FC236}">
                  <a16:creationId xmlns:a16="http://schemas.microsoft.com/office/drawing/2014/main" id="{3BB320A4-CA43-4CFE-8265-418AA59FC7D3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23" name="แผนผังลำดับงาน: ตัวเชื่อมต่อ 322">
              <a:extLst>
                <a:ext uri="{FF2B5EF4-FFF2-40B4-BE49-F238E27FC236}">
                  <a16:creationId xmlns:a16="http://schemas.microsoft.com/office/drawing/2014/main" id="{49A9B08A-4582-4DCD-AB86-E0A6A0C38685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02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623326" y="484832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32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viên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9" y="2404580"/>
            <a:ext cx="8325937" cy="523220"/>
            <a:chOff x="-43399" y="2404580"/>
            <a:chExt cx="8325937" cy="5232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9" y="2404580"/>
              <a:ext cx="83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1520057" y="240458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938329" y="4488221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7004383" y="4532303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254994" y="3308865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790057" y="2109996"/>
            <a:ext cx="74181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3078496" y="3583804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897700" y="2951299"/>
            <a:ext cx="65074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6065241" y="3573546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340742" y="30071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91457" y="3000976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95111" y="299206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663465" y="29719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465858" y="298016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92380" y="29719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7012154" y="29916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701587" y="29605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417732" y="285442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215753" y="281032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4006138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86295" y="2790062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505102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714374" y="5072428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-    5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150118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933453" y="5983357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566803" y="5996633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5071055" y="566384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4414981" y="597988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6996486" y="5619067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6517047" y="4422065"/>
            <a:ext cx="62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8389280" y="4917132"/>
            <a:ext cx="448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+ 5 = 8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73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764</Words>
  <Application>Microsoft Office PowerPoint</Application>
  <PresentationFormat>Widescreen</PresentationFormat>
  <Paragraphs>168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Angsana New</vt:lpstr>
      <vt:lpstr>Arial</vt:lpstr>
      <vt:lpstr>Calibri</vt:lpstr>
      <vt:lpstr>Calibri Light</vt:lpstr>
      <vt:lpstr>Coiny</vt:lpstr>
      <vt:lpstr>Cordia New</vt:lpstr>
      <vt:lpstr>Itim</vt:lpstr>
      <vt:lpstr>TH Mali Grade 6</vt:lpstr>
      <vt:lpstr>Times New Roman</vt:lpstr>
      <vt:lpstr>Wingdings</vt:lpstr>
      <vt:lpstr>Office Theme</vt:lpstr>
      <vt:lpstr>Tìm số bị trừ, số trừ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số bị trừ (theo mẫu) </vt:lpstr>
      <vt:lpstr>Tìm số trừ (theo mẫu)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thành phần trong phép cộng, phép trừ (t2)</dc:title>
  <dc:creator>Hà Trang Lã</dc:creator>
  <cp:lastModifiedBy>admin</cp:lastModifiedBy>
  <cp:revision>11</cp:revision>
  <dcterms:created xsi:type="dcterms:W3CDTF">2022-08-11T14:54:53Z</dcterms:created>
  <dcterms:modified xsi:type="dcterms:W3CDTF">2024-09-15T23:55:09Z</dcterms:modified>
</cp:coreProperties>
</file>