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1" r:id="rId4"/>
    <p:sldMasterId id="2147483713" r:id="rId5"/>
    <p:sldMasterId id="2147483739" r:id="rId6"/>
    <p:sldMasterId id="2147483727" r:id="rId7"/>
  </p:sldMasterIdLst>
  <p:notesMasterIdLst>
    <p:notesMasterId r:id="rId32"/>
  </p:notesMasterIdLst>
  <p:sldIdLst>
    <p:sldId id="283" r:id="rId8"/>
    <p:sldId id="281" r:id="rId9"/>
    <p:sldId id="285" r:id="rId10"/>
    <p:sldId id="289" r:id="rId11"/>
    <p:sldId id="290" r:id="rId12"/>
    <p:sldId id="291" r:id="rId13"/>
    <p:sldId id="311" r:id="rId14"/>
    <p:sldId id="282" r:id="rId15"/>
    <p:sldId id="301" r:id="rId16"/>
    <p:sldId id="284" r:id="rId17"/>
    <p:sldId id="292" r:id="rId18"/>
    <p:sldId id="293" r:id="rId19"/>
    <p:sldId id="294" r:id="rId20"/>
    <p:sldId id="295" r:id="rId21"/>
    <p:sldId id="296" r:id="rId22"/>
    <p:sldId id="297" r:id="rId23"/>
    <p:sldId id="302" r:id="rId24"/>
    <p:sldId id="298" r:id="rId25"/>
    <p:sldId id="299" r:id="rId26"/>
    <p:sldId id="300" r:id="rId27"/>
    <p:sldId id="305" r:id="rId28"/>
    <p:sldId id="306" r:id="rId29"/>
    <p:sldId id="307" r:id="rId30"/>
    <p:sldId id="308" r:id="rId31"/>
  </p:sldIdLst>
  <p:sldSz cx="12192000" cy="6858000"/>
  <p:notesSz cx="6858000" cy="9144000"/>
  <p:embeddedFontLst>
    <p:embeddedFont>
      <p:font typeface="#9Slide05 SVNSnell Roundhand Sc" panose="020B0604020202020204" charset="0"/>
      <p:regular r:id="rId33"/>
      <p:bold r:id="rId34"/>
    </p:embeddedFont>
    <p:embeddedFont>
      <p:font typeface="#9Slide07 HoneyCream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Garamond" panose="02020404030301010803" pitchFamily="18" charset="0"/>
      <p:regular r:id="rId42"/>
      <p:bold r:id="rId43"/>
      <p:italic r:id="rId44"/>
    </p:embeddedFont>
    <p:embeddedFont>
      <p:font typeface="Tahoma" panose="020B0604030504040204" pitchFamily="34" charset="0"/>
      <p:regular r:id="rId45"/>
      <p:bold r:id="rId46"/>
    </p:embeddedFont>
    <p:embeddedFont>
      <p:font typeface="Trebuchet MS" panose="020B0603020202020204" pitchFamily="34" charset="0"/>
      <p:regular r:id="rId47"/>
      <p:bold r:id="rId48"/>
      <p:italic r:id="rId49"/>
      <p:boldItalic r:id="rId50"/>
    </p:embeddedFont>
    <p:embeddedFont>
      <p:font typeface="UVF Barmbrack" panose="02000000000000000000" charset="0"/>
      <p:regular r:id="rId51"/>
    </p:embeddedFont>
  </p:embeddedFontLst>
  <p:custDataLst>
    <p:tags r:id="rId5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D99694"/>
    <a:srgbClr val="CC6600"/>
    <a:srgbClr val="009900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997145-4C9B-B419-B7B7-BD51A90D1801}" v="4" dt="2021-09-20T09:21:42.700"/>
  </p1510:revLst>
</p1510:revInfo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5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7.fntdata"/><Relationship Id="rId21" Type="http://schemas.openxmlformats.org/officeDocument/2006/relationships/slide" Target="slides/slide14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font" Target="fonts/font19.fntdata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3.xml"/><Relationship Id="rId41" Type="http://schemas.openxmlformats.org/officeDocument/2006/relationships/font" Target="fonts/font9.fntdata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font" Target="fonts/font12.fntdata"/><Relationship Id="rId52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ần Thị Thanh Nhã" userId="S::nhattt@skylineschool.edu.vn::76dc5ecc-e11b-4c0d-b411-623ae1fd1d1d" providerId="AD" clId="Web-{DC997145-4C9B-B419-B7B7-BD51A90D1801}"/>
    <pc:docChg chg="modSld">
      <pc:chgData name="Trần Thị Thanh Nhã" userId="S::nhattt@skylineschool.edu.vn::76dc5ecc-e11b-4c0d-b411-623ae1fd1d1d" providerId="AD" clId="Web-{DC997145-4C9B-B419-B7B7-BD51A90D1801}" dt="2021-09-20T09:21:42.700" v="3" actId="20577"/>
      <pc:docMkLst>
        <pc:docMk/>
      </pc:docMkLst>
      <pc:sldChg chg="modSp">
        <pc:chgData name="Trần Thị Thanh Nhã" userId="S::nhattt@skylineschool.edu.vn::76dc5ecc-e11b-4c0d-b411-623ae1fd1d1d" providerId="AD" clId="Web-{DC997145-4C9B-B419-B7B7-BD51A90D1801}" dt="2021-09-20T09:21:42.700" v="3" actId="20577"/>
        <pc:sldMkLst>
          <pc:docMk/>
          <pc:sldMk cId="100295414" sldId="258"/>
        </pc:sldMkLst>
        <pc:spChg chg="mod">
          <ac:chgData name="Trần Thị Thanh Nhã" userId="S::nhattt@skylineschool.edu.vn::76dc5ecc-e11b-4c0d-b411-623ae1fd1d1d" providerId="AD" clId="Web-{DC997145-4C9B-B419-B7B7-BD51A90D1801}" dt="2021-09-20T09:21:42.700" v="3" actId="20577"/>
          <ac:spMkLst>
            <pc:docMk/>
            <pc:sldMk cId="100295414" sldId="258"/>
            <ac:spMk id="7" creationId="{9697572C-5979-47AE-9F9C-4C74CA6086F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4B19-65DB-4AC4-A4E5-56334422E5B1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CBF62-A7F5-495A-92BF-8444B012C9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909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08E786-4216-45F2-862D-D7FBD8328B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441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668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 </a:t>
            </a:r>
            <a:r>
              <a:rPr lang="en-GB" baseline="0" dirty="0" err="1"/>
              <a:t>phía</a:t>
            </a:r>
            <a:r>
              <a:rPr lang="en-GB" baseline="0" dirty="0"/>
              <a:t> </a:t>
            </a:r>
            <a:r>
              <a:rPr lang="en-GB" baseline="0" dirty="0" err="1"/>
              <a:t>trước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sang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1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ông</a:t>
            </a:r>
            <a:r>
              <a:rPr lang="en-GB" baseline="0" dirty="0"/>
              <a:t> </a:t>
            </a:r>
            <a:r>
              <a:rPr lang="en-GB" baseline="0" dirty="0" err="1"/>
              <a:t>mặt</a:t>
            </a:r>
            <a:r>
              <a:rPr lang="en-GB" baseline="0" dirty="0"/>
              <a:t> </a:t>
            </a:r>
            <a:r>
              <a:rPr lang="en-GB" baseline="0" dirty="0" err="1"/>
              <a:t>trời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/>
              <a:t>theo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230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từng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ở </a:t>
            </a:r>
            <a:r>
              <a:rPr lang="en-GB" baseline="0" dirty="0" err="1"/>
              <a:t>cột</a:t>
            </a:r>
            <a:r>
              <a:rPr lang="en-GB" baseline="0" dirty="0"/>
              <a:t> A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 </a:t>
            </a:r>
            <a:r>
              <a:rPr lang="en-GB" baseline="0" dirty="0" err="1"/>
              <a:t>dấu</a:t>
            </a:r>
            <a:r>
              <a:rPr lang="en-GB" baseline="0" dirty="0"/>
              <a:t> </a:t>
            </a:r>
            <a:r>
              <a:rPr lang="en-GB" baseline="0" dirty="0" err="1"/>
              <a:t>mũi</a:t>
            </a:r>
            <a:r>
              <a:rPr lang="en-GB" baseline="0" dirty="0"/>
              <a:t> </a:t>
            </a:r>
            <a:r>
              <a:rPr lang="en-GB" baseline="0" dirty="0" err="1"/>
              <a:t>tên</a:t>
            </a:r>
            <a:r>
              <a:rPr lang="en-GB" baseline="0" dirty="0"/>
              <a:t> </a:t>
            </a:r>
            <a:r>
              <a:rPr lang="en-GB" baseline="0" dirty="0" err="1"/>
              <a:t>nối</a:t>
            </a:r>
            <a:r>
              <a:rPr lang="en-GB" baseline="0" dirty="0"/>
              <a:t> </a:t>
            </a:r>
            <a:r>
              <a:rPr lang="en-GB" baseline="0" dirty="0" err="1"/>
              <a:t>với</a:t>
            </a:r>
            <a:r>
              <a:rPr lang="en-GB" baseline="0" dirty="0"/>
              <a:t> </a:t>
            </a:r>
            <a:r>
              <a:rPr lang="en-GB" baseline="0" dirty="0" err="1"/>
              <a:t>cột</a:t>
            </a:r>
            <a:r>
              <a:rPr lang="en-GB" baseline="0" dirty="0"/>
              <a:t> B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095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Sau</a:t>
            </a:r>
            <a:r>
              <a:rPr lang="en-GB" dirty="0"/>
              <a:t> </a:t>
            </a:r>
            <a:r>
              <a:rPr lang="en-GB" dirty="0" err="1"/>
              <a:t>khi</a:t>
            </a:r>
            <a:r>
              <a:rPr lang="en-GB" dirty="0"/>
              <a:t> </a:t>
            </a:r>
            <a:r>
              <a:rPr lang="en-GB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nội</a:t>
            </a:r>
            <a:r>
              <a:rPr lang="en-GB" baseline="0" dirty="0"/>
              <a:t> dung </a:t>
            </a:r>
            <a:r>
              <a:rPr lang="en-GB" baseline="0" dirty="0" err="1"/>
              <a:t>trên</a:t>
            </a:r>
            <a:r>
              <a:rPr lang="en-GB" baseline="0" dirty="0"/>
              <a:t> slide </a:t>
            </a:r>
            <a:r>
              <a:rPr lang="en-GB" baseline="0" dirty="0" err="1"/>
              <a:t>xuất</a:t>
            </a:r>
            <a:r>
              <a:rPr lang="en-GB" baseline="0" dirty="0"/>
              <a:t> </a:t>
            </a:r>
            <a:r>
              <a:rPr lang="en-GB" baseline="0" dirty="0" err="1"/>
              <a:t>hiện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ô </a:t>
            </a:r>
            <a:r>
              <a:rPr lang="en-GB" baseline="0" dirty="0" err="1"/>
              <a:t>chữ</a:t>
            </a:r>
            <a:r>
              <a:rPr lang="en-GB" baseline="0" dirty="0"/>
              <a:t> </a:t>
            </a:r>
            <a:r>
              <a:rPr lang="en-GB" baseline="0" dirty="0" err="1"/>
              <a:t>Bạn</a:t>
            </a:r>
            <a:r>
              <a:rPr lang="en-GB" baseline="0" dirty="0"/>
              <a:t> </a:t>
            </a:r>
            <a:r>
              <a:rPr lang="en-GB" baseline="0" dirty="0" err="1"/>
              <a:t>Hà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sắp</a:t>
            </a:r>
            <a:r>
              <a:rPr lang="en-GB" baseline="0" dirty="0"/>
              <a:t> </a:t>
            </a:r>
            <a:r>
              <a:rPr lang="en-GB" baseline="0" dirty="0" err="1"/>
              <a:t>xếp</a:t>
            </a:r>
            <a:r>
              <a:rPr lang="en-GB" baseline="0" dirty="0"/>
              <a:t> </a:t>
            </a:r>
            <a:r>
              <a:rPr lang="en-GB" baseline="0" dirty="0" err="1"/>
              <a:t>thành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hoàn</a:t>
            </a:r>
            <a:r>
              <a:rPr lang="en-GB" baseline="0" dirty="0"/>
              <a:t> </a:t>
            </a:r>
            <a:r>
              <a:rPr lang="en-GB" baseline="0" dirty="0" err="1"/>
              <a:t>chỉnh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CBF62-A7F5-495A-92BF-8444B012C9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9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960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39162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5405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77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682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515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65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218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3225" y="2"/>
            <a:ext cx="1966315" cy="202882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1670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0306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320740" y="46614"/>
            <a:ext cx="1947081" cy="485648"/>
          </a:xfrm>
        </p:spPr>
        <p:txBody>
          <a:bodyPr/>
          <a:lstStyle>
            <a:lvl1pPr>
              <a:defRPr b="0"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-170597" y="6372352"/>
            <a:ext cx="1947081" cy="4856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b="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139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66416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-150884" y="6096000"/>
            <a:ext cx="2233684" cy="762000"/>
          </a:xfrm>
        </p:spPr>
        <p:txBody>
          <a:bodyPr/>
          <a:lstStyle>
            <a:lvl1pPr>
              <a:defRPr i="1" baseline="0">
                <a:solidFill>
                  <a:srgbClr val="0070C0"/>
                </a:solidFill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57174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945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8213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6650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5301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5106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97750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5162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9777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83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13074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500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74587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68523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7439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344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298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94498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2539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0238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07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326303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46131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07648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3760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18798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78330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01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208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48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771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4301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9011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361A3-6112-492A-BC68-7CEA3FA04FBF}" type="datetimeFigureOut">
              <a:rPr lang="en-US" smtClean="0"/>
              <a:t>9/15/2024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3CAF4-AF3D-4B4F-8710-3C1182B18E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82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9/15/2024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0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6" r:id="rId8"/>
    <p:sldLayoutId id="2147483725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6A3E0F-18D1-4C97-AFFC-71CDACD2C74D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B747A-13D7-4D57-BA3C-5172FC79C6D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2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0821114" y="6488668"/>
            <a:ext cx="1888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343225" y="2"/>
            <a:ext cx="196631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5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26B42-E76C-4AAE-B171-49D372866F33}" type="datetimeFigureOut">
              <a:rPr lang="en-GB" smtClean="0"/>
              <a:t>15/09/2024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C3EFF-5D4B-472A-B03C-03EB4FBA306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-150884" y="6096000"/>
            <a:ext cx="2233684" cy="762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Măng non</a:t>
            </a:r>
            <a:endParaRPr lang="en-GB" dirty="0"/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10289653" y="-113731"/>
            <a:ext cx="2233684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i="1" kern="1200" baseline="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Măng</a:t>
            </a:r>
            <a:r>
              <a:rPr lang="en-US" dirty="0"/>
              <a:t> non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78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openxmlformats.org/officeDocument/2006/relationships/image" Target="../media/image17.svg"/><Relationship Id="rId3" Type="http://schemas.openxmlformats.org/officeDocument/2006/relationships/image" Target="../media/image19.svg"/><Relationship Id="rId7" Type="http://schemas.microsoft.com/office/2007/relationships/hdphoto" Target="../media/hdphoto10.wdp"/><Relationship Id="rId12" Type="http://schemas.openxmlformats.org/officeDocument/2006/relationships/image" Target="../media/image67.png"/><Relationship Id="rId17" Type="http://schemas.openxmlformats.org/officeDocument/2006/relationships/image" Target="../media/image16.png"/><Relationship Id="rId2" Type="http://schemas.openxmlformats.org/officeDocument/2006/relationships/image" Target="../media/image18.png"/><Relationship Id="rId16" Type="http://schemas.openxmlformats.org/officeDocument/2006/relationships/image" Target="../media/image54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image" Target="../media/image61.png"/><Relationship Id="rId15" Type="http://schemas.openxmlformats.org/officeDocument/2006/relationships/image" Target="../media/image53.png"/><Relationship Id="rId10" Type="http://schemas.openxmlformats.org/officeDocument/2006/relationships/image" Target="../media/image65.png"/><Relationship Id="rId19" Type="http://schemas.openxmlformats.org/officeDocument/2006/relationships/image" Target="../media/image20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26.png"/><Relationship Id="rId3" Type="http://schemas.openxmlformats.org/officeDocument/2006/relationships/image" Target="../media/image17.svg"/><Relationship Id="rId7" Type="http://schemas.openxmlformats.org/officeDocument/2006/relationships/image" Target="../media/image19.svg"/><Relationship Id="rId12" Type="http://schemas.openxmlformats.org/officeDocument/2006/relationships/image" Target="../media/image58.svg"/><Relationship Id="rId2" Type="http://schemas.openxmlformats.org/officeDocument/2006/relationships/image" Target="../media/image16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57.png"/><Relationship Id="rId5" Type="http://schemas.openxmlformats.org/officeDocument/2006/relationships/image" Target="../media/image21.svg"/><Relationship Id="rId15" Type="http://schemas.openxmlformats.org/officeDocument/2006/relationships/image" Target="../media/image53.png"/><Relationship Id="rId10" Type="http://schemas.openxmlformats.org/officeDocument/2006/relationships/image" Target="../media/image71.png"/><Relationship Id="rId4" Type="http://schemas.openxmlformats.org/officeDocument/2006/relationships/image" Target="../media/image20.png"/><Relationship Id="rId9" Type="http://schemas.openxmlformats.org/officeDocument/2006/relationships/image" Target="../media/image70.png"/><Relationship Id="rId14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8.sv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4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70.png"/><Relationship Id="rId5" Type="http://schemas.openxmlformats.org/officeDocument/2006/relationships/image" Target="../media/image17.svg"/><Relationship Id="rId15" Type="http://schemas.openxmlformats.org/officeDocument/2006/relationships/image" Target="../media/image50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54.sv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8.svg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47.png"/><Relationship Id="rId2" Type="http://schemas.openxmlformats.org/officeDocument/2006/relationships/image" Target="../media/image18.png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70.png"/><Relationship Id="rId5" Type="http://schemas.openxmlformats.org/officeDocument/2006/relationships/image" Target="../media/image17.svg"/><Relationship Id="rId15" Type="http://schemas.openxmlformats.org/officeDocument/2006/relationships/image" Target="../media/image50.svg"/><Relationship Id="rId10" Type="http://schemas.openxmlformats.org/officeDocument/2006/relationships/image" Target="../media/image33.png"/><Relationship Id="rId4" Type="http://schemas.openxmlformats.org/officeDocument/2006/relationships/image" Target="../media/image16.png"/><Relationship Id="rId9" Type="http://schemas.openxmlformats.org/officeDocument/2006/relationships/image" Target="../media/image54.sv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3.png"/><Relationship Id="rId3" Type="http://schemas.openxmlformats.org/officeDocument/2006/relationships/image" Target="../media/image19.svg"/><Relationship Id="rId7" Type="http://schemas.openxmlformats.org/officeDocument/2006/relationships/image" Target="../media/image16.png"/><Relationship Id="rId12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11" Type="http://schemas.openxmlformats.org/officeDocument/2006/relationships/image" Target="../media/image26.png"/><Relationship Id="rId5" Type="http://schemas.openxmlformats.org/officeDocument/2006/relationships/image" Target="../media/image60.png"/><Relationship Id="rId15" Type="http://schemas.openxmlformats.org/officeDocument/2006/relationships/image" Target="../media/image74.png"/><Relationship Id="rId10" Type="http://schemas.openxmlformats.org/officeDocument/2006/relationships/image" Target="../media/image21.svg"/><Relationship Id="rId4" Type="http://schemas.openxmlformats.org/officeDocument/2006/relationships/image" Target="../media/image73.png"/><Relationship Id="rId9" Type="http://schemas.openxmlformats.org/officeDocument/2006/relationships/image" Target="../media/image20.png"/><Relationship Id="rId14" Type="http://schemas.openxmlformats.org/officeDocument/2006/relationships/image" Target="../media/image5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svg"/><Relationship Id="rId3" Type="http://schemas.openxmlformats.org/officeDocument/2006/relationships/image" Target="../media/image18.png"/><Relationship Id="rId7" Type="http://schemas.openxmlformats.org/officeDocument/2006/relationships/image" Target="../media/image6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21.svg"/><Relationship Id="rId5" Type="http://schemas.openxmlformats.org/officeDocument/2006/relationships/image" Target="../media/image73.png"/><Relationship Id="rId15" Type="http://schemas.openxmlformats.org/officeDocument/2006/relationships/image" Target="../media/image54.svg"/><Relationship Id="rId10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7.svg"/><Relationship Id="rId1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7.svg"/><Relationship Id="rId3" Type="http://schemas.openxmlformats.org/officeDocument/2006/relationships/image" Target="../media/image18.png"/><Relationship Id="rId7" Type="http://schemas.openxmlformats.org/officeDocument/2006/relationships/image" Target="../media/image6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0.png"/><Relationship Id="rId11" Type="http://schemas.openxmlformats.org/officeDocument/2006/relationships/image" Target="../media/image21.svg"/><Relationship Id="rId5" Type="http://schemas.openxmlformats.org/officeDocument/2006/relationships/image" Target="../media/image73.png"/><Relationship Id="rId15" Type="http://schemas.openxmlformats.org/officeDocument/2006/relationships/image" Target="../media/image54.svg"/><Relationship Id="rId10" Type="http://schemas.openxmlformats.org/officeDocument/2006/relationships/image" Target="../media/image20.png"/><Relationship Id="rId4" Type="http://schemas.openxmlformats.org/officeDocument/2006/relationships/image" Target="../media/image19.svg"/><Relationship Id="rId9" Type="http://schemas.openxmlformats.org/officeDocument/2006/relationships/image" Target="../media/image17.svg"/><Relationship Id="rId1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54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53.png"/><Relationship Id="rId2" Type="http://schemas.openxmlformats.org/officeDocument/2006/relationships/image" Target="../media/image14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8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7.png"/><Relationship Id="rId18" Type="http://schemas.openxmlformats.org/officeDocument/2006/relationships/image" Target="../media/image79.png"/><Relationship Id="rId3" Type="http://schemas.openxmlformats.org/officeDocument/2006/relationships/image" Target="../media/image19.svg"/><Relationship Id="rId7" Type="http://schemas.openxmlformats.org/officeDocument/2006/relationships/image" Target="../media/image20.png"/><Relationship Id="rId12" Type="http://schemas.openxmlformats.org/officeDocument/2006/relationships/image" Target="../media/image76.png"/><Relationship Id="rId17" Type="http://schemas.openxmlformats.org/officeDocument/2006/relationships/image" Target="../media/image61.png"/><Relationship Id="rId2" Type="http://schemas.openxmlformats.org/officeDocument/2006/relationships/image" Target="../media/image18.png"/><Relationship Id="rId16" Type="http://schemas.microsoft.com/office/2007/relationships/hdphoto" Target="../media/hdphoto1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74.png"/><Relationship Id="rId5" Type="http://schemas.openxmlformats.org/officeDocument/2006/relationships/image" Target="../media/image16.png"/><Relationship Id="rId15" Type="http://schemas.openxmlformats.org/officeDocument/2006/relationships/image" Target="../media/image78.png"/><Relationship Id="rId10" Type="http://schemas.openxmlformats.org/officeDocument/2006/relationships/image" Target="../media/image54.svg"/><Relationship Id="rId4" Type="http://schemas.openxmlformats.org/officeDocument/2006/relationships/image" Target="../media/image60.png"/><Relationship Id="rId9" Type="http://schemas.openxmlformats.org/officeDocument/2006/relationships/image" Target="../media/image53.png"/><Relationship Id="rId14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microsoft.com/office/2007/relationships/hdphoto" Target="../media/hdphoto13.wdp"/><Relationship Id="rId3" Type="http://schemas.openxmlformats.org/officeDocument/2006/relationships/image" Target="../media/image19.svg"/><Relationship Id="rId7" Type="http://schemas.openxmlformats.org/officeDocument/2006/relationships/image" Target="../media/image21.svg"/><Relationship Id="rId12" Type="http://schemas.openxmlformats.org/officeDocument/2006/relationships/image" Target="../media/image8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76.png"/><Relationship Id="rId5" Type="http://schemas.openxmlformats.org/officeDocument/2006/relationships/image" Target="../media/image17.svg"/><Relationship Id="rId10" Type="http://schemas.openxmlformats.org/officeDocument/2006/relationships/image" Target="../media/image74.png"/><Relationship Id="rId4" Type="http://schemas.openxmlformats.org/officeDocument/2006/relationships/image" Target="../media/image16.png"/><Relationship Id="rId9" Type="http://schemas.openxmlformats.org/officeDocument/2006/relationships/image" Target="../media/image54.sv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2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18" Type="http://schemas.openxmlformats.org/officeDocument/2006/relationships/image" Target="../media/image81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17" Type="http://schemas.openxmlformats.org/officeDocument/2006/relationships/image" Target="../media/image54.svg"/><Relationship Id="rId2" Type="http://schemas.openxmlformats.org/officeDocument/2006/relationships/image" Target="../media/image14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8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0.png"/><Relationship Id="rId3" Type="http://schemas.openxmlformats.org/officeDocument/2006/relationships/image" Target="../media/image19.svg"/><Relationship Id="rId7" Type="http://schemas.openxmlformats.org/officeDocument/2006/relationships/image" Target="../media/image16.png"/><Relationship Id="rId12" Type="http://schemas.openxmlformats.org/officeDocument/2006/relationships/image" Target="../media/image54.svg"/><Relationship Id="rId17" Type="http://schemas.openxmlformats.org/officeDocument/2006/relationships/image" Target="../media/image61.png"/><Relationship Id="rId2" Type="http://schemas.openxmlformats.org/officeDocument/2006/relationships/image" Target="../media/image18.png"/><Relationship Id="rId16" Type="http://schemas.microsoft.com/office/2007/relationships/hdphoto" Target="../media/hdphoto15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3.png"/><Relationship Id="rId5" Type="http://schemas.microsoft.com/office/2007/relationships/hdphoto" Target="../media/hdphoto14.wdp"/><Relationship Id="rId15" Type="http://schemas.openxmlformats.org/officeDocument/2006/relationships/image" Target="../media/image83.png"/><Relationship Id="rId10" Type="http://schemas.openxmlformats.org/officeDocument/2006/relationships/image" Target="../media/image21.svg"/><Relationship Id="rId4" Type="http://schemas.openxmlformats.org/officeDocument/2006/relationships/image" Target="../media/image82.png"/><Relationship Id="rId9" Type="http://schemas.openxmlformats.org/officeDocument/2006/relationships/image" Target="../media/image20.png"/><Relationship Id="rId14" Type="http://schemas.microsoft.com/office/2007/relationships/hdphoto" Target="../media/hdphoto13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0.png"/><Relationship Id="rId3" Type="http://schemas.openxmlformats.org/officeDocument/2006/relationships/image" Target="../media/image19.svg"/><Relationship Id="rId7" Type="http://schemas.openxmlformats.org/officeDocument/2006/relationships/image" Target="../media/image16.png"/><Relationship Id="rId12" Type="http://schemas.openxmlformats.org/officeDocument/2006/relationships/image" Target="../media/image54.svg"/><Relationship Id="rId17" Type="http://schemas.microsoft.com/office/2007/relationships/hdphoto" Target="../media/hdphoto16.wdp"/><Relationship Id="rId2" Type="http://schemas.openxmlformats.org/officeDocument/2006/relationships/image" Target="../media/image18.pn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53.png"/><Relationship Id="rId5" Type="http://schemas.microsoft.com/office/2007/relationships/hdphoto" Target="../media/hdphoto14.wdp"/><Relationship Id="rId15" Type="http://schemas.openxmlformats.org/officeDocument/2006/relationships/image" Target="../media/image61.png"/><Relationship Id="rId10" Type="http://schemas.openxmlformats.org/officeDocument/2006/relationships/image" Target="../media/image21.svg"/><Relationship Id="rId4" Type="http://schemas.openxmlformats.org/officeDocument/2006/relationships/image" Target="../media/image82.png"/><Relationship Id="rId9" Type="http://schemas.openxmlformats.org/officeDocument/2006/relationships/image" Target="../media/image20.png"/><Relationship Id="rId1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33.png"/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12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svg"/><Relationship Id="rId11" Type="http://schemas.openxmlformats.org/officeDocument/2006/relationships/image" Target="../media/image32.png"/><Relationship Id="rId5" Type="http://schemas.openxmlformats.org/officeDocument/2006/relationships/image" Target="../media/image16.png"/><Relationship Id="rId15" Type="http://schemas.microsoft.com/office/2007/relationships/hdphoto" Target="../media/hdphoto4.wdp"/><Relationship Id="rId10" Type="http://schemas.microsoft.com/office/2007/relationships/hdphoto" Target="../media/hdphoto2.wdp"/><Relationship Id="rId4" Type="http://schemas.openxmlformats.org/officeDocument/2006/relationships/image" Target="../media/image21.sv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5.wdp"/><Relationship Id="rId18" Type="http://schemas.openxmlformats.org/officeDocument/2006/relationships/image" Target="../media/image20.png"/><Relationship Id="rId3" Type="http://schemas.openxmlformats.org/officeDocument/2006/relationships/audio" Target="../media/audio1.wav"/><Relationship Id="rId21" Type="http://schemas.openxmlformats.org/officeDocument/2006/relationships/image" Target="../media/image17.svg"/><Relationship Id="rId7" Type="http://schemas.microsoft.com/office/2007/relationships/hdphoto" Target="../media/hdphoto1.wdp"/><Relationship Id="rId12" Type="http://schemas.openxmlformats.org/officeDocument/2006/relationships/image" Target="../media/image35.png"/><Relationship Id="rId17" Type="http://schemas.microsoft.com/office/2007/relationships/hdphoto" Target="../media/hdphoto7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7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microsoft.com/office/2007/relationships/hdphoto" Target="../media/hdphoto3.wdp"/><Relationship Id="rId5" Type="http://schemas.openxmlformats.org/officeDocument/2006/relationships/image" Target="../media/image29.png"/><Relationship Id="rId15" Type="http://schemas.microsoft.com/office/2007/relationships/hdphoto" Target="../media/hdphoto6.wdp"/><Relationship Id="rId10" Type="http://schemas.openxmlformats.org/officeDocument/2006/relationships/image" Target="../media/image32.png"/><Relationship Id="rId19" Type="http://schemas.openxmlformats.org/officeDocument/2006/relationships/image" Target="../media/image21.sv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8.wdp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openxmlformats.org/officeDocument/2006/relationships/image" Target="../media/image38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microsoft.com/office/2007/relationships/hdphoto" Target="../media/hdphoto6.wdp"/><Relationship Id="rId5" Type="http://schemas.openxmlformats.org/officeDocument/2006/relationships/image" Target="../media/image29.png"/><Relationship Id="rId15" Type="http://schemas.openxmlformats.org/officeDocument/2006/relationships/image" Target="../media/image21.svg"/><Relationship Id="rId10" Type="http://schemas.openxmlformats.org/officeDocument/2006/relationships/image" Target="../media/image36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32.png"/><Relationship Id="rId12" Type="http://schemas.microsoft.com/office/2007/relationships/hdphoto" Target="../media/hdphoto8.wdp"/><Relationship Id="rId2" Type="http://schemas.openxmlformats.org/officeDocument/2006/relationships/audio" Target="../media/audio1.wav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18.xml"/><Relationship Id="rId6" Type="http://schemas.microsoft.com/office/2007/relationships/hdphoto" Target="../media/hdphoto1.wdp"/><Relationship Id="rId11" Type="http://schemas.openxmlformats.org/officeDocument/2006/relationships/image" Target="../media/image38.png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6.png"/><Relationship Id="rId1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17.sv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microsoft.com/office/2007/relationships/hdphoto" Target="../media/hdphoto1.wdp"/><Relationship Id="rId5" Type="http://schemas.openxmlformats.org/officeDocument/2006/relationships/image" Target="../media/image21.svg"/><Relationship Id="rId10" Type="http://schemas.openxmlformats.org/officeDocument/2006/relationships/image" Target="../media/image30.png"/><Relationship Id="rId4" Type="http://schemas.openxmlformats.org/officeDocument/2006/relationships/image" Target="../media/image20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svg"/><Relationship Id="rId18" Type="http://schemas.openxmlformats.org/officeDocument/2006/relationships/image" Target="../media/image49.png"/><Relationship Id="rId3" Type="http://schemas.openxmlformats.org/officeDocument/2006/relationships/image" Target="../media/image19.svg"/><Relationship Id="rId21" Type="http://schemas.openxmlformats.org/officeDocument/2006/relationships/image" Target="../media/image52.svg"/><Relationship Id="rId7" Type="http://schemas.openxmlformats.org/officeDocument/2006/relationships/image" Target="../media/image21.svg"/><Relationship Id="rId12" Type="http://schemas.openxmlformats.org/officeDocument/2006/relationships/image" Target="../media/image45.png"/><Relationship Id="rId17" Type="http://schemas.openxmlformats.org/officeDocument/2006/relationships/image" Target="../media/image27.svg"/><Relationship Id="rId25" Type="http://schemas.openxmlformats.org/officeDocument/2006/relationships/image" Target="../media/image56.png"/><Relationship Id="rId2" Type="http://schemas.openxmlformats.org/officeDocument/2006/relationships/image" Target="../media/image18.png"/><Relationship Id="rId16" Type="http://schemas.openxmlformats.org/officeDocument/2006/relationships/image" Target="../media/image26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11" Type="http://schemas.openxmlformats.org/officeDocument/2006/relationships/image" Target="../media/image44.svg"/><Relationship Id="rId24" Type="http://schemas.openxmlformats.org/officeDocument/2006/relationships/image" Target="../media/image55.png"/><Relationship Id="rId5" Type="http://schemas.openxmlformats.org/officeDocument/2006/relationships/image" Target="../media/image17.svg"/><Relationship Id="rId15" Type="http://schemas.openxmlformats.org/officeDocument/2006/relationships/image" Target="../media/image48.svg"/><Relationship Id="rId23" Type="http://schemas.openxmlformats.org/officeDocument/2006/relationships/image" Target="../media/image54.svg"/><Relationship Id="rId10" Type="http://schemas.openxmlformats.org/officeDocument/2006/relationships/image" Target="../media/image43.png"/><Relationship Id="rId19" Type="http://schemas.openxmlformats.org/officeDocument/2006/relationships/image" Target="../media/image50.svg"/><Relationship Id="rId4" Type="http://schemas.openxmlformats.org/officeDocument/2006/relationships/image" Target="../media/image16.png"/><Relationship Id="rId9" Type="http://schemas.openxmlformats.org/officeDocument/2006/relationships/image" Target="../media/image42.svg"/><Relationship Id="rId14" Type="http://schemas.openxmlformats.org/officeDocument/2006/relationships/image" Target="../media/image47.png"/><Relationship Id="rId22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sv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12" Type="http://schemas.openxmlformats.org/officeDocument/2006/relationships/image" Target="../media/image26.png"/><Relationship Id="rId2" Type="http://schemas.openxmlformats.org/officeDocument/2006/relationships/image" Target="../media/image14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5" Type="http://schemas.openxmlformats.org/officeDocument/2006/relationships/image" Target="../media/image58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Relationship Id="rId1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15895" r="85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4051385" y="-23126"/>
            <a:ext cx="16243385" cy="6904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 r="76442"/>
          <a:stretch>
            <a:fillRect/>
          </a:stretch>
        </p:blipFill>
        <p:spPr>
          <a:xfrm>
            <a:off x="-22923" y="-63187"/>
            <a:ext cx="3826962" cy="69042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7357" y="994651"/>
            <a:ext cx="1524215" cy="158979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754926">
            <a:off x="10741688" y="2663579"/>
            <a:ext cx="1524215" cy="158979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265913" y="464706"/>
            <a:ext cx="11066697" cy="592858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3955" y="715276"/>
            <a:ext cx="5253228" cy="5486400"/>
          </a:xfrm>
          <a:prstGeom prst="rect">
            <a:avLst/>
          </a:prstGeom>
        </p:spPr>
      </p:pic>
      <p:pic>
        <p:nvPicPr>
          <p:cNvPr id="16" name="Picture 15" descr="A picture containing watch, green&#10;&#10;Description automatically generated">
            <a:extLst>
              <a:ext uri="{FF2B5EF4-FFF2-40B4-BE49-F238E27FC236}">
                <a16:creationId xmlns:a16="http://schemas.microsoft.com/office/drawing/2014/main" id="{E358E3FC-E69F-929B-2943-EDF1FDA77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91973" y="5787517"/>
            <a:ext cx="969373" cy="102856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6178404" y="61123"/>
            <a:ext cx="5488339" cy="685800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10800000">
            <a:off x="5770993" y="5691659"/>
            <a:ext cx="2301363" cy="11635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084766" y="5689866"/>
            <a:ext cx="1053622" cy="1098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626" y="1964317"/>
            <a:ext cx="4984370" cy="498437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41425" y="4674490"/>
            <a:ext cx="42697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(</a:t>
            </a:r>
            <a:r>
              <a:rPr lang="en-US" sz="6000" i="1" dirty="0" err="1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Trang</a:t>
            </a:r>
            <a:r>
              <a:rPr lang="en-US" sz="6000" i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UTM Isadora" panose="02040603050506020204" pitchFamily="18" charset="0"/>
              </a:rPr>
              <a:t> 13)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207383" y="158413"/>
            <a:ext cx="2984866" cy="1225219"/>
          </a:xfrm>
          <a:custGeom>
            <a:avLst/>
            <a:gdLst>
              <a:gd name="connsiteX0" fmla="*/ 0 w 3057056"/>
              <a:gd name="connsiteY0" fmla="*/ 0 h 1186623"/>
              <a:gd name="connsiteX1" fmla="*/ 3057056 w 3057056"/>
              <a:gd name="connsiteY1" fmla="*/ 0 h 1186623"/>
              <a:gd name="connsiteX2" fmla="*/ 3057056 w 3057056"/>
              <a:gd name="connsiteY2" fmla="*/ 1186623 h 1186623"/>
              <a:gd name="connsiteX3" fmla="*/ 0 w 3057056"/>
              <a:gd name="connsiteY3" fmla="*/ 1186623 h 1186623"/>
              <a:gd name="connsiteX4" fmla="*/ 0 w 3057056"/>
              <a:gd name="connsiteY4" fmla="*/ 0 h 1186623"/>
              <a:gd name="connsiteX0" fmla="*/ 189 w 3057245"/>
              <a:gd name="connsiteY0" fmla="*/ 0 h 1186623"/>
              <a:gd name="connsiteX1" fmla="*/ 3057245 w 3057245"/>
              <a:gd name="connsiteY1" fmla="*/ 0 h 1186623"/>
              <a:gd name="connsiteX2" fmla="*/ 3057245 w 3057245"/>
              <a:gd name="connsiteY2" fmla="*/ 1186623 h 1186623"/>
              <a:gd name="connsiteX3" fmla="*/ 189 w 3057245"/>
              <a:gd name="connsiteY3" fmla="*/ 1186623 h 1186623"/>
              <a:gd name="connsiteX4" fmla="*/ 104087 w 3057245"/>
              <a:gd name="connsiteY4" fmla="*/ 348916 h 1186623"/>
              <a:gd name="connsiteX5" fmla="*/ 189 w 3057245"/>
              <a:gd name="connsiteY5" fmla="*/ 0 h 1186623"/>
              <a:gd name="connsiteX0" fmla="*/ 189 w 3057245"/>
              <a:gd name="connsiteY0" fmla="*/ 205 h 1186828"/>
              <a:gd name="connsiteX1" fmla="*/ 1487719 w 3057245"/>
              <a:gd name="connsiteY1" fmla="*/ 48331 h 1186828"/>
              <a:gd name="connsiteX2" fmla="*/ 3057245 w 3057245"/>
              <a:gd name="connsiteY2" fmla="*/ 205 h 1186828"/>
              <a:gd name="connsiteX3" fmla="*/ 3057245 w 3057245"/>
              <a:gd name="connsiteY3" fmla="*/ 1186828 h 1186828"/>
              <a:gd name="connsiteX4" fmla="*/ 189 w 3057245"/>
              <a:gd name="connsiteY4" fmla="*/ 1186828 h 1186828"/>
              <a:gd name="connsiteX5" fmla="*/ 104087 w 3057245"/>
              <a:gd name="connsiteY5" fmla="*/ 349121 h 1186828"/>
              <a:gd name="connsiteX6" fmla="*/ 189 w 3057245"/>
              <a:gd name="connsiteY6" fmla="*/ 205 h 1186828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3057245 w 3057245"/>
              <a:gd name="connsiteY2" fmla="*/ 205 h 1225219"/>
              <a:gd name="connsiteX3" fmla="*/ 3057245 w 3057245"/>
              <a:gd name="connsiteY3" fmla="*/ 1186828 h 1225219"/>
              <a:gd name="connsiteX4" fmla="*/ 1640154 w 3057245"/>
              <a:gd name="connsiteY4" fmla="*/ 1225219 h 1225219"/>
              <a:gd name="connsiteX5" fmla="*/ 189 w 3057245"/>
              <a:gd name="connsiteY5" fmla="*/ 1186828 h 1225219"/>
              <a:gd name="connsiteX6" fmla="*/ 104087 w 3057245"/>
              <a:gd name="connsiteY6" fmla="*/ 349121 h 1225219"/>
              <a:gd name="connsiteX7" fmla="*/ 189 w 3057245"/>
              <a:gd name="connsiteY7" fmla="*/ 205 h 1225219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3057245 w 3057245"/>
              <a:gd name="connsiteY2" fmla="*/ 205 h 1225219"/>
              <a:gd name="connsiteX3" fmla="*/ 2915502 w 3057245"/>
              <a:gd name="connsiteY3" fmla="*/ 563482 h 1225219"/>
              <a:gd name="connsiteX4" fmla="*/ 3057245 w 3057245"/>
              <a:gd name="connsiteY4" fmla="*/ 1186828 h 1225219"/>
              <a:gd name="connsiteX5" fmla="*/ 1640154 w 3057245"/>
              <a:gd name="connsiteY5" fmla="*/ 1225219 h 1225219"/>
              <a:gd name="connsiteX6" fmla="*/ 189 w 3057245"/>
              <a:gd name="connsiteY6" fmla="*/ 1186828 h 1225219"/>
              <a:gd name="connsiteX7" fmla="*/ 104087 w 3057245"/>
              <a:gd name="connsiteY7" fmla="*/ 349121 h 1225219"/>
              <a:gd name="connsiteX8" fmla="*/ 189 w 3057245"/>
              <a:gd name="connsiteY8" fmla="*/ 205 h 1225219"/>
              <a:gd name="connsiteX0" fmla="*/ 189 w 3057245"/>
              <a:gd name="connsiteY0" fmla="*/ 205 h 1225219"/>
              <a:gd name="connsiteX1" fmla="*/ 1487719 w 3057245"/>
              <a:gd name="connsiteY1" fmla="*/ 48331 h 1225219"/>
              <a:gd name="connsiteX2" fmla="*/ 2973024 w 3057245"/>
              <a:gd name="connsiteY2" fmla="*/ 12237 h 1225219"/>
              <a:gd name="connsiteX3" fmla="*/ 2915502 w 3057245"/>
              <a:gd name="connsiteY3" fmla="*/ 563482 h 1225219"/>
              <a:gd name="connsiteX4" fmla="*/ 3057245 w 3057245"/>
              <a:gd name="connsiteY4" fmla="*/ 1186828 h 1225219"/>
              <a:gd name="connsiteX5" fmla="*/ 1640154 w 3057245"/>
              <a:gd name="connsiteY5" fmla="*/ 1225219 h 1225219"/>
              <a:gd name="connsiteX6" fmla="*/ 189 w 3057245"/>
              <a:gd name="connsiteY6" fmla="*/ 1186828 h 1225219"/>
              <a:gd name="connsiteX7" fmla="*/ 104087 w 3057245"/>
              <a:gd name="connsiteY7" fmla="*/ 349121 h 1225219"/>
              <a:gd name="connsiteX8" fmla="*/ 189 w 3057245"/>
              <a:gd name="connsiteY8" fmla="*/ 205 h 1225219"/>
              <a:gd name="connsiteX0" fmla="*/ 189 w 2985055"/>
              <a:gd name="connsiteY0" fmla="*/ 205 h 1225219"/>
              <a:gd name="connsiteX1" fmla="*/ 1487719 w 2985055"/>
              <a:gd name="connsiteY1" fmla="*/ 48331 h 1225219"/>
              <a:gd name="connsiteX2" fmla="*/ 2973024 w 2985055"/>
              <a:gd name="connsiteY2" fmla="*/ 12237 h 1225219"/>
              <a:gd name="connsiteX3" fmla="*/ 2915502 w 2985055"/>
              <a:gd name="connsiteY3" fmla="*/ 563482 h 1225219"/>
              <a:gd name="connsiteX4" fmla="*/ 2985055 w 2985055"/>
              <a:gd name="connsiteY4" fmla="*/ 1162765 h 1225219"/>
              <a:gd name="connsiteX5" fmla="*/ 1640154 w 2985055"/>
              <a:gd name="connsiteY5" fmla="*/ 1225219 h 1225219"/>
              <a:gd name="connsiteX6" fmla="*/ 189 w 2985055"/>
              <a:gd name="connsiteY6" fmla="*/ 1186828 h 1225219"/>
              <a:gd name="connsiteX7" fmla="*/ 104087 w 2985055"/>
              <a:gd name="connsiteY7" fmla="*/ 349121 h 1225219"/>
              <a:gd name="connsiteX8" fmla="*/ 189 w 2985055"/>
              <a:gd name="connsiteY8" fmla="*/ 205 h 1225219"/>
              <a:gd name="connsiteX0" fmla="*/ 0 w 2984866"/>
              <a:gd name="connsiteY0" fmla="*/ 205 h 1225219"/>
              <a:gd name="connsiteX1" fmla="*/ 1487530 w 2984866"/>
              <a:gd name="connsiteY1" fmla="*/ 48331 h 1225219"/>
              <a:gd name="connsiteX2" fmla="*/ 2972835 w 2984866"/>
              <a:gd name="connsiteY2" fmla="*/ 12237 h 1225219"/>
              <a:gd name="connsiteX3" fmla="*/ 2915313 w 2984866"/>
              <a:gd name="connsiteY3" fmla="*/ 563482 h 1225219"/>
              <a:gd name="connsiteX4" fmla="*/ 2984866 w 2984866"/>
              <a:gd name="connsiteY4" fmla="*/ 1162765 h 1225219"/>
              <a:gd name="connsiteX5" fmla="*/ 1639965 w 2984866"/>
              <a:gd name="connsiteY5" fmla="*/ 1225219 h 1225219"/>
              <a:gd name="connsiteX6" fmla="*/ 108284 w 2984866"/>
              <a:gd name="connsiteY6" fmla="*/ 1222922 h 1225219"/>
              <a:gd name="connsiteX7" fmla="*/ 103898 w 2984866"/>
              <a:gd name="connsiteY7" fmla="*/ 349121 h 1225219"/>
              <a:gd name="connsiteX8" fmla="*/ 0 w 2984866"/>
              <a:gd name="connsiteY8" fmla="*/ 205 h 1225219"/>
              <a:gd name="connsiteX0" fmla="*/ 0 w 2984866"/>
              <a:gd name="connsiteY0" fmla="*/ 205 h 1225219"/>
              <a:gd name="connsiteX1" fmla="*/ 1487530 w 2984866"/>
              <a:gd name="connsiteY1" fmla="*/ 48331 h 1225219"/>
              <a:gd name="connsiteX2" fmla="*/ 2972835 w 2984866"/>
              <a:gd name="connsiteY2" fmla="*/ 12237 h 1225219"/>
              <a:gd name="connsiteX3" fmla="*/ 2915313 w 2984866"/>
              <a:gd name="connsiteY3" fmla="*/ 563482 h 1225219"/>
              <a:gd name="connsiteX4" fmla="*/ 2984866 w 2984866"/>
              <a:gd name="connsiteY4" fmla="*/ 1162765 h 1225219"/>
              <a:gd name="connsiteX5" fmla="*/ 1639965 w 2984866"/>
              <a:gd name="connsiteY5" fmla="*/ 1225219 h 1225219"/>
              <a:gd name="connsiteX6" fmla="*/ 108284 w 2984866"/>
              <a:gd name="connsiteY6" fmla="*/ 1222922 h 1225219"/>
              <a:gd name="connsiteX7" fmla="*/ 103898 w 2984866"/>
              <a:gd name="connsiteY7" fmla="*/ 349121 h 1225219"/>
              <a:gd name="connsiteX8" fmla="*/ 0 w 2984866"/>
              <a:gd name="connsiteY8" fmla="*/ 205 h 122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84866" h="1225219">
                <a:moveTo>
                  <a:pt x="0" y="205"/>
                </a:moveTo>
                <a:cubicBezTo>
                  <a:pt x="483812" y="-3805"/>
                  <a:pt x="1003718" y="52341"/>
                  <a:pt x="1487530" y="48331"/>
                </a:cubicBezTo>
                <a:lnTo>
                  <a:pt x="2972835" y="12237"/>
                </a:lnTo>
                <a:cubicBezTo>
                  <a:pt x="2969703" y="179943"/>
                  <a:pt x="2918445" y="395776"/>
                  <a:pt x="2915313" y="563482"/>
                </a:cubicBezTo>
                <a:lnTo>
                  <a:pt x="2984866" y="1162765"/>
                </a:lnTo>
                <a:cubicBezTo>
                  <a:pt x="2512502" y="1163530"/>
                  <a:pt x="2112329" y="1224454"/>
                  <a:pt x="1639965" y="1225219"/>
                </a:cubicBezTo>
                <a:lnTo>
                  <a:pt x="108284" y="1222922"/>
                </a:lnTo>
                <a:cubicBezTo>
                  <a:pt x="-53600" y="955718"/>
                  <a:pt x="109371" y="664451"/>
                  <a:pt x="103898" y="349121"/>
                </a:cubicBezTo>
                <a:lnTo>
                  <a:pt x="0" y="205"/>
                </a:lnTo>
                <a:close/>
              </a:path>
            </a:pathLst>
          </a:custGeom>
          <a:solidFill>
            <a:schemeClr val="accent6">
              <a:alpha val="53000"/>
            </a:schemeClr>
          </a:solidFill>
          <a:ln w="38100">
            <a:solidFill>
              <a:schemeClr val="accent6">
                <a:shade val="50000"/>
              </a:schemeClr>
            </a:solidFill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UTM A&amp;S Signwriter" panose="02040603050506020204" pitchFamily="18" charset="0"/>
              </a:rPr>
              <a:t>Bài</a:t>
            </a:r>
            <a:r>
              <a:rPr lang="en-GB" sz="8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&amp;S Signwriter" panose="02040603050506020204" pitchFamily="18" charset="0"/>
              </a:rPr>
              <a:t> 2: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822" y="1704857"/>
            <a:ext cx="9224047" cy="301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2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1FBE71E-5E61-4630-8998-DA55C0F80425}"/>
              </a:ext>
            </a:extLst>
          </p:cNvPr>
          <p:cNvSpPr txBox="1">
            <a:spLocks/>
          </p:cNvSpPr>
          <p:nvPr/>
        </p:nvSpPr>
        <p:spPr>
          <a:xfrm>
            <a:off x="717252" y="3631642"/>
            <a:ext cx="10515600" cy="358730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+mn-lt"/>
                <a:ea typeface="Arial-Rounded" panose="020B0500000000000000" pitchFamily="34" charset="0"/>
                <a:cs typeface="Arial-Rounded" panose="020B0500000000000000" pitchFamily="34" charset="0"/>
              </a:rPr>
            </a:br>
            <a:endParaRPr lang="en-US" sz="2800" dirty="0">
              <a:latin typeface="+mn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-77309" y="180153"/>
            <a:ext cx="12470654" cy="7038795"/>
            <a:chOff x="-320845" y="1923682"/>
            <a:chExt cx="6438900" cy="4599948"/>
          </a:xfrm>
        </p:grpSpPr>
        <p:pic>
          <p:nvPicPr>
            <p:cNvPr id="11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-320845" y="1923682"/>
              <a:ext cx="6438900" cy="459994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63234" y="3157644"/>
              <a:ext cx="2518013" cy="16694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14350" indent="-514350">
                <a:buAutoNum type="arabicPeriod"/>
              </a:pP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Nhìn tranh, tìm từ ngữ: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a. Chỉ sự vật: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người: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 sinh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- Chỉ vật: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cặp sách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GB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  <a:p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b. Chỉ hoạt động: </a:t>
              </a:r>
              <a:r>
                <a:rPr lang="vi-VN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đi học</a:t>
              </a:r>
              <a:r>
                <a:rPr lang="vi-VN" sz="3200" b="1" dirty="0">
                  <a:solidFill>
                    <a:schemeClr val="tx2">
                      <a:lumMod val="50000"/>
                    </a:schemeClr>
                  </a:solidFill>
                  <a:latin typeface="Calibri" panose="020F0502020204030204" pitchFamily="34" charset="0"/>
                  <a:ea typeface="Arial-Rounded" panose="020B0500000000000000" pitchFamily="34" charset="0"/>
                  <a:cs typeface="Calibri" panose="020F0502020204030204" pitchFamily="34" charset="0"/>
                </a:rPr>
                <a:t>,…</a:t>
              </a:r>
              <a:endParaRPr lang="en-US" sz="3200" b="1" dirty="0">
                <a:solidFill>
                  <a:schemeClr val="tx2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1608" y="-32122"/>
            <a:ext cx="3770114" cy="2091218"/>
            <a:chOff x="-77310" y="-304235"/>
            <a:chExt cx="3770114" cy="2091218"/>
          </a:xfrm>
        </p:grpSpPr>
        <p:pic>
          <p:nvPicPr>
            <p:cNvPr id="14" name="图片 4" descr="6e3e461d6fe4261ffac34bab182ac1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7310" y="-304235"/>
              <a:ext cx="3770114" cy="209121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17252" y="180153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1: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685047" y="1802519"/>
            <a:ext cx="2250664" cy="2014996"/>
            <a:chOff x="8685047" y="1802519"/>
            <a:chExt cx="2250664" cy="201499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654" b="38971" l="59391" r="96616"/>
                      </a14:imgEffect>
                    </a14:imgLayer>
                  </a14:imgProps>
                </a:ext>
              </a:extLst>
            </a:blip>
            <a:srcRect l="58718" t="1179" r="2239" b="62021"/>
            <a:stretch/>
          </p:blipFill>
          <p:spPr>
            <a:xfrm>
              <a:off x="8685047" y="1802519"/>
              <a:ext cx="2250664" cy="2014996"/>
            </a:xfrm>
            <a:prstGeom prst="rect">
              <a:avLst/>
            </a:prstGeom>
          </p:spPr>
        </p:pic>
        <p:sp>
          <p:nvSpPr>
            <p:cNvPr id="24" name="Oval 23"/>
            <p:cNvSpPr/>
            <p:nvPr/>
          </p:nvSpPr>
          <p:spPr>
            <a:xfrm>
              <a:off x="10446865" y="206834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07119" y="2694991"/>
            <a:ext cx="2248349" cy="2022438"/>
            <a:chOff x="6907119" y="2694991"/>
            <a:chExt cx="2248349" cy="202243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4926" b="68382" l="34687" r="69036"/>
                      </a14:imgEffect>
                    </a14:imgLayer>
                  </a14:imgProps>
                </a:ext>
              </a:extLst>
            </a:blip>
            <a:srcRect l="30801" t="31460" r="30196" b="31604"/>
            <a:stretch/>
          </p:blipFill>
          <p:spPr>
            <a:xfrm>
              <a:off x="6907119" y="2694991"/>
              <a:ext cx="2248349" cy="2022438"/>
            </a:xfrm>
            <a:prstGeom prst="rect">
              <a:avLst/>
            </a:prstGeom>
          </p:spPr>
        </p:pic>
        <p:sp>
          <p:nvSpPr>
            <p:cNvPr id="25" name="Oval 24"/>
            <p:cNvSpPr/>
            <p:nvPr/>
          </p:nvSpPr>
          <p:spPr>
            <a:xfrm>
              <a:off x="7196603" y="2916817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9770637" y="3364637"/>
            <a:ext cx="2476541" cy="1437416"/>
            <a:chOff x="9770637" y="3364637"/>
            <a:chExt cx="2476541" cy="143741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39036" b="55068" l="68245" r="94482"/>
                      </a14:imgEffect>
                    </a14:imgLayer>
                  </a14:imgProps>
                </a:ext>
              </a:extLst>
            </a:blip>
            <a:srcRect l="64965" t="37032" r="2239" b="42928"/>
            <a:stretch/>
          </p:blipFill>
          <p:spPr>
            <a:xfrm>
              <a:off x="9770637" y="3364637"/>
              <a:ext cx="2476541" cy="1437416"/>
            </a:xfrm>
            <a:prstGeom prst="rect">
              <a:avLst/>
            </a:prstGeom>
          </p:spPr>
        </p:pic>
        <p:sp>
          <p:nvSpPr>
            <p:cNvPr id="26" name="Oval 25"/>
            <p:cNvSpPr/>
            <p:nvPr/>
          </p:nvSpPr>
          <p:spPr>
            <a:xfrm>
              <a:off x="9953335" y="382768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485869" y="4062020"/>
            <a:ext cx="1794221" cy="2449584"/>
            <a:chOff x="8485869" y="4062020"/>
            <a:chExt cx="1794221" cy="244958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56" b="99081" l="69543" r="94416"/>
                      </a14:imgEffect>
                    </a14:imgLayer>
                  </a14:imgProps>
                </a:ext>
              </a:extLst>
            </a:blip>
            <a:srcRect l="66636" t="56442" r="2239" b="-1179"/>
            <a:stretch/>
          </p:blipFill>
          <p:spPr>
            <a:xfrm>
              <a:off x="8485869" y="4062020"/>
              <a:ext cx="1794221" cy="2449584"/>
            </a:xfrm>
            <a:prstGeom prst="rect">
              <a:avLst/>
            </a:prstGeom>
          </p:spPr>
        </p:pic>
        <p:sp>
          <p:nvSpPr>
            <p:cNvPr id="27" name="Oval 26"/>
            <p:cNvSpPr/>
            <p:nvPr/>
          </p:nvSpPr>
          <p:spPr>
            <a:xfrm>
              <a:off x="9699148" y="4516836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879281" y="4514297"/>
            <a:ext cx="1629788" cy="1559859"/>
            <a:chOff x="6879281" y="4514297"/>
            <a:chExt cx="1629788" cy="155985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73529" b="97243" l="41117" r="65482"/>
                      </a14:imgEffect>
                    </a14:imgLayer>
                  </a14:imgProps>
                </a:ext>
              </a:extLst>
            </a:blip>
            <a:srcRect l="38436" t="70927" r="34131" b="586"/>
            <a:stretch/>
          </p:blipFill>
          <p:spPr>
            <a:xfrm>
              <a:off x="6927695" y="4514297"/>
              <a:ext cx="1581374" cy="1559859"/>
            </a:xfrm>
            <a:prstGeom prst="rect">
              <a:avLst/>
            </a:prstGeom>
          </p:spPr>
        </p:pic>
        <p:sp>
          <p:nvSpPr>
            <p:cNvPr id="28" name="Oval 27"/>
            <p:cNvSpPr/>
            <p:nvPr/>
          </p:nvSpPr>
          <p:spPr>
            <a:xfrm>
              <a:off x="6879281" y="4707904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151704" y="4469203"/>
            <a:ext cx="2540328" cy="2026140"/>
            <a:chOff x="4151704" y="4469203"/>
            <a:chExt cx="2540328" cy="202614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3603" b="98529" l="4061" r="43486"/>
                      </a14:imgEffect>
                    </a14:imgLayer>
                  </a14:imgProps>
                </a:ext>
              </a:extLst>
            </a:blip>
            <a:srcRect l="-2239" t="64175" r="58171" b="-1179"/>
            <a:stretch/>
          </p:blipFill>
          <p:spPr>
            <a:xfrm>
              <a:off x="4151704" y="4469203"/>
              <a:ext cx="2540328" cy="202614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>
            <a:xfrm>
              <a:off x="5001091" y="451683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5421868" y="1011505"/>
            <a:ext cx="1947923" cy="2796039"/>
            <a:chOff x="5421868" y="1011505"/>
            <a:chExt cx="1947923" cy="279603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390" b="55147" l="3215" r="38240"/>
                      </a14:imgEffect>
                    </a14:imgLayer>
                  </a14:imgProps>
                </a:ext>
              </a:extLst>
            </a:blip>
            <a:srcRect l="-2239" t="1179" r="64049" b="43009"/>
            <a:stretch/>
          </p:blipFill>
          <p:spPr>
            <a:xfrm>
              <a:off x="5421868" y="1103484"/>
              <a:ext cx="1947923" cy="2704060"/>
            </a:xfrm>
            <a:prstGeom prst="rect">
              <a:avLst/>
            </a:prstGeom>
          </p:spPr>
        </p:pic>
        <p:sp>
          <p:nvSpPr>
            <p:cNvPr id="30" name="Oval 29"/>
            <p:cNvSpPr/>
            <p:nvPr/>
          </p:nvSpPr>
          <p:spPr>
            <a:xfrm>
              <a:off x="6111689" y="1011505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327690" y="1011505"/>
            <a:ext cx="1430768" cy="1438981"/>
            <a:chOff x="7327690" y="1011505"/>
            <a:chExt cx="1430768" cy="14389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03A0973-0A42-428F-ABEB-50D3305D66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24081" l="32149" r="60575"/>
                      </a14:imgEffect>
                    </a14:imgLayer>
                  </a14:imgProps>
                </a:ext>
              </a:extLst>
            </a:blip>
            <a:srcRect l="35174" t="-3143" r="40005" b="76863"/>
            <a:stretch/>
          </p:blipFill>
          <p:spPr>
            <a:xfrm>
              <a:off x="7327690" y="1011505"/>
              <a:ext cx="1430768" cy="1438981"/>
            </a:xfrm>
            <a:prstGeom prst="rect">
              <a:avLst/>
            </a:prstGeom>
          </p:spPr>
        </p:pic>
        <p:sp>
          <p:nvSpPr>
            <p:cNvPr id="31" name="Oval 30"/>
            <p:cNvSpPr/>
            <p:nvPr/>
          </p:nvSpPr>
          <p:spPr>
            <a:xfrm>
              <a:off x="7491749" y="1162209"/>
              <a:ext cx="420777" cy="38213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b="1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4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062108" y="5919746"/>
            <a:ext cx="496106" cy="849861"/>
          </a:xfrm>
          <a:prstGeom prst="rect">
            <a:avLst/>
          </a:prstGeom>
        </p:spPr>
      </p:pic>
      <p:pic>
        <p:nvPicPr>
          <p:cNvPr id="4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417298" y="5485026"/>
            <a:ext cx="738521" cy="1265132"/>
          </a:xfrm>
          <a:prstGeom prst="rect">
            <a:avLst/>
          </a:prstGeom>
        </p:spPr>
      </p:pic>
      <p:pic>
        <p:nvPicPr>
          <p:cNvPr id="4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2424" y="5958537"/>
            <a:ext cx="466003" cy="798293"/>
          </a:xfrm>
          <a:prstGeom prst="rect">
            <a:avLst/>
          </a:prstGeom>
        </p:spPr>
      </p:pic>
      <p:pic>
        <p:nvPicPr>
          <p:cNvPr id="4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588427" y="5882300"/>
            <a:ext cx="399023" cy="683552"/>
          </a:xfrm>
          <a:prstGeom prst="rect">
            <a:avLst/>
          </a:prstGeom>
        </p:spPr>
      </p:pic>
      <p:pic>
        <p:nvPicPr>
          <p:cNvPr id="45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47" name="Picture 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4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8933005" y="8344"/>
            <a:ext cx="944818" cy="63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3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242595" y="1449314"/>
            <a:ext cx="8126255" cy="347317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Luật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1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giáo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viên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chuẩn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ghi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nhanh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hơn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giành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chiến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thắng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159" y="171153"/>
            <a:ext cx="9327688" cy="1104923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6C4775E0-1419-AD4D-B83C-DF6318BE184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163" y="3479629"/>
            <a:ext cx="2773119" cy="3786431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2037" y="2538118"/>
            <a:ext cx="2262132" cy="4336791"/>
          </a:xfrm>
          <a:prstGeom prst="rect">
            <a:avLst/>
          </a:prstGeom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00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851172"/>
              </p:ext>
            </p:extLst>
          </p:nvPr>
        </p:nvGraphicFramePr>
        <p:xfrm>
          <a:off x="1685348" y="1715034"/>
          <a:ext cx="9268005" cy="466138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9335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766166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ea typeface="Arial-Rounded" panose="020B0500000000000000" pitchFamily="34" charset="0"/>
                          <a:cs typeface="Calibri" panose="020F0502020204030204" pitchFamily="34" charset="0"/>
                        </a:rPr>
                        <a:t>Chỉ sự vật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779043"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5351" y="163528"/>
            <a:ext cx="9327688" cy="1256330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31104" y="3698545"/>
            <a:ext cx="2184221" cy="3112002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72572" y="3698544"/>
            <a:ext cx="1865410" cy="3045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3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9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11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1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E553C5D0-CE17-4138-8650-235E18B3F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88159"/>
              </p:ext>
            </p:extLst>
          </p:nvPr>
        </p:nvGraphicFramePr>
        <p:xfrm>
          <a:off x="1685348" y="1826842"/>
          <a:ext cx="9268005" cy="389427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089335">
                  <a:extLst>
                    <a:ext uri="{9D8B030D-6E8A-4147-A177-3AD203B41FA5}">
                      <a16:colId xmlns:a16="http://schemas.microsoft.com/office/drawing/2014/main" val="1210691120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2846380104"/>
                    </a:ext>
                  </a:extLst>
                </a:gridCol>
                <a:gridCol w="3089335">
                  <a:extLst>
                    <a:ext uri="{9D8B030D-6E8A-4147-A177-3AD203B41FA5}">
                      <a16:colId xmlns:a16="http://schemas.microsoft.com/office/drawing/2014/main" val="3296837673"/>
                    </a:ext>
                  </a:extLst>
                </a:gridCol>
              </a:tblGrid>
              <a:tr h="6400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b="1" i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 sự 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3600" b="1" i="0" dirty="0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bg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động</a:t>
                      </a:r>
                      <a:endParaRPr lang="en-US" sz="3600" b="1" i="0" dirty="0">
                        <a:solidFill>
                          <a:schemeClr val="bg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5341021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người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Chỉ</a:t>
                      </a:r>
                      <a:r>
                        <a:rPr lang="en-US" sz="3600" b="1" i="0" dirty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vật</a:t>
                      </a:r>
                      <a:endParaRPr lang="en-US" sz="3600" b="1" i="0" dirty="0">
                        <a:solidFill>
                          <a:schemeClr val="tx1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4574338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sinh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Cặp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sách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Đi</a:t>
                      </a:r>
                      <a:r>
                        <a:rPr lang="en-US" sz="3600" b="1" i="0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i="0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b="1" i="0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588541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Cô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giáo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Khăn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mặt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Chải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đầu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388989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Bác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sỹ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Quần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áo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bảng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8169193"/>
                  </a:ext>
                </a:extLst>
              </a:tr>
              <a:tr h="650838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600" b="1" dirty="0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gái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002060"/>
                          </a:solidFill>
                          <a:latin typeface="UTM Avo" panose="02040603050506020204" pitchFamily="18" charset="0"/>
                          <a:cs typeface="Calibri" panose="020F0502020204030204" pitchFamily="34" charset="0"/>
                        </a:rPr>
                        <a:t>Mũ</a:t>
                      </a:r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solidFill>
                          <a:srgbClr val="002060"/>
                        </a:solidFill>
                        <a:latin typeface="UTM Avo" panose="02040603050506020204" pitchFamily="18" charset="0"/>
                        <a:ea typeface="Arial-Rounded" panose="020B0500000000000000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Dot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1777136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68882" y="412302"/>
            <a:ext cx="2720936" cy="1566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568" y="389517"/>
            <a:ext cx="9327688" cy="1024217"/>
          </a:xfrm>
          <a:prstGeom prst="rect">
            <a:avLst/>
          </a:prstGeom>
        </p:spPr>
      </p:pic>
      <p:pic>
        <p:nvPicPr>
          <p:cNvPr id="6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682472" y="4626591"/>
            <a:ext cx="1532853" cy="2183956"/>
          </a:xfrm>
          <a:prstGeom prst="rect">
            <a:avLst/>
          </a:prstGeom>
        </p:spPr>
      </p:pic>
      <p:pic>
        <p:nvPicPr>
          <p:cNvPr id="7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2030" y="3726503"/>
            <a:ext cx="1865410" cy="3045470"/>
          </a:xfrm>
          <a:prstGeom prst="rect">
            <a:avLst/>
          </a:prstGeom>
        </p:spPr>
      </p:pic>
      <p:pic>
        <p:nvPicPr>
          <p:cNvPr id="16" name="图片 49157" descr="1-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0629">
            <a:off x="8345469" y="551225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7" name="图片 49157" descr="1-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0629">
            <a:off x="5267810" y="5448814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" name="图片 49157" descr="1-5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720629">
            <a:off x="2584808" y="5438817"/>
            <a:ext cx="2355712" cy="1604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10182" y="5852106"/>
            <a:ext cx="466003" cy="79829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45061" y="5912228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98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2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5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28417" y="2859618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628417" y="3953683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628417" y="5068055"/>
            <a:ext cx="2560822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144355" y="2859618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144355" y="3963836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Lê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144355" y="5068055"/>
            <a:ext cx="578868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32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là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72408" y="2218913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9946" y="2209135"/>
            <a:ext cx="547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UTM Avo" panose="02040603050506020204" pitchFamily="18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64171" y="6011162"/>
            <a:ext cx="466003" cy="79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6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180153"/>
            <a:ext cx="12470654" cy="70387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89238" y="-187563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459255" y="1281168"/>
            <a:ext cx="71324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hợp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ngữ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ở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cột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B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giới</a:t>
            </a:r>
            <a:r>
              <a:rPr lang="en-GB" sz="32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thiệu</a:t>
            </a:r>
            <a:endParaRPr lang="en-GB" sz="3200" b="1" dirty="0">
              <a:solidFill>
                <a:srgbClr val="C00000"/>
              </a:solidFill>
              <a:latin typeface="UTM Avo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425" y="2859618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835425" y="3953683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835425" y="5068055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5612295" y="28596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5612295" y="3953683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5612295" y="5068055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16696" y="2218913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4234" y="2209135"/>
            <a:ext cx="503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stCxn id="2" idx="2"/>
            <a:endCxn id="13" idx="5"/>
          </p:cNvCxnSpPr>
          <p:nvPr/>
        </p:nvCxnSpPr>
        <p:spPr>
          <a:xfrm>
            <a:off x="4076480" y="3164418"/>
            <a:ext cx="1599536" cy="222169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0" idx="2"/>
            <a:endCxn id="12" idx="5"/>
          </p:cNvCxnSpPr>
          <p:nvPr/>
        </p:nvCxnSpPr>
        <p:spPr>
          <a:xfrm flipV="1">
            <a:off x="4076480" y="4271736"/>
            <a:ext cx="1599536" cy="110111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9" idx="2"/>
            <a:endCxn id="11" idx="5"/>
          </p:cNvCxnSpPr>
          <p:nvPr/>
        </p:nvCxnSpPr>
        <p:spPr>
          <a:xfrm flipV="1">
            <a:off x="4076480" y="3177671"/>
            <a:ext cx="1599536" cy="10808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3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31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3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33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4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35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5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7618586" y="204054"/>
            <a:ext cx="3406282" cy="3495660"/>
          </a:xfrm>
          <a:prstGeom prst="rect">
            <a:avLst/>
          </a:prstGeom>
        </p:spPr>
      </p:pic>
      <p:pic>
        <p:nvPicPr>
          <p:cNvPr id="3" name="图片 12" descr="ce1ed7f935192fceca30dfb2bcebe602"/>
          <p:cNvPicPr>
            <a:picLocks noChangeAspect="1"/>
          </p:cNvPicPr>
          <p:nvPr/>
        </p:nvPicPr>
        <p:blipFill>
          <a:blip r:embed="rId6"/>
          <a:srcRect l="11188" t="20367" r="10619" b="19944"/>
          <a:stretch>
            <a:fillRect/>
          </a:stretch>
        </p:blipFill>
        <p:spPr>
          <a:xfrm>
            <a:off x="-77309" y="641006"/>
            <a:ext cx="12470654" cy="61659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36773" y="9469"/>
            <a:ext cx="3352800" cy="1777023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62367" y="39439"/>
              <a:ext cx="259283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702005" y="1960722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702005" y="3054787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1"/>
          <p:cNvSpPr/>
          <p:nvPr/>
        </p:nvSpPr>
        <p:spPr>
          <a:xfrm>
            <a:off x="1702005" y="4169159"/>
            <a:ext cx="2353813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endParaRPr lang="en-GB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"/>
          <p:cNvSpPr/>
          <p:nvPr/>
        </p:nvSpPr>
        <p:spPr>
          <a:xfrm>
            <a:off x="4887495" y="1974081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bác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2" name="Rectangle 1"/>
          <p:cNvSpPr/>
          <p:nvPr/>
        </p:nvSpPr>
        <p:spPr>
          <a:xfrm>
            <a:off x="4887495" y="3068146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Quí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Đôn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3" name="Rectangle 1"/>
          <p:cNvSpPr/>
          <p:nvPr/>
        </p:nvSpPr>
        <p:spPr>
          <a:xfrm>
            <a:off x="4887495" y="4182518"/>
            <a:ext cx="5320748" cy="887896"/>
          </a:xfrm>
          <a:custGeom>
            <a:avLst/>
            <a:gdLst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0 w 2266121"/>
              <a:gd name="connsiteY4" fmla="*/ 0 h 874644"/>
              <a:gd name="connsiteX0" fmla="*/ 0 w 2266121"/>
              <a:gd name="connsiteY0" fmla="*/ 0 h 874644"/>
              <a:gd name="connsiteX1" fmla="*/ 2266121 w 2266121"/>
              <a:gd name="connsiteY1" fmla="*/ 0 h 874644"/>
              <a:gd name="connsiteX2" fmla="*/ 2266121 w 2266121"/>
              <a:gd name="connsiteY2" fmla="*/ 874644 h 874644"/>
              <a:gd name="connsiteX3" fmla="*/ 0 w 2266121"/>
              <a:gd name="connsiteY3" fmla="*/ 874644 h 874644"/>
              <a:gd name="connsiteX4" fmla="*/ 79513 w 2266121"/>
              <a:gd name="connsiteY4" fmla="*/ 318053 h 874644"/>
              <a:gd name="connsiteX5" fmla="*/ 0 w 2266121"/>
              <a:gd name="connsiteY5" fmla="*/ 0 h 874644"/>
              <a:gd name="connsiteX0" fmla="*/ 0 w 2266121"/>
              <a:gd name="connsiteY0" fmla="*/ 0 h 887896"/>
              <a:gd name="connsiteX1" fmla="*/ 2266121 w 2266121"/>
              <a:gd name="connsiteY1" fmla="*/ 0 h 887896"/>
              <a:gd name="connsiteX2" fmla="*/ 2266121 w 2266121"/>
              <a:gd name="connsiteY2" fmla="*/ 874644 h 887896"/>
              <a:gd name="connsiteX3" fmla="*/ 53009 w 2266121"/>
              <a:gd name="connsiteY3" fmla="*/ 887896 h 887896"/>
              <a:gd name="connsiteX4" fmla="*/ 79513 w 2266121"/>
              <a:gd name="connsiteY4" fmla="*/ 318053 h 887896"/>
              <a:gd name="connsiteX5" fmla="*/ 0 w 2266121"/>
              <a:gd name="connsiteY5" fmla="*/ 0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213112 w 2213112"/>
              <a:gd name="connsiteY2" fmla="*/ 874644 h 887896"/>
              <a:gd name="connsiteX3" fmla="*/ 0 w 2213112"/>
              <a:gd name="connsiteY3" fmla="*/ 887896 h 887896"/>
              <a:gd name="connsiteX4" fmla="*/ 26504 w 2213112"/>
              <a:gd name="connsiteY4" fmla="*/ 318053 h 887896"/>
              <a:gd name="connsiteX5" fmla="*/ 119269 w 2213112"/>
              <a:gd name="connsiteY5" fmla="*/ 13252 h 887896"/>
              <a:gd name="connsiteX0" fmla="*/ 119269 w 2213112"/>
              <a:gd name="connsiteY0" fmla="*/ 13252 h 887896"/>
              <a:gd name="connsiteX1" fmla="*/ 2213112 w 2213112"/>
              <a:gd name="connsiteY1" fmla="*/ 0 h 887896"/>
              <a:gd name="connsiteX2" fmla="*/ 2107094 w 2213112"/>
              <a:gd name="connsiteY2" fmla="*/ 304800 h 887896"/>
              <a:gd name="connsiteX3" fmla="*/ 2213112 w 2213112"/>
              <a:gd name="connsiteY3" fmla="*/ 874644 h 887896"/>
              <a:gd name="connsiteX4" fmla="*/ 0 w 2213112"/>
              <a:gd name="connsiteY4" fmla="*/ 887896 h 887896"/>
              <a:gd name="connsiteX5" fmla="*/ 26504 w 2213112"/>
              <a:gd name="connsiteY5" fmla="*/ 318053 h 887896"/>
              <a:gd name="connsiteX6" fmla="*/ 119269 w 2213112"/>
              <a:gd name="connsiteY6" fmla="*/ 13252 h 88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13112" h="887896">
                <a:moveTo>
                  <a:pt x="119269" y="13252"/>
                </a:moveTo>
                <a:lnTo>
                  <a:pt x="2213112" y="0"/>
                </a:lnTo>
                <a:cubicBezTo>
                  <a:pt x="2208694" y="101600"/>
                  <a:pt x="2111512" y="203200"/>
                  <a:pt x="2107094" y="304800"/>
                </a:cubicBezTo>
                <a:lnTo>
                  <a:pt x="2213112" y="874644"/>
                </a:lnTo>
                <a:lnTo>
                  <a:pt x="0" y="887896"/>
                </a:lnTo>
                <a:cubicBezTo>
                  <a:pt x="0" y="697948"/>
                  <a:pt x="26504" y="508001"/>
                  <a:pt x="26504" y="318053"/>
                </a:cubicBezTo>
                <a:lnTo>
                  <a:pt x="119269" y="13252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rtlCol="0" anchor="ctr"/>
          <a:lstStyle/>
          <a:p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0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lang="en-GB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2A.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02121" y="124469"/>
            <a:ext cx="771015" cy="514653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7340" y="186899"/>
            <a:ext cx="1049977" cy="700860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9000408" y="178357"/>
            <a:ext cx="714140" cy="476689"/>
          </a:xfrm>
          <a:prstGeom prst="rect">
            <a:avLst/>
          </a:prstGeom>
        </p:spPr>
      </p:pic>
      <p:pic>
        <p:nvPicPr>
          <p:cNvPr id="20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208243" y="5379363"/>
            <a:ext cx="1983757" cy="1487818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3967579" y="2334332"/>
            <a:ext cx="1008155" cy="22084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2" idx="5"/>
          </p:cNvCxnSpPr>
          <p:nvPr/>
        </p:nvCxnSpPr>
        <p:spPr>
          <a:xfrm flipV="1">
            <a:off x="3967579" y="3386199"/>
            <a:ext cx="983637" cy="11565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1" idx="5"/>
          </p:cNvCxnSpPr>
          <p:nvPr/>
        </p:nvCxnSpPr>
        <p:spPr>
          <a:xfrm flipV="1">
            <a:off x="3967579" y="2292134"/>
            <a:ext cx="983637" cy="113626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2757641" y="5647758"/>
            <a:ext cx="6564086" cy="1029382"/>
          </a:xfrm>
          <a:prstGeom prst="roundRect">
            <a:avLst/>
          </a:prstGeom>
          <a:solidFill>
            <a:schemeClr val="bg1"/>
          </a:solidFill>
          <a:ln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964034" y="5694042"/>
            <a:ext cx="592262" cy="1014582"/>
          </a:xfrm>
          <a:prstGeom prst="rect">
            <a:avLst/>
          </a:prstGeom>
        </p:spPr>
      </p:pic>
      <p:pic>
        <p:nvPicPr>
          <p:cNvPr id="29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32604" y="5491735"/>
            <a:ext cx="738521" cy="1265132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31" name="Picture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3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9043" y="580739"/>
            <a:ext cx="1049977" cy="700860"/>
          </a:xfrm>
          <a:prstGeom prst="rect">
            <a:avLst/>
          </a:prstGeom>
        </p:spPr>
      </p:pic>
      <p:pic>
        <p:nvPicPr>
          <p:cNvPr id="34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54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1389 L 0.08932 0.000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-671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1158 L 0.08932 -0.0013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50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00926 L 0.08932 0.00555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741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6 L -0.00091 0.1513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756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4.16667E-7 -0.3219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11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4.16667E-7 0.1625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2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457" y="1897039"/>
            <a:ext cx="6331570" cy="3371890"/>
          </a:xfrm>
          <a:prstGeom prst="rect">
            <a:avLst/>
          </a:prstGeom>
        </p:spPr>
      </p:pic>
      <p:pic>
        <p:nvPicPr>
          <p:cNvPr id="16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22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93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50760" y="1046259"/>
            <a:ext cx="10549361" cy="2872018"/>
            <a:chOff x="650760" y="1046259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4"/>
            <a:srcRect l="11188" t="20367" r="10619" b="19944"/>
            <a:stretch>
              <a:fillRect/>
            </a:stretch>
          </p:blipFill>
          <p:spPr>
            <a:xfrm>
              <a:off x="650760" y="1046259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812424" y="1722723"/>
              <a:ext cx="844226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4000" b="1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Đặt</a:t>
              </a: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1câu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theo</a:t>
              </a: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mẫu</a:t>
              </a:r>
            </a:p>
            <a:p>
              <a:pPr lvl="0" algn="ctr">
                <a:defRPr/>
              </a:pPr>
              <a:r>
                <a:rPr lang="en-US" sz="4000" b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ở </a:t>
              </a:r>
              <a:r>
                <a:rPr lang="en-US" sz="40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bài</a:t>
              </a:r>
              <a:r>
                <a:rPr lang="en-US" sz="40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2.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5013113" y="3079165"/>
            <a:ext cx="3822007" cy="4700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312" y="3369529"/>
            <a:ext cx="2367797" cy="366061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70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363" y="3972497"/>
            <a:ext cx="1934790" cy="29911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150336" y="207985"/>
            <a:ext cx="3352800" cy="1473024"/>
            <a:chOff x="-77310" y="-409711"/>
            <a:chExt cx="3770114" cy="2344801"/>
          </a:xfrm>
        </p:grpSpPr>
        <p:pic>
          <p:nvPicPr>
            <p:cNvPr id="6" name="图片 4" descr="6e3e461d6fe4261ffac34bab182ac1e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77310" y="-409711"/>
              <a:ext cx="3770114" cy="23448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1085" y="-90717"/>
              <a:ext cx="2592835" cy="1469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Bài</a:t>
              </a:r>
              <a:r>
                <a:rPr lang="en-GB" sz="5400" b="1" dirty="0">
                  <a:gradFill>
                    <a:gsLst>
                      <a:gs pos="38000">
                        <a:srgbClr val="FF3300"/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3:</a:t>
              </a:r>
            </a:p>
          </p:txBody>
        </p:sp>
      </p:grpSp>
      <p:pic>
        <p:nvPicPr>
          <p:cNvPr id="41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898" y="2763075"/>
            <a:ext cx="3792041" cy="47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0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255264" y="3533480"/>
            <a:ext cx="3670888" cy="1639788"/>
          </a:xfrm>
          <a:prstGeom prst="cloudCallout">
            <a:avLst>
              <a:gd name="adj1" fmla="val 62031"/>
              <a:gd name="adj2" fmla="val -19007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Đầu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6084" y="533714"/>
            <a:ext cx="5199104" cy="2670512"/>
          </a:xfrm>
          <a:prstGeom prst="cloudCallout">
            <a:avLst>
              <a:gd name="adj1" fmla="val -36206"/>
              <a:gd name="adj2" fmla="val 68505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Khi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viết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giới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thiệu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lưu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ý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điều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C00000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13332" y="108847"/>
            <a:ext cx="1834283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92524" y="-36442"/>
            <a:ext cx="1545673" cy="1545673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82053" y="-20738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9625" y="279539"/>
            <a:ext cx="698791" cy="466443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0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218182" y="3854"/>
            <a:ext cx="1120591" cy="1664166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34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8475641" y="3027034"/>
            <a:ext cx="3822007" cy="47004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140462" y="2086770"/>
            <a:ext cx="3616859" cy="5899412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27824" y="369796"/>
            <a:ext cx="771015" cy="51465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504" y="2853491"/>
            <a:ext cx="3792041" cy="470042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903354" y="1583295"/>
            <a:ext cx="3670888" cy="1639788"/>
          </a:xfrm>
          <a:prstGeom prst="cloudCallout">
            <a:avLst>
              <a:gd name="adj1" fmla="val 30811"/>
              <a:gd name="adj2" fmla="val 61292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Cuối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chấm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2642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59442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58728" y="-927951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203496" y="1267743"/>
            <a:ext cx="3988504" cy="52610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217538" y="5141739"/>
            <a:ext cx="2158228" cy="16186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729" y="1580796"/>
            <a:ext cx="5104137" cy="39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5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23647" y="5391923"/>
            <a:ext cx="654830" cy="1265132"/>
          </a:xfrm>
          <a:prstGeom prst="rect">
            <a:avLst/>
          </a:prstGeom>
        </p:spPr>
      </p:pic>
      <p:pic>
        <p:nvPicPr>
          <p:cNvPr id="16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18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563433" y="6013613"/>
            <a:ext cx="399022" cy="683552"/>
          </a:xfrm>
          <a:prstGeom prst="rect">
            <a:avLst/>
          </a:prstGeom>
        </p:spPr>
      </p:pic>
      <p:pic>
        <p:nvPicPr>
          <p:cNvPr id="19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989791" y="5858762"/>
            <a:ext cx="399022" cy="68355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005" y="1384021"/>
            <a:ext cx="5230821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05">
            <a:off x="7898456" y="-4927"/>
            <a:ext cx="2230748" cy="22307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271126" y="672051"/>
            <a:ext cx="8066520" cy="5095603"/>
            <a:chOff x="559467" y="1082681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559467" y="1082681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9029" y="1641600"/>
              <a:ext cx="8123324" cy="17173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tưởng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tượng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học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chuyển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trường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buổi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tiên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gặp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mặt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bản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trước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nói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gì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932" y="103617"/>
            <a:ext cx="1245247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4524" y="66066"/>
            <a:ext cx="1150642" cy="76805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848" y="395552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7029" y="910328"/>
            <a:ext cx="1184437" cy="790612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36240" y="2029001"/>
            <a:ext cx="3616859" cy="58994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971" y="2706091"/>
            <a:ext cx="4230624" cy="4230624"/>
          </a:xfrm>
          <a:prstGeom prst="rect">
            <a:avLst/>
          </a:prstGeom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38475" y="5795175"/>
            <a:ext cx="592262" cy="1014582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07045" y="5592868"/>
            <a:ext cx="738521" cy="1265132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586212" y="5959895"/>
            <a:ext cx="466003" cy="798293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052215" y="5883658"/>
            <a:ext cx="399023" cy="683552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64718" y="5818922"/>
            <a:ext cx="592262" cy="1014582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33288" y="5616615"/>
            <a:ext cx="738521" cy="1265132"/>
          </a:xfrm>
          <a:prstGeom prst="rect">
            <a:avLst/>
          </a:prstGeom>
        </p:spPr>
      </p:pic>
      <p:pic>
        <p:nvPicPr>
          <p:cNvPr id="37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212455" y="5983642"/>
            <a:ext cx="466003" cy="798293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78458" y="5907405"/>
            <a:ext cx="399023" cy="683552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66031" y="5772746"/>
            <a:ext cx="592262" cy="1014582"/>
          </a:xfrm>
          <a:prstGeom prst="rect">
            <a:avLst/>
          </a:prstGeom>
        </p:spPr>
      </p:pic>
      <p:pic>
        <p:nvPicPr>
          <p:cNvPr id="43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34601" y="5570439"/>
            <a:ext cx="738521" cy="1265132"/>
          </a:xfrm>
          <a:prstGeom prst="rect">
            <a:avLst/>
          </a:prstGeom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113768" y="5937466"/>
            <a:ext cx="466003" cy="798293"/>
          </a:xfrm>
          <a:prstGeom prst="rect">
            <a:avLst/>
          </a:prstGeom>
        </p:spPr>
      </p:pic>
      <p:pic>
        <p:nvPicPr>
          <p:cNvPr id="45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579771" y="5861229"/>
            <a:ext cx="399023" cy="68355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73122" y="-195071"/>
            <a:ext cx="4026463" cy="1771714"/>
            <a:chOff x="-476703" y="-409711"/>
            <a:chExt cx="4169507" cy="2344801"/>
          </a:xfrm>
        </p:grpSpPr>
        <p:pic>
          <p:nvPicPr>
            <p:cNvPr id="48" name="图片 4" descr="6e3e461d6fe4261ffac34bab182ac1ed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476703" y="-409711"/>
              <a:ext cx="4169507" cy="234480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468" y="291884"/>
              <a:ext cx="3542345" cy="85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Tình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huống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1:</a:t>
              </a:r>
              <a:endParaRPr lang="en-GB" sz="36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4794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38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631" y="1996880"/>
            <a:ext cx="1993983" cy="1993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4" y="173168"/>
            <a:ext cx="6035039" cy="2265232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6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76844" y="510149"/>
            <a:ext cx="731290" cy="101566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lvl="0" algn="ctr">
              <a:defRPr/>
            </a:pP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1229757" y="490809"/>
            <a:ext cx="4721571" cy="181588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Chào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tớ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Nam.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Tớ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thích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chơi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đá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bóng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Rất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vui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được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làm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quen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với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7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7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8101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875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1005">
            <a:off x="7898456" y="-4927"/>
            <a:ext cx="2230748" cy="2230748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2340933" y="672000"/>
            <a:ext cx="8066520" cy="5095603"/>
            <a:chOff x="650760" y="1082652"/>
            <a:chExt cx="10549361" cy="2872018"/>
          </a:xfrm>
        </p:grpSpPr>
        <p:pic>
          <p:nvPicPr>
            <p:cNvPr id="3" name="图片 12" descr="ce1ed7f935192fceca30dfb2bcebe602"/>
            <p:cNvPicPr>
              <a:picLocks noChangeAspect="1"/>
            </p:cNvPicPr>
            <p:nvPr/>
          </p:nvPicPr>
          <p:blipFill>
            <a:blip r:embed="rId6"/>
            <a:srcRect l="11188" t="20367" r="10619" b="19944"/>
            <a:stretch>
              <a:fillRect/>
            </a:stretch>
          </p:blipFill>
          <p:spPr>
            <a:xfrm>
              <a:off x="650760" y="1082652"/>
              <a:ext cx="10549361" cy="287201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049029" y="1641600"/>
              <a:ext cx="7752823" cy="19949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Hôm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nay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tiết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sinh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lớp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cô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giáo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cầu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mỗi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bạn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tự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thân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.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sẽ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giới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thiệu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mình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như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thế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C00000"/>
                  </a:solidFill>
                  <a:latin typeface="UTM Avo" panose="02040603050506020204" pitchFamily="18" charset="0"/>
                  <a:ea typeface="Arial-Rounded" panose="020B0500000000000000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15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936932" y="103617"/>
            <a:ext cx="1245247" cy="1224385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254685" y="0"/>
            <a:ext cx="1779344" cy="1779344"/>
          </a:xfrm>
          <a:prstGeom prst="rect">
            <a:avLst/>
          </a:prstGeom>
        </p:spPr>
      </p:pic>
      <p:pic>
        <p:nvPicPr>
          <p:cNvPr id="1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4524" y="66066"/>
            <a:ext cx="1150642" cy="768054"/>
          </a:xfrm>
          <a:prstGeom prst="rect">
            <a:avLst/>
          </a:prstGeom>
        </p:spPr>
      </p:pic>
      <p:pic>
        <p:nvPicPr>
          <p:cNvPr id="18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15848" y="395552"/>
            <a:ext cx="1049977" cy="700860"/>
          </a:xfrm>
          <a:prstGeom prst="rect">
            <a:avLst/>
          </a:prstGeom>
        </p:spPr>
      </p:pic>
      <p:pic>
        <p:nvPicPr>
          <p:cNvPr id="23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97029" y="910328"/>
            <a:ext cx="1184437" cy="790612"/>
          </a:xfrm>
          <a:prstGeom prst="rect">
            <a:avLst/>
          </a:prstGeom>
        </p:spPr>
      </p:pic>
      <p:pic>
        <p:nvPicPr>
          <p:cNvPr id="27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883887" y="5422534"/>
            <a:ext cx="654830" cy="1265132"/>
          </a:xfrm>
          <a:prstGeom prst="rect">
            <a:avLst/>
          </a:prstGeom>
        </p:spPr>
      </p:pic>
      <p:pic>
        <p:nvPicPr>
          <p:cNvPr id="28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1771" y="5858762"/>
            <a:ext cx="466003" cy="798293"/>
          </a:xfrm>
          <a:prstGeom prst="rect">
            <a:avLst/>
          </a:prstGeom>
        </p:spPr>
      </p:pic>
      <p:pic>
        <p:nvPicPr>
          <p:cNvPr id="29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77774" y="5782525"/>
            <a:ext cx="399023" cy="68355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1155528" y="1693802"/>
            <a:ext cx="771015" cy="51465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304" b="89565" l="9955" r="895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95" r="29213"/>
          <a:stretch/>
        </p:blipFill>
        <p:spPr>
          <a:xfrm>
            <a:off x="-336240" y="2029001"/>
            <a:ext cx="3616859" cy="5899412"/>
          </a:xfrm>
          <a:prstGeom prst="rect">
            <a:avLst/>
          </a:prstGeom>
        </p:spPr>
      </p:pic>
      <p:pic>
        <p:nvPicPr>
          <p:cNvPr id="2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538475" y="5795175"/>
            <a:ext cx="592262" cy="1014582"/>
          </a:xfrm>
          <a:prstGeom prst="rect">
            <a:avLst/>
          </a:prstGeom>
        </p:spPr>
      </p:pic>
      <p:pic>
        <p:nvPicPr>
          <p:cNvPr id="2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707045" y="5592868"/>
            <a:ext cx="738521" cy="1265132"/>
          </a:xfrm>
          <a:prstGeom prst="rect">
            <a:avLst/>
          </a:prstGeom>
        </p:spPr>
      </p:pic>
      <p:pic>
        <p:nvPicPr>
          <p:cNvPr id="31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4586212" y="5959895"/>
            <a:ext cx="466003" cy="798293"/>
          </a:xfrm>
          <a:prstGeom prst="rect">
            <a:avLst/>
          </a:prstGeom>
        </p:spPr>
      </p:pic>
      <p:pic>
        <p:nvPicPr>
          <p:cNvPr id="33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5052215" y="5883658"/>
            <a:ext cx="399023" cy="683552"/>
          </a:xfrm>
          <a:prstGeom prst="rect">
            <a:avLst/>
          </a:prstGeom>
        </p:spPr>
      </p:pic>
      <p:pic>
        <p:nvPicPr>
          <p:cNvPr id="35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164718" y="5818922"/>
            <a:ext cx="592262" cy="1014582"/>
          </a:xfrm>
          <a:prstGeom prst="rect">
            <a:avLst/>
          </a:prstGeom>
        </p:spPr>
      </p:pic>
      <p:pic>
        <p:nvPicPr>
          <p:cNvPr id="36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33288" y="5616615"/>
            <a:ext cx="738521" cy="1265132"/>
          </a:xfrm>
          <a:prstGeom prst="rect">
            <a:avLst/>
          </a:prstGeom>
        </p:spPr>
      </p:pic>
      <p:pic>
        <p:nvPicPr>
          <p:cNvPr id="37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212455" y="5983642"/>
            <a:ext cx="466003" cy="798293"/>
          </a:xfrm>
          <a:prstGeom prst="rect">
            <a:avLst/>
          </a:prstGeom>
        </p:spPr>
      </p:pic>
      <p:pic>
        <p:nvPicPr>
          <p:cNvPr id="38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678458" y="5907405"/>
            <a:ext cx="399023" cy="683552"/>
          </a:xfrm>
          <a:prstGeom prst="rect">
            <a:avLst/>
          </a:prstGeom>
        </p:spPr>
      </p:pic>
      <p:pic>
        <p:nvPicPr>
          <p:cNvPr id="3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66031" y="5772746"/>
            <a:ext cx="592262" cy="1014582"/>
          </a:xfrm>
          <a:prstGeom prst="rect">
            <a:avLst/>
          </a:prstGeom>
        </p:spPr>
      </p:pic>
      <p:pic>
        <p:nvPicPr>
          <p:cNvPr id="43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34601" y="5570439"/>
            <a:ext cx="738521" cy="1265132"/>
          </a:xfrm>
          <a:prstGeom prst="rect">
            <a:avLst/>
          </a:prstGeom>
        </p:spPr>
      </p:pic>
      <p:pic>
        <p:nvPicPr>
          <p:cNvPr id="44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113768" y="5937466"/>
            <a:ext cx="466003" cy="798293"/>
          </a:xfrm>
          <a:prstGeom prst="rect">
            <a:avLst/>
          </a:prstGeom>
        </p:spPr>
      </p:pic>
      <p:pic>
        <p:nvPicPr>
          <p:cNvPr id="45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2579771" y="5861229"/>
            <a:ext cx="399023" cy="683552"/>
          </a:xfrm>
          <a:prstGeom prst="rect">
            <a:avLst/>
          </a:prstGeom>
        </p:spPr>
      </p:pic>
      <p:grpSp>
        <p:nvGrpSpPr>
          <p:cNvPr id="47" name="Group 46"/>
          <p:cNvGrpSpPr/>
          <p:nvPr/>
        </p:nvGrpSpPr>
        <p:grpSpPr>
          <a:xfrm>
            <a:off x="3973122" y="-195071"/>
            <a:ext cx="4026463" cy="1771714"/>
            <a:chOff x="-476703" y="-409711"/>
            <a:chExt cx="4169507" cy="2344801"/>
          </a:xfrm>
        </p:grpSpPr>
        <p:pic>
          <p:nvPicPr>
            <p:cNvPr id="48" name="图片 4" descr="6e3e461d6fe4261ffac34bab182ac1ed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-476703" y="-409711"/>
              <a:ext cx="4169507" cy="2344801"/>
            </a:xfrm>
            <a:prstGeom prst="rect">
              <a:avLst/>
            </a:prstGeom>
          </p:spPr>
        </p:pic>
        <p:sp>
          <p:nvSpPr>
            <p:cNvPr id="49" name="TextBox 48"/>
            <p:cNvSpPr txBox="1"/>
            <p:nvPr/>
          </p:nvSpPr>
          <p:spPr>
            <a:xfrm>
              <a:off x="39468" y="291884"/>
              <a:ext cx="3542345" cy="85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Tình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</a:t>
              </a:r>
              <a:r>
                <a:rPr lang="en-GB" sz="3600" b="1" dirty="0" err="1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huống</a:t>
              </a:r>
              <a:r>
                <a:rPr lang="en-GB" sz="3600" b="1" dirty="0">
                  <a:gradFill>
                    <a:gsLst>
                      <a:gs pos="41000">
                        <a:srgbClr val="FF3300">
                          <a:lumMod val="93000"/>
                        </a:srgbClr>
                      </a:gs>
                      <a:gs pos="74000">
                        <a:srgbClr val="009900"/>
                      </a:gs>
                      <a:gs pos="83000">
                        <a:srgbClr val="009900"/>
                      </a:gs>
                      <a:gs pos="100000">
                        <a:srgbClr val="009900"/>
                      </a:gs>
                    </a:gsLst>
                    <a:lin ang="5400000" scaled="1"/>
                  </a:gradFill>
                  <a:latin typeface="UTM Mother" panose="02040603050506020204" pitchFamily="18" charset="0"/>
                </a:rPr>
                <a:t> 2:</a:t>
              </a:r>
              <a:endParaRPr lang="en-GB" sz="3600" b="1" dirty="0">
                <a:gradFill>
                  <a:gsLst>
                    <a:gs pos="38000">
                      <a:srgbClr val="FF3300"/>
                    </a:gs>
                    <a:gs pos="74000">
                      <a:srgbClr val="009900"/>
                    </a:gs>
                    <a:gs pos="83000">
                      <a:srgbClr val="009900"/>
                    </a:gs>
                    <a:gs pos="100000">
                      <a:srgbClr val="009900"/>
                    </a:gs>
                  </a:gsLst>
                  <a:lin ang="5400000" scaled="1"/>
                </a:gradFill>
                <a:latin typeface="UTM Mother" panose="0204060305050602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188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65020" y="2895483"/>
            <a:ext cx="4113029" cy="408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1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8246" r="1617" b="11045"/>
          <a:stretch/>
        </p:blipFill>
        <p:spPr>
          <a:xfrm>
            <a:off x="0" y="0"/>
            <a:ext cx="1217494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022" y="331108"/>
            <a:ext cx="6035039" cy="2389406"/>
          </a:xfrm>
          <a:prstGeom prst="cloudCallout">
            <a:avLst>
              <a:gd name="adj1" fmla="val 40128"/>
              <a:gd name="adj2" fmla="val 41989"/>
            </a:avLst>
          </a:prstGeom>
          <a:solidFill>
            <a:schemeClr val="bg1"/>
          </a:solidFill>
          <a:ln>
            <a:solidFill>
              <a:srgbClr val="CC6600"/>
            </a:solidFill>
            <a:prstDash val="lgDashDotDot"/>
          </a:ln>
        </p:spPr>
        <p:txBody>
          <a:bodyPr wrap="square" rtlCol="0" anchor="ctr">
            <a:spAutoFit/>
          </a:bodyPr>
          <a:lstStyle/>
          <a:p>
            <a:pPr lvl="0" algn="ctr">
              <a:defRPr/>
            </a:pPr>
            <a:endParaRPr lang="en-US" sz="96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29755" y="479371"/>
            <a:ext cx="4721571" cy="209288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Xin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chào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các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bạn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Mai.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Bố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Tuấn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bố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bác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sĩ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tên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Hoa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,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mẹ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mình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là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giáo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 </a:t>
            </a:r>
            <a:r>
              <a:rPr lang="en-US" sz="2500" b="1" dirty="0" err="1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viên</a:t>
            </a:r>
            <a:r>
              <a:rPr lang="en-US" sz="2500" b="1" dirty="0">
                <a:solidFill>
                  <a:schemeClr val="accent5">
                    <a:lumMod val="50000"/>
                  </a:schemeClr>
                </a:solidFill>
                <a:latin typeface="UTM Avo" panose="02040603050506020204" pitchFamily="18" charset="0"/>
                <a:ea typeface="Arial-Rounded" panose="020B0500000000000000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88" b="993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38" y="1877568"/>
            <a:ext cx="2137845" cy="211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4704" cy="692438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2710">
            <a:off x="-221594" y="429320"/>
            <a:ext cx="2720936" cy="15661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5132" y="1956163"/>
            <a:ext cx="8407021" cy="3915966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chăm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đang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sau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một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cày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bữa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vả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nhưng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trên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bị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tảng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lớn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đường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,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hãy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chú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đến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an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toàn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bắt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cách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trả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lời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các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câu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hỏi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để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cục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biến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mất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đi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2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nhé</a:t>
            </a:r>
            <a:r>
              <a:rPr lang="en-GB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190" y="240076"/>
            <a:ext cx="9431329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3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5284" y="4183832"/>
            <a:ext cx="4970258" cy="2286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5155542" y="5326832"/>
            <a:ext cx="1660621" cy="1005729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vật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tỏa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hương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gặt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hái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ước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mong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90559"/>
            <a:ext cx="1099051" cy="1025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50" y="3286716"/>
            <a:ext cx="1017896" cy="1017896"/>
          </a:xfrm>
          <a:prstGeom prst="rect">
            <a:avLst/>
          </a:prstGeom>
        </p:spPr>
      </p:pic>
      <p:pic>
        <p:nvPicPr>
          <p:cNvPr id="21" name="Picture 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24473" y="178379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56006" y="949438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02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7 L 0.09336 -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537528" y="4194308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7230002" y="5326832"/>
            <a:ext cx="1660621" cy="1005729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26075" y="304192"/>
            <a:ext cx="8407021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người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261" y="2071639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159706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1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14804 -0.00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96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3001825" y="4255364"/>
            <a:ext cx="4970258" cy="2286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125" b="73281" l="10000" r="91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9" t="24421" r="5373" b="27446"/>
          <a:stretch/>
        </p:blipFill>
        <p:spPr>
          <a:xfrm>
            <a:off x="9413644" y="5326832"/>
            <a:ext cx="1660621" cy="10057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38874" y="350686"/>
            <a:ext cx="9502095" cy="1328023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Tìm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từ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chỉ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hoạt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động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em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trong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đọc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“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Ngày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hôm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qua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đâu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3600" b="1" dirty="0" err="1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rồi</a:t>
            </a:r>
            <a:r>
              <a:rPr lang="en-GB" sz="3600" b="1" dirty="0">
                <a:solidFill>
                  <a:srgbClr val="C00000"/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20030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30807" y="2192934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cười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20030" y="3472171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30807" y="3515190"/>
            <a:ext cx="3719632" cy="783193"/>
          </a:xfrm>
          <a:prstGeom prst="roundRect">
            <a:avLst/>
          </a:prstGeom>
          <a:solidFill>
            <a:schemeClr val="bg2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GB" sz="4000" b="1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hồng</a:t>
            </a:r>
            <a:endParaRPr lang="en-GB" sz="4000" b="1" dirty="0">
              <a:solidFill>
                <a:schemeClr val="tx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030" y="2058222"/>
            <a:ext cx="1099051" cy="10257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426" y="3393895"/>
            <a:ext cx="1099051" cy="102578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3" b="96889" l="1000" r="98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002" y="1977791"/>
            <a:ext cx="1017896" cy="10178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2000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875" y="3338655"/>
            <a:ext cx="1099051" cy="1025781"/>
          </a:xfrm>
          <a:prstGeom prst="rect">
            <a:avLst/>
          </a:prstGeom>
        </p:spPr>
      </p:pic>
      <p:pic>
        <p:nvPicPr>
          <p:cNvPr id="17" name="Picture 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23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222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.21263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4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4 -0.008 -0.018 -0.016 -0.023 -0.016 c -0.031 0 -0.063 0.125 -0.063 0.25 c 0 -0.063 -0.016 -0.125 -0.031 -0.125 c -0.016 0 -0.031 0.063 -0.031 0.125 c 0 -0.031 -0.008 -0.063 -0.016 -0.063 c -0.008 0 -0.016 0.031 -0.016 0.063 c 0 -0.016 -0.004 -0.031 -0.008 -0.031 c -0.004 0 -0.008 0.016 -0.008 0.031 c 0 -0.008 -0.002 -0.016 -0.004 -0.016 c -0.001 0 -0.004 0.008 -0.004 0.016 c 0 -0.004 -0.001 -0.008 -0.002 -0.008 c 0 -0.001 -0.002 0.004 -0.002 0.008 c 0 -0.002 0 -0.004 -0.001 -0.004 c 0 0.001 -0.001 0.002 -0.001 0.004 c 0 -0.001 0 -0.002 0 -0.003 c -0.001 0 -0.001 0.001 -0.001 0.002 c -0.001 0 -0.001 -0.001 -0.001 -0.002 c -0.001 0 -0.001 0.001 -0.001 0.002 E" pathEditMode="relative" ptsTypes="">
                                      <p:cBhvr>
                                        <p:cTn id="4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" y="-1"/>
            <a:ext cx="12264704" cy="6924383"/>
          </a:xfrm>
          <a:prstGeom prst="rect">
            <a:avLst/>
          </a:prstGeom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89479" y="162554"/>
            <a:ext cx="698791" cy="466443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70634" y="1151374"/>
            <a:ext cx="698791" cy="46644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45940" y="496268"/>
            <a:ext cx="7983811" cy="3888641"/>
          </a:xfrm>
          <a:prstGeom prst="cloudCallout">
            <a:avLst>
              <a:gd name="adj1" fmla="val 49970"/>
              <a:gd name="adj2" fmla="val 64447"/>
            </a:avLst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Cảm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ơn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những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bạn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nhỏ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đáng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yêu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đã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giúp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mình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trở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về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GB" sz="4000" b="1" dirty="0" err="1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nhà</a:t>
            </a:r>
            <a:r>
              <a:rPr lang="en-GB" sz="4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  <a:cs typeface="Calibri" panose="020F0502020204030204" pitchFamily="34" charset="0"/>
              </a:rPr>
              <a:t>! 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727" r="99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2310" b="26084"/>
          <a:stretch/>
        </p:blipFill>
        <p:spPr>
          <a:xfrm>
            <a:off x="6934221" y="1955809"/>
            <a:ext cx="5852160" cy="42367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131" b="990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667"/>
          <a:stretch/>
        </p:blipFill>
        <p:spPr>
          <a:xfrm>
            <a:off x="1848036" y="4298599"/>
            <a:ext cx="4970258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82" y="956415"/>
            <a:ext cx="1998787" cy="19987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09" y="1378420"/>
            <a:ext cx="1998787" cy="1998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996" y="1779321"/>
            <a:ext cx="1998787" cy="199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7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4207 -0.011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29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83830" y="22654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663" y="589516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256030" y="190498"/>
            <a:ext cx="944818" cy="630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0761" y="-1885393"/>
            <a:ext cx="9888868" cy="6704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726658" y="795017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241869" y="3947104"/>
            <a:ext cx="1504778" cy="23150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8035335" y="4733599"/>
            <a:ext cx="2748495" cy="213695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92432" y="4167395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773119" y="5512759"/>
            <a:ext cx="1676718" cy="125753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72572" y="4399666"/>
            <a:ext cx="1437378" cy="234434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2645" y="764798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12308" y="689236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2517312" y="613617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9041110" y="5960685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426556" y="557556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305723" y="5942589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6771726" y="5866352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flipH="1">
            <a:off x="11658105" y="5882489"/>
            <a:ext cx="466003" cy="798293"/>
          </a:xfrm>
          <a:prstGeom prst="rect">
            <a:avLst/>
          </a:prstGeom>
        </p:spPr>
      </p:pic>
      <p:sp>
        <p:nvSpPr>
          <p:cNvPr id="27" name="TextBox 6"/>
          <p:cNvSpPr txBox="1"/>
          <p:nvPr/>
        </p:nvSpPr>
        <p:spPr>
          <a:xfrm>
            <a:off x="2779294" y="708144"/>
            <a:ext cx="2202017" cy="769453"/>
          </a:xfrm>
          <a:custGeom>
            <a:avLst/>
            <a:gdLst>
              <a:gd name="connsiteX0" fmla="*/ 0 w 2081615"/>
              <a:gd name="connsiteY0" fmla="*/ 0 h 769441"/>
              <a:gd name="connsiteX1" fmla="*/ 2081615 w 2081615"/>
              <a:gd name="connsiteY1" fmla="*/ 0 h 769441"/>
              <a:gd name="connsiteX2" fmla="*/ 2081615 w 2081615"/>
              <a:gd name="connsiteY2" fmla="*/ 769441 h 769441"/>
              <a:gd name="connsiteX3" fmla="*/ 0 w 2081615"/>
              <a:gd name="connsiteY3" fmla="*/ 769441 h 769441"/>
              <a:gd name="connsiteX4" fmla="*/ 0 w 2081615"/>
              <a:gd name="connsiteY4" fmla="*/ 0 h 769441"/>
              <a:gd name="connsiteX0" fmla="*/ 0 w 2081615"/>
              <a:gd name="connsiteY0" fmla="*/ 0 h 769441"/>
              <a:gd name="connsiteX1" fmla="*/ 927056 w 2081615"/>
              <a:gd name="connsiteY1" fmla="*/ 25782 h 769441"/>
              <a:gd name="connsiteX2" fmla="*/ 2081615 w 2081615"/>
              <a:gd name="connsiteY2" fmla="*/ 0 h 769441"/>
              <a:gd name="connsiteX3" fmla="*/ 2081615 w 2081615"/>
              <a:gd name="connsiteY3" fmla="*/ 769441 h 769441"/>
              <a:gd name="connsiteX4" fmla="*/ 0 w 2081615"/>
              <a:gd name="connsiteY4" fmla="*/ 769441 h 769441"/>
              <a:gd name="connsiteX5" fmla="*/ 0 w 2081615"/>
              <a:gd name="connsiteY5" fmla="*/ 0 h 769441"/>
              <a:gd name="connsiteX0" fmla="*/ 0 w 2081615"/>
              <a:gd name="connsiteY0" fmla="*/ 0 h 769453"/>
              <a:gd name="connsiteX1" fmla="*/ 927056 w 2081615"/>
              <a:gd name="connsiteY1" fmla="*/ 25782 h 769453"/>
              <a:gd name="connsiteX2" fmla="*/ 2081615 w 2081615"/>
              <a:gd name="connsiteY2" fmla="*/ 0 h 769453"/>
              <a:gd name="connsiteX3" fmla="*/ 2081615 w 2081615"/>
              <a:gd name="connsiteY3" fmla="*/ 769441 h 769453"/>
              <a:gd name="connsiteX4" fmla="*/ 1023309 w 2081615"/>
              <a:gd name="connsiteY4" fmla="*/ 735645 h 769453"/>
              <a:gd name="connsiteX5" fmla="*/ 0 w 2081615"/>
              <a:gd name="connsiteY5" fmla="*/ 769441 h 769453"/>
              <a:gd name="connsiteX6" fmla="*/ 0 w 2081615"/>
              <a:gd name="connsiteY6" fmla="*/ 0 h 769453"/>
              <a:gd name="connsiteX0" fmla="*/ 0 w 2118420"/>
              <a:gd name="connsiteY0" fmla="*/ 0 h 769453"/>
              <a:gd name="connsiteX1" fmla="*/ 927056 w 2118420"/>
              <a:gd name="connsiteY1" fmla="*/ 25782 h 769453"/>
              <a:gd name="connsiteX2" fmla="*/ 2081615 w 2118420"/>
              <a:gd name="connsiteY2" fmla="*/ 0 h 769453"/>
              <a:gd name="connsiteX3" fmla="*/ 2118183 w 2118420"/>
              <a:gd name="connsiteY3" fmla="*/ 362667 h 769453"/>
              <a:gd name="connsiteX4" fmla="*/ 2081615 w 2118420"/>
              <a:gd name="connsiteY4" fmla="*/ 769441 h 769453"/>
              <a:gd name="connsiteX5" fmla="*/ 1023309 w 2118420"/>
              <a:gd name="connsiteY5" fmla="*/ 735645 h 769453"/>
              <a:gd name="connsiteX6" fmla="*/ 0 w 2118420"/>
              <a:gd name="connsiteY6" fmla="*/ 769441 h 769453"/>
              <a:gd name="connsiteX7" fmla="*/ 0 w 2118420"/>
              <a:gd name="connsiteY7" fmla="*/ 0 h 769453"/>
              <a:gd name="connsiteX0" fmla="*/ 83597 w 2202017"/>
              <a:gd name="connsiteY0" fmla="*/ 0 h 769453"/>
              <a:gd name="connsiteX1" fmla="*/ 1010653 w 2202017"/>
              <a:gd name="connsiteY1" fmla="*/ 25782 h 769453"/>
              <a:gd name="connsiteX2" fmla="*/ 2165212 w 2202017"/>
              <a:gd name="connsiteY2" fmla="*/ 0 h 769453"/>
              <a:gd name="connsiteX3" fmla="*/ 2201780 w 2202017"/>
              <a:gd name="connsiteY3" fmla="*/ 362667 h 769453"/>
              <a:gd name="connsiteX4" fmla="*/ 2165212 w 2202017"/>
              <a:gd name="connsiteY4" fmla="*/ 769441 h 769453"/>
              <a:gd name="connsiteX5" fmla="*/ 1106906 w 2202017"/>
              <a:gd name="connsiteY5" fmla="*/ 735645 h 769453"/>
              <a:gd name="connsiteX6" fmla="*/ 83597 w 2202017"/>
              <a:gd name="connsiteY6" fmla="*/ 769441 h 769453"/>
              <a:gd name="connsiteX7" fmla="*/ 0 w 2202017"/>
              <a:gd name="connsiteY7" fmla="*/ 230319 h 769453"/>
              <a:gd name="connsiteX8" fmla="*/ 83597 w 2202017"/>
              <a:gd name="connsiteY8" fmla="*/ 0 h 76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2017" h="769453">
                <a:moveTo>
                  <a:pt x="83597" y="0"/>
                </a:moveTo>
                <a:cubicBezTo>
                  <a:pt x="376574" y="573"/>
                  <a:pt x="717676" y="25209"/>
                  <a:pt x="1010653" y="25782"/>
                </a:cubicBezTo>
                <a:lnTo>
                  <a:pt x="2165212" y="0"/>
                </a:lnTo>
                <a:cubicBezTo>
                  <a:pt x="2161359" y="120889"/>
                  <a:pt x="2205633" y="241778"/>
                  <a:pt x="2201780" y="362667"/>
                </a:cubicBezTo>
                <a:lnTo>
                  <a:pt x="2165212" y="769441"/>
                </a:lnTo>
                <a:cubicBezTo>
                  <a:pt x="1816454" y="770207"/>
                  <a:pt x="1455664" y="734879"/>
                  <a:pt x="1106906" y="735645"/>
                </a:cubicBezTo>
                <a:lnTo>
                  <a:pt x="83597" y="769441"/>
                </a:lnTo>
                <a:cubicBezTo>
                  <a:pt x="83805" y="601765"/>
                  <a:pt x="-208" y="397995"/>
                  <a:pt x="0" y="230319"/>
                </a:cubicBezTo>
                <a:lnTo>
                  <a:pt x="83597" y="0"/>
                </a:lnTo>
                <a:close/>
              </a:path>
            </a:pathLst>
          </a:custGeom>
          <a:solidFill>
            <a:srgbClr val="CC6600">
              <a:alpha val="32000"/>
            </a:srgb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Luyện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5334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tập</a:t>
            </a:r>
            <a:r>
              <a:rPr kumimoji="0" lang="en-US" sz="5334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:</a:t>
            </a:r>
          </a:p>
        </p:txBody>
      </p:sp>
      <p:sp>
        <p:nvSpPr>
          <p:cNvPr id="31" name="TextBox 6"/>
          <p:cNvSpPr txBox="1"/>
          <p:nvPr/>
        </p:nvSpPr>
        <p:spPr>
          <a:xfrm>
            <a:off x="8947010" y="4436938"/>
            <a:ext cx="4898041" cy="1639902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60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VF Barmbrack" panose="02000000000000000000" pitchFamily="2" charset="0"/>
                <a:ea typeface="+mn-ea"/>
                <a:cs typeface="+mn-cs"/>
              </a:rPr>
              <a:t>MăngNon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VF Barmbrack" panose="02000000000000000000" pitchFamily="2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 rot="20014203">
            <a:off x="964368" y="6418543"/>
            <a:ext cx="1156086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7" b="0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4F81BD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5 SVNSnell Roundhand Sc" panose="020B0500000000000000" pitchFamily="34" charset="0"/>
                <a:ea typeface="+mn-ea"/>
                <a:cs typeface="#9Slide03 Arima Madurai Light" panose="00000400000000000000" pitchFamily="2" charset="0"/>
              </a:rPr>
              <a:t>Hồng Linh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4028" y="5290477"/>
            <a:ext cx="894157" cy="152006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58" y="1273558"/>
            <a:ext cx="9169179" cy="3353091"/>
          </a:xfrm>
          <a:prstGeom prst="rect">
            <a:avLst/>
          </a:prstGeom>
        </p:spPr>
      </p:pic>
      <p:pic>
        <p:nvPicPr>
          <p:cNvPr id="34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559513" y="1477597"/>
            <a:ext cx="918282" cy="612953"/>
          </a:xfrm>
          <a:prstGeom prst="rect">
            <a:avLst/>
          </a:prstGeom>
        </p:spPr>
      </p:pic>
      <p:pic>
        <p:nvPicPr>
          <p:cNvPr id="35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20837" y="1617520"/>
            <a:ext cx="618569" cy="41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0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biLevel thresh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01928" y="-1013676"/>
            <a:ext cx="6962686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402406" y="4886325"/>
            <a:ext cx="2414384" cy="1810788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0467" y="964009"/>
            <a:ext cx="3459750" cy="57068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40" y="1356048"/>
            <a:ext cx="5157663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46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2059576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14511764D91CA64F904AA0D8BB46B03B" ma:contentTypeVersion="11" ma:contentTypeDescription="Tạo tài liệu mới." ma:contentTypeScope="" ma:versionID="b1e619c8be0ad4137591cff4049c9304">
  <xsd:schema xmlns:xsd="http://www.w3.org/2001/XMLSchema" xmlns:xs="http://www.w3.org/2001/XMLSchema" xmlns:p="http://schemas.microsoft.com/office/2006/metadata/properties" xmlns:ns2="323a77b7-f55a-4f92-b320-b683c6a8628a" xmlns:ns3="46dc4869-b78b-46e7-9eec-fbf6219f5ceb" targetNamespace="http://schemas.microsoft.com/office/2006/metadata/properties" ma:root="true" ma:fieldsID="4b08c4a14cd2adccfe0dba56e0cb59ca" ns2:_="" ns3:_="">
    <xsd:import namespace="323a77b7-f55a-4f92-b320-b683c6a8628a"/>
    <xsd:import namespace="46dc4869-b78b-46e7-9eec-fbf6219f5c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3a77b7-f55a-4f92-b320-b683c6a862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c4869-b78b-46e7-9eec-fbf6219f5c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89379CD-3DD5-42E5-B095-0616084AF97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4EBC0B-F9E9-4828-9E86-1127D41FD5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CD8A3B8-318A-4117-9465-B42BA49F0FE2}">
  <ds:schemaRefs>
    <ds:schemaRef ds:uri="http://schemas.microsoft.com/office/2006/metadata/properties"/>
    <ds:schemaRef ds:uri="http://www.w3.org/XML/1998/namespace"/>
    <ds:schemaRef ds:uri="http://purl.org/dc/elements/1.1/"/>
    <ds:schemaRef ds:uri="http://purl.org/dc/terms/"/>
    <ds:schemaRef ds:uri="323a77b7-f55a-4f92-b320-b683c6a8628a"/>
    <ds:schemaRef ds:uri="46dc4869-b78b-46e7-9eec-fbf6219f5c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396</TotalTime>
  <Words>719</Words>
  <Application>Microsoft Office PowerPoint</Application>
  <PresentationFormat>Widescreen</PresentationFormat>
  <Paragraphs>114</Paragraphs>
  <Slides>24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#9Slide05 SVNSnell Roundhand Sc</vt:lpstr>
      <vt:lpstr>UTM Isadora</vt:lpstr>
      <vt:lpstr>UTM Avo</vt:lpstr>
      <vt:lpstr>Trebuchet MS</vt:lpstr>
      <vt:lpstr>UTM A&amp;S Signwriter</vt:lpstr>
      <vt:lpstr>Tahoma</vt:lpstr>
      <vt:lpstr>Arial</vt:lpstr>
      <vt:lpstr>Calibri</vt:lpstr>
      <vt:lpstr>#9Slide07 HoneyCream</vt:lpstr>
      <vt:lpstr>UVF Barmbrack</vt:lpstr>
      <vt:lpstr>Calibri Light</vt:lpstr>
      <vt:lpstr>UTM Mother</vt:lpstr>
      <vt:lpstr>Garamond</vt:lpstr>
      <vt:lpstr>Office Theme</vt:lpstr>
      <vt:lpstr>2_Office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Cop.</dc:creator>
  <cp:lastModifiedBy>huyền phạm</cp:lastModifiedBy>
  <cp:revision>55</cp:revision>
  <dcterms:created xsi:type="dcterms:W3CDTF">2021-09-04T05:54:26Z</dcterms:created>
  <dcterms:modified xsi:type="dcterms:W3CDTF">2024-09-15T04:45:32Z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0x01010014511764D91CA64F904AA0D8BB46B03B</vt:lpwstr>
  </property>
</Properties>
</file>