
<file path=[Content_Types].xml><?xml version="1.0" encoding="utf-8"?>
<Types xmlns="http://schemas.openxmlformats.org/package/2006/content-types">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32"/>
  </p:notesMasterIdLst>
  <p:sldIdLst>
    <p:sldId id="257" r:id="rId2"/>
    <p:sldId id="267" r:id="rId3"/>
    <p:sldId id="259" r:id="rId4"/>
    <p:sldId id="258" r:id="rId5"/>
    <p:sldId id="295" r:id="rId6"/>
    <p:sldId id="275" r:id="rId7"/>
    <p:sldId id="261" r:id="rId8"/>
    <p:sldId id="264" r:id="rId9"/>
    <p:sldId id="265" r:id="rId10"/>
    <p:sldId id="266" r:id="rId11"/>
    <p:sldId id="268" r:id="rId12"/>
    <p:sldId id="296" r:id="rId13"/>
    <p:sldId id="271" r:id="rId14"/>
    <p:sldId id="270" r:id="rId15"/>
    <p:sldId id="274" r:id="rId16"/>
    <p:sldId id="276" r:id="rId17"/>
    <p:sldId id="277" r:id="rId18"/>
    <p:sldId id="278" r:id="rId19"/>
    <p:sldId id="279" r:id="rId20"/>
    <p:sldId id="281" r:id="rId21"/>
    <p:sldId id="280" r:id="rId22"/>
    <p:sldId id="283" r:id="rId23"/>
    <p:sldId id="284" r:id="rId24"/>
    <p:sldId id="285" r:id="rId25"/>
    <p:sldId id="286" r:id="rId26"/>
    <p:sldId id="287" r:id="rId27"/>
    <p:sldId id="288" r:id="rId28"/>
    <p:sldId id="289" r:id="rId29"/>
    <p:sldId id="290" r:id="rId30"/>
    <p:sldId id="291" r:id="rId31"/>
  </p:sldIdLst>
  <p:sldSz cx="12192000" cy="6858000"/>
  <p:notesSz cx="6858000" cy="9144000"/>
  <p:embeddedFontLst>
    <p:embeddedFont>
      <p:font typeface="#9Slide05 Aphrodite Pro" panose="020B0604020202020204" charset="0"/>
      <p:regular r:id="rId33"/>
    </p:embeddedFont>
    <p:embeddedFont>
      <p:font typeface="#9Slide07 Altus" panose="020B0604020202020204" charset="0"/>
      <p:regular r:id="rId34"/>
    </p:embeddedFont>
    <p:embeddedFont>
      <p:font typeface="#9Slide07 Cadena" panose="020B0604020202020204" charset="0"/>
      <p:bold r:id="rId35"/>
    </p:embeddedFont>
    <p:embeddedFont>
      <p:font typeface="#9Slide07 HoneyCream" panose="020B0604020202020204" charset="0"/>
      <p:regular r:id="rId36"/>
    </p:embeddedFont>
    <p:embeddedFont>
      <p:font typeface="#9Slide07 IcielHelena" panose="020B0604020202020204"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ambria" panose="02040503050406030204" pitchFamily="18" charset="0"/>
      <p:regular r:id="rId44"/>
      <p:bold r:id="rId45"/>
      <p:italic r:id="rId46"/>
      <p:boldItalic r:id="rId47"/>
    </p:embeddedFont>
    <p:embeddedFont>
      <p:font typeface="SVN-Bira" panose="02040603050506020204" pitchFamily="18" charset="0"/>
      <p:regular r:id="rId48"/>
    </p:embeddedFont>
    <p:embeddedFont>
      <p:font typeface="SVN-Newton" panose="02040603050506020204" pitchFamily="18" charset="0"/>
      <p:regular r:id="rId49"/>
    </p:embeddedFont>
    <p:embeddedFont>
      <p:font typeface="UVF Kewl Script" panose="020B0604020202020204" charset="0"/>
      <p:regular r:id="rId50"/>
    </p:embeddedFont>
    <p:embeddedFont>
      <p:font typeface="UVF Pistilli" panose="020B0604020202020204" charset="0"/>
      <p:regular r:id="rId51"/>
    </p:embeddedFont>
  </p:embeddedFontLst>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008000"/>
    <a:srgbClr val="2618DE"/>
    <a:srgbClr val="003300"/>
    <a:srgbClr val="FF99FF"/>
    <a:srgbClr val="9ED600"/>
    <a:srgbClr val="B3F200"/>
    <a:srgbClr val="FFE3AB"/>
    <a:srgbClr val="CCFF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4" autoAdjust="0"/>
    <p:restoredTop sz="81118" autoAdjust="0"/>
  </p:normalViewPr>
  <p:slideViewPr>
    <p:cSldViewPr snapToGrid="0">
      <p:cViewPr varScale="1">
        <p:scale>
          <a:sx n="60" d="100"/>
          <a:sy n="60" d="100"/>
        </p:scale>
        <p:origin x="717" y="45"/>
      </p:cViewPr>
      <p:guideLst/>
    </p:cSldViewPr>
  </p:slideViewPr>
  <p:outlineViewPr>
    <p:cViewPr>
      <p:scale>
        <a:sx n="33" d="100"/>
        <a:sy n="33" d="100"/>
      </p:scale>
      <p:origin x="0" y="-3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7F0E3-9939-4140-855F-1B5D55D1C55F}" type="datetimeFigureOut">
              <a:rPr lang="en-GB" smtClean="0"/>
              <a:t>15/09/2024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67DAD-BAD2-4FE4-AB31-E1479B2CC57C}" type="slidenum">
              <a:rPr lang="en-GB" smtClean="0"/>
              <a:t>‹#›</a:t>
            </a:fld>
            <a:endParaRPr lang="en-GB"/>
          </a:p>
        </p:txBody>
      </p:sp>
    </p:spTree>
    <p:extLst>
      <p:ext uri="{BB962C8B-B14F-4D97-AF65-F5344CB8AC3E}">
        <p14:creationId xmlns:p14="http://schemas.microsoft.com/office/powerpoint/2010/main" val="218759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5253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thi</a:t>
            </a:r>
            <a:r>
              <a:rPr lang="en-GB" baseline="0" dirty="0"/>
              <a:t> </a:t>
            </a:r>
            <a:r>
              <a:rPr lang="en-GB" baseline="0" dirty="0" err="1"/>
              <a:t>đọc</a:t>
            </a:r>
            <a:r>
              <a:rPr lang="en-GB" baseline="0" dirty="0"/>
              <a:t> </a:t>
            </a:r>
            <a:r>
              <a:rPr lang="en-GB" baseline="0" dirty="0" err="1"/>
              <a:t>diễn</a:t>
            </a:r>
            <a:r>
              <a:rPr lang="en-GB" baseline="0" dirty="0"/>
              <a:t> </a:t>
            </a:r>
            <a:r>
              <a:rPr lang="en-GB" baseline="0" dirty="0" err="1"/>
              <a:t>cảm</a:t>
            </a:r>
            <a:r>
              <a:rPr lang="en-GB" baseline="0" dirty="0"/>
              <a:t> </a:t>
            </a:r>
            <a:r>
              <a:rPr lang="en-GB" baseline="0" dirty="0" err="1"/>
              <a:t>theo</a:t>
            </a:r>
            <a:r>
              <a:rPr lang="en-GB" baseline="0" dirty="0"/>
              <a:t> </a:t>
            </a:r>
            <a:r>
              <a:rPr lang="en-GB" baseline="0" dirty="0" err="1"/>
              <a:t>nhóm</a:t>
            </a:r>
            <a:r>
              <a:rPr lang="en-GB" baseline="0" dirty="0"/>
              <a:t> 3</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20</a:t>
            </a:fld>
            <a:endParaRPr lang="en-GB"/>
          </a:p>
        </p:txBody>
      </p:sp>
    </p:spTree>
    <p:extLst>
      <p:ext uri="{BB962C8B-B14F-4D97-AF65-F5344CB8AC3E}">
        <p14:creationId xmlns:p14="http://schemas.microsoft.com/office/powerpoint/2010/main" val="2585898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329253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các</a:t>
            </a:r>
            <a:r>
              <a:rPr lang="en-GB" baseline="0" dirty="0"/>
              <a:t> ô </a:t>
            </a:r>
            <a:r>
              <a:rPr lang="en-GB" baseline="0" dirty="0" err="1"/>
              <a:t>chữ</a:t>
            </a:r>
            <a:r>
              <a:rPr lang="en-GB" baseline="0" dirty="0"/>
              <a:t> </a:t>
            </a:r>
            <a:r>
              <a:rPr lang="en-GB" baseline="0" dirty="0" err="1"/>
              <a:t>để</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sau</a:t>
            </a:r>
            <a:r>
              <a:rPr lang="en-GB" baseline="0" dirty="0"/>
              <a:t> </a:t>
            </a:r>
            <a:r>
              <a:rPr lang="en-GB" baseline="0" dirty="0" err="1"/>
              <a:t>khi</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đúng</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cậu</a:t>
            </a:r>
            <a:r>
              <a:rPr lang="en-GB" baseline="0" dirty="0"/>
              <a:t> </a:t>
            </a:r>
            <a:r>
              <a:rPr lang="en-GB" baseline="0" dirty="0" err="1"/>
              <a:t>bé</a:t>
            </a:r>
            <a:r>
              <a:rPr lang="en-GB" baseline="0" dirty="0"/>
              <a:t> </a:t>
            </a:r>
            <a:r>
              <a:rPr lang="en-GB" baseline="0" dirty="0" err="1"/>
              <a:t>để</a:t>
            </a:r>
            <a:r>
              <a:rPr lang="en-GB" baseline="0" dirty="0"/>
              <a:t> </a:t>
            </a:r>
            <a:r>
              <a:rPr lang="en-GB" baseline="0" dirty="0" err="1"/>
              <a:t>các</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kia</a:t>
            </a:r>
            <a:r>
              <a:rPr lang="en-GB" baseline="0" dirty="0"/>
              <a:t> </a:t>
            </a:r>
            <a:r>
              <a:rPr lang="en-GB" baseline="0" dirty="0" err="1"/>
              <a:t>biến</a:t>
            </a:r>
            <a:r>
              <a:rPr lang="en-GB" baseline="0" dirty="0"/>
              <a:t> </a:t>
            </a:r>
            <a:r>
              <a:rPr lang="en-GB" baseline="0" dirty="0" err="1"/>
              <a:t>mất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22</a:t>
            </a:fld>
            <a:endParaRPr lang="en-GB"/>
          </a:p>
        </p:txBody>
      </p:sp>
    </p:spTree>
    <p:extLst>
      <p:ext uri="{BB962C8B-B14F-4D97-AF65-F5344CB8AC3E}">
        <p14:creationId xmlns:p14="http://schemas.microsoft.com/office/powerpoint/2010/main" val="264911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23</a:t>
            </a:fld>
            <a:endParaRPr lang="en-GB"/>
          </a:p>
        </p:txBody>
      </p:sp>
    </p:spTree>
    <p:extLst>
      <p:ext uri="{BB962C8B-B14F-4D97-AF65-F5344CB8AC3E}">
        <p14:creationId xmlns:p14="http://schemas.microsoft.com/office/powerpoint/2010/main" val="60919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24</a:t>
            </a:fld>
            <a:endParaRPr lang="en-GB"/>
          </a:p>
        </p:txBody>
      </p:sp>
    </p:spTree>
    <p:extLst>
      <p:ext uri="{BB962C8B-B14F-4D97-AF65-F5344CB8AC3E}">
        <p14:creationId xmlns:p14="http://schemas.microsoft.com/office/powerpoint/2010/main" val="1079069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25</a:t>
            </a:fld>
            <a:endParaRPr lang="en-GB"/>
          </a:p>
        </p:txBody>
      </p:sp>
    </p:spTree>
    <p:extLst>
      <p:ext uri="{BB962C8B-B14F-4D97-AF65-F5344CB8AC3E}">
        <p14:creationId xmlns:p14="http://schemas.microsoft.com/office/powerpoint/2010/main" val="98272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26</a:t>
            </a:fld>
            <a:endParaRPr lang="en-GB"/>
          </a:p>
        </p:txBody>
      </p:sp>
    </p:spTree>
    <p:extLst>
      <p:ext uri="{BB962C8B-B14F-4D97-AF65-F5344CB8AC3E}">
        <p14:creationId xmlns:p14="http://schemas.microsoft.com/office/powerpoint/2010/main" val="75707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72191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08638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375078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453375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đọc</a:t>
            </a:r>
            <a:r>
              <a:rPr lang="en-GB" baseline="0" dirty="0"/>
              <a:t> </a:t>
            </a:r>
            <a:r>
              <a:rPr lang="en-GB" baseline="0" dirty="0" err="1"/>
              <a:t>mẫu</a:t>
            </a:r>
            <a:r>
              <a:rPr lang="en-GB" baseline="0" dirty="0"/>
              <a:t> </a:t>
            </a:r>
            <a:r>
              <a:rPr lang="en-GB" baseline="0" dirty="0" err="1"/>
              <a:t>để</a:t>
            </a:r>
            <a:r>
              <a:rPr lang="en-GB" baseline="0" dirty="0"/>
              <a:t> </a:t>
            </a:r>
            <a:r>
              <a:rPr lang="en-GB" baseline="0" dirty="0" err="1"/>
              <a:t>mở</a:t>
            </a:r>
            <a:r>
              <a:rPr lang="en-GB" baseline="0" dirty="0"/>
              <a:t> file </a:t>
            </a:r>
            <a:r>
              <a:rPr lang="en-GB" baseline="0" dirty="0" err="1"/>
              <a:t>đọc</a:t>
            </a:r>
            <a:r>
              <a:rPr lang="en-GB" baseline="0" dirty="0"/>
              <a:t> </a:t>
            </a:r>
            <a:r>
              <a:rPr lang="en-GB" baseline="0" dirty="0" err="1"/>
              <a:t>mẫu</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7</a:t>
            </a:fld>
            <a:endParaRPr lang="en-GB"/>
          </a:p>
        </p:txBody>
      </p:sp>
    </p:spTree>
    <p:extLst>
      <p:ext uri="{BB962C8B-B14F-4D97-AF65-F5344CB8AC3E}">
        <p14:creationId xmlns:p14="http://schemas.microsoft.com/office/powerpoint/2010/main" val="349424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các</a:t>
            </a:r>
            <a:r>
              <a:rPr lang="en-GB" baseline="0" dirty="0"/>
              <a:t> </a:t>
            </a:r>
            <a:r>
              <a:rPr lang="en-GB" baseline="0" dirty="0" err="1"/>
              <a:t>dấu</a:t>
            </a:r>
            <a:r>
              <a:rPr lang="en-GB" baseline="0" dirty="0"/>
              <a:t> </a:t>
            </a:r>
            <a:r>
              <a:rPr lang="en-GB" baseline="0" dirty="0" err="1"/>
              <a:t>gạch</a:t>
            </a:r>
            <a:r>
              <a:rPr lang="en-GB" baseline="0" dirty="0"/>
              <a:t> </a:t>
            </a:r>
            <a:r>
              <a:rPr lang="en-GB" baseline="0" dirty="0" err="1"/>
              <a:t>ngang</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chữ</a:t>
            </a:r>
            <a:r>
              <a:rPr lang="en-GB" baseline="0" dirty="0"/>
              <a:t> </a:t>
            </a:r>
            <a:r>
              <a:rPr lang="en-GB" baseline="0" dirty="0" err="1"/>
              <a:t>cần</a:t>
            </a:r>
            <a:r>
              <a:rPr lang="en-GB" baseline="0" dirty="0"/>
              <a:t> </a:t>
            </a:r>
            <a:r>
              <a:rPr lang="en-GB" baseline="0" dirty="0" err="1"/>
              <a:t>luyện</a:t>
            </a:r>
            <a:r>
              <a:rPr lang="en-GB" baseline="0" dirty="0"/>
              <a:t> qua </a:t>
            </a:r>
            <a:r>
              <a:rPr lang="en-GB" baseline="0" dirty="0" err="1"/>
              <a:t>bảng</a:t>
            </a:r>
            <a:endParaRPr lang="en-GB" dirty="0"/>
          </a:p>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9</a:t>
            </a:fld>
            <a:endParaRPr lang="en-GB"/>
          </a:p>
        </p:txBody>
      </p:sp>
    </p:spTree>
    <p:extLst>
      <p:ext uri="{BB962C8B-B14F-4D97-AF65-F5344CB8AC3E}">
        <p14:creationId xmlns:p14="http://schemas.microsoft.com/office/powerpoint/2010/main" val="231296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13</a:t>
            </a:fld>
            <a:endParaRPr lang="en-GB"/>
          </a:p>
        </p:txBody>
      </p:sp>
    </p:spTree>
    <p:extLst>
      <p:ext uri="{BB962C8B-B14F-4D97-AF65-F5344CB8AC3E}">
        <p14:creationId xmlns:p14="http://schemas.microsoft.com/office/powerpoint/2010/main" val="41740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14</a:t>
            </a:fld>
            <a:endParaRPr lang="en-GB"/>
          </a:p>
        </p:txBody>
      </p:sp>
    </p:spTree>
    <p:extLst>
      <p:ext uri="{BB962C8B-B14F-4D97-AF65-F5344CB8AC3E}">
        <p14:creationId xmlns:p14="http://schemas.microsoft.com/office/powerpoint/2010/main" val="257213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96406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412142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2091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3855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4680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317EAC-F7E3-4B9D-87A4-1E7BCEBA561F}"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1756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317EAC-F7E3-4B9D-87A4-1E7BCEBA561F}"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0181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317EAC-F7E3-4B9D-87A4-1E7BCEBA561F}" type="datetimeFigureOut">
              <a:rPr lang="en-GB" smtClean="0"/>
              <a:t>15/09/2024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1767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317EAC-F7E3-4B9D-87A4-1E7BCEBA561F}" type="datetimeFigureOut">
              <a:rPr lang="en-GB" smtClean="0"/>
              <a:t>15/09/2024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22310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17EAC-F7E3-4B9D-87A4-1E7BCEBA561F}" type="datetimeFigureOut">
              <a:rPr lang="en-GB" smtClean="0"/>
              <a:t>15/09/2024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4870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317EAC-F7E3-4B9D-87A4-1E7BCEBA561F}"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7503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317EAC-F7E3-4B9D-87A4-1E7BCEBA561F}"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77253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17EAC-F7E3-4B9D-87A4-1E7BCEBA561F}" type="datetimeFigureOut">
              <a:rPr lang="en-GB" smtClean="0"/>
              <a:t>15/09/2024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07079-E68D-4D03-B20A-0CCB610C32C6}" type="slidenum">
              <a:rPr lang="en-GB" smtClean="0"/>
              <a:t>‹#›</a:t>
            </a:fld>
            <a:endParaRPr lang="en-GB"/>
          </a:p>
        </p:txBody>
      </p:sp>
      <p:sp>
        <p:nvSpPr>
          <p:cNvPr id="8" name="Rectangle 7"/>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5" name="Title 1">
            <a:extLst>
              <a:ext uri="{FF2B5EF4-FFF2-40B4-BE49-F238E27FC236}">
                <a16:creationId xmlns:a16="http://schemas.microsoft.com/office/drawing/2014/main" id="{235504FC-7062-A82C-5BE2-6567F0CC82E2}"/>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Nhi</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317520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6.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9.png"/><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3.wdp"/><Relationship Id="rId7"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6.wdp"/><Relationship Id="rId5" Type="http://schemas.microsoft.com/office/2007/relationships/hdphoto" Target="../media/hdphoto14.wdp"/><Relationship Id="rId10" Type="http://schemas.openxmlformats.org/officeDocument/2006/relationships/image" Target="../media/image43.png"/><Relationship Id="rId4" Type="http://schemas.openxmlformats.org/officeDocument/2006/relationships/image" Target="../media/image41.png"/><Relationship Id="rId9"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21.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8427593" y="166271"/>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354352" y="187574"/>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283933" y="3777708"/>
            <a:ext cx="9227106" cy="3544468"/>
          </a:xfrm>
          <a:prstGeom prst="rect">
            <a:avLst/>
          </a:prstGeom>
          <a:noFill/>
          <a:ln w="9525">
            <a:noFill/>
          </a:ln>
        </p:spPr>
      </p:pic>
      <p:sp>
        <p:nvSpPr>
          <p:cNvPr id="3" name="TextBox 2"/>
          <p:cNvSpPr txBox="1"/>
          <p:nvPr/>
        </p:nvSpPr>
        <p:spPr>
          <a:xfrm rot="21041715">
            <a:off x="2447054" y="504759"/>
            <a:ext cx="6894458" cy="1200329"/>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Tôi</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là</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p>
        </p:txBody>
      </p:sp>
      <p:sp>
        <p:nvSpPr>
          <p:cNvPr id="10" name="TextBox 9"/>
          <p:cNvSpPr txBox="1"/>
          <p:nvPr/>
        </p:nvSpPr>
        <p:spPr>
          <a:xfrm rot="668072">
            <a:off x="6790682" y="948137"/>
            <a:ext cx="2940736" cy="584775"/>
          </a:xfrm>
          <a:prstGeom prst="rect">
            <a:avLst/>
          </a:prstGeom>
          <a:noFill/>
          <a:scene3d>
            <a:camera prst="orthographicFront">
              <a:rot lat="0" lon="0" rev="0"/>
            </a:camera>
            <a:lightRig rig="threePt" dir="t"/>
          </a:scene3d>
        </p:spPr>
        <p:txBody>
          <a:bodyPr wrap="square" rtlCol="0">
            <a:spAutoFit/>
          </a:bodyPr>
          <a:lstStyle/>
          <a:p>
            <a:pPr algn="ctr"/>
            <a:r>
              <a:rPr lang="en-GB" sz="3200" b="1" dirty="0" err="1">
                <a:solidFill>
                  <a:schemeClr val="tx1">
                    <a:lumMod val="75000"/>
                    <a:lumOff val="25000"/>
                  </a:schemeClr>
                </a:solidFill>
                <a:latin typeface="SVN-Bira" panose="02040603050506020204" pitchFamily="18" charset="0"/>
              </a:rPr>
              <a:t>Tiếng</a:t>
            </a:r>
            <a:r>
              <a:rPr lang="en-GB" sz="3200" b="1" dirty="0">
                <a:solidFill>
                  <a:schemeClr val="tx1">
                    <a:lumMod val="75000"/>
                    <a:lumOff val="25000"/>
                  </a:schemeClr>
                </a:solidFill>
                <a:latin typeface="SVN-Bira" panose="02040603050506020204" pitchFamily="18" charset="0"/>
              </a:rPr>
              <a:t> </a:t>
            </a:r>
            <a:r>
              <a:rPr lang="en-GB" sz="3200" b="1" dirty="0" err="1">
                <a:solidFill>
                  <a:schemeClr val="tx1">
                    <a:lumMod val="75000"/>
                    <a:lumOff val="25000"/>
                  </a:schemeClr>
                </a:solidFill>
                <a:latin typeface="SVN-Bira" panose="02040603050506020204" pitchFamily="18" charset="0"/>
              </a:rPr>
              <a:t>Việt</a:t>
            </a:r>
            <a:r>
              <a:rPr lang="en-GB" sz="3200" b="1" dirty="0">
                <a:solidFill>
                  <a:schemeClr val="tx1">
                    <a:lumMod val="75000"/>
                    <a:lumOff val="25000"/>
                  </a:schemeClr>
                </a:solidFill>
                <a:latin typeface="SVN-Bira" panose="02040603050506020204" pitchFamily="18" charset="0"/>
              </a:rPr>
              <a:t> 2</a:t>
            </a:r>
          </a:p>
        </p:txBody>
      </p:sp>
      <p:sp>
        <p:nvSpPr>
          <p:cNvPr id="2" name="Rectangle 1"/>
          <p:cNvSpPr/>
          <p:nvPr/>
        </p:nvSpPr>
        <p:spPr>
          <a:xfrm>
            <a:off x="8610866" y="3392366"/>
            <a:ext cx="1935145" cy="582339"/>
          </a:xfrm>
          <a:prstGeom prst="rect">
            <a:avLst/>
          </a:prstGeom>
        </p:spPr>
        <p:txBody>
          <a:bodyPr wrap="none">
            <a:spAutoFit/>
          </a:bodyPr>
          <a:lstStyle/>
          <a:p>
            <a:pPr algn="ctr"/>
            <a:r>
              <a:rPr lang="en-GB" sz="3184" b="1" dirty="0">
                <a:solidFill>
                  <a:schemeClr val="accent1">
                    <a:lumMod val="50000"/>
                  </a:schemeClr>
                </a:solidFill>
                <a:latin typeface="UTM Habano" panose="02040603050506020204" pitchFamily="18" charset="0"/>
              </a:rPr>
              <a:t>(</a:t>
            </a:r>
            <a:r>
              <a:rPr lang="en-GB" sz="3184" b="1" dirty="0" err="1">
                <a:solidFill>
                  <a:schemeClr val="accent1">
                    <a:lumMod val="50000"/>
                  </a:schemeClr>
                </a:solidFill>
                <a:latin typeface="UTM Habano" panose="02040603050506020204" pitchFamily="18" charset="0"/>
              </a:rPr>
              <a:t>Tiết</a:t>
            </a:r>
            <a:r>
              <a:rPr lang="en-GB" sz="3184" b="1" dirty="0">
                <a:solidFill>
                  <a:schemeClr val="accent1">
                    <a:lumMod val="50000"/>
                  </a:schemeClr>
                </a:solidFill>
                <a:latin typeface="UTM Habano" panose="02040603050506020204" pitchFamily="18" charset="0"/>
              </a:rPr>
              <a:t> 1 – 2)</a:t>
            </a:r>
          </a:p>
        </p:txBody>
      </p:sp>
      <p:grpSp>
        <p:nvGrpSpPr>
          <p:cNvPr id="5" name="Group 4"/>
          <p:cNvGrpSpPr/>
          <p:nvPr/>
        </p:nvGrpSpPr>
        <p:grpSpPr>
          <a:xfrm>
            <a:off x="12260008" y="4911562"/>
            <a:ext cx="1429714" cy="1225411"/>
            <a:chOff x="14829887" y="6752047"/>
            <a:chExt cx="1975454" cy="1693166"/>
          </a:xfrm>
        </p:grpSpPr>
        <p:pic>
          <p:nvPicPr>
            <p:cNvPr id="14" name="图片 44038" descr="1-33"/>
            <p:cNvPicPr>
              <a:picLocks noChangeAspect="1"/>
            </p:cNvPicPr>
            <p:nvPr/>
          </p:nvPicPr>
          <p:blipFill rotWithShape="1">
            <a:blip r:embed="rId7"/>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r>
                <a:rPr lang="en-GB" sz="1303" dirty="0" err="1">
                  <a:solidFill>
                    <a:srgbClr val="CC3300"/>
                  </a:solidFill>
                  <a:latin typeface="UVF Kewl Script" panose="02000505000000020002" pitchFamily="2" charset="0"/>
                </a:rPr>
                <a:t>Măng</a:t>
              </a:r>
              <a:r>
                <a:rPr lang="en-GB" sz="1303" dirty="0">
                  <a:solidFill>
                    <a:srgbClr val="CC3300"/>
                  </a:solidFill>
                  <a:latin typeface="UVF Kewl Script" panose="02000505000000020002" pitchFamily="2" charset="0"/>
                </a:rPr>
                <a:t> non</a:t>
              </a:r>
            </a:p>
          </p:txBody>
        </p:sp>
      </p:grpSp>
      <p:sp>
        <p:nvSpPr>
          <p:cNvPr id="15" name="TextBox 14"/>
          <p:cNvSpPr txBox="1"/>
          <p:nvPr/>
        </p:nvSpPr>
        <p:spPr>
          <a:xfrm>
            <a:off x="419776" y="2346336"/>
            <a:ext cx="2295478"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sz="6000" b="1" dirty="0" err="1">
                <a:solidFill>
                  <a:srgbClr val="FF0066"/>
                </a:solidFill>
                <a:latin typeface="#9Slide07 IcielHelena" pitchFamily="2" charset="0"/>
              </a:rPr>
              <a:t>Đọc</a:t>
            </a:r>
            <a:r>
              <a:rPr lang="en-GB" sz="6000" b="1" dirty="0">
                <a:solidFill>
                  <a:srgbClr val="FF0066"/>
                </a:solidFill>
                <a:latin typeface="#9Slide07 IcielHelena" pitchFamily="2" charset="0"/>
              </a:rPr>
              <a:t>:</a:t>
            </a:r>
          </a:p>
        </p:txBody>
      </p:sp>
      <p:pic>
        <p:nvPicPr>
          <p:cNvPr id="16" name="图片 33797" descr="1-24"/>
          <p:cNvPicPr>
            <a:picLocks noChangeAspect="1"/>
          </p:cNvPicPr>
          <p:nvPr/>
        </p:nvPicPr>
        <p:blipFill>
          <a:blip r:embed="rId8"/>
          <a:stretch>
            <a:fillRect/>
          </a:stretch>
        </p:blipFill>
        <p:spPr>
          <a:xfrm>
            <a:off x="5056318" y="287560"/>
            <a:ext cx="2057246" cy="1873583"/>
          </a:xfrm>
          <a:prstGeom prst="rect">
            <a:avLst/>
          </a:prstGeom>
          <a:noFill/>
          <a:ln w="9525">
            <a:noFill/>
          </a:ln>
        </p:spPr>
      </p:pic>
      <p:sp>
        <p:nvSpPr>
          <p:cNvPr id="6" name="Rectangle 5"/>
          <p:cNvSpPr/>
          <p:nvPr/>
        </p:nvSpPr>
        <p:spPr>
          <a:xfrm rot="21162215">
            <a:off x="9271096" y="1078136"/>
            <a:ext cx="1388522" cy="2646878"/>
          </a:xfrm>
          <a:prstGeom prst="rect">
            <a:avLst/>
          </a:prstGeom>
        </p:spPr>
        <p:txBody>
          <a:bodyPr wrap="none">
            <a:spAutoFit/>
          </a:bodyPr>
          <a:lstStyle/>
          <a:p>
            <a:pPr algn="ctr"/>
            <a:r>
              <a:rPr lang="en-GB" sz="16600" b="1" dirty="0">
                <a:ln w="28575">
                  <a:solidFill>
                    <a:schemeClr val="tx1"/>
                  </a:solidFill>
                </a:ln>
                <a:solidFill>
                  <a:srgbClr val="00B050"/>
                </a:solidFill>
                <a:latin typeface="#9Slide07 Cadena" panose="02000503000000020004" pitchFamily="2" charset="0"/>
              </a:rPr>
              <a:t>2</a:t>
            </a:r>
          </a:p>
        </p:txBody>
      </p:sp>
      <p:sp>
        <p:nvSpPr>
          <p:cNvPr id="7" name="Rectangle 6"/>
          <p:cNvSpPr/>
          <p:nvPr/>
        </p:nvSpPr>
        <p:spPr>
          <a:xfrm rot="210894">
            <a:off x="6980816" y="1882940"/>
            <a:ext cx="2358338" cy="1446550"/>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r>
              <a:rPr lang="en-GB" sz="8800" b="1" dirty="0">
                <a:ln>
                  <a:solidFill>
                    <a:schemeClr val="tx1"/>
                  </a:solidFill>
                  <a:prstDash val="dash"/>
                </a:ln>
                <a:solidFill>
                  <a:schemeClr val="accent2">
                    <a:lumMod val="75000"/>
                  </a:schemeClr>
                </a:solidFill>
                <a:latin typeface="#9Slide07 Cadena" panose="02000503000000020004" pitchFamily="2" charset="0"/>
              </a:rPr>
              <a:t>LỚP</a:t>
            </a:r>
            <a:endParaRPr lang="en-US" sz="8800" dirty="0">
              <a:ln>
                <a:solidFill>
                  <a:schemeClr val="tx1"/>
                </a:solidFill>
                <a:prstDash val="dash"/>
              </a:ln>
              <a:solidFill>
                <a:schemeClr val="accent2">
                  <a:lumMod val="75000"/>
                </a:schemeClr>
              </a:solidFill>
            </a:endParaRPr>
          </a:p>
        </p:txBody>
      </p:sp>
      <p:sp>
        <p:nvSpPr>
          <p:cNvPr id="9" name="Rectangle 8"/>
          <p:cNvSpPr/>
          <p:nvPr/>
        </p:nvSpPr>
        <p:spPr>
          <a:xfrm>
            <a:off x="2651498" y="2225309"/>
            <a:ext cx="2177199" cy="1200329"/>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none">
            <a:spAutoFit/>
          </a:bodyPr>
          <a:lstStyle/>
          <a:p>
            <a:pPr algn="ctr"/>
            <a:r>
              <a:rPr lang="en-GB" sz="7200" b="1" dirty="0">
                <a:ln>
                  <a:solidFill>
                    <a:schemeClr val="tx1"/>
                  </a:solidFill>
                  <a:prstDash val="dash"/>
                </a:ln>
                <a:solidFill>
                  <a:schemeClr val="accent1">
                    <a:lumMod val="50000"/>
                  </a:schemeClr>
                </a:solidFill>
                <a:latin typeface="#9Slide07 Cadena" panose="02000503000000020004" pitchFamily="2" charset="0"/>
              </a:rPr>
              <a:t>HỌC</a:t>
            </a:r>
          </a:p>
        </p:txBody>
      </p:sp>
      <p:sp>
        <p:nvSpPr>
          <p:cNvPr id="12" name="Rectangle 11"/>
          <p:cNvSpPr/>
          <p:nvPr/>
        </p:nvSpPr>
        <p:spPr>
          <a:xfrm rot="21285478">
            <a:off x="4626691" y="2106250"/>
            <a:ext cx="2552302" cy="1323439"/>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none">
            <a:spAutoFit/>
          </a:bodyPr>
          <a:lstStyle/>
          <a:p>
            <a:pPr algn="ctr"/>
            <a:r>
              <a:rPr lang="en-GB" sz="8000" b="1" dirty="0">
                <a:ln>
                  <a:solidFill>
                    <a:schemeClr val="tx1"/>
                  </a:solidFill>
                  <a:prstDash val="dash"/>
                </a:ln>
                <a:solidFill>
                  <a:schemeClr val="accent4">
                    <a:lumMod val="75000"/>
                  </a:schemeClr>
                </a:solidFill>
                <a:latin typeface="#9Slide07 Cadena" panose="02000503000000020004" pitchFamily="2" charset="0"/>
              </a:rPr>
              <a:t>SINH</a:t>
            </a:r>
          </a:p>
        </p:txBody>
      </p:sp>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8939" y1="59491" x2="36386" y2="66768"/>
                        <a14:foregroundMark x1="70103" y1="63311" x2="56883" y2="61007"/>
                        <a14:foregroundMark x1="70467" y1="54457" x2="77926" y2="67920"/>
                        <a14:foregroundMark x1="59066" y1="68466" x2="31231" y2="68344"/>
                        <a14:foregroundMark x1="55488" y1="54639" x2="33778" y2="58824"/>
                        <a14:foregroundMark x1="41601" y1="43602" x2="42511" y2="50030"/>
                        <a14:foregroundMark x1="27774" y1="70770" x2="21346" y2="70891"/>
                      </a14:backgroundRemoval>
                    </a14:imgEffect>
                  </a14:imgLayer>
                </a14:imgProps>
              </a:ext>
              <a:ext uri="{28A0092B-C50C-407E-A947-70E740481C1C}">
                <a14:useLocalDpi xmlns:a14="http://schemas.microsoft.com/office/drawing/2010/main" val="0"/>
              </a:ext>
            </a:extLst>
          </a:blip>
          <a:stretch>
            <a:fillRect/>
          </a:stretch>
        </p:blipFill>
        <p:spPr>
          <a:xfrm>
            <a:off x="445366" y="778671"/>
            <a:ext cx="2080494" cy="2080494"/>
          </a:xfrm>
          <a:prstGeom prst="rect">
            <a:avLst/>
          </a:prstGeom>
        </p:spPr>
      </p:pic>
      <p:sp>
        <p:nvSpPr>
          <p:cNvPr id="21" name="TextBox 20"/>
          <p:cNvSpPr txBox="1"/>
          <p:nvPr/>
        </p:nvSpPr>
        <p:spPr>
          <a:xfrm rot="1837198">
            <a:off x="9861511" y="3653794"/>
            <a:ext cx="3354179"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b="1" dirty="0" err="1">
                <a:solidFill>
                  <a:schemeClr val="accent1">
                    <a:lumMod val="40000"/>
                    <a:lumOff val="60000"/>
                  </a:schemeClr>
                </a:solidFill>
                <a:latin typeface="#9Slide07 IcielHelena" pitchFamily="2" charset="0"/>
              </a:rPr>
              <a:t>Yến</a:t>
            </a:r>
            <a:r>
              <a:rPr lang="en-GB" b="1" dirty="0">
                <a:solidFill>
                  <a:schemeClr val="accent1">
                    <a:lumMod val="40000"/>
                    <a:lumOff val="60000"/>
                  </a:schemeClr>
                </a:solidFill>
                <a:latin typeface="#9Slide07 IcielHelena" pitchFamily="2" charset="0"/>
              </a:rPr>
              <a:t> </a:t>
            </a:r>
            <a:r>
              <a:rPr lang="en-GB" b="1" dirty="0" err="1">
                <a:solidFill>
                  <a:schemeClr val="accent1">
                    <a:lumMod val="40000"/>
                    <a:lumOff val="60000"/>
                  </a:schemeClr>
                </a:solidFill>
                <a:latin typeface="#9Slide07 IcielHelena" pitchFamily="2" charset="0"/>
              </a:rPr>
              <a:t>Nhi</a:t>
            </a:r>
            <a:endParaRPr lang="en-GB" b="1" dirty="0">
              <a:solidFill>
                <a:schemeClr val="accent1">
                  <a:lumMod val="40000"/>
                  <a:lumOff val="60000"/>
                </a:schemeClr>
              </a:solidFill>
              <a:latin typeface="#9Slide07 IcielHelena" pitchFamily="2" charset="0"/>
            </a:endParaRPr>
          </a:p>
        </p:txBody>
      </p:sp>
    </p:spTree>
    <p:extLst>
      <p:ext uri="{BB962C8B-B14F-4D97-AF65-F5344CB8AC3E}">
        <p14:creationId xmlns:p14="http://schemas.microsoft.com/office/powerpoint/2010/main" val="163398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7003" y="935858"/>
            <a:ext cx="11588993" cy="582721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accent1"/>
                </a:solidFill>
              </a:ln>
            </a:endParaRPr>
          </a:p>
        </p:txBody>
      </p:sp>
      <p:grpSp>
        <p:nvGrpSpPr>
          <p:cNvPr id="110" name="Group 109"/>
          <p:cNvGrpSpPr/>
          <p:nvPr/>
        </p:nvGrpSpPr>
        <p:grpSpPr>
          <a:xfrm>
            <a:off x="-70243" y="62774"/>
            <a:ext cx="3306091" cy="1293091"/>
            <a:chOff x="-1" y="0"/>
            <a:chExt cx="2552490" cy="1293091"/>
          </a:xfrm>
        </p:grpSpPr>
        <p:sp>
          <p:nvSpPr>
            <p:cNvPr id="5" name="Cloud 4"/>
            <p:cNvSpPr/>
            <p:nvPr/>
          </p:nvSpPr>
          <p:spPr>
            <a:xfrm>
              <a:off x="-1" y="0"/>
              <a:ext cx="2552490"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latin typeface="UTM Cancel" panose="02040603050506020204" pitchFamily="18" charset="0"/>
                </a:rPr>
                <a:t>Đọc</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nối</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tiếp</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đoạn</a:t>
              </a:r>
              <a:endParaRPr lang="en-US" sz="3200" b="1" dirty="0">
                <a:ln w="190500">
                  <a:solidFill>
                    <a:srgbClr val="FFE3AB"/>
                  </a:solidFill>
                </a:ln>
                <a:latin typeface="UTM Cancel" panose="02040603050506020204" pitchFamily="18" charset="0"/>
              </a:endParaRPr>
            </a:p>
          </p:txBody>
        </p:sp>
        <p:sp>
          <p:nvSpPr>
            <p:cNvPr id="8" name="Rectangle 7"/>
            <p:cNvSpPr/>
            <p:nvPr/>
          </p:nvSpPr>
          <p:spPr>
            <a:xfrm>
              <a:off x="458511" y="86604"/>
              <a:ext cx="14519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đoạn</a:t>
              </a:r>
              <a:endParaRPr lang="en-US" sz="3200" b="1" dirty="0">
                <a:solidFill>
                  <a:srgbClr val="C00000"/>
                </a:solidFill>
                <a:latin typeface="UTM Cancel" panose="02040603050506020204" pitchFamily="18" charset="0"/>
              </a:endParaRPr>
            </a:p>
          </p:txBody>
        </p:sp>
      </p:grpSp>
      <p:sp>
        <p:nvSpPr>
          <p:cNvPr id="124" name="Rectangle 123"/>
          <p:cNvSpPr/>
          <p:nvPr/>
        </p:nvSpPr>
        <p:spPr>
          <a:xfrm>
            <a:off x="-332106" y="5465891"/>
            <a:ext cx="184731" cy="461665"/>
          </a:xfrm>
          <a:prstGeom prst="rect">
            <a:avLst/>
          </a:prstGeom>
        </p:spPr>
        <p:txBody>
          <a:bodyPr wrap="none">
            <a:spAutoFit/>
          </a:bodyPr>
          <a:lstStyle/>
          <a:p>
            <a:endParaRPr lang="en-US" sz="2400" dirty="0"/>
          </a:p>
        </p:txBody>
      </p:sp>
      <p:sp>
        <p:nvSpPr>
          <p:cNvPr id="4" name="Rectangle 3"/>
          <p:cNvSpPr/>
          <p:nvPr/>
        </p:nvSpPr>
        <p:spPr>
          <a:xfrm>
            <a:off x="773588" y="1417243"/>
            <a:ext cx="10715821"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chemeClr val="accent2">
                    <a:lumMod val="50000"/>
                  </a:schemeClr>
                </a:solidFill>
              </a:rPr>
              <a:t>Ngày </a:t>
            </a:r>
            <a:r>
              <a:rPr lang="vi-VN" sz="2400" b="1" dirty="0">
                <a:solidFill>
                  <a:schemeClr val="accent2">
                    <a:lumMod val="50000"/>
                  </a:schemeClr>
                </a:solidFill>
              </a:rPr>
              <a:t>khai trường đã đến.</a:t>
            </a:r>
          </a:p>
          <a:p>
            <a:pPr algn="just"/>
            <a:r>
              <a:rPr lang="en-US" sz="2400" b="1">
                <a:solidFill>
                  <a:schemeClr val="accent2">
                    <a:lumMod val="50000"/>
                  </a:schemeClr>
                </a:solidFill>
              </a:rPr>
              <a:t>   </a:t>
            </a:r>
            <a:r>
              <a:rPr lang="vi-VN" sz="2400" b="1">
                <a:solidFill>
                  <a:schemeClr val="accent2">
                    <a:lumMod val="50000"/>
                  </a:schemeClr>
                </a:solidFill>
              </a:rPr>
              <a:t>Sáng </a:t>
            </a:r>
            <a:r>
              <a:rPr lang="vi-VN" sz="2400" b="1" dirty="0">
                <a:solidFill>
                  <a:schemeClr val="accent2">
                    <a:lumMod val="50000"/>
                  </a:schemeClr>
                </a:solidFill>
              </a:rPr>
              <a:t>sớm, mẹ mới gọi một câu mà tôi đã vùng dậy, khác hẳn mọi ngày. Loáng một cái, tôi đã chuẩn bị xong mọi thứ. Bố ngạc nhiên nhìn tôi, còn mẹ cười tủm tỉm. Tôi rối rít: “Con muốn đến lớp sớm nhất.”.</a:t>
            </a:r>
          </a:p>
        </p:txBody>
      </p:sp>
      <p:sp>
        <p:nvSpPr>
          <p:cNvPr id="6" name="Rectangle 5"/>
          <p:cNvSpPr/>
          <p:nvPr/>
        </p:nvSpPr>
        <p:spPr>
          <a:xfrm>
            <a:off x="642269" y="3108222"/>
            <a:ext cx="10847140"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003300"/>
                </a:solidFill>
              </a:rPr>
              <a:t>Tôi </a:t>
            </a:r>
            <a:r>
              <a:rPr lang="vi-VN" sz="2400" b="1" dirty="0">
                <a:solidFill>
                  <a:srgbClr val="003300"/>
                </a:solidFill>
              </a:rPr>
              <a:t>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p:txBody>
      </p:sp>
      <p:sp>
        <p:nvSpPr>
          <p:cNvPr id="7" name="Rectangle 6"/>
          <p:cNvSpPr/>
          <p:nvPr/>
        </p:nvSpPr>
        <p:spPr>
          <a:xfrm>
            <a:off x="636779" y="4795951"/>
            <a:ext cx="10770104"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CC3399"/>
                </a:solidFill>
              </a:rPr>
              <a:t>Chúng </a:t>
            </a:r>
            <a:r>
              <a:rPr lang="vi-VN" sz="2400" b="1" dirty="0">
                <a:solidFill>
                  <a:srgbClr val="CC3399"/>
                </a:solidFill>
              </a:rPr>
              <a:t>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sp>
        <p:nvSpPr>
          <p:cNvPr id="9" name="Rounded Rectangle 8"/>
          <p:cNvSpPr/>
          <p:nvPr/>
        </p:nvSpPr>
        <p:spPr>
          <a:xfrm>
            <a:off x="642269" y="1345615"/>
            <a:ext cx="11004299" cy="1656264"/>
          </a:xfrm>
          <a:prstGeom prst="roundRect">
            <a:avLst/>
          </a:prstGeom>
          <a:noFill/>
          <a:ln w="412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Rounded Rectangle 108"/>
          <p:cNvSpPr/>
          <p:nvPr/>
        </p:nvSpPr>
        <p:spPr>
          <a:xfrm>
            <a:off x="397095" y="3131147"/>
            <a:ext cx="11249473" cy="1544241"/>
          </a:xfrm>
          <a:prstGeom prst="roundRect">
            <a:avLst/>
          </a:prstGeom>
          <a:noFill/>
          <a:ln w="412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Rounded Rectangle 110"/>
          <p:cNvSpPr/>
          <p:nvPr/>
        </p:nvSpPr>
        <p:spPr>
          <a:xfrm>
            <a:off x="522842" y="4796707"/>
            <a:ext cx="10929718" cy="1544241"/>
          </a:xfrm>
          <a:prstGeom prst="roundRect">
            <a:avLst/>
          </a:prstGeom>
          <a:no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5" name="图片 4" descr="5b874a3b62370"/>
          <p:cNvPicPr>
            <a:picLocks noChangeAspect="1"/>
          </p:cNvPicPr>
          <p:nvPr/>
        </p:nvPicPr>
        <p:blipFill>
          <a:blip r:embed="rId2"/>
          <a:stretch>
            <a:fillRect/>
          </a:stretch>
        </p:blipFill>
        <p:spPr>
          <a:xfrm>
            <a:off x="-2047651" y="5437628"/>
            <a:ext cx="1973966" cy="1486443"/>
          </a:xfrm>
          <a:prstGeom prst="rect">
            <a:avLst/>
          </a:prstGeom>
        </p:spPr>
      </p:pic>
      <p:grpSp>
        <p:nvGrpSpPr>
          <p:cNvPr id="16" name="Google Shape;1491;p53"/>
          <p:cNvGrpSpPr/>
          <p:nvPr/>
        </p:nvGrpSpPr>
        <p:grpSpPr>
          <a:xfrm>
            <a:off x="12726182" y="5543759"/>
            <a:ext cx="854480" cy="1314243"/>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2" name="Group 111"/>
          <p:cNvGrpSpPr/>
          <p:nvPr/>
        </p:nvGrpSpPr>
        <p:grpSpPr>
          <a:xfrm>
            <a:off x="3422486" y="294261"/>
            <a:ext cx="6210300" cy="787452"/>
            <a:chOff x="3704647" y="230141"/>
            <a:chExt cx="6210300" cy="647429"/>
          </a:xfrm>
          <a:solidFill>
            <a:srgbClr val="92D050"/>
          </a:solidFill>
        </p:grpSpPr>
        <p:sp>
          <p:nvSpPr>
            <p:cNvPr id="113"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4" name="Rectangle 113"/>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23688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wheel(1)">
                                      <p:cBhvr>
                                        <p:cTn id="38" dur="20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heel(1)">
                                      <p:cBhvr>
                                        <p:cTn id="43"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9" grpId="0" animBg="1"/>
      <p:bldP spid="109" grpId="0" animBg="1"/>
      <p:bldP spid="1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6151576"/>
            <a:chOff x="1387777" y="1014322"/>
            <a:chExt cx="6148100" cy="6243929"/>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23781" y="1228985"/>
              <a:ext cx="5697575" cy="6029266"/>
            </a:xfrm>
            <a:prstGeom prst="rect">
              <a:avLst/>
            </a:prstGeom>
          </p:spPr>
          <p:txBody>
            <a:bodyPr wrap="square">
              <a:spAutoFit/>
            </a:bodyPr>
            <a:lstStyle/>
            <a:p>
              <a:pPr algn="just"/>
              <a:r>
                <a:rPr lang="en-US" sz="2000" b="1" dirty="0">
                  <a:solidFill>
                    <a:schemeClr val="accent5">
                      <a:lumMod val="50000"/>
                    </a:schemeClr>
                  </a:solidFill>
                </a:rPr>
                <a:t>	</a:t>
              </a:r>
              <a:r>
                <a:rPr lang="vi-VN" sz="2000" b="1" dirty="0">
                  <a:solidFill>
                    <a:schemeClr val="accent5">
                      <a:lumMod val="50000"/>
                    </a:schemeClr>
                  </a:solidFill>
                </a:rPr>
                <a:t>Ngày khai trường đã đến.</a:t>
              </a:r>
            </a:p>
            <a:p>
              <a:pPr algn="just"/>
              <a:r>
                <a:rPr lang="en-US" sz="2000" b="1" dirty="0">
                  <a:solidFill>
                    <a:schemeClr val="accent5">
                      <a:lumMod val="50000"/>
                    </a:schemeClr>
                  </a:solidFill>
                </a:rPr>
                <a:t>	</a:t>
              </a:r>
              <a:r>
                <a:rPr lang="vi-VN" sz="20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rPr>
                <a:t>	</a:t>
              </a:r>
              <a:r>
                <a:rPr lang="vi-VN" sz="20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rPr>
                <a:t>	</a:t>
              </a:r>
              <a:r>
                <a:rPr lang="vi-VN" sz="20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grpSp>
        <p:nvGrpSpPr>
          <p:cNvPr id="11" name="Group 10"/>
          <p:cNvGrpSpPr/>
          <p:nvPr/>
        </p:nvGrpSpPr>
        <p:grpSpPr>
          <a:xfrm>
            <a:off x="16116" y="1"/>
            <a:ext cx="2452550" cy="1194626"/>
            <a:chOff x="16116" y="1"/>
            <a:chExt cx="2452550" cy="1194626"/>
          </a:xfrm>
        </p:grpSpPr>
        <p:sp>
          <p:nvSpPr>
            <p:cNvPr id="5" name="Cloud 4"/>
            <p:cNvSpPr/>
            <p:nvPr/>
          </p:nvSpPr>
          <p:spPr>
            <a:xfrm>
              <a:off x="16116" y="1"/>
              <a:ext cx="2452550" cy="119462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78302" y="130769"/>
              <a:ext cx="1837362" cy="968401"/>
              <a:chOff x="310785" y="2751380"/>
              <a:chExt cx="1837362" cy="968401"/>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dài</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310785" y="2751380"/>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dài</a:t>
                </a:r>
                <a:endParaRPr lang="en-US" sz="2800" b="1" dirty="0">
                  <a:solidFill>
                    <a:srgbClr val="C00000"/>
                  </a:solidFill>
                  <a:latin typeface="UTM Cancel" panose="02040603050506020204" pitchFamily="18" charset="0"/>
                </a:endParaRPr>
              </a:p>
            </p:txBody>
          </p:sp>
        </p:grpSp>
      </p:grpSp>
      <p:cxnSp>
        <p:nvCxnSpPr>
          <p:cNvPr id="118" name="Straight Connector 117"/>
          <p:cNvCxnSpPr/>
          <p:nvPr/>
        </p:nvCxnSpPr>
        <p:spPr>
          <a:xfrm>
            <a:off x="1555846" y="3913871"/>
            <a:ext cx="446280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247128" y="954717"/>
            <a:ext cx="6123398" cy="5898270"/>
          </a:xfrm>
          <a:prstGeom prst="rect">
            <a:avLst/>
          </a:prstGeom>
        </p:spPr>
      </p:pic>
      <p:cxnSp>
        <p:nvCxnSpPr>
          <p:cNvPr id="24" name="Straight Connector 23"/>
          <p:cNvCxnSpPr/>
          <p:nvPr/>
        </p:nvCxnSpPr>
        <p:spPr>
          <a:xfrm>
            <a:off x="454155" y="6047142"/>
            <a:ext cx="545416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2563" y="4505477"/>
            <a:ext cx="12048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577402" y="5751113"/>
            <a:ext cx="43309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379057" y="4218342"/>
            <a:ext cx="5639597"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8303" y="6351616"/>
            <a:ext cx="12048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61864" y="2089319"/>
            <a:ext cx="4379687" cy="2554545"/>
          </a:xfrm>
          <a:prstGeom prst="rect">
            <a:avLst/>
          </a:prstGeom>
        </p:spPr>
        <p:txBody>
          <a:bodyPr wrap="square">
            <a:spAutoFit/>
          </a:bodyPr>
          <a:lstStyle/>
          <a:p>
            <a:pPr algn="just"/>
            <a:r>
              <a:rPr lang="en-GB" sz="3200" b="1" dirty="0">
                <a:solidFill>
                  <a:schemeClr val="bg1"/>
                </a:solidFill>
              </a:rPr>
              <a:t>           </a:t>
            </a:r>
            <a:r>
              <a:rPr lang="vi-VN" sz="3200" b="1" dirty="0">
                <a:solidFill>
                  <a:schemeClr val="bg1"/>
                </a:solidFill>
              </a:rPr>
              <a:t>Nhưng vừa đến cổng trường, tôi đã thấy mấy bạn cùng lớp đang ríu rít nói cười </a:t>
            </a:r>
            <a:r>
              <a:rPr lang="en-GB" sz="3200" b="1" dirty="0">
                <a:solidFill>
                  <a:schemeClr val="bg1"/>
                </a:solidFill>
              </a:rPr>
              <a:t>  </a:t>
            </a:r>
            <a:r>
              <a:rPr lang="vi-VN" sz="3200" b="1" dirty="0">
                <a:solidFill>
                  <a:schemeClr val="bg1"/>
                </a:solidFill>
              </a:rPr>
              <a:t>ở trong sân. </a:t>
            </a:r>
            <a:endParaRPr lang="en-GB" sz="3200" b="1" dirty="0">
              <a:solidFill>
                <a:schemeClr val="bg1"/>
              </a:solidFill>
            </a:endParaRPr>
          </a:p>
        </p:txBody>
      </p:sp>
      <p:sp>
        <p:nvSpPr>
          <p:cNvPr id="18" name="Rectangle 17"/>
          <p:cNvSpPr/>
          <p:nvPr/>
        </p:nvSpPr>
        <p:spPr>
          <a:xfrm>
            <a:off x="9849020" y="2661317"/>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1" name="Rectangle 20"/>
          <p:cNvSpPr/>
          <p:nvPr/>
        </p:nvSpPr>
        <p:spPr>
          <a:xfrm>
            <a:off x="7844856" y="3609599"/>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2" name="Rectangle 21"/>
          <p:cNvSpPr/>
          <p:nvPr/>
        </p:nvSpPr>
        <p:spPr>
          <a:xfrm>
            <a:off x="8152388" y="4073680"/>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3" name="Rectangle 22"/>
          <p:cNvSpPr/>
          <p:nvPr/>
        </p:nvSpPr>
        <p:spPr>
          <a:xfrm>
            <a:off x="12244223" y="4109692"/>
            <a:ext cx="665936"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7" name="Rectangle 6"/>
          <p:cNvSpPr/>
          <p:nvPr/>
        </p:nvSpPr>
        <p:spPr>
          <a:xfrm>
            <a:off x="6836837" y="1935428"/>
            <a:ext cx="4985050" cy="2862322"/>
          </a:xfrm>
          <a:prstGeom prst="rect">
            <a:avLst/>
          </a:prstGeom>
        </p:spPr>
        <p:txBody>
          <a:bodyPr wrap="square">
            <a:spAutoFit/>
          </a:bodyPr>
          <a:lstStyle/>
          <a:p>
            <a:pPr algn="just"/>
            <a:r>
              <a:rPr lang="en-GB" sz="3600" b="1" dirty="0">
                <a:solidFill>
                  <a:schemeClr val="bg1"/>
                </a:solidFill>
              </a:rPr>
              <a:t>	</a:t>
            </a:r>
            <a:r>
              <a:rPr lang="vi-VN" sz="3600" b="1" dirty="0">
                <a:solidFill>
                  <a:schemeClr val="bg1"/>
                </a:solidFill>
              </a:rPr>
              <a:t>Ngay cạnh chúng tôi, mấy em lớp 1 đang rụt rè níu chặt tay bố mẹ, thật giống tôi năm ngoái. </a:t>
            </a:r>
            <a:endParaRPr lang="en-GB" sz="3600" b="1" dirty="0">
              <a:solidFill>
                <a:schemeClr val="bg1"/>
              </a:solidFill>
            </a:endParaRPr>
          </a:p>
        </p:txBody>
      </p:sp>
      <p:sp>
        <p:nvSpPr>
          <p:cNvPr id="25" name="Rectangle 24"/>
          <p:cNvSpPr/>
          <p:nvPr/>
        </p:nvSpPr>
        <p:spPr>
          <a:xfrm>
            <a:off x="7626492" y="2575334"/>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7" name="Rectangle 26"/>
          <p:cNvSpPr/>
          <p:nvPr/>
        </p:nvSpPr>
        <p:spPr>
          <a:xfrm>
            <a:off x="13080080" y="2616472"/>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30" name="Rectangle 29"/>
          <p:cNvSpPr/>
          <p:nvPr/>
        </p:nvSpPr>
        <p:spPr>
          <a:xfrm>
            <a:off x="9513324" y="3146187"/>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33" name="Rectangle 32"/>
          <p:cNvSpPr/>
          <p:nvPr/>
        </p:nvSpPr>
        <p:spPr>
          <a:xfrm>
            <a:off x="9142914" y="3664761"/>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34" name="Rectangle 33"/>
          <p:cNvSpPr/>
          <p:nvPr/>
        </p:nvSpPr>
        <p:spPr>
          <a:xfrm>
            <a:off x="10003157" y="4218344"/>
            <a:ext cx="561676"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grpSp>
        <p:nvGrpSpPr>
          <p:cNvPr id="35" name="Group 34"/>
          <p:cNvGrpSpPr/>
          <p:nvPr/>
        </p:nvGrpSpPr>
        <p:grpSpPr>
          <a:xfrm>
            <a:off x="3311317" y="101147"/>
            <a:ext cx="6210300" cy="787452"/>
            <a:chOff x="3704647" y="230141"/>
            <a:chExt cx="6210300" cy="647429"/>
          </a:xfrm>
          <a:solidFill>
            <a:srgbClr val="92D050"/>
          </a:solidFill>
        </p:grpSpPr>
        <p:sp>
          <p:nvSpPr>
            <p:cNvPr id="36"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37" name="Rectangle 36"/>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3504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xit" presetSubtype="1" fill="hold" grpId="1" nodeType="clickEffect">
                                  <p:stCondLst>
                                    <p:cond delay="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grpId="1" nodeType="withEffect">
                                  <p:stCondLst>
                                    <p:cond delay="0"/>
                                  </p:stCondLst>
                                  <p:childTnLst>
                                    <p:animEffect transition="out" filter="wipe(up)">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22" presetClass="exit" presetSubtype="1" fill="hold" grpId="1" nodeType="withEffect">
                                  <p:stCondLst>
                                    <p:cond delay="0"/>
                                  </p:stCondLst>
                                  <p:childTnLst>
                                    <p:animEffect transition="out" filter="wipe(up)">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par>
                                <p:cTn id="79" presetID="22" presetClass="exit" presetSubtype="1" fill="hold" grpId="1" nodeType="withEffect">
                                  <p:stCondLst>
                                    <p:cond delay="0"/>
                                  </p:stCondLst>
                                  <p:childTnLst>
                                    <p:animEffect transition="out" filter="wipe(up)">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par>
                                <p:cTn id="82" presetID="22" presetClass="exit" presetSubtype="1" fill="hold" grpId="1" nodeType="withEffect">
                                  <p:stCondLst>
                                    <p:cond delay="0"/>
                                  </p:stCondLst>
                                  <p:childTnLst>
                                    <p:animEffect transition="out" filter="wipe(up)">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down)">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up)">
                                      <p:cBhvr>
                                        <p:cTn id="94" dur="500"/>
                                        <p:tgtEl>
                                          <p:spTgt spid="25"/>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up)">
                                      <p:cBhvr>
                                        <p:cTn id="97" dur="500"/>
                                        <p:tgtEl>
                                          <p:spTgt spid="27"/>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up)">
                                      <p:cBhvr>
                                        <p:cTn id="100" dur="500"/>
                                        <p:tgtEl>
                                          <p:spTgt spid="30"/>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up)">
                                      <p:cBhvr>
                                        <p:cTn id="103" dur="500"/>
                                        <p:tgtEl>
                                          <p:spTgt spid="33"/>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up)">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xit" presetSubtype="1" fill="hold" grpId="1" nodeType="clickEffect">
                                  <p:stCondLst>
                                    <p:cond delay="0"/>
                                  </p:stCondLst>
                                  <p:childTnLst>
                                    <p:animEffect transition="out" filter="wipe(up)">
                                      <p:cBhvr>
                                        <p:cTn id="110" dur="500"/>
                                        <p:tgtEl>
                                          <p:spTgt spid="30"/>
                                        </p:tgtEl>
                                      </p:cBhvr>
                                    </p:animEffect>
                                    <p:set>
                                      <p:cBhvr>
                                        <p:cTn id="111" dur="1" fill="hold">
                                          <p:stCondLst>
                                            <p:cond delay="499"/>
                                          </p:stCondLst>
                                        </p:cTn>
                                        <p:tgtEl>
                                          <p:spTgt spid="30"/>
                                        </p:tgtEl>
                                        <p:attrNameLst>
                                          <p:attrName>style.visibility</p:attrName>
                                        </p:attrNameLst>
                                      </p:cBhvr>
                                      <p:to>
                                        <p:strVal val="hidden"/>
                                      </p:to>
                                    </p:set>
                                  </p:childTnLst>
                                </p:cTn>
                              </p:par>
                              <p:par>
                                <p:cTn id="112" presetID="22" presetClass="exit" presetSubtype="1" fill="hold" grpId="1" nodeType="withEffect">
                                  <p:stCondLst>
                                    <p:cond delay="0"/>
                                  </p:stCondLst>
                                  <p:childTnLst>
                                    <p:animEffect transition="out" filter="wipe(up)">
                                      <p:cBhvr>
                                        <p:cTn id="113" dur="500"/>
                                        <p:tgtEl>
                                          <p:spTgt spid="25"/>
                                        </p:tgtEl>
                                      </p:cBhvr>
                                    </p:animEffect>
                                    <p:set>
                                      <p:cBhvr>
                                        <p:cTn id="114" dur="1" fill="hold">
                                          <p:stCondLst>
                                            <p:cond delay="499"/>
                                          </p:stCondLst>
                                        </p:cTn>
                                        <p:tgtEl>
                                          <p:spTgt spid="25"/>
                                        </p:tgtEl>
                                        <p:attrNameLst>
                                          <p:attrName>style.visibility</p:attrName>
                                        </p:attrNameLst>
                                      </p:cBhvr>
                                      <p:to>
                                        <p:strVal val="hidden"/>
                                      </p:to>
                                    </p:set>
                                  </p:childTnLst>
                                </p:cTn>
                              </p:par>
                              <p:par>
                                <p:cTn id="115" presetID="22" presetClass="exit" presetSubtype="1" fill="hold" grpId="1" nodeType="withEffect">
                                  <p:stCondLst>
                                    <p:cond delay="0"/>
                                  </p:stCondLst>
                                  <p:childTnLst>
                                    <p:animEffect transition="out" filter="wipe(up)">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22" presetClass="exit" presetSubtype="1" fill="hold" grpId="1" nodeType="withEffect">
                                  <p:stCondLst>
                                    <p:cond delay="0"/>
                                  </p:stCondLst>
                                  <p:childTnLst>
                                    <p:animEffect transition="out" filter="wipe(up)">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par>
                                <p:cTn id="121" presetID="22" presetClass="exit" presetSubtype="1" fill="hold" grpId="1" nodeType="withEffect">
                                  <p:stCondLst>
                                    <p:cond delay="0"/>
                                  </p:stCondLst>
                                  <p:childTnLst>
                                    <p:animEffect transition="out" filter="wipe(up)">
                                      <p:cBhvr>
                                        <p:cTn id="122" dur="500"/>
                                        <p:tgtEl>
                                          <p:spTgt spid="34"/>
                                        </p:tgtEl>
                                      </p:cBhvr>
                                    </p:animEffect>
                                    <p:set>
                                      <p:cBhvr>
                                        <p:cTn id="12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1" grpId="0"/>
      <p:bldP spid="21" grpId="1"/>
      <p:bldP spid="22" grpId="0"/>
      <p:bldP spid="22" grpId="1"/>
      <p:bldP spid="23" grpId="0"/>
      <p:bldP spid="23" grpId="1"/>
      <p:bldP spid="7" grpId="0"/>
      <p:bldP spid="25" grpId="0"/>
      <p:bldP spid="25" grpId="1"/>
      <p:bldP spid="27" grpId="0"/>
      <p:bldP spid="27" grpId="1"/>
      <p:bldP spid="30" grpId="0"/>
      <p:bldP spid="30" grpId="1"/>
      <p:bldP spid="33" grpId="0"/>
      <p:bldP spid="33" grpId="1"/>
      <p:bldP spid="34" grpId="0"/>
      <p:bldP spid="3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7003" y="935858"/>
            <a:ext cx="11588993" cy="582721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accent1"/>
                </a:solidFill>
              </a:ln>
            </a:endParaRPr>
          </a:p>
        </p:txBody>
      </p:sp>
      <p:grpSp>
        <p:nvGrpSpPr>
          <p:cNvPr id="110" name="Group 109"/>
          <p:cNvGrpSpPr/>
          <p:nvPr/>
        </p:nvGrpSpPr>
        <p:grpSpPr>
          <a:xfrm>
            <a:off x="-70243" y="62774"/>
            <a:ext cx="3306091" cy="1293091"/>
            <a:chOff x="-1" y="0"/>
            <a:chExt cx="2552490" cy="1293091"/>
          </a:xfrm>
        </p:grpSpPr>
        <p:sp>
          <p:nvSpPr>
            <p:cNvPr id="5" name="Cloud 4"/>
            <p:cNvSpPr/>
            <p:nvPr/>
          </p:nvSpPr>
          <p:spPr>
            <a:xfrm>
              <a:off x="-1" y="0"/>
              <a:ext cx="2552490"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latin typeface="UTM Cancel" panose="02040603050506020204" pitchFamily="18" charset="0"/>
                </a:rPr>
                <a:t>Đọc</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nối</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tiếp</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đoạn</a:t>
              </a:r>
              <a:endParaRPr lang="en-US" sz="3200" b="1" dirty="0">
                <a:ln w="190500">
                  <a:solidFill>
                    <a:srgbClr val="FFE3AB"/>
                  </a:solidFill>
                </a:ln>
                <a:latin typeface="UTM Cancel" panose="02040603050506020204" pitchFamily="18" charset="0"/>
              </a:endParaRPr>
            </a:p>
          </p:txBody>
        </p:sp>
        <p:sp>
          <p:nvSpPr>
            <p:cNvPr id="8" name="Rectangle 7"/>
            <p:cNvSpPr/>
            <p:nvPr/>
          </p:nvSpPr>
          <p:spPr>
            <a:xfrm>
              <a:off x="458511" y="86604"/>
              <a:ext cx="14519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đoạn</a:t>
              </a:r>
              <a:endParaRPr lang="en-US" sz="3200" b="1" dirty="0">
                <a:solidFill>
                  <a:srgbClr val="C00000"/>
                </a:solidFill>
                <a:latin typeface="UTM Cancel" panose="02040603050506020204" pitchFamily="18" charset="0"/>
              </a:endParaRPr>
            </a:p>
          </p:txBody>
        </p:sp>
      </p:grpSp>
      <p:sp>
        <p:nvSpPr>
          <p:cNvPr id="124" name="Rectangle 123"/>
          <p:cNvSpPr/>
          <p:nvPr/>
        </p:nvSpPr>
        <p:spPr>
          <a:xfrm>
            <a:off x="-332106" y="5465891"/>
            <a:ext cx="184731" cy="461665"/>
          </a:xfrm>
          <a:prstGeom prst="rect">
            <a:avLst/>
          </a:prstGeom>
        </p:spPr>
        <p:txBody>
          <a:bodyPr wrap="none">
            <a:spAutoFit/>
          </a:bodyPr>
          <a:lstStyle/>
          <a:p>
            <a:endParaRPr lang="en-US" sz="2400" dirty="0"/>
          </a:p>
        </p:txBody>
      </p:sp>
      <p:sp>
        <p:nvSpPr>
          <p:cNvPr id="4" name="Rectangle 3"/>
          <p:cNvSpPr/>
          <p:nvPr/>
        </p:nvSpPr>
        <p:spPr>
          <a:xfrm>
            <a:off x="773588" y="1417243"/>
            <a:ext cx="10715821"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chemeClr val="accent2">
                    <a:lumMod val="50000"/>
                  </a:schemeClr>
                </a:solidFill>
              </a:rPr>
              <a:t>Ngày </a:t>
            </a:r>
            <a:r>
              <a:rPr lang="vi-VN" sz="2400" b="1" dirty="0">
                <a:solidFill>
                  <a:schemeClr val="accent2">
                    <a:lumMod val="50000"/>
                  </a:schemeClr>
                </a:solidFill>
              </a:rPr>
              <a:t>khai trường đã đến.</a:t>
            </a:r>
          </a:p>
          <a:p>
            <a:pPr algn="just"/>
            <a:r>
              <a:rPr lang="en-US" sz="2400" b="1">
                <a:solidFill>
                  <a:schemeClr val="accent2">
                    <a:lumMod val="50000"/>
                  </a:schemeClr>
                </a:solidFill>
              </a:rPr>
              <a:t>   </a:t>
            </a:r>
            <a:r>
              <a:rPr lang="vi-VN" sz="2400" b="1">
                <a:solidFill>
                  <a:schemeClr val="accent2">
                    <a:lumMod val="50000"/>
                  </a:schemeClr>
                </a:solidFill>
              </a:rPr>
              <a:t>Sáng </a:t>
            </a:r>
            <a:r>
              <a:rPr lang="vi-VN" sz="2400" b="1" dirty="0">
                <a:solidFill>
                  <a:schemeClr val="accent2">
                    <a:lumMod val="50000"/>
                  </a:schemeClr>
                </a:solidFill>
              </a:rPr>
              <a:t>sớm, mẹ mới gọi một câu mà tôi đã vùng dậy, khác hẳn mọi ngày. Loáng một cái, tôi đã chuẩn bị xong mọi thứ. Bố ngạc nhiên nhìn tôi, còn mẹ cười tủm tỉm. Tôi rối rít: “Con muốn đến lớp sớm nhất.”.</a:t>
            </a:r>
          </a:p>
        </p:txBody>
      </p:sp>
      <p:sp>
        <p:nvSpPr>
          <p:cNvPr id="6" name="Rectangle 5"/>
          <p:cNvSpPr/>
          <p:nvPr/>
        </p:nvSpPr>
        <p:spPr>
          <a:xfrm>
            <a:off x="642269" y="3108222"/>
            <a:ext cx="10847140"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003300"/>
                </a:solidFill>
              </a:rPr>
              <a:t>Tôi </a:t>
            </a:r>
            <a:r>
              <a:rPr lang="vi-VN" sz="2400" b="1" dirty="0">
                <a:solidFill>
                  <a:srgbClr val="003300"/>
                </a:solidFill>
              </a:rPr>
              <a:t>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p:txBody>
      </p:sp>
      <p:sp>
        <p:nvSpPr>
          <p:cNvPr id="7" name="Rectangle 6"/>
          <p:cNvSpPr/>
          <p:nvPr/>
        </p:nvSpPr>
        <p:spPr>
          <a:xfrm>
            <a:off x="636779" y="4795951"/>
            <a:ext cx="10770104"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CC3399"/>
                </a:solidFill>
              </a:rPr>
              <a:t>Chúng </a:t>
            </a:r>
            <a:r>
              <a:rPr lang="vi-VN" sz="2400" b="1" dirty="0">
                <a:solidFill>
                  <a:srgbClr val="CC3399"/>
                </a:solidFill>
              </a:rPr>
              <a:t>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sp>
        <p:nvSpPr>
          <p:cNvPr id="9" name="Rounded Rectangle 8"/>
          <p:cNvSpPr/>
          <p:nvPr/>
        </p:nvSpPr>
        <p:spPr>
          <a:xfrm>
            <a:off x="642269" y="1345615"/>
            <a:ext cx="11004299" cy="1656264"/>
          </a:xfrm>
          <a:prstGeom prst="roundRect">
            <a:avLst/>
          </a:prstGeom>
          <a:noFill/>
          <a:ln w="412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Rounded Rectangle 108"/>
          <p:cNvSpPr/>
          <p:nvPr/>
        </p:nvSpPr>
        <p:spPr>
          <a:xfrm>
            <a:off x="397095" y="3131147"/>
            <a:ext cx="11249473" cy="1544241"/>
          </a:xfrm>
          <a:prstGeom prst="roundRect">
            <a:avLst/>
          </a:prstGeom>
          <a:noFill/>
          <a:ln w="412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Rounded Rectangle 110"/>
          <p:cNvSpPr/>
          <p:nvPr/>
        </p:nvSpPr>
        <p:spPr>
          <a:xfrm>
            <a:off x="522842" y="4796707"/>
            <a:ext cx="10929718" cy="1544241"/>
          </a:xfrm>
          <a:prstGeom prst="roundRect">
            <a:avLst/>
          </a:prstGeom>
          <a:no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5" name="图片 4" descr="5b874a3b62370"/>
          <p:cNvPicPr>
            <a:picLocks noChangeAspect="1"/>
          </p:cNvPicPr>
          <p:nvPr/>
        </p:nvPicPr>
        <p:blipFill>
          <a:blip r:embed="rId2"/>
          <a:stretch>
            <a:fillRect/>
          </a:stretch>
        </p:blipFill>
        <p:spPr>
          <a:xfrm>
            <a:off x="-2047651" y="5437628"/>
            <a:ext cx="1973966" cy="1486443"/>
          </a:xfrm>
          <a:prstGeom prst="rect">
            <a:avLst/>
          </a:prstGeom>
        </p:spPr>
      </p:pic>
      <p:grpSp>
        <p:nvGrpSpPr>
          <p:cNvPr id="16" name="Google Shape;1491;p53"/>
          <p:cNvGrpSpPr/>
          <p:nvPr/>
        </p:nvGrpSpPr>
        <p:grpSpPr>
          <a:xfrm>
            <a:off x="12726182" y="5543759"/>
            <a:ext cx="854480" cy="1314243"/>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2" name="Group 111"/>
          <p:cNvGrpSpPr/>
          <p:nvPr/>
        </p:nvGrpSpPr>
        <p:grpSpPr>
          <a:xfrm>
            <a:off x="3422486" y="294261"/>
            <a:ext cx="6210300" cy="787452"/>
            <a:chOff x="3704647" y="230141"/>
            <a:chExt cx="6210300" cy="647429"/>
          </a:xfrm>
          <a:solidFill>
            <a:srgbClr val="92D050"/>
          </a:solidFill>
        </p:grpSpPr>
        <p:sp>
          <p:nvSpPr>
            <p:cNvPr id="113"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4" name="Rectangle 113"/>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
        <p:nvSpPr>
          <p:cNvPr id="115" name="Cloud 114">
            <a:extLst>
              <a:ext uri="{FF2B5EF4-FFF2-40B4-BE49-F238E27FC236}">
                <a16:creationId xmlns:a16="http://schemas.microsoft.com/office/drawing/2014/main" id="{FDBC1573-8476-3DFB-A2D8-07E757A7EBED}"/>
              </a:ext>
            </a:extLst>
          </p:cNvPr>
          <p:cNvSpPr/>
          <p:nvPr/>
        </p:nvSpPr>
        <p:spPr>
          <a:xfrm>
            <a:off x="4223029" y="5979296"/>
            <a:ext cx="4091437" cy="990859"/>
          </a:xfrm>
          <a:prstGeom prst="cloud">
            <a:avLst/>
          </a:prstGeom>
          <a:ln>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b="1" dirty="0" err="1">
                <a:ln>
                  <a:solidFill>
                    <a:schemeClr val="accent2">
                      <a:lumMod val="50000"/>
                    </a:schemeClr>
                  </a:solidFill>
                </a:ln>
                <a:solidFill>
                  <a:schemeClr val="bg1"/>
                </a:solidFill>
                <a:latin typeface="UTM Avo" panose="02040603050506020204" pitchFamily="18" charset="0"/>
              </a:rPr>
              <a:t>Luyện</a:t>
            </a:r>
            <a:r>
              <a:rPr lang="en-GB" sz="3200" b="1" dirty="0">
                <a:ln>
                  <a:solidFill>
                    <a:schemeClr val="accent2">
                      <a:lumMod val="50000"/>
                    </a:schemeClr>
                  </a:solidFill>
                </a:ln>
                <a:solidFill>
                  <a:schemeClr val="bg1"/>
                </a:solidFill>
                <a:latin typeface="UTM Avo" panose="02040603050506020204" pitchFamily="18" charset="0"/>
              </a:rPr>
              <a:t> </a:t>
            </a:r>
            <a:r>
              <a:rPr lang="en-GB" sz="3200" b="1" dirty="0" err="1">
                <a:ln>
                  <a:solidFill>
                    <a:schemeClr val="accent2">
                      <a:lumMod val="50000"/>
                    </a:schemeClr>
                  </a:solidFill>
                </a:ln>
                <a:solidFill>
                  <a:schemeClr val="bg1"/>
                </a:solidFill>
                <a:latin typeface="UTM Avo" panose="02040603050506020204" pitchFamily="18" charset="0"/>
              </a:rPr>
              <a:t>đọc</a:t>
            </a:r>
            <a:r>
              <a:rPr lang="en-GB" sz="3200" b="1" dirty="0">
                <a:ln>
                  <a:solidFill>
                    <a:schemeClr val="accent2">
                      <a:lumMod val="50000"/>
                    </a:schemeClr>
                  </a:solidFill>
                </a:ln>
                <a:solidFill>
                  <a:schemeClr val="bg1"/>
                </a:solidFill>
                <a:latin typeface="UTM Avo" panose="02040603050506020204" pitchFamily="18" charset="0"/>
              </a:rPr>
              <a:t> </a:t>
            </a:r>
            <a:r>
              <a:rPr lang="en-GB" sz="3200" b="1" dirty="0" err="1">
                <a:ln>
                  <a:solidFill>
                    <a:schemeClr val="accent2">
                      <a:lumMod val="50000"/>
                    </a:schemeClr>
                  </a:solidFill>
                </a:ln>
                <a:solidFill>
                  <a:schemeClr val="bg1"/>
                </a:solidFill>
                <a:latin typeface="UTM Avo" panose="02040603050506020204" pitchFamily="18" charset="0"/>
              </a:rPr>
              <a:t>nhóm</a:t>
            </a:r>
            <a:r>
              <a:rPr lang="en-GB" sz="3200" b="1" dirty="0">
                <a:ln>
                  <a:solidFill>
                    <a:schemeClr val="accent2">
                      <a:lumMod val="50000"/>
                    </a:schemeClr>
                  </a:solidFill>
                </a:ln>
                <a:solidFill>
                  <a:schemeClr val="bg1"/>
                </a:solidFill>
                <a:latin typeface="UTM Avo" panose="02040603050506020204" pitchFamily="18" charset="0"/>
              </a:rPr>
              <a:t> 3</a:t>
            </a:r>
          </a:p>
        </p:txBody>
      </p:sp>
    </p:spTree>
    <p:extLst>
      <p:ext uri="{BB962C8B-B14F-4D97-AF65-F5344CB8AC3E}">
        <p14:creationId xmlns:p14="http://schemas.microsoft.com/office/powerpoint/2010/main" val="20232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wheel(1)">
                                      <p:cBhvr>
                                        <p:cTn id="38" dur="20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heel(1)">
                                      <p:cBhvr>
                                        <p:cTn id="43" dur="2000"/>
                                        <p:tgtEl>
                                          <p:spTgt spid="1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wipe(down)">
                                      <p:cBhvr>
                                        <p:cTn id="4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9" grpId="0" animBg="1"/>
      <p:bldP spid="109" grpId="0" animBg="1"/>
      <p:bldP spid="111" grpId="0" animBg="1"/>
      <p:bldP spid="1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5919587"/>
            <a:chOff x="1387777" y="1014322"/>
            <a:chExt cx="6148100" cy="6008457"/>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57259" y="1232826"/>
              <a:ext cx="5611362" cy="5716868"/>
            </a:xfrm>
            <a:prstGeom prst="rect">
              <a:avLst/>
            </a:prstGeom>
          </p:spPr>
          <p:txBody>
            <a:bodyPr wrap="square">
              <a:spAutoFit/>
            </a:bodyPr>
            <a:lstStyle/>
            <a:p>
              <a:pPr algn="just"/>
              <a:r>
                <a:rPr lang="en-US" sz="2000" dirty="0">
                  <a:solidFill>
                    <a:schemeClr val="accent5">
                      <a:lumMod val="50000"/>
                    </a:schemeClr>
                  </a:solidFill>
                </a:rPr>
                <a:t>	</a:t>
              </a:r>
              <a:r>
                <a:rPr lang="vi-VN" sz="2000" b="1" dirty="0">
                  <a:solidFill>
                    <a:schemeClr val="accent5">
                      <a:lumMod val="50000"/>
                    </a:schemeClr>
                  </a:solidFill>
                  <a:latin typeface="Cambria" panose="02040503050406030204" pitchFamily="18" charset="0"/>
                  <a:ea typeface="Cambria" panose="02040503050406030204" pitchFamily="18" charset="0"/>
                </a:rPr>
                <a:t>Ngày khai trường đã đến.</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grpSp>
        <p:nvGrpSpPr>
          <p:cNvPr id="7" name="Group 6"/>
          <p:cNvGrpSpPr/>
          <p:nvPr/>
        </p:nvGrpSpPr>
        <p:grpSpPr>
          <a:xfrm>
            <a:off x="0" y="2"/>
            <a:ext cx="2452550" cy="1144093"/>
            <a:chOff x="0" y="2"/>
            <a:chExt cx="2452550" cy="1144093"/>
          </a:xfrm>
        </p:grpSpPr>
        <p:sp>
          <p:nvSpPr>
            <p:cNvPr id="5"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37358" y="109959"/>
              <a:ext cx="1837362" cy="973112"/>
              <a:chOff x="299850" y="2746669"/>
              <a:chExt cx="1837362" cy="973112"/>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từ</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khó</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99850" y="2746669"/>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từ</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khó</a:t>
                </a:r>
                <a:endParaRPr lang="en-US" sz="2800" b="1" dirty="0">
                  <a:solidFill>
                    <a:srgbClr val="C00000"/>
                  </a:solidFill>
                  <a:latin typeface="UTM Cancel" panose="02040603050506020204" pitchFamily="18" charset="0"/>
                </a:endParaRPr>
              </a:p>
            </p:txBody>
          </p:sp>
        </p:grpSp>
      </p:grpSp>
      <p:cxnSp>
        <p:nvCxnSpPr>
          <p:cNvPr id="112" name="Straight Connector 111"/>
          <p:cNvCxnSpPr/>
          <p:nvPr/>
        </p:nvCxnSpPr>
        <p:spPr>
          <a:xfrm>
            <a:off x="3883152" y="2079459"/>
            <a:ext cx="724512"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42002" y="6067612"/>
            <a:ext cx="48427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935697" y="6380777"/>
            <a:ext cx="10319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225891" y="954717"/>
            <a:ext cx="6007238" cy="5898270"/>
          </a:xfrm>
          <a:prstGeom prst="rect">
            <a:avLst/>
          </a:prstGeom>
        </p:spPr>
      </p:pic>
      <p:sp>
        <p:nvSpPr>
          <p:cNvPr id="16" name="Rectangle 15"/>
          <p:cNvSpPr/>
          <p:nvPr/>
        </p:nvSpPr>
        <p:spPr>
          <a:xfrm>
            <a:off x="6650999" y="1300647"/>
            <a:ext cx="5141655" cy="4010014"/>
          </a:xfrm>
          <a:custGeom>
            <a:avLst/>
            <a:gdLst>
              <a:gd name="connsiteX0" fmla="*/ 0 w 4874946"/>
              <a:gd name="connsiteY0" fmla="*/ 0 h 3728556"/>
              <a:gd name="connsiteX1" fmla="*/ 4874946 w 4874946"/>
              <a:gd name="connsiteY1" fmla="*/ 0 h 3728556"/>
              <a:gd name="connsiteX2" fmla="*/ 4874946 w 4874946"/>
              <a:gd name="connsiteY2" fmla="*/ 3728556 h 3728556"/>
              <a:gd name="connsiteX3" fmla="*/ 0 w 4874946"/>
              <a:gd name="connsiteY3" fmla="*/ 3728556 h 3728556"/>
              <a:gd name="connsiteX4" fmla="*/ 0 w 4874946"/>
              <a:gd name="connsiteY4" fmla="*/ 0 h 3728556"/>
              <a:gd name="connsiteX0" fmla="*/ 40943 w 4874946"/>
              <a:gd name="connsiteY0" fmla="*/ 13648 h 3728556"/>
              <a:gd name="connsiteX1" fmla="*/ 4874946 w 4874946"/>
              <a:gd name="connsiteY1" fmla="*/ 0 h 3728556"/>
              <a:gd name="connsiteX2" fmla="*/ 4874946 w 4874946"/>
              <a:gd name="connsiteY2" fmla="*/ 3728556 h 3728556"/>
              <a:gd name="connsiteX3" fmla="*/ 0 w 4874946"/>
              <a:gd name="connsiteY3" fmla="*/ 3728556 h 3728556"/>
              <a:gd name="connsiteX4" fmla="*/ 40943 w 4874946"/>
              <a:gd name="connsiteY4" fmla="*/ 13648 h 3728556"/>
              <a:gd name="connsiteX0" fmla="*/ 40943 w 4874946"/>
              <a:gd name="connsiteY0" fmla="*/ 68240 h 3783148"/>
              <a:gd name="connsiteX1" fmla="*/ 2415174 w 4874946"/>
              <a:gd name="connsiteY1" fmla="*/ 0 h 3783148"/>
              <a:gd name="connsiteX2" fmla="*/ 4874946 w 4874946"/>
              <a:gd name="connsiteY2" fmla="*/ 54592 h 3783148"/>
              <a:gd name="connsiteX3" fmla="*/ 4874946 w 4874946"/>
              <a:gd name="connsiteY3" fmla="*/ 3783148 h 3783148"/>
              <a:gd name="connsiteX4" fmla="*/ 0 w 4874946"/>
              <a:gd name="connsiteY4" fmla="*/ 3783148 h 3783148"/>
              <a:gd name="connsiteX5" fmla="*/ 40943 w 4874946"/>
              <a:gd name="connsiteY5" fmla="*/ 68240 h 3783148"/>
              <a:gd name="connsiteX0" fmla="*/ 40943 w 4874946"/>
              <a:gd name="connsiteY0" fmla="*/ 279814 h 3994722"/>
              <a:gd name="connsiteX1" fmla="*/ 354362 w 4874946"/>
              <a:gd name="connsiteY1" fmla="*/ 252517 h 3994722"/>
              <a:gd name="connsiteX2" fmla="*/ 2415174 w 4874946"/>
              <a:gd name="connsiteY2" fmla="*/ 211574 h 3994722"/>
              <a:gd name="connsiteX3" fmla="*/ 4874946 w 4874946"/>
              <a:gd name="connsiteY3" fmla="*/ 266166 h 3994722"/>
              <a:gd name="connsiteX4" fmla="*/ 4874946 w 4874946"/>
              <a:gd name="connsiteY4" fmla="*/ 3994722 h 3994722"/>
              <a:gd name="connsiteX5" fmla="*/ 0 w 4874946"/>
              <a:gd name="connsiteY5" fmla="*/ 3994722 h 3994722"/>
              <a:gd name="connsiteX6" fmla="*/ 40943 w 4874946"/>
              <a:gd name="connsiteY6" fmla="*/ 279814 h 3994722"/>
              <a:gd name="connsiteX0" fmla="*/ 40943 w 4874946"/>
              <a:gd name="connsiteY0" fmla="*/ 304107 h 4019015"/>
              <a:gd name="connsiteX1" fmla="*/ 299771 w 4874946"/>
              <a:gd name="connsiteY1" fmla="*/ 249515 h 4019015"/>
              <a:gd name="connsiteX2" fmla="*/ 354362 w 4874946"/>
              <a:gd name="connsiteY2" fmla="*/ 276810 h 4019015"/>
              <a:gd name="connsiteX3" fmla="*/ 2415174 w 4874946"/>
              <a:gd name="connsiteY3" fmla="*/ 235867 h 4019015"/>
              <a:gd name="connsiteX4" fmla="*/ 4874946 w 4874946"/>
              <a:gd name="connsiteY4" fmla="*/ 290459 h 4019015"/>
              <a:gd name="connsiteX5" fmla="*/ 4874946 w 4874946"/>
              <a:gd name="connsiteY5" fmla="*/ 4019015 h 4019015"/>
              <a:gd name="connsiteX6" fmla="*/ 0 w 4874946"/>
              <a:gd name="connsiteY6" fmla="*/ 4019015 h 4019015"/>
              <a:gd name="connsiteX7" fmla="*/ 40943 w 4874946"/>
              <a:gd name="connsiteY7" fmla="*/ 304107 h 4019015"/>
              <a:gd name="connsiteX0" fmla="*/ 40943 w 4874946"/>
              <a:gd name="connsiteY0" fmla="*/ 293386 h 4008294"/>
              <a:gd name="connsiteX1" fmla="*/ 518135 w 4874946"/>
              <a:gd name="connsiteY1" fmla="*/ 293386 h 4008294"/>
              <a:gd name="connsiteX2" fmla="*/ 299771 w 4874946"/>
              <a:gd name="connsiteY2" fmla="*/ 238794 h 4008294"/>
              <a:gd name="connsiteX3" fmla="*/ 354362 w 4874946"/>
              <a:gd name="connsiteY3" fmla="*/ 266089 h 4008294"/>
              <a:gd name="connsiteX4" fmla="*/ 2415174 w 4874946"/>
              <a:gd name="connsiteY4" fmla="*/ 225146 h 4008294"/>
              <a:gd name="connsiteX5" fmla="*/ 4874946 w 4874946"/>
              <a:gd name="connsiteY5" fmla="*/ 279738 h 4008294"/>
              <a:gd name="connsiteX6" fmla="*/ 4874946 w 4874946"/>
              <a:gd name="connsiteY6" fmla="*/ 4008294 h 4008294"/>
              <a:gd name="connsiteX7" fmla="*/ 0 w 4874946"/>
              <a:gd name="connsiteY7" fmla="*/ 4008294 h 4008294"/>
              <a:gd name="connsiteX8" fmla="*/ 40943 w 4874946"/>
              <a:gd name="connsiteY8" fmla="*/ 293386 h 4008294"/>
              <a:gd name="connsiteX0" fmla="*/ 40943 w 4874946"/>
              <a:gd name="connsiteY0" fmla="*/ 283432 h 3998340"/>
              <a:gd name="connsiteX1" fmla="*/ 668261 w 4874946"/>
              <a:gd name="connsiteY1" fmla="*/ 310726 h 3998340"/>
              <a:gd name="connsiteX2" fmla="*/ 518135 w 4874946"/>
              <a:gd name="connsiteY2" fmla="*/ 283432 h 3998340"/>
              <a:gd name="connsiteX3" fmla="*/ 299771 w 4874946"/>
              <a:gd name="connsiteY3" fmla="*/ 228840 h 3998340"/>
              <a:gd name="connsiteX4" fmla="*/ 354362 w 4874946"/>
              <a:gd name="connsiteY4" fmla="*/ 256135 h 3998340"/>
              <a:gd name="connsiteX5" fmla="*/ 2415174 w 4874946"/>
              <a:gd name="connsiteY5" fmla="*/ 215192 h 3998340"/>
              <a:gd name="connsiteX6" fmla="*/ 4874946 w 4874946"/>
              <a:gd name="connsiteY6" fmla="*/ 269784 h 3998340"/>
              <a:gd name="connsiteX7" fmla="*/ 4874946 w 4874946"/>
              <a:gd name="connsiteY7" fmla="*/ 3998340 h 3998340"/>
              <a:gd name="connsiteX8" fmla="*/ 0 w 4874946"/>
              <a:gd name="connsiteY8" fmla="*/ 3998340 h 3998340"/>
              <a:gd name="connsiteX9" fmla="*/ 40943 w 4874946"/>
              <a:gd name="connsiteY9" fmla="*/ 283432 h 3998340"/>
              <a:gd name="connsiteX0" fmla="*/ 27295 w 4874946"/>
              <a:gd name="connsiteY0" fmla="*/ 409434 h 3783148"/>
              <a:gd name="connsiteX1" fmla="*/ 668261 w 4874946"/>
              <a:gd name="connsiteY1" fmla="*/ 95534 h 3783148"/>
              <a:gd name="connsiteX2" fmla="*/ 518135 w 4874946"/>
              <a:gd name="connsiteY2" fmla="*/ 68240 h 3783148"/>
              <a:gd name="connsiteX3" fmla="*/ 299771 w 4874946"/>
              <a:gd name="connsiteY3" fmla="*/ 13648 h 3783148"/>
              <a:gd name="connsiteX4" fmla="*/ 354362 w 4874946"/>
              <a:gd name="connsiteY4" fmla="*/ 40943 h 3783148"/>
              <a:gd name="connsiteX5" fmla="*/ 2415174 w 4874946"/>
              <a:gd name="connsiteY5" fmla="*/ 0 h 3783148"/>
              <a:gd name="connsiteX6" fmla="*/ 4874946 w 4874946"/>
              <a:gd name="connsiteY6" fmla="*/ 54592 h 3783148"/>
              <a:gd name="connsiteX7" fmla="*/ 4874946 w 4874946"/>
              <a:gd name="connsiteY7" fmla="*/ 3783148 h 3783148"/>
              <a:gd name="connsiteX8" fmla="*/ 0 w 4874946"/>
              <a:gd name="connsiteY8" fmla="*/ 3783148 h 3783148"/>
              <a:gd name="connsiteX9" fmla="*/ 27295 w 4874946"/>
              <a:gd name="connsiteY9" fmla="*/ 409434 h 3783148"/>
              <a:gd name="connsiteX0" fmla="*/ 123443 w 4971094"/>
              <a:gd name="connsiteY0" fmla="*/ 409434 h 3783148"/>
              <a:gd name="connsiteX1" fmla="*/ 764409 w 4971094"/>
              <a:gd name="connsiteY1" fmla="*/ 95534 h 3783148"/>
              <a:gd name="connsiteX2" fmla="*/ 614283 w 4971094"/>
              <a:gd name="connsiteY2" fmla="*/ 68240 h 3783148"/>
              <a:gd name="connsiteX3" fmla="*/ 395919 w 4971094"/>
              <a:gd name="connsiteY3" fmla="*/ 13648 h 3783148"/>
              <a:gd name="connsiteX4" fmla="*/ 450510 w 4971094"/>
              <a:gd name="connsiteY4" fmla="*/ 40943 h 3783148"/>
              <a:gd name="connsiteX5" fmla="*/ 2511322 w 4971094"/>
              <a:gd name="connsiteY5" fmla="*/ 0 h 3783148"/>
              <a:gd name="connsiteX6" fmla="*/ 4971094 w 4971094"/>
              <a:gd name="connsiteY6" fmla="*/ 54592 h 3783148"/>
              <a:gd name="connsiteX7" fmla="*/ 4971094 w 4971094"/>
              <a:gd name="connsiteY7" fmla="*/ 3783148 h 3783148"/>
              <a:gd name="connsiteX8" fmla="*/ 96148 w 4971094"/>
              <a:gd name="connsiteY8" fmla="*/ 3783148 h 3783148"/>
              <a:gd name="connsiteX9" fmla="*/ 134 w 4971094"/>
              <a:gd name="connsiteY9" fmla="*/ 2606722 h 3783148"/>
              <a:gd name="connsiteX10" fmla="*/ 123443 w 4971094"/>
              <a:gd name="connsiteY10" fmla="*/ 409434 h 3783148"/>
              <a:gd name="connsiteX0" fmla="*/ 614 w 4971094"/>
              <a:gd name="connsiteY0" fmla="*/ 365661 h 3821262"/>
              <a:gd name="connsiteX1" fmla="*/ 764409 w 4971094"/>
              <a:gd name="connsiteY1" fmla="*/ 133648 h 3821262"/>
              <a:gd name="connsiteX2" fmla="*/ 614283 w 4971094"/>
              <a:gd name="connsiteY2" fmla="*/ 106354 h 3821262"/>
              <a:gd name="connsiteX3" fmla="*/ 395919 w 4971094"/>
              <a:gd name="connsiteY3" fmla="*/ 51762 h 3821262"/>
              <a:gd name="connsiteX4" fmla="*/ 450510 w 4971094"/>
              <a:gd name="connsiteY4" fmla="*/ 79057 h 3821262"/>
              <a:gd name="connsiteX5" fmla="*/ 2511322 w 4971094"/>
              <a:gd name="connsiteY5" fmla="*/ 38114 h 3821262"/>
              <a:gd name="connsiteX6" fmla="*/ 4971094 w 4971094"/>
              <a:gd name="connsiteY6" fmla="*/ 92706 h 3821262"/>
              <a:gd name="connsiteX7" fmla="*/ 4971094 w 4971094"/>
              <a:gd name="connsiteY7" fmla="*/ 3821262 h 3821262"/>
              <a:gd name="connsiteX8" fmla="*/ 96148 w 4971094"/>
              <a:gd name="connsiteY8" fmla="*/ 3821262 h 3821262"/>
              <a:gd name="connsiteX9" fmla="*/ 134 w 4971094"/>
              <a:gd name="connsiteY9" fmla="*/ 2644836 h 3821262"/>
              <a:gd name="connsiteX10" fmla="*/ 614 w 4971094"/>
              <a:gd name="connsiteY10" fmla="*/ 365661 h 3821262"/>
              <a:gd name="connsiteX0" fmla="*/ 614 w 4971094"/>
              <a:gd name="connsiteY0" fmla="*/ 365661 h 3821262"/>
              <a:gd name="connsiteX1" fmla="*/ 764409 w 4971094"/>
              <a:gd name="connsiteY1" fmla="*/ 133648 h 3821262"/>
              <a:gd name="connsiteX2" fmla="*/ 614283 w 4971094"/>
              <a:gd name="connsiteY2" fmla="*/ 106354 h 3821262"/>
              <a:gd name="connsiteX3" fmla="*/ 395919 w 4971094"/>
              <a:gd name="connsiteY3" fmla="*/ 51762 h 3821262"/>
              <a:gd name="connsiteX4" fmla="*/ 450510 w 4971094"/>
              <a:gd name="connsiteY4" fmla="*/ 79057 h 3821262"/>
              <a:gd name="connsiteX5" fmla="*/ 2511322 w 4971094"/>
              <a:gd name="connsiteY5" fmla="*/ 38114 h 3821262"/>
              <a:gd name="connsiteX6" fmla="*/ 4957447 w 4971094"/>
              <a:gd name="connsiteY6" fmla="*/ 51762 h 3821262"/>
              <a:gd name="connsiteX7" fmla="*/ 4971094 w 4971094"/>
              <a:gd name="connsiteY7" fmla="*/ 3821262 h 3821262"/>
              <a:gd name="connsiteX8" fmla="*/ 96148 w 4971094"/>
              <a:gd name="connsiteY8" fmla="*/ 3821262 h 3821262"/>
              <a:gd name="connsiteX9" fmla="*/ 134 w 4971094"/>
              <a:gd name="connsiteY9" fmla="*/ 2644836 h 3821262"/>
              <a:gd name="connsiteX10" fmla="*/ 614 w 4971094"/>
              <a:gd name="connsiteY10" fmla="*/ 365661 h 3821262"/>
              <a:gd name="connsiteX0" fmla="*/ 614 w 4992560"/>
              <a:gd name="connsiteY0" fmla="*/ 365661 h 3821262"/>
              <a:gd name="connsiteX1" fmla="*/ 764409 w 4992560"/>
              <a:gd name="connsiteY1" fmla="*/ 133648 h 3821262"/>
              <a:gd name="connsiteX2" fmla="*/ 614283 w 4992560"/>
              <a:gd name="connsiteY2" fmla="*/ 106354 h 3821262"/>
              <a:gd name="connsiteX3" fmla="*/ 395919 w 4992560"/>
              <a:gd name="connsiteY3" fmla="*/ 51762 h 3821262"/>
              <a:gd name="connsiteX4" fmla="*/ 450510 w 4992560"/>
              <a:gd name="connsiteY4" fmla="*/ 79057 h 3821262"/>
              <a:gd name="connsiteX5" fmla="*/ 2511322 w 4992560"/>
              <a:gd name="connsiteY5" fmla="*/ 38114 h 3821262"/>
              <a:gd name="connsiteX6" fmla="*/ 4957447 w 4992560"/>
              <a:gd name="connsiteY6" fmla="*/ 51762 h 3821262"/>
              <a:gd name="connsiteX7" fmla="*/ 4971094 w 4992560"/>
              <a:gd name="connsiteY7" fmla="*/ 3821262 h 3821262"/>
              <a:gd name="connsiteX8" fmla="*/ 96148 w 4992560"/>
              <a:gd name="connsiteY8" fmla="*/ 3821262 h 3821262"/>
              <a:gd name="connsiteX9" fmla="*/ 134 w 4992560"/>
              <a:gd name="connsiteY9" fmla="*/ 2644836 h 3821262"/>
              <a:gd name="connsiteX10" fmla="*/ 614 w 4992560"/>
              <a:gd name="connsiteY10" fmla="*/ 365661 h 3821262"/>
              <a:gd name="connsiteX0" fmla="*/ 614 w 5331648"/>
              <a:gd name="connsiteY0" fmla="*/ 365661 h 3821262"/>
              <a:gd name="connsiteX1" fmla="*/ 764409 w 5331648"/>
              <a:gd name="connsiteY1" fmla="*/ 133648 h 3821262"/>
              <a:gd name="connsiteX2" fmla="*/ 614283 w 5331648"/>
              <a:gd name="connsiteY2" fmla="*/ 106354 h 3821262"/>
              <a:gd name="connsiteX3" fmla="*/ 395919 w 5331648"/>
              <a:gd name="connsiteY3" fmla="*/ 51762 h 3821262"/>
              <a:gd name="connsiteX4" fmla="*/ 450510 w 5331648"/>
              <a:gd name="connsiteY4" fmla="*/ 79057 h 3821262"/>
              <a:gd name="connsiteX5" fmla="*/ 2511322 w 5331648"/>
              <a:gd name="connsiteY5" fmla="*/ 38114 h 3821262"/>
              <a:gd name="connsiteX6" fmla="*/ 4957447 w 5331648"/>
              <a:gd name="connsiteY6" fmla="*/ 51762 h 3821262"/>
              <a:gd name="connsiteX7" fmla="*/ 4967919 w 5331648"/>
              <a:gd name="connsiteY7" fmla="*/ 2603893 h 3821262"/>
              <a:gd name="connsiteX8" fmla="*/ 4971094 w 5331648"/>
              <a:gd name="connsiteY8" fmla="*/ 3821262 h 3821262"/>
              <a:gd name="connsiteX9" fmla="*/ 96148 w 5331648"/>
              <a:gd name="connsiteY9" fmla="*/ 3821262 h 3821262"/>
              <a:gd name="connsiteX10" fmla="*/ 134 w 5331648"/>
              <a:gd name="connsiteY10" fmla="*/ 2644836 h 3821262"/>
              <a:gd name="connsiteX11" fmla="*/ 614 w 5331648"/>
              <a:gd name="connsiteY11" fmla="*/ 365661 h 3821262"/>
              <a:gd name="connsiteX0" fmla="*/ 614 w 5331648"/>
              <a:gd name="connsiteY0" fmla="*/ 365661 h 3821262"/>
              <a:gd name="connsiteX1" fmla="*/ 764409 w 5331648"/>
              <a:gd name="connsiteY1" fmla="*/ 133648 h 3821262"/>
              <a:gd name="connsiteX2" fmla="*/ 614283 w 5331648"/>
              <a:gd name="connsiteY2" fmla="*/ 106354 h 3821262"/>
              <a:gd name="connsiteX3" fmla="*/ 395919 w 5331648"/>
              <a:gd name="connsiteY3" fmla="*/ 51762 h 3821262"/>
              <a:gd name="connsiteX4" fmla="*/ 450510 w 5331648"/>
              <a:gd name="connsiteY4" fmla="*/ 79057 h 3821262"/>
              <a:gd name="connsiteX5" fmla="*/ 2511322 w 5331648"/>
              <a:gd name="connsiteY5" fmla="*/ 38114 h 3821262"/>
              <a:gd name="connsiteX6" fmla="*/ 4957447 w 5331648"/>
              <a:gd name="connsiteY6" fmla="*/ 51762 h 3821262"/>
              <a:gd name="connsiteX7" fmla="*/ 4967919 w 5331648"/>
              <a:gd name="connsiteY7" fmla="*/ 2603893 h 3821262"/>
              <a:gd name="connsiteX8" fmla="*/ 4971094 w 5331648"/>
              <a:gd name="connsiteY8" fmla="*/ 3821262 h 3821262"/>
              <a:gd name="connsiteX9" fmla="*/ 96148 w 5331648"/>
              <a:gd name="connsiteY9" fmla="*/ 3821262 h 3821262"/>
              <a:gd name="connsiteX10" fmla="*/ 134 w 5331648"/>
              <a:gd name="connsiteY10" fmla="*/ 2644836 h 3821262"/>
              <a:gd name="connsiteX11" fmla="*/ 614 w 5331648"/>
              <a:gd name="connsiteY11" fmla="*/ 365661 h 3821262"/>
              <a:gd name="connsiteX0" fmla="*/ 614 w 5141655"/>
              <a:gd name="connsiteY0" fmla="*/ 365661 h 3862205"/>
              <a:gd name="connsiteX1" fmla="*/ 764409 w 5141655"/>
              <a:gd name="connsiteY1" fmla="*/ 133648 h 3862205"/>
              <a:gd name="connsiteX2" fmla="*/ 614283 w 5141655"/>
              <a:gd name="connsiteY2" fmla="*/ 106354 h 3862205"/>
              <a:gd name="connsiteX3" fmla="*/ 395919 w 5141655"/>
              <a:gd name="connsiteY3" fmla="*/ 51762 h 3862205"/>
              <a:gd name="connsiteX4" fmla="*/ 450510 w 5141655"/>
              <a:gd name="connsiteY4" fmla="*/ 79057 h 3862205"/>
              <a:gd name="connsiteX5" fmla="*/ 2511322 w 5141655"/>
              <a:gd name="connsiteY5" fmla="*/ 38114 h 3862205"/>
              <a:gd name="connsiteX6" fmla="*/ 4957447 w 5141655"/>
              <a:gd name="connsiteY6" fmla="*/ 51762 h 3862205"/>
              <a:gd name="connsiteX7" fmla="*/ 4967919 w 5141655"/>
              <a:gd name="connsiteY7" fmla="*/ 2603893 h 3862205"/>
              <a:gd name="connsiteX8" fmla="*/ 4561662 w 5141655"/>
              <a:gd name="connsiteY8" fmla="*/ 3862205 h 3862205"/>
              <a:gd name="connsiteX9" fmla="*/ 96148 w 5141655"/>
              <a:gd name="connsiteY9" fmla="*/ 3821262 h 3862205"/>
              <a:gd name="connsiteX10" fmla="*/ 134 w 5141655"/>
              <a:gd name="connsiteY10" fmla="*/ 2644836 h 3862205"/>
              <a:gd name="connsiteX11" fmla="*/ 614 w 5141655"/>
              <a:gd name="connsiteY11" fmla="*/ 365661 h 3862205"/>
              <a:gd name="connsiteX0" fmla="*/ 614 w 5141655"/>
              <a:gd name="connsiteY0" fmla="*/ 349749 h 3846293"/>
              <a:gd name="connsiteX1" fmla="*/ 1173842 w 5141655"/>
              <a:gd name="connsiteY1" fmla="*/ 158679 h 3846293"/>
              <a:gd name="connsiteX2" fmla="*/ 614283 w 5141655"/>
              <a:gd name="connsiteY2" fmla="*/ 90442 h 3846293"/>
              <a:gd name="connsiteX3" fmla="*/ 395919 w 5141655"/>
              <a:gd name="connsiteY3" fmla="*/ 35850 h 3846293"/>
              <a:gd name="connsiteX4" fmla="*/ 450510 w 5141655"/>
              <a:gd name="connsiteY4" fmla="*/ 63145 h 3846293"/>
              <a:gd name="connsiteX5" fmla="*/ 2511322 w 5141655"/>
              <a:gd name="connsiteY5" fmla="*/ 22202 h 3846293"/>
              <a:gd name="connsiteX6" fmla="*/ 4957447 w 5141655"/>
              <a:gd name="connsiteY6" fmla="*/ 35850 h 3846293"/>
              <a:gd name="connsiteX7" fmla="*/ 4967919 w 5141655"/>
              <a:gd name="connsiteY7" fmla="*/ 2587981 h 3846293"/>
              <a:gd name="connsiteX8" fmla="*/ 4561662 w 5141655"/>
              <a:gd name="connsiteY8" fmla="*/ 3846293 h 3846293"/>
              <a:gd name="connsiteX9" fmla="*/ 96148 w 5141655"/>
              <a:gd name="connsiteY9" fmla="*/ 3805350 h 3846293"/>
              <a:gd name="connsiteX10" fmla="*/ 134 w 5141655"/>
              <a:gd name="connsiteY10" fmla="*/ 2628924 h 3846293"/>
              <a:gd name="connsiteX11" fmla="*/ 614 w 5141655"/>
              <a:gd name="connsiteY11" fmla="*/ 349749 h 3846293"/>
              <a:gd name="connsiteX0" fmla="*/ 614 w 5141655"/>
              <a:gd name="connsiteY0" fmla="*/ 371279 h 3867823"/>
              <a:gd name="connsiteX1" fmla="*/ 586988 w 5141655"/>
              <a:gd name="connsiteY1" fmla="*/ 125618 h 3867823"/>
              <a:gd name="connsiteX2" fmla="*/ 614283 w 5141655"/>
              <a:gd name="connsiteY2" fmla="*/ 111972 h 3867823"/>
              <a:gd name="connsiteX3" fmla="*/ 395919 w 5141655"/>
              <a:gd name="connsiteY3" fmla="*/ 57380 h 3867823"/>
              <a:gd name="connsiteX4" fmla="*/ 450510 w 5141655"/>
              <a:gd name="connsiteY4" fmla="*/ 84675 h 3867823"/>
              <a:gd name="connsiteX5" fmla="*/ 2511322 w 5141655"/>
              <a:gd name="connsiteY5" fmla="*/ 43732 h 3867823"/>
              <a:gd name="connsiteX6" fmla="*/ 4957447 w 5141655"/>
              <a:gd name="connsiteY6" fmla="*/ 57380 h 3867823"/>
              <a:gd name="connsiteX7" fmla="*/ 4967919 w 5141655"/>
              <a:gd name="connsiteY7" fmla="*/ 2609511 h 3867823"/>
              <a:gd name="connsiteX8" fmla="*/ 4561662 w 5141655"/>
              <a:gd name="connsiteY8" fmla="*/ 3867823 h 3867823"/>
              <a:gd name="connsiteX9" fmla="*/ 96148 w 5141655"/>
              <a:gd name="connsiteY9" fmla="*/ 3826880 h 3867823"/>
              <a:gd name="connsiteX10" fmla="*/ 134 w 5141655"/>
              <a:gd name="connsiteY10" fmla="*/ 2650454 h 3867823"/>
              <a:gd name="connsiteX11" fmla="*/ 614 w 5141655"/>
              <a:gd name="connsiteY11" fmla="*/ 371279 h 3867823"/>
              <a:gd name="connsiteX0" fmla="*/ 614 w 5141655"/>
              <a:gd name="connsiteY0" fmla="*/ 371279 h 3961796"/>
              <a:gd name="connsiteX1" fmla="*/ 586988 w 5141655"/>
              <a:gd name="connsiteY1" fmla="*/ 125618 h 3961796"/>
              <a:gd name="connsiteX2" fmla="*/ 614283 w 5141655"/>
              <a:gd name="connsiteY2" fmla="*/ 111972 h 3961796"/>
              <a:gd name="connsiteX3" fmla="*/ 395919 w 5141655"/>
              <a:gd name="connsiteY3" fmla="*/ 57380 h 3961796"/>
              <a:gd name="connsiteX4" fmla="*/ 450510 w 5141655"/>
              <a:gd name="connsiteY4" fmla="*/ 84675 h 3961796"/>
              <a:gd name="connsiteX5" fmla="*/ 2511322 w 5141655"/>
              <a:gd name="connsiteY5" fmla="*/ 43732 h 3961796"/>
              <a:gd name="connsiteX6" fmla="*/ 4957447 w 5141655"/>
              <a:gd name="connsiteY6" fmla="*/ 57380 h 3961796"/>
              <a:gd name="connsiteX7" fmla="*/ 4967919 w 5141655"/>
              <a:gd name="connsiteY7" fmla="*/ 2609511 h 3961796"/>
              <a:gd name="connsiteX8" fmla="*/ 4561662 w 5141655"/>
              <a:gd name="connsiteY8" fmla="*/ 3867823 h 3961796"/>
              <a:gd name="connsiteX9" fmla="*/ 2226011 w 5141655"/>
              <a:gd name="connsiteY9" fmla="*/ 3960584 h 3961796"/>
              <a:gd name="connsiteX10" fmla="*/ 96148 w 5141655"/>
              <a:gd name="connsiteY10" fmla="*/ 3826880 h 3961796"/>
              <a:gd name="connsiteX11" fmla="*/ 134 w 5141655"/>
              <a:gd name="connsiteY11" fmla="*/ 2650454 h 3961796"/>
              <a:gd name="connsiteX12" fmla="*/ 614 w 5141655"/>
              <a:gd name="connsiteY12" fmla="*/ 371279 h 3961796"/>
              <a:gd name="connsiteX0" fmla="*/ 614 w 5141655"/>
              <a:gd name="connsiteY0" fmla="*/ 371279 h 4066086"/>
              <a:gd name="connsiteX1" fmla="*/ 586988 w 5141655"/>
              <a:gd name="connsiteY1" fmla="*/ 125618 h 4066086"/>
              <a:gd name="connsiteX2" fmla="*/ 614283 w 5141655"/>
              <a:gd name="connsiteY2" fmla="*/ 111972 h 4066086"/>
              <a:gd name="connsiteX3" fmla="*/ 395919 w 5141655"/>
              <a:gd name="connsiteY3" fmla="*/ 57380 h 4066086"/>
              <a:gd name="connsiteX4" fmla="*/ 450510 w 5141655"/>
              <a:gd name="connsiteY4" fmla="*/ 84675 h 4066086"/>
              <a:gd name="connsiteX5" fmla="*/ 2511322 w 5141655"/>
              <a:gd name="connsiteY5" fmla="*/ 43732 h 4066086"/>
              <a:gd name="connsiteX6" fmla="*/ 4957447 w 5141655"/>
              <a:gd name="connsiteY6" fmla="*/ 57380 h 4066086"/>
              <a:gd name="connsiteX7" fmla="*/ 4967919 w 5141655"/>
              <a:gd name="connsiteY7" fmla="*/ 2609511 h 4066086"/>
              <a:gd name="connsiteX8" fmla="*/ 4928267 w 5141655"/>
              <a:gd name="connsiteY8" fmla="*/ 4001527 h 4066086"/>
              <a:gd name="connsiteX9" fmla="*/ 4561662 w 5141655"/>
              <a:gd name="connsiteY9" fmla="*/ 3867823 h 4066086"/>
              <a:gd name="connsiteX10" fmla="*/ 2226011 w 5141655"/>
              <a:gd name="connsiteY10" fmla="*/ 3960584 h 4066086"/>
              <a:gd name="connsiteX11" fmla="*/ 96148 w 5141655"/>
              <a:gd name="connsiteY11" fmla="*/ 3826880 h 4066086"/>
              <a:gd name="connsiteX12" fmla="*/ 134 w 5141655"/>
              <a:gd name="connsiteY12" fmla="*/ 2650454 h 4066086"/>
              <a:gd name="connsiteX13" fmla="*/ 614 w 5141655"/>
              <a:gd name="connsiteY13" fmla="*/ 371279 h 4066086"/>
              <a:gd name="connsiteX0" fmla="*/ 614 w 5141655"/>
              <a:gd name="connsiteY0" fmla="*/ 371279 h 4089606"/>
              <a:gd name="connsiteX1" fmla="*/ 586988 w 5141655"/>
              <a:gd name="connsiteY1" fmla="*/ 125618 h 4089606"/>
              <a:gd name="connsiteX2" fmla="*/ 614283 w 5141655"/>
              <a:gd name="connsiteY2" fmla="*/ 111972 h 4089606"/>
              <a:gd name="connsiteX3" fmla="*/ 395919 w 5141655"/>
              <a:gd name="connsiteY3" fmla="*/ 57380 h 4089606"/>
              <a:gd name="connsiteX4" fmla="*/ 450510 w 5141655"/>
              <a:gd name="connsiteY4" fmla="*/ 84675 h 4089606"/>
              <a:gd name="connsiteX5" fmla="*/ 2511322 w 5141655"/>
              <a:gd name="connsiteY5" fmla="*/ 43732 h 4089606"/>
              <a:gd name="connsiteX6" fmla="*/ 4957447 w 5141655"/>
              <a:gd name="connsiteY6" fmla="*/ 57380 h 4089606"/>
              <a:gd name="connsiteX7" fmla="*/ 4967919 w 5141655"/>
              <a:gd name="connsiteY7" fmla="*/ 2609511 h 4089606"/>
              <a:gd name="connsiteX8" fmla="*/ 4928267 w 5141655"/>
              <a:gd name="connsiteY8" fmla="*/ 4001527 h 4089606"/>
              <a:gd name="connsiteX9" fmla="*/ 4507071 w 5141655"/>
              <a:gd name="connsiteY9" fmla="*/ 4004300 h 4089606"/>
              <a:gd name="connsiteX10" fmla="*/ 2226011 w 5141655"/>
              <a:gd name="connsiteY10" fmla="*/ 3960584 h 4089606"/>
              <a:gd name="connsiteX11" fmla="*/ 96148 w 5141655"/>
              <a:gd name="connsiteY11" fmla="*/ 3826880 h 4089606"/>
              <a:gd name="connsiteX12" fmla="*/ 134 w 5141655"/>
              <a:gd name="connsiteY12" fmla="*/ 2650454 h 4089606"/>
              <a:gd name="connsiteX13" fmla="*/ 614 w 5141655"/>
              <a:gd name="connsiteY13" fmla="*/ 371279 h 4089606"/>
              <a:gd name="connsiteX0" fmla="*/ 614 w 5141655"/>
              <a:gd name="connsiteY0" fmla="*/ 371279 h 4010014"/>
              <a:gd name="connsiteX1" fmla="*/ 586988 w 5141655"/>
              <a:gd name="connsiteY1" fmla="*/ 125618 h 4010014"/>
              <a:gd name="connsiteX2" fmla="*/ 614283 w 5141655"/>
              <a:gd name="connsiteY2" fmla="*/ 111972 h 4010014"/>
              <a:gd name="connsiteX3" fmla="*/ 395919 w 5141655"/>
              <a:gd name="connsiteY3" fmla="*/ 57380 h 4010014"/>
              <a:gd name="connsiteX4" fmla="*/ 450510 w 5141655"/>
              <a:gd name="connsiteY4" fmla="*/ 84675 h 4010014"/>
              <a:gd name="connsiteX5" fmla="*/ 2511322 w 5141655"/>
              <a:gd name="connsiteY5" fmla="*/ 43732 h 4010014"/>
              <a:gd name="connsiteX6" fmla="*/ 4957447 w 5141655"/>
              <a:gd name="connsiteY6" fmla="*/ 57380 h 4010014"/>
              <a:gd name="connsiteX7" fmla="*/ 4967919 w 5141655"/>
              <a:gd name="connsiteY7" fmla="*/ 2609511 h 4010014"/>
              <a:gd name="connsiteX8" fmla="*/ 4982858 w 5141655"/>
              <a:gd name="connsiteY8" fmla="*/ 3878697 h 4010014"/>
              <a:gd name="connsiteX9" fmla="*/ 4507071 w 5141655"/>
              <a:gd name="connsiteY9" fmla="*/ 4004300 h 4010014"/>
              <a:gd name="connsiteX10" fmla="*/ 2226011 w 5141655"/>
              <a:gd name="connsiteY10" fmla="*/ 3960584 h 4010014"/>
              <a:gd name="connsiteX11" fmla="*/ 96148 w 5141655"/>
              <a:gd name="connsiteY11" fmla="*/ 3826880 h 4010014"/>
              <a:gd name="connsiteX12" fmla="*/ 134 w 5141655"/>
              <a:gd name="connsiteY12" fmla="*/ 2650454 h 4010014"/>
              <a:gd name="connsiteX13" fmla="*/ 614 w 5141655"/>
              <a:gd name="connsiteY13" fmla="*/ 371279 h 4010014"/>
              <a:gd name="connsiteX0" fmla="*/ 614 w 5141655"/>
              <a:gd name="connsiteY0" fmla="*/ 371279 h 4010014"/>
              <a:gd name="connsiteX1" fmla="*/ 586988 w 5141655"/>
              <a:gd name="connsiteY1" fmla="*/ 125618 h 4010014"/>
              <a:gd name="connsiteX2" fmla="*/ 614283 w 5141655"/>
              <a:gd name="connsiteY2" fmla="*/ 111972 h 4010014"/>
              <a:gd name="connsiteX3" fmla="*/ 395919 w 5141655"/>
              <a:gd name="connsiteY3" fmla="*/ 57380 h 4010014"/>
              <a:gd name="connsiteX4" fmla="*/ 450510 w 5141655"/>
              <a:gd name="connsiteY4" fmla="*/ 84675 h 4010014"/>
              <a:gd name="connsiteX5" fmla="*/ 2511322 w 5141655"/>
              <a:gd name="connsiteY5" fmla="*/ 43732 h 4010014"/>
              <a:gd name="connsiteX6" fmla="*/ 4957447 w 5141655"/>
              <a:gd name="connsiteY6" fmla="*/ 57380 h 4010014"/>
              <a:gd name="connsiteX7" fmla="*/ 4967919 w 5141655"/>
              <a:gd name="connsiteY7" fmla="*/ 2609511 h 4010014"/>
              <a:gd name="connsiteX8" fmla="*/ 4982858 w 5141655"/>
              <a:gd name="connsiteY8" fmla="*/ 3878697 h 4010014"/>
              <a:gd name="connsiteX9" fmla="*/ 4507071 w 5141655"/>
              <a:gd name="connsiteY9" fmla="*/ 4004300 h 4010014"/>
              <a:gd name="connsiteX10" fmla="*/ 2226011 w 5141655"/>
              <a:gd name="connsiteY10" fmla="*/ 3960584 h 4010014"/>
              <a:gd name="connsiteX11" fmla="*/ 301676 w 5141655"/>
              <a:gd name="connsiteY11" fmla="*/ 3919640 h 4010014"/>
              <a:gd name="connsiteX12" fmla="*/ 96148 w 5141655"/>
              <a:gd name="connsiteY12" fmla="*/ 3826880 h 4010014"/>
              <a:gd name="connsiteX13" fmla="*/ 134 w 5141655"/>
              <a:gd name="connsiteY13" fmla="*/ 2650454 h 4010014"/>
              <a:gd name="connsiteX14" fmla="*/ 614 w 5141655"/>
              <a:gd name="connsiteY14" fmla="*/ 371279 h 401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655" h="4010014">
                <a:moveTo>
                  <a:pt x="614" y="371279"/>
                </a:moveTo>
                <a:cubicBezTo>
                  <a:pt x="11907" y="-281992"/>
                  <a:pt x="507456" y="125618"/>
                  <a:pt x="586988" y="125618"/>
                </a:cubicBezTo>
                <a:cubicBezTo>
                  <a:pt x="666520" y="125618"/>
                  <a:pt x="575614" y="86951"/>
                  <a:pt x="614283" y="111972"/>
                </a:cubicBezTo>
                <a:cubicBezTo>
                  <a:pt x="652952" y="136993"/>
                  <a:pt x="357250" y="16437"/>
                  <a:pt x="395919" y="57380"/>
                </a:cubicBezTo>
                <a:cubicBezTo>
                  <a:pt x="434588" y="98323"/>
                  <a:pt x="61549" y="61929"/>
                  <a:pt x="450510" y="84675"/>
                </a:cubicBezTo>
                <a:lnTo>
                  <a:pt x="2511322" y="43732"/>
                </a:lnTo>
                <a:lnTo>
                  <a:pt x="4957447" y="57380"/>
                </a:lnTo>
                <a:cubicBezTo>
                  <a:pt x="5366880" y="485010"/>
                  <a:pt x="4965645" y="1981261"/>
                  <a:pt x="4967919" y="2609511"/>
                </a:cubicBezTo>
                <a:cubicBezTo>
                  <a:pt x="4926662" y="3232749"/>
                  <a:pt x="5050568" y="3668978"/>
                  <a:pt x="4982858" y="3878697"/>
                </a:cubicBezTo>
                <a:cubicBezTo>
                  <a:pt x="4915149" y="4088416"/>
                  <a:pt x="4921053" y="3977004"/>
                  <a:pt x="4507071" y="4004300"/>
                </a:cubicBezTo>
                <a:lnTo>
                  <a:pt x="2226011" y="3960584"/>
                </a:lnTo>
                <a:cubicBezTo>
                  <a:pt x="1630059" y="3910542"/>
                  <a:pt x="897628" y="3969682"/>
                  <a:pt x="301676" y="3919640"/>
                </a:cubicBezTo>
                <a:lnTo>
                  <a:pt x="96148" y="3826880"/>
                </a:lnTo>
                <a:cubicBezTo>
                  <a:pt x="100537" y="3448386"/>
                  <a:pt x="-4255" y="3028948"/>
                  <a:pt x="134" y="2650454"/>
                </a:cubicBezTo>
                <a:lnTo>
                  <a:pt x="614" y="371279"/>
                </a:lnTo>
                <a:close/>
              </a:path>
            </a:pathLst>
          </a:custGeom>
          <a:solidFill>
            <a:schemeClr val="bg1"/>
          </a:solidFill>
          <a:ln>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19525"/>
          <a:stretch/>
        </p:blipFill>
        <p:spPr>
          <a:xfrm>
            <a:off x="6650999" y="1496860"/>
            <a:ext cx="5212641" cy="3841697"/>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r="9485"/>
          <a:stretch/>
        </p:blipFill>
        <p:spPr>
          <a:xfrm>
            <a:off x="7134216" y="707895"/>
            <a:ext cx="4824700" cy="484945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3519" b="95000" l="4531" r="94323"/>
                    </a14:imgEffect>
                  </a14:imgLayer>
                </a14:imgProps>
              </a:ext>
              <a:ext uri="{28A0092B-C50C-407E-A947-70E740481C1C}">
                <a14:useLocalDpi xmlns:a14="http://schemas.microsoft.com/office/drawing/2010/main" val="0"/>
              </a:ext>
            </a:extLst>
          </a:blip>
          <a:srcRect l="51136" t="23880" r="23382"/>
          <a:stretch/>
        </p:blipFill>
        <p:spPr>
          <a:xfrm>
            <a:off x="6406963" y="1696076"/>
            <a:ext cx="2357083" cy="3960515"/>
          </a:xfrm>
          <a:prstGeom prst="rect">
            <a:avLst/>
          </a:prstGeom>
        </p:spPr>
      </p:pic>
      <p:sp>
        <p:nvSpPr>
          <p:cNvPr id="19" name="TextBox 18"/>
          <p:cNvSpPr txBox="1"/>
          <p:nvPr/>
        </p:nvSpPr>
        <p:spPr>
          <a:xfrm>
            <a:off x="8656836" y="2751891"/>
            <a:ext cx="3046936" cy="1354217"/>
          </a:xfrm>
          <a:prstGeom prst="rect">
            <a:avLst/>
          </a:prstGeom>
          <a:noFill/>
        </p:spPr>
        <p:txBody>
          <a:bodyPr wrap="square" rtlCol="0">
            <a:spAutoFit/>
          </a:bodyPr>
          <a:lstStyle/>
          <a:p>
            <a:pPr algn="ctr"/>
            <a:r>
              <a:rPr lang="en-GB" sz="2800" b="1" dirty="0" err="1">
                <a:solidFill>
                  <a:srgbClr val="2618DE"/>
                </a:solidFill>
                <a:latin typeface="UTM Avo" panose="02040603050506020204" pitchFamily="18" charset="0"/>
                <a:ea typeface="Cambria" panose="02040503050406030204" pitchFamily="18" charset="0"/>
              </a:rPr>
              <a:t>Lớn</a:t>
            </a:r>
            <a:r>
              <a:rPr lang="en-GB" sz="2800" b="1" dirty="0">
                <a:solidFill>
                  <a:srgbClr val="2618DE"/>
                </a:solidFill>
                <a:latin typeface="UTM Avo" panose="02040603050506020204" pitchFamily="18" charset="0"/>
                <a:ea typeface="Cambria" panose="02040503050406030204" pitchFamily="18" charset="0"/>
              </a:rPr>
              <a:t> </a:t>
            </a:r>
            <a:r>
              <a:rPr lang="en-GB" sz="2800" b="1" dirty="0" err="1">
                <a:solidFill>
                  <a:srgbClr val="2618DE"/>
                </a:solidFill>
                <a:latin typeface="UTM Avo" panose="02040603050506020204" pitchFamily="18" charset="0"/>
                <a:ea typeface="Cambria" panose="02040503050406030204" pitchFamily="18" charset="0"/>
              </a:rPr>
              <a:t>bổng</a:t>
            </a:r>
            <a:r>
              <a:rPr lang="en-GB" sz="2800" b="1" dirty="0">
                <a:solidFill>
                  <a:srgbClr val="2618DE"/>
                </a:solidFill>
                <a:latin typeface="UTM Avo" panose="02040603050506020204" pitchFamily="18" charset="0"/>
                <a:ea typeface="Cambria" panose="02040503050406030204" pitchFamily="18" charset="0"/>
              </a:rPr>
              <a:t>:</a:t>
            </a:r>
          </a:p>
          <a:p>
            <a:pPr algn="ctr"/>
            <a:r>
              <a:rPr lang="en-GB" b="1" dirty="0" err="1">
                <a:solidFill>
                  <a:schemeClr val="accent1">
                    <a:lumMod val="50000"/>
                  </a:schemeClr>
                </a:solidFill>
                <a:latin typeface="UTM Avo" panose="02040603050506020204" pitchFamily="18" charset="0"/>
                <a:ea typeface="Cambria" panose="02040503050406030204" pitchFamily="18" charset="0"/>
              </a:rPr>
              <a:t>Lớn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nhanh</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vượt</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hẳn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lên</a:t>
            </a:r>
            <a:endParaRPr lang="en-GB" b="1" dirty="0">
              <a:solidFill>
                <a:schemeClr val="accent1">
                  <a:lumMod val="50000"/>
                </a:schemeClr>
              </a:solidFill>
              <a:latin typeface="UTM Avo" panose="02040603050506020204" pitchFamily="18" charset="0"/>
              <a:ea typeface="Cambria" panose="02040503050406030204" pitchFamily="18" charset="0"/>
            </a:endParaRPr>
          </a:p>
          <a:p>
            <a:pPr algn="ctr"/>
            <a:r>
              <a:rPr lang="en-GB" b="1" dirty="0" err="1">
                <a:solidFill>
                  <a:schemeClr val="accent1">
                    <a:lumMod val="50000"/>
                  </a:schemeClr>
                </a:solidFill>
                <a:latin typeface="UTM Avo" panose="02040603050506020204" pitchFamily="18" charset="0"/>
                <a:ea typeface="Cambria" panose="02040503050406030204" pitchFamily="18" charset="0"/>
              </a:rPr>
              <a:t>Ví</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dụ</a:t>
            </a:r>
            <a:r>
              <a:rPr lang="en-GB" b="1" dirty="0">
                <a:solidFill>
                  <a:schemeClr val="accent1">
                    <a:lumMod val="50000"/>
                  </a:schemeClr>
                </a:solidFill>
                <a:latin typeface="UTM Avo" panose="02040603050506020204" pitchFamily="18" charset="0"/>
                <a:ea typeface="Cambria" panose="02040503050406030204" pitchFamily="18" charset="0"/>
              </a:rPr>
              <a:t>: Nam </a:t>
            </a:r>
            <a:r>
              <a:rPr lang="en-GB" b="1" dirty="0" err="1">
                <a:solidFill>
                  <a:schemeClr val="accent1">
                    <a:lumMod val="50000"/>
                  </a:schemeClr>
                </a:solidFill>
                <a:latin typeface="UTM Avo" panose="02040603050506020204" pitchFamily="18" charset="0"/>
                <a:ea typeface="Cambria" panose="02040503050406030204" pitchFamily="18" charset="0"/>
              </a:rPr>
              <a:t>cảm</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thấy</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mình</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lớn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bổng</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lên</a:t>
            </a:r>
            <a:endParaRPr lang="en-GB" b="1" dirty="0">
              <a:solidFill>
                <a:schemeClr val="accent1">
                  <a:lumMod val="50000"/>
                </a:schemeClr>
              </a:solidFill>
              <a:latin typeface="UTM Avo" panose="02040603050506020204" pitchFamily="18" charset="0"/>
              <a:ea typeface="Cambria" panose="02040503050406030204" pitchFamily="18" charset="0"/>
            </a:endParaRPr>
          </a:p>
        </p:txBody>
      </p:sp>
      <p:grpSp>
        <p:nvGrpSpPr>
          <p:cNvPr id="24" name="Group 23"/>
          <p:cNvGrpSpPr/>
          <p:nvPr/>
        </p:nvGrpSpPr>
        <p:grpSpPr>
          <a:xfrm>
            <a:off x="3311317" y="101147"/>
            <a:ext cx="6210300" cy="787452"/>
            <a:chOff x="3704647" y="230141"/>
            <a:chExt cx="6210300" cy="647429"/>
          </a:xfrm>
          <a:solidFill>
            <a:srgbClr val="92D050"/>
          </a:solidFill>
        </p:grpSpPr>
        <p:sp>
          <p:nvSpPr>
            <p:cNvPr id="25"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26" name="Rectangle 25"/>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20896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left)">
                                      <p:cBhvr>
                                        <p:cTn id="30" dur="500"/>
                                        <p:tgtEl>
                                          <p:spTgt spid="112"/>
                                        </p:tgtEl>
                                      </p:cBhvr>
                                    </p:animEffect>
                                  </p:childTnLst>
                                </p:cTn>
                              </p:par>
                              <p:par>
                                <p:cTn id="31" presetID="22" presetClass="entr" presetSubtype="8"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wipe(left)">
                                      <p:cBhvr>
                                        <p:cTn id="33" dur="500"/>
                                        <p:tgtEl>
                                          <p:spTgt spid="118"/>
                                        </p:tgtEl>
                                      </p:cBhvr>
                                    </p:animEffect>
                                  </p:childTnLst>
                                </p:cTn>
                              </p:par>
                              <p:par>
                                <p:cTn id="34" presetID="22" presetClass="entr" presetSubtype="8" fill="hold" nodeType="with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left)">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22" presetClass="exit" presetSubtype="4" fill="hold" grpId="1" nodeType="withEffect">
                                  <p:stCondLst>
                                    <p:cond delay="0"/>
                                  </p:stCondLst>
                                  <p:childTnLst>
                                    <p:animEffect transition="out" filter="wipe(down)">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1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414751" y="933071"/>
            <a:ext cx="10339099" cy="5839204"/>
            <a:chOff x="1414750" y="933071"/>
            <a:chExt cx="10339099" cy="583920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12395" y="1139964"/>
              <a:ext cx="9658116" cy="5632311"/>
            </a:xfrm>
            <a:prstGeom prst="rect">
              <a:avLst/>
            </a:prstGeom>
          </p:spPr>
          <p:txBody>
            <a:bodyPr wrap="square">
              <a:spAutoFit/>
            </a:bodyPr>
            <a:lstStyle/>
            <a:p>
              <a:pPr algn="just"/>
              <a:r>
                <a:rPr lang="en-US" sz="2400"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chemeClr val="accent5">
                      <a:lumMod val="50000"/>
                    </a:schemeClr>
                  </a:solidFill>
                </a:rPr>
                <a:t>(Văn Giá)</a:t>
              </a:r>
            </a:p>
          </p:txBody>
        </p:sp>
      </p:grpSp>
      <p:grpSp>
        <p:nvGrpSpPr>
          <p:cNvPr id="110" name="Group 109"/>
          <p:cNvGrpSpPr/>
          <p:nvPr/>
        </p:nvGrpSpPr>
        <p:grpSpPr>
          <a:xfrm>
            <a:off x="-1" y="2"/>
            <a:ext cx="2942447" cy="1293091"/>
            <a:chOff x="-1" y="0"/>
            <a:chExt cx="2942447" cy="1293091"/>
          </a:xfrm>
        </p:grpSpPr>
        <p:sp>
          <p:nvSpPr>
            <p:cNvPr id="5" name="Cloud 4"/>
            <p:cNvSpPr/>
            <p:nvPr/>
          </p:nvSpPr>
          <p:spPr>
            <a:xfrm>
              <a:off x="-1" y="0"/>
              <a:ext cx="2942447"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toàn</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bài</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470865" y="79135"/>
              <a:ext cx="17844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toàn</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bài</a:t>
              </a:r>
              <a:endParaRPr lang="en-US" sz="3200" b="1" dirty="0">
                <a:solidFill>
                  <a:srgbClr val="C00000"/>
                </a:solidFill>
                <a:latin typeface="UTM Cancel" panose="02040603050506020204" pitchFamily="18"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927447" y="4617605"/>
            <a:ext cx="3344037" cy="2361565"/>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1" name="Group 110"/>
          <p:cNvGrpSpPr/>
          <p:nvPr/>
        </p:nvGrpSpPr>
        <p:grpSpPr>
          <a:xfrm>
            <a:off x="3376659" y="284725"/>
            <a:ext cx="6210300" cy="855240"/>
            <a:chOff x="3704647" y="257175"/>
            <a:chExt cx="6210300" cy="620395"/>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335786" y="271146"/>
              <a:ext cx="4948021" cy="535830"/>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20662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grpSp>
        <p:nvGrpSpPr>
          <p:cNvPr id="3" name="Group 2"/>
          <p:cNvGrpSpPr/>
          <p:nvPr/>
        </p:nvGrpSpPr>
        <p:grpSpPr>
          <a:xfrm>
            <a:off x="1926906" y="2201356"/>
            <a:ext cx="5705588" cy="3069234"/>
            <a:chOff x="1926906" y="2201356"/>
            <a:chExt cx="5705588" cy="3069234"/>
          </a:xfrm>
        </p:grpSpPr>
        <p:sp>
          <p:nvSpPr>
            <p:cNvPr id="2" name="TextBox 1"/>
            <p:cNvSpPr txBox="1"/>
            <p:nvPr/>
          </p:nvSpPr>
          <p:spPr>
            <a:xfrm rot="21341674">
              <a:off x="1952150" y="2201356"/>
              <a:ext cx="5680344" cy="3046988"/>
            </a:xfrm>
            <a:prstGeom prst="rect">
              <a:avLst/>
            </a:prstGeom>
            <a:noFill/>
          </p:spPr>
          <p:txBody>
            <a:bodyPr wrap="square" rtlCol="0">
              <a:spAutoFit/>
            </a:bodyPr>
            <a:lstStyle/>
            <a:p>
              <a:pPr algn="ctr"/>
              <a:r>
                <a:rPr lang="en-GB" sz="9600" dirty="0">
                  <a:ln w="254000">
                    <a:solidFill>
                      <a:srgbClr val="CCFF99"/>
                    </a:solidFill>
                  </a:ln>
                  <a:solidFill>
                    <a:srgbClr val="CCFF99"/>
                  </a:solidFill>
                  <a:latin typeface="UTM Showcard" panose="02040603050506020204" pitchFamily="18" charset="0"/>
                </a:rPr>
                <a:t>TRẢ LỜI</a:t>
              </a:r>
              <a:r>
                <a:rPr lang="en-GB" sz="9600" dirty="0">
                  <a:ln w="254000">
                    <a:solidFill>
                      <a:schemeClr val="accent4">
                        <a:lumMod val="60000"/>
                        <a:lumOff val="40000"/>
                      </a:schemeClr>
                    </a:solidFill>
                  </a:ln>
                  <a:solidFill>
                    <a:schemeClr val="accent4">
                      <a:lumMod val="60000"/>
                      <a:lumOff val="40000"/>
                    </a:schemeClr>
                  </a:solidFill>
                  <a:latin typeface="UTM Showcard" panose="02040603050506020204" pitchFamily="18" charset="0"/>
                </a:rPr>
                <a:t> </a:t>
              </a:r>
              <a:r>
                <a:rPr lang="en-GB" sz="9600" dirty="0">
                  <a:ln w="254000">
                    <a:solidFill>
                      <a:srgbClr val="FFE3AB"/>
                    </a:solidFill>
                  </a:ln>
                  <a:solidFill>
                    <a:srgbClr val="FFE3AB"/>
                  </a:solidFill>
                  <a:latin typeface="UTM Showcard" panose="02040603050506020204" pitchFamily="18" charset="0"/>
                </a:rPr>
                <a:t>CÂU HỎI</a:t>
              </a:r>
            </a:p>
          </p:txBody>
        </p:sp>
        <p:sp>
          <p:nvSpPr>
            <p:cNvPr id="8" name="TextBox 7"/>
            <p:cNvSpPr txBox="1"/>
            <p:nvPr/>
          </p:nvSpPr>
          <p:spPr>
            <a:xfrm rot="21341674">
              <a:off x="1926906" y="2223602"/>
              <a:ext cx="5680344" cy="3046988"/>
            </a:xfrm>
            <a:prstGeom prst="rect">
              <a:avLst/>
            </a:prstGeom>
            <a:noFill/>
          </p:spPr>
          <p:txBody>
            <a:bodyPr wrap="square" rtlCol="0">
              <a:spAutoFit/>
            </a:bodyPr>
            <a:lstStyle/>
            <a:p>
              <a:pPr algn="ctr"/>
              <a:r>
                <a:rPr lang="en-GB" sz="9600" b="1" dirty="0">
                  <a:ln w="19050">
                    <a:solidFill>
                      <a:srgbClr val="008000"/>
                    </a:solidFill>
                    <a:prstDash val="solid"/>
                  </a:ln>
                  <a:solidFill>
                    <a:srgbClr val="008000"/>
                  </a:solidFill>
                  <a:latin typeface="UTM Showcard" panose="02040603050506020204" pitchFamily="18" charset="0"/>
                </a:rPr>
                <a:t>TRẢ LỜI</a:t>
              </a:r>
              <a:r>
                <a:rPr lang="en-GB" sz="9600" b="1" dirty="0">
                  <a:ln w="19050">
                    <a:solidFill>
                      <a:srgbClr val="009900"/>
                    </a:solidFill>
                    <a:prstDash val="solid"/>
                  </a:ln>
                  <a:solidFill>
                    <a:srgbClr val="009900"/>
                  </a:solidFill>
                  <a:latin typeface="UTM Showcard" panose="02040603050506020204" pitchFamily="18" charset="0"/>
                </a:rPr>
                <a:t> </a:t>
              </a:r>
              <a:r>
                <a:rPr lang="en-GB" sz="9600" b="1" dirty="0">
                  <a:ln w="9525">
                    <a:solidFill>
                      <a:schemeClr val="accent2"/>
                    </a:solidFill>
                  </a:ln>
                  <a:solidFill>
                    <a:schemeClr val="accent2">
                      <a:lumMod val="75000"/>
                    </a:schemeClr>
                  </a:solidFill>
                  <a:latin typeface="UTM Showcard" panose="02040603050506020204" pitchFamily="18" charset="0"/>
                </a:rPr>
                <a:t>CÂU HỎI</a:t>
              </a:r>
            </a:p>
          </p:txBody>
        </p:sp>
      </p:grpSp>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36853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554883" y="1254052"/>
            <a:ext cx="11550431" cy="530347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UTM Avo" panose="02040603050506020204" pitchFamily="18" charset="0"/>
            </a:endParaRPr>
          </a:p>
        </p:txBody>
      </p:sp>
      <p:grpSp>
        <p:nvGrpSpPr>
          <p:cNvPr id="8" name="Group 7"/>
          <p:cNvGrpSpPr/>
          <p:nvPr/>
        </p:nvGrpSpPr>
        <p:grpSpPr>
          <a:xfrm>
            <a:off x="-176952" y="1167242"/>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TM Avo" panose="02040603050506020204" pitchFamily="18" charset="0"/>
                </a:rPr>
                <a:t>?</a:t>
              </a:r>
            </a:p>
          </p:txBody>
        </p:sp>
      </p:grpSp>
      <p:sp>
        <p:nvSpPr>
          <p:cNvPr id="9" name="TextBox 8">
            <a:extLst>
              <a:ext uri="{FF2B5EF4-FFF2-40B4-BE49-F238E27FC236}">
                <a16:creationId xmlns:a16="http://schemas.microsoft.com/office/drawing/2014/main" id="{D4BBCAA7-27CF-4636-A3ED-462FA555AC5D}"/>
              </a:ext>
            </a:extLst>
          </p:cNvPr>
          <p:cNvSpPr txBox="1"/>
          <p:nvPr/>
        </p:nvSpPr>
        <p:spPr>
          <a:xfrm>
            <a:off x="1781410" y="1579509"/>
            <a:ext cx="9747981" cy="1200329"/>
          </a:xfrm>
          <a:prstGeom prst="rect">
            <a:avLst/>
          </a:prstGeom>
          <a:noFill/>
        </p:spPr>
        <p:txBody>
          <a:bodyPr wrap="square" rtlCol="0">
            <a:spAutoFit/>
          </a:bodyPr>
          <a:lstStyle/>
          <a:p>
            <a:pPr algn="just"/>
            <a:r>
              <a:rPr lang="en-US" sz="3600" b="1" dirty="0">
                <a:solidFill>
                  <a:srgbClr val="C00000"/>
                </a:solidFill>
                <a:latin typeface="UTM Avo" panose="02040603050506020204" pitchFamily="18" charset="0"/>
                <a:ea typeface="Arial-Rounded" panose="020B0500000000000000" pitchFamily="34" charset="0"/>
                <a:cs typeface="Arial" panose="020B0604020202020204" pitchFamily="34" charset="0"/>
              </a:rPr>
              <a:t>1.</a:t>
            </a:r>
            <a:r>
              <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3600" b="1" dirty="0">
                <a:solidFill>
                  <a:srgbClr val="C00000"/>
                </a:solidFill>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10" name="TextBox 9"/>
          <p:cNvSpPr txBox="1"/>
          <p:nvPr/>
        </p:nvSpPr>
        <p:spPr>
          <a:xfrm>
            <a:off x="979060" y="3119872"/>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a.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vùng</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dậy</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1" name="TextBox 10"/>
          <p:cNvSpPr txBox="1"/>
          <p:nvPr/>
        </p:nvSpPr>
        <p:spPr>
          <a:xfrm>
            <a:off x="4888071" y="3505117"/>
            <a:ext cx="6744792"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b.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muốn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đến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sớm</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nhất</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lớp</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2" name="TextBox 11"/>
          <p:cNvSpPr txBox="1"/>
          <p:nvPr/>
        </p:nvSpPr>
        <p:spPr>
          <a:xfrm>
            <a:off x="898888" y="4482060"/>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chuẩn</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bị</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rất</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nhanh</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id="{C5C02C4D-9F0C-46E9-9BAC-AD1E3B099F2B}"/>
              </a:ext>
            </a:extLst>
          </p:cNvPr>
          <p:cNvSpPr txBox="1"/>
          <p:nvPr/>
        </p:nvSpPr>
        <p:spPr>
          <a:xfrm>
            <a:off x="4836369" y="5333593"/>
            <a:ext cx="7289047"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d.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thấy</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mình</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bổng</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lên</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4" name="Oval 13"/>
          <p:cNvSpPr/>
          <p:nvPr/>
        </p:nvSpPr>
        <p:spPr>
          <a:xfrm>
            <a:off x="966833" y="318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5" name="Oval 14"/>
          <p:cNvSpPr/>
          <p:nvPr/>
        </p:nvSpPr>
        <p:spPr>
          <a:xfrm>
            <a:off x="905935" y="453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4"/>
          <a:stretch>
            <a:fillRect/>
          </a:stretch>
        </p:blipFill>
        <p:spPr>
          <a:xfrm>
            <a:off x="-971849" y="4844035"/>
            <a:ext cx="2946970" cy="2219138"/>
          </a:xfrm>
          <a:prstGeom prst="rect">
            <a:avLst/>
          </a:prstGeom>
        </p:spPr>
      </p:pic>
      <p:grpSp>
        <p:nvGrpSpPr>
          <p:cNvPr id="24" name="Google Shape;1491;p53"/>
          <p:cNvGrpSpPr/>
          <p:nvPr/>
        </p:nvGrpSpPr>
        <p:grpSpPr>
          <a:xfrm>
            <a:off x="12688820" y="5543757"/>
            <a:ext cx="1102851" cy="1360492"/>
            <a:chOff x="1391375" y="3202475"/>
            <a:chExt cx="242775" cy="365700"/>
          </a:xfrm>
        </p:grpSpPr>
        <p:sp>
          <p:nvSpPr>
            <p:cNvPr id="25"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6"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7"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8"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9"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0"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1"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3"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4"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5"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6"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7"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8"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1"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2"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43"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44"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45"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6"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7"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8"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9"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0"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1"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2"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3"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4"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5"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6"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7"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8"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9"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1"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2"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4"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65"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7"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8"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9"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2"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5"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6"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7"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8"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9"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0"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81"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2"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3"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84"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3"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4"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5"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6"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7"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8"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9"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10"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1"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2"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3"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4"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5"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6"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Tree>
    <p:extLst>
      <p:ext uri="{BB962C8B-B14F-4D97-AF65-F5344CB8AC3E}">
        <p14:creationId xmlns:p14="http://schemas.microsoft.com/office/powerpoint/2010/main" val="35118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40"/>
                                        <p:tgtEl>
                                          <p:spTgt spid="10"/>
                                        </p:tgtEl>
                                        <p:attrNameLst>
                                          <p:attrName>fillcolor</p:attrName>
                                        </p:attrNameLst>
                                      </p:cBhvr>
                                      <p:tavLst>
                                        <p:tav tm="0">
                                          <p:val>
                                            <p:clrVal>
                                              <a:schemeClr val="accent2"/>
                                            </p:clrVal>
                                          </p:val>
                                        </p:tav>
                                        <p:tav tm="50000">
                                          <p:val>
                                            <p:clrVal>
                                              <a:schemeClr val="hlink"/>
                                            </p:clrVal>
                                          </p:val>
                                        </p:tav>
                                      </p:tavLst>
                                    </p:anim>
                                    <p:set>
                                      <p:cBhvr>
                                        <p:cTn id="19" dur="40"/>
                                        <p:tgtEl>
                                          <p:spTgt spid="10"/>
                                        </p:tgtEl>
                                        <p:attrNameLst>
                                          <p:attrName>fill.type</p:attrName>
                                        </p:attrNameLst>
                                      </p:cBhvr>
                                      <p:to>
                                        <p:strVal val="solid"/>
                                      </p:to>
                                    </p:set>
                                  </p:childTnLst>
                                </p:cTn>
                              </p:par>
                            </p:childTnLst>
                          </p:cTn>
                        </p:par>
                        <p:par>
                          <p:cTn id="20" fill="hold">
                            <p:stCondLst>
                              <p:cond delay="2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anim calcmode="discrete" valueType="clr">
                                      <p:cBhvr override="childStyle">
                                        <p:cTn id="23"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4" dur="40"/>
                                        <p:tgtEl>
                                          <p:spTgt spid="11"/>
                                        </p:tgtEl>
                                        <p:attrNameLst>
                                          <p:attrName>fillcolor</p:attrName>
                                        </p:attrNameLst>
                                      </p:cBhvr>
                                      <p:tavLst>
                                        <p:tav tm="0">
                                          <p:val>
                                            <p:clrVal>
                                              <a:schemeClr val="accent2"/>
                                            </p:clrVal>
                                          </p:val>
                                        </p:tav>
                                        <p:tav tm="50000">
                                          <p:val>
                                            <p:clrVal>
                                              <a:schemeClr val="hlink"/>
                                            </p:clrVal>
                                          </p:val>
                                        </p:tav>
                                      </p:tavLst>
                                    </p:anim>
                                    <p:set>
                                      <p:cBhvr>
                                        <p:cTn id="25" dur="40"/>
                                        <p:tgtEl>
                                          <p:spTgt spid="11"/>
                                        </p:tgtEl>
                                        <p:attrNameLst>
                                          <p:attrName>fill.type</p:attrName>
                                        </p:attrNameLst>
                                      </p:cBhvr>
                                      <p:to>
                                        <p:strVal val="solid"/>
                                      </p:to>
                                    </p:set>
                                  </p:childTnLst>
                                </p:cTn>
                              </p:par>
                            </p:childTnLst>
                          </p:cTn>
                        </p:par>
                        <p:par>
                          <p:cTn id="26" fill="hold">
                            <p:stCondLst>
                              <p:cond delay="6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40"/>
                                        <p:tgtEl>
                                          <p:spTgt spid="12"/>
                                        </p:tgtEl>
                                        <p:attrNameLst>
                                          <p:attrName>fillcolor</p:attrName>
                                        </p:attrNameLst>
                                      </p:cBhvr>
                                      <p:tavLst>
                                        <p:tav tm="0">
                                          <p:val>
                                            <p:clrVal>
                                              <a:schemeClr val="accent2"/>
                                            </p:clrVal>
                                          </p:val>
                                        </p:tav>
                                        <p:tav tm="50000">
                                          <p:val>
                                            <p:clrVal>
                                              <a:schemeClr val="hlink"/>
                                            </p:clrVal>
                                          </p:val>
                                        </p:tav>
                                      </p:tavLst>
                                    </p:anim>
                                    <p:set>
                                      <p:cBhvr>
                                        <p:cTn id="31" dur="40"/>
                                        <p:tgtEl>
                                          <p:spTgt spid="12"/>
                                        </p:tgtEl>
                                        <p:attrNameLst>
                                          <p:attrName>fill.type</p:attrName>
                                        </p:attrNameLst>
                                      </p:cBhvr>
                                      <p:to>
                                        <p:strVal val="solid"/>
                                      </p:to>
                                    </p:set>
                                  </p:childTnLst>
                                </p:cTn>
                              </p:par>
                            </p:childTnLst>
                          </p:cTn>
                        </p:par>
                        <p:par>
                          <p:cTn id="32" fill="hold">
                            <p:stCondLst>
                              <p:cond delay="96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3"/>
                                        </p:tgtEl>
                                        <p:attrNameLst>
                                          <p:attrName>style.visibility</p:attrName>
                                        </p:attrNameLst>
                                      </p:cBhvr>
                                      <p:to>
                                        <p:strVal val="visible"/>
                                      </p:to>
                                    </p:set>
                                    <p:anim calcmode="discrete" valueType="clr">
                                      <p:cBhvr override="childStyle">
                                        <p:cTn id="35" dur="4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6" dur="40"/>
                                        <p:tgtEl>
                                          <p:spTgt spid="13"/>
                                        </p:tgtEl>
                                        <p:attrNameLst>
                                          <p:attrName>fillcolor</p:attrName>
                                        </p:attrNameLst>
                                      </p:cBhvr>
                                      <p:tavLst>
                                        <p:tav tm="0">
                                          <p:val>
                                            <p:clrVal>
                                              <a:schemeClr val="accent2"/>
                                            </p:clrVal>
                                          </p:val>
                                        </p:tav>
                                        <p:tav tm="50000">
                                          <p:val>
                                            <p:clrVal>
                                              <a:schemeClr val="hlink"/>
                                            </p:clrVal>
                                          </p:val>
                                        </p:tav>
                                      </p:tavLst>
                                    </p:anim>
                                    <p:set>
                                      <p:cBhvr>
                                        <p:cTn id="37" dur="40"/>
                                        <p:tgtEl>
                                          <p:spTgt spid="13"/>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heel(1)">
                                      <p:cBhvr>
                                        <p:cTn id="4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291548" y="1215352"/>
            <a:ext cx="11763112" cy="5357922"/>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2387" y="109967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sp>
        <p:nvSpPr>
          <p:cNvPr id="117" name="TextBox 116"/>
          <p:cNvSpPr txBox="1"/>
          <p:nvPr/>
        </p:nvSpPr>
        <p:spPr>
          <a:xfrm>
            <a:off x="1920540" y="1523533"/>
            <a:ext cx="9516086" cy="1200329"/>
          </a:xfrm>
          <a:prstGeom prst="rect">
            <a:avLst/>
          </a:prstGeom>
          <a:noFill/>
        </p:spPr>
        <p:txBody>
          <a:bodyPr wrap="square" rtlCol="0">
            <a:spAutoFit/>
          </a:bodyPr>
          <a:lstStyle/>
          <a:p>
            <a:pPr lvl="0" algn="ctr"/>
            <a:r>
              <a:rPr lang="en-GB" sz="3600" b="1" dirty="0">
                <a:solidFill>
                  <a:srgbClr val="CC3399"/>
                </a:solidFill>
                <a:latin typeface="Arial" panose="020B0604020202020204" pitchFamily="34" charset="0"/>
                <a:ea typeface="Arial-Rounded" panose="020B0500000000000000" pitchFamily="34" charset="0"/>
                <a:cs typeface="Arial" panose="020B0604020202020204" pitchFamily="34" charset="0"/>
              </a:rPr>
              <a:t>2. </a:t>
            </a:r>
            <a:r>
              <a:rPr lang="vi-VN" sz="3600" b="1" dirty="0">
                <a:solidFill>
                  <a:srgbClr val="CC3399"/>
                </a:solidFill>
                <a:ea typeface="Arial-Rounded" panose="020B0500000000000000" pitchFamily="34" charset="0"/>
                <a:cs typeface="Arial-Rounded" panose="020B0500000000000000" pitchFamily="34" charset="0"/>
              </a:rPr>
              <a:t>Bạn ấy có thực hiện được mong muốn đến sớm nhất lớp không? Vì sao?</a:t>
            </a:r>
            <a:endParaRPr lang="en-US" sz="3600" b="1" dirty="0">
              <a:solidFill>
                <a:srgbClr val="CC3399"/>
              </a:solidFill>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359787" y="3238044"/>
            <a:ext cx="4681183" cy="4321863"/>
          </a:xfrm>
          <a:prstGeom prst="rect">
            <a:avLst/>
          </a:prstGeom>
        </p:spPr>
      </p:pic>
      <p:grpSp>
        <p:nvGrpSpPr>
          <p:cNvPr id="119" name="Group 118"/>
          <p:cNvGrpSpPr/>
          <p:nvPr/>
        </p:nvGrpSpPr>
        <p:grpSpPr>
          <a:xfrm>
            <a:off x="620183" y="2890075"/>
            <a:ext cx="9212929" cy="4321863"/>
            <a:chOff x="2649133" y="3395298"/>
            <a:chExt cx="6637292" cy="3190485"/>
          </a:xfrm>
        </p:grpSpPr>
        <p:sp>
          <p:nvSpPr>
            <p:cNvPr id="3" name="Cloud 2"/>
            <p:cNvSpPr/>
            <p:nvPr/>
          </p:nvSpPr>
          <p:spPr>
            <a:xfrm>
              <a:off x="2649133" y="3395298"/>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p:cNvSpPr/>
            <p:nvPr/>
          </p:nvSpPr>
          <p:spPr>
            <a:xfrm>
              <a:off x="3517375" y="3626135"/>
              <a:ext cx="5239654" cy="2340230"/>
            </a:xfrm>
            <a:prstGeom prst="rect">
              <a:avLst/>
            </a:prstGeom>
          </p:spPr>
          <p:txBody>
            <a:bodyPr wrap="square">
              <a:spAutoFit/>
            </a:bodyPr>
            <a:lstStyle/>
            <a:p>
              <a:pPr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Bạn ấy không thực hiện được mong muốn đến sớm nhất lớp vì khi tới cổng trường bạn ấy đã thấy mấy bạn cùng lớp đang ríu rít nói cười ở trong sân.</a:t>
              </a:r>
              <a:endParaRPr lang="en-US" sz="40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12373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wipe(down)">
                                      <p:cBhvr>
                                        <p:cTn id="1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765502" y="1576437"/>
            <a:ext cx="11154837"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86686" y="139064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4"/>
          <a:stretch>
            <a:fillRect/>
          </a:stretch>
        </p:blipFill>
        <p:spPr>
          <a:xfrm>
            <a:off x="-471428" y="4638862"/>
            <a:ext cx="2946970" cy="221913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7353718" y="3429000"/>
            <a:ext cx="4681183" cy="4321863"/>
          </a:xfrm>
          <a:prstGeom prst="rect">
            <a:avLst/>
          </a:prstGeom>
        </p:spPr>
      </p:pic>
      <p:sp>
        <p:nvSpPr>
          <p:cNvPr id="24" name="TextBox 23"/>
          <p:cNvSpPr txBox="1"/>
          <p:nvPr/>
        </p:nvSpPr>
        <p:spPr>
          <a:xfrm>
            <a:off x="2022349" y="1705002"/>
            <a:ext cx="9189156" cy="1323439"/>
          </a:xfrm>
          <a:prstGeom prst="rect">
            <a:avLst/>
          </a:prstGeom>
          <a:noFill/>
        </p:spPr>
        <p:txBody>
          <a:bodyPr wrap="square" rtlCol="0">
            <a:spAutoFit/>
          </a:bodyPr>
          <a:lstStyle/>
          <a:p>
            <a:pPr lvl="0" algn="just"/>
            <a:r>
              <a:rPr lang="en-GB"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3. </a:t>
            </a:r>
            <a:r>
              <a:rPr lang="vi-VN"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Bạn ấy nhận ra mình thay đổi như thế nào khi lên lớp 2?</a:t>
            </a:r>
            <a:endParaRPr lang="en-US" sz="40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5" name="Group 4"/>
          <p:cNvGrpSpPr/>
          <p:nvPr/>
        </p:nvGrpSpPr>
        <p:grpSpPr>
          <a:xfrm>
            <a:off x="2022349" y="3139611"/>
            <a:ext cx="6637292" cy="3190485"/>
            <a:chOff x="2649133" y="3205107"/>
            <a:chExt cx="6637292" cy="3190485"/>
          </a:xfrm>
        </p:grpSpPr>
        <p:sp>
          <p:nvSpPr>
            <p:cNvPr id="3" name="Cloud 2"/>
            <p:cNvSpPr/>
            <p:nvPr/>
          </p:nvSpPr>
          <p:spPr>
            <a:xfrm>
              <a:off x="2649133" y="3205107"/>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E5F4A75-7681-4DB5-8699-D6BE66AFBED2}"/>
                </a:ext>
              </a:extLst>
            </p:cNvPr>
            <p:cNvSpPr txBox="1"/>
            <p:nvPr/>
          </p:nvSpPr>
          <p:spPr>
            <a:xfrm>
              <a:off x="3376661" y="3977144"/>
              <a:ext cx="5590121" cy="1323439"/>
            </a:xfrm>
            <a:prstGeom prst="rect">
              <a:avLst/>
            </a:prstGeom>
            <a:noFill/>
          </p:spPr>
          <p:txBody>
            <a:bodyPr wrap="square">
              <a:spAutoFit/>
            </a:bodyPr>
            <a:lstStyle/>
            <a:p>
              <a:pPr lvl="0"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Khi lên lớp 2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bạn ấy</a:t>
              </a:r>
              <a:r>
                <a:rPr lang="en-US"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nhận </a:t>
              </a: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ra mình lớn bổng lên. </a:t>
              </a:r>
              <a:endParaRPr lang="en-US"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35365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id="{B2782C21-4166-4B2B-8E8A-2E765EB26975}"/>
              </a:ext>
            </a:extLst>
          </p:cNvPr>
          <p:cNvSpPr/>
          <p:nvPr/>
        </p:nvSpPr>
        <p:spPr>
          <a:xfrm>
            <a:off x="1333257" y="1219536"/>
            <a:ext cx="999395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4.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Tìm</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tranh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thích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hợp</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với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mỗi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đoạn</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trong</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bài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đọc</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147329" y="208479"/>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7077"/>
          <a:stretch/>
        </p:blipFill>
        <p:spPr>
          <a:xfrm>
            <a:off x="783475" y="2546160"/>
            <a:ext cx="3449774" cy="4014537"/>
          </a:xfrm>
          <a:prstGeom prst="rect">
            <a:avLst/>
          </a:prstGeom>
          <a:ln>
            <a:noFill/>
          </a:ln>
          <a:effectLst>
            <a:outerShdw blurRad="292100" dist="139700" dir="2700000" algn="tl" rotWithShape="0">
              <a:srgbClr val="333333">
                <a:alpha val="65000"/>
              </a:srgbClr>
            </a:outerShdw>
          </a:effectLst>
        </p:spPr>
      </p:pic>
      <p:pic>
        <p:nvPicPr>
          <p:cNvPr id="124" name="Picture 123"/>
          <p:cNvPicPr>
            <a:picLocks noChangeAspect="1"/>
          </p:cNvPicPr>
          <p:nvPr/>
        </p:nvPicPr>
        <p:blipFill rotWithShape="1">
          <a:blip r:embed="rId2">
            <a:extLst>
              <a:ext uri="{28A0092B-C50C-407E-A947-70E740481C1C}">
                <a14:useLocalDpi xmlns:a14="http://schemas.microsoft.com/office/drawing/2010/main" val="0"/>
              </a:ext>
            </a:extLst>
          </a:blip>
          <a:srcRect l="33746" r="33331"/>
          <a:stretch/>
        </p:blipFill>
        <p:spPr>
          <a:xfrm>
            <a:off x="4492391" y="2420101"/>
            <a:ext cx="3381455" cy="4110581"/>
          </a:xfrm>
          <a:prstGeom prst="rect">
            <a:avLst/>
          </a:prstGeom>
          <a:ln>
            <a:noFill/>
          </a:ln>
          <a:effectLst>
            <a:outerShdw blurRad="292100" dist="139700" dir="2700000" algn="tl" rotWithShape="0">
              <a:srgbClr val="333333">
                <a:alpha val="65000"/>
              </a:srgbClr>
            </a:outerShdw>
          </a:effectLst>
        </p:spPr>
      </p:pic>
      <p:pic>
        <p:nvPicPr>
          <p:cNvPr id="125" name="Picture 124"/>
          <p:cNvPicPr>
            <a:picLocks noChangeAspect="1"/>
          </p:cNvPicPr>
          <p:nvPr/>
        </p:nvPicPr>
        <p:blipFill rotWithShape="1">
          <a:blip r:embed="rId2">
            <a:extLst>
              <a:ext uri="{28A0092B-C50C-407E-A947-70E740481C1C}">
                <a14:useLocalDpi xmlns:a14="http://schemas.microsoft.com/office/drawing/2010/main" val="0"/>
              </a:ext>
            </a:extLst>
          </a:blip>
          <a:srcRect l="67662" r="-585"/>
          <a:stretch/>
        </p:blipFill>
        <p:spPr>
          <a:xfrm>
            <a:off x="8132988" y="2428138"/>
            <a:ext cx="3224613" cy="4102544"/>
          </a:xfrm>
          <a:prstGeom prst="rect">
            <a:avLst/>
          </a:prstGeom>
          <a:ln>
            <a:noFill/>
          </a:ln>
          <a:effectLst>
            <a:outerShdw blurRad="292100" dist="139700" dir="2700000" algn="tl" rotWithShape="0">
              <a:srgbClr val="333333">
                <a:alpha val="65000"/>
              </a:srgbClr>
            </a:outerShdw>
          </a:effectLst>
        </p:spPr>
      </p:pic>
      <p:sp>
        <p:nvSpPr>
          <p:cNvPr id="121" name="Cloud 120">
            <a:extLst>
              <a:ext uri="{FF2B5EF4-FFF2-40B4-BE49-F238E27FC236}">
                <a16:creationId xmlns:a16="http://schemas.microsoft.com/office/drawing/2014/main" id="{58121A0A-99C2-4508-AD67-AB42BAE30B53}"/>
              </a:ext>
            </a:extLst>
          </p:cNvPr>
          <p:cNvSpPr/>
          <p:nvPr/>
        </p:nvSpPr>
        <p:spPr>
          <a:xfrm>
            <a:off x="530408" y="2292387"/>
            <a:ext cx="1711717" cy="858703"/>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2618DE"/>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2618DE"/>
                </a:solidFill>
                <a:latin typeface="Calibri" panose="020F0502020204030204" pitchFamily="34" charset="0"/>
                <a:ea typeface="Arial-Rounded" panose="020B0500000000000000" pitchFamily="34" charset="0"/>
                <a:cs typeface="Calibri" panose="020F0502020204030204" pitchFamily="34" charset="0"/>
              </a:rPr>
              <a:t> 1</a:t>
            </a:r>
          </a:p>
        </p:txBody>
      </p:sp>
      <p:sp>
        <p:nvSpPr>
          <p:cNvPr id="122" name="Cloud 121">
            <a:extLst>
              <a:ext uri="{FF2B5EF4-FFF2-40B4-BE49-F238E27FC236}">
                <a16:creationId xmlns:a16="http://schemas.microsoft.com/office/drawing/2014/main" id="{F3387985-EB44-4468-857A-3AB192DEE4B2}"/>
              </a:ext>
            </a:extLst>
          </p:cNvPr>
          <p:cNvSpPr/>
          <p:nvPr/>
        </p:nvSpPr>
        <p:spPr>
          <a:xfrm>
            <a:off x="4233247" y="2272637"/>
            <a:ext cx="1711717" cy="837071"/>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2</a:t>
            </a:r>
          </a:p>
        </p:txBody>
      </p:sp>
      <p:sp>
        <p:nvSpPr>
          <p:cNvPr id="123" name="Cloud 122">
            <a:extLst>
              <a:ext uri="{FF2B5EF4-FFF2-40B4-BE49-F238E27FC236}">
                <a16:creationId xmlns:a16="http://schemas.microsoft.com/office/drawing/2014/main" id="{4388E7B7-1C30-4B7D-9AA6-BA76FC26DF0D}"/>
              </a:ext>
            </a:extLst>
          </p:cNvPr>
          <p:cNvSpPr/>
          <p:nvPr/>
        </p:nvSpPr>
        <p:spPr>
          <a:xfrm>
            <a:off x="7712602" y="2333767"/>
            <a:ext cx="1711716" cy="775940"/>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3</a:t>
            </a:r>
          </a:p>
        </p:txBody>
      </p:sp>
      <p:grpSp>
        <p:nvGrpSpPr>
          <p:cNvPr id="8" name="Group 7"/>
          <p:cNvGrpSpPr/>
          <p:nvPr/>
        </p:nvGrpSpPr>
        <p:grpSpPr>
          <a:xfrm>
            <a:off x="-732097" y="1075816"/>
            <a:ext cx="2279178" cy="1790397"/>
            <a:chOff x="4381500" y="1566952"/>
            <a:chExt cx="3429000" cy="357654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Tree>
    <p:extLst>
      <p:ext uri="{BB962C8B-B14F-4D97-AF65-F5344CB8AC3E}">
        <p14:creationId xmlns:p14="http://schemas.microsoft.com/office/powerpoint/2010/main" val="19386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wipe(down)">
                                      <p:cBhvr>
                                        <p:cTn id="20" dur="500"/>
                                        <p:tgtEl>
                                          <p:spTgt spid="125"/>
                                        </p:tgtEl>
                                      </p:cBhvr>
                                    </p:animEffect>
                                  </p:childTnLst>
                                </p:cTn>
                              </p:par>
                              <p:par>
                                <p:cTn id="21" presetID="22" presetClass="entr" presetSubtype="4" fill="hold" nodeType="with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wipe(down)">
                                      <p:cBhvr>
                                        <p:cTn id="23" dur="500"/>
                                        <p:tgtEl>
                                          <p:spTgt spid="124"/>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1.25E-6 -7.40741E-7 L -0.5625 -0.00648 " pathEditMode="relative" rAng="0" ptsTypes="AA">
                                      <p:cBhvr>
                                        <p:cTn id="27" dur="2000" fill="hold"/>
                                        <p:tgtEl>
                                          <p:spTgt spid="125"/>
                                        </p:tgtEl>
                                        <p:attrNameLst>
                                          <p:attrName>ppt_x</p:attrName>
                                          <p:attrName>ppt_y</p:attrName>
                                        </p:attrNameLst>
                                      </p:cBhvr>
                                      <p:rCtr x="-28125" y="-324"/>
                                    </p:animMotion>
                                  </p:childTnLst>
                                </p:cTn>
                              </p:par>
                              <p:par>
                                <p:cTn id="28" presetID="63" presetClass="path" presetSubtype="0" accel="50000" decel="50000" fill="hold" nodeType="withEffect">
                                  <p:stCondLst>
                                    <p:cond delay="0"/>
                                  </p:stCondLst>
                                  <p:childTnLst>
                                    <p:animMotion origin="layout" path="M 8.33333E-7 1.11111E-6 L 0.57096 0.00648 " pathEditMode="relative" rAng="0" ptsTypes="AA">
                                      <p:cBhvr>
                                        <p:cTn id="29" dur="2000" fill="hold"/>
                                        <p:tgtEl>
                                          <p:spTgt spid="2"/>
                                        </p:tgtEl>
                                        <p:attrNameLst>
                                          <p:attrName>ppt_x</p:attrName>
                                          <p:attrName>ppt_y</p:attrName>
                                        </p:attrNameLst>
                                      </p:cBhvr>
                                      <p:rCtr x="28542" y="324"/>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barn(inVertical)">
                                      <p:cBhvr>
                                        <p:cTn id="34" dur="500"/>
                                        <p:tgtEl>
                                          <p:spTgt spid="1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barn(inVertical)">
                                      <p:cBhvr>
                                        <p:cTn id="37" dur="500"/>
                                        <p:tgtEl>
                                          <p:spTgt spid="1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barn(inVertical)">
                                      <p:cBhvr>
                                        <p:cTn id="4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21" grpId="0" animBg="1"/>
      <p:bldP spid="122" grpId="0" animBg="1"/>
      <p:bldP spid="1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4434" y="1018796"/>
            <a:ext cx="11698940"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8" name="Trapezoid 9"/>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grpSp>
        <p:nvGrpSpPr>
          <p:cNvPr id="11" name="Group 10"/>
          <p:cNvGrpSpPr/>
          <p:nvPr/>
        </p:nvGrpSpPr>
        <p:grpSpPr>
          <a:xfrm>
            <a:off x="4572573" y="-130191"/>
            <a:ext cx="4120040" cy="1938992"/>
            <a:chOff x="4524278" y="170382"/>
            <a:chExt cx="4120040" cy="1938992"/>
          </a:xfrm>
        </p:grpSpPr>
        <p:sp>
          <p:nvSpPr>
            <p:cNvPr id="9" name="Rectangle 8"/>
            <p:cNvSpPr/>
            <p:nvPr/>
          </p:nvSpPr>
          <p:spPr>
            <a:xfrm>
              <a:off x="4524279" y="170382"/>
              <a:ext cx="4120039" cy="1938992"/>
            </a:xfrm>
            <a:prstGeom prst="rect">
              <a:avLst/>
            </a:prstGeom>
            <a:ln>
              <a:noFill/>
            </a:ln>
          </p:spPr>
          <p:txBody>
            <a:bodyPr wrap="none">
              <a:spAutoFit/>
            </a:bodyPr>
            <a:lstStyle/>
            <a:p>
              <a:pPr algn="ctr" defTabSz="685800">
                <a:lnSpc>
                  <a:spcPct val="150000"/>
                </a:lnSpc>
              </a:pP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Yêu</a:t>
              </a:r>
              <a:r>
                <a:rPr lang="en-US" sz="8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cầu</a:t>
              </a:r>
              <a:r>
                <a:rPr lang="en-US" sz="8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cần</a:t>
              </a:r>
              <a:r>
                <a:rPr lang="en-US" sz="8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đạt</a:t>
              </a:r>
              <a:endParaRPr lang="en-US" sz="8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endParaRPr>
            </a:p>
          </p:txBody>
        </p:sp>
        <p:sp>
          <p:nvSpPr>
            <p:cNvPr id="10" name="Rectangle 9"/>
            <p:cNvSpPr/>
            <p:nvPr/>
          </p:nvSpPr>
          <p:spPr>
            <a:xfrm>
              <a:off x="4524278" y="170382"/>
              <a:ext cx="4120039" cy="1938992"/>
            </a:xfrm>
            <a:prstGeom prst="rect">
              <a:avLst/>
            </a:prstGeom>
            <a:ln>
              <a:noFill/>
            </a:ln>
          </p:spPr>
          <p:txBody>
            <a:bodyPr wrap="none">
              <a:spAutoFit/>
            </a:bodyPr>
            <a:lstStyle/>
            <a:p>
              <a:pPr algn="ctr" defTabSz="685800">
                <a:lnSpc>
                  <a:spcPct val="150000"/>
                </a:lnSpc>
              </a:pP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Yêu</a:t>
              </a:r>
              <a:r>
                <a:rPr lang="en-US" sz="8000" b="1"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cầu</a:t>
              </a:r>
              <a:r>
                <a:rPr lang="en-US" sz="8000" b="1"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cần</a:t>
              </a:r>
              <a:r>
                <a:rPr lang="en-US" sz="8000" b="1"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đạt</a:t>
              </a:r>
              <a:endParaRPr lang="en-US" sz="8000"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endParaRPr>
            </a:p>
          </p:txBody>
        </p:sp>
      </p:grpSp>
      <p:sp>
        <p:nvSpPr>
          <p:cNvPr id="18" name="Rectangle 17"/>
          <p:cNvSpPr/>
          <p:nvPr/>
        </p:nvSpPr>
        <p:spPr>
          <a:xfrm>
            <a:off x="1084368" y="1676240"/>
            <a:ext cx="11096448" cy="4524315"/>
          </a:xfrm>
          <a:prstGeom prst="rect">
            <a:avLst/>
          </a:prstGeom>
        </p:spPr>
        <p:txBody>
          <a:bodyPr wrap="square">
            <a:spAutoFit/>
          </a:bodyPr>
          <a:lstStyle/>
          <a:p>
            <a:pPr marL="342900" indent="-342900">
              <a:buAutoNum type="arabicPeriod"/>
            </a:pP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Kiến</a:t>
            </a:r>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thức</a:t>
            </a:r>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kĩ</a:t>
            </a:r>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năng</a:t>
            </a:r>
            <a:endPar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a:p>
            <a:pPr lvl="0"/>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Đọc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đúng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lời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kể</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chuyện</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và</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lời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nói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của</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nhân</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vật</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a:t>
            </a:r>
            <a:endPar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a:p>
            <a:pPr lvl="0"/>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Hiểu</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được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cảm</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xúc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háo</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hức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vui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vẻ</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của</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học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sinh</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trong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ngày</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khai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giảng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lớp</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2;</a:t>
            </a:r>
            <a:endParaRPr lang="zh-CN" altLang="en-US" sz="2400" b="1" dirty="0">
              <a:solidFill>
                <a:srgbClr val="C00000"/>
              </a:solidFill>
              <a:latin typeface="Cambria" panose="02040503050406030204" pitchFamily="18" charset="0"/>
              <a:ea typeface="Arial-Rounded" panose="020B0500000000000000" pitchFamily="34" charset="0"/>
              <a:cs typeface="Arial" panose="020B0604020202020204" pitchFamily="34" charset="0"/>
            </a:endParaRPr>
          </a:p>
          <a:p>
            <a:pPr lvl="0"/>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Đọc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đúng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các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tiếng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trong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bài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a:t>
            </a:r>
            <a:endPar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a:p>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2. </a:t>
            </a:r>
            <a:r>
              <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rPr>
              <a:t>Năng lực</a:t>
            </a:r>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8000"/>
                </a:solidFill>
                <a:latin typeface="Cambria" panose="02040503050406030204" pitchFamily="18" charset="0"/>
                <a:ea typeface="Cambria" panose="02040503050406030204" pitchFamily="18" charset="0"/>
                <a:cs typeface="Arial" panose="020B0604020202020204" pitchFamily="34" charset="0"/>
              </a:rPr>
              <a:t>đặc</a:t>
            </a:r>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8000"/>
                </a:solidFill>
                <a:latin typeface="Cambria" panose="02040503050406030204" pitchFamily="18" charset="0"/>
                <a:ea typeface="Cambria" panose="02040503050406030204" pitchFamily="18" charset="0"/>
                <a:cs typeface="Arial" panose="020B0604020202020204" pitchFamily="34" charset="0"/>
              </a:rPr>
              <a:t>thù</a:t>
            </a:r>
            <a:endPar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endParaRPr>
          </a:p>
          <a:p>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rPr>
              <a:t> Hình thành và phát triển năng lực văn học (nhận biết được nhân vật, hiểu được diễn biến các sự việc diễn ra trong câu chuyện);</a:t>
            </a:r>
          </a:p>
          <a:p>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rPr>
              <a:t> Có cảm xúc hãnh diện, tự hào khi trở thành học sinh lớp 2; có tình cảm thân thiết, quý mến đối với bạn bè; có niềm vui đến trường.</a:t>
            </a:r>
          </a:p>
          <a:p>
            <a:pPr>
              <a:buFont typeface="+mj-lt"/>
              <a:buAutoNum type="arabicPeriod" startAt="3"/>
            </a:pPr>
            <a:r>
              <a:rPr lang="en-GB" sz="2400" b="1" dirty="0">
                <a:solidFill>
                  <a:srgbClr val="003300"/>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srgbClr val="003300"/>
                </a:solidFill>
                <a:latin typeface="Cambria" panose="02040503050406030204" pitchFamily="18" charset="0"/>
                <a:ea typeface="Cambria" panose="02040503050406030204" pitchFamily="18" charset="0"/>
                <a:cs typeface="Arial" panose="020B0604020202020204" pitchFamily="34" charset="0"/>
              </a:rPr>
              <a:t>Phẩm chất</a:t>
            </a:r>
          </a:p>
          <a:p>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ái</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Bồi dưỡng tình yêu trường lớp, tình thân thiết với thầy cô, bạn bè</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Trách</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nhiệm</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Tập</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trung</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học</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tập</a:t>
            </a:r>
            <a:endPar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图片 9220" descr="21"/>
          <p:cNvPicPr>
            <a:picLocks noChangeAspect="1"/>
          </p:cNvPicPr>
          <p:nvPr/>
        </p:nvPicPr>
        <p:blipFill rotWithShape="1">
          <a:blip r:embed="rId2"/>
          <a:srcRect l="15135" t="23865" r="61624" b="16686"/>
          <a:stretch/>
        </p:blipFill>
        <p:spPr>
          <a:xfrm>
            <a:off x="-335558" y="4354008"/>
            <a:ext cx="1462484" cy="2503992"/>
          </a:xfrm>
          <a:prstGeom prst="rect">
            <a:avLst/>
          </a:prstGeom>
          <a:noFill/>
          <a:ln w="9525">
            <a:noFill/>
          </a:ln>
        </p:spPr>
      </p:pic>
      <p:pic>
        <p:nvPicPr>
          <p:cNvPr id="13" name="图片 47108" descr="1-43"/>
          <p:cNvPicPr>
            <a:picLocks noChangeAspect="1"/>
          </p:cNvPicPr>
          <p:nvPr/>
        </p:nvPicPr>
        <p:blipFill>
          <a:blip r:embed="rId3"/>
          <a:stretch>
            <a:fillRect/>
          </a:stretch>
        </p:blipFill>
        <p:spPr>
          <a:xfrm>
            <a:off x="524434" y="110765"/>
            <a:ext cx="1725283" cy="1557847"/>
          </a:xfrm>
          <a:prstGeom prst="rect">
            <a:avLst/>
          </a:prstGeom>
          <a:noFill/>
          <a:ln w="9525">
            <a:noFill/>
          </a:ln>
        </p:spPr>
      </p:pic>
      <p:pic>
        <p:nvPicPr>
          <p:cNvPr id="14" name="图片 49157" descr="1-52"/>
          <p:cNvPicPr>
            <a:picLocks noChangeAspect="1"/>
          </p:cNvPicPr>
          <p:nvPr/>
        </p:nvPicPr>
        <p:blipFill>
          <a:blip r:embed="rId4"/>
          <a:stretch>
            <a:fillRect/>
          </a:stretch>
        </p:blipFill>
        <p:spPr>
          <a:xfrm rot="720629">
            <a:off x="8345469" y="5512257"/>
            <a:ext cx="2355712" cy="1604878"/>
          </a:xfrm>
          <a:prstGeom prst="rect">
            <a:avLst/>
          </a:prstGeom>
          <a:noFill/>
          <a:ln w="9525">
            <a:noFill/>
          </a:ln>
        </p:spPr>
      </p:pic>
      <p:pic>
        <p:nvPicPr>
          <p:cNvPr id="15" name="图片 46087" descr="1-45"/>
          <p:cNvPicPr>
            <a:picLocks noChangeAspect="1"/>
          </p:cNvPicPr>
          <p:nvPr/>
        </p:nvPicPr>
        <p:blipFill>
          <a:blip r:embed="rId5"/>
          <a:stretch>
            <a:fillRect/>
          </a:stretch>
        </p:blipFill>
        <p:spPr>
          <a:xfrm>
            <a:off x="9746492" y="309283"/>
            <a:ext cx="1725035" cy="1935745"/>
          </a:xfrm>
          <a:prstGeom prst="rect">
            <a:avLst/>
          </a:prstGeom>
          <a:noFill/>
          <a:ln w="9525">
            <a:noFill/>
          </a:ln>
        </p:spPr>
      </p:pic>
    </p:spTree>
    <p:extLst>
      <p:ext uri="{BB962C8B-B14F-4D97-AF65-F5344CB8AC3E}">
        <p14:creationId xmlns:p14="http://schemas.microsoft.com/office/powerpoint/2010/main" val="206322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par>
                                <p:cTn id="32" presetID="22" presetClass="entr" presetSubtype="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212035" y="933071"/>
            <a:ext cx="11828753" cy="6142234"/>
            <a:chOff x="1414750" y="933071"/>
            <a:chExt cx="10339099" cy="614223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718489" y="1442994"/>
              <a:ext cx="9678456" cy="5632311"/>
            </a:xfrm>
            <a:prstGeom prst="rect">
              <a:avLst/>
            </a:prstGeom>
          </p:spPr>
          <p:txBody>
            <a:bodyPr wrap="square">
              <a:spAutoFit/>
            </a:bodyPr>
            <a:lstStyle/>
            <a:p>
              <a:pPr algn="just"/>
              <a:r>
                <a:rPr lang="en-US" sz="2400" b="1" dirty="0">
                  <a:solidFill>
                    <a:schemeClr val="accent5">
                      <a:lumMod val="50000"/>
                    </a:schemeClr>
                  </a:solidFill>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chemeClr val="accent5">
                      <a:lumMod val="50000"/>
                    </a:schemeClr>
                  </a:solidFill>
                </a:rPr>
                <a:t>(Văn Giá)</a:t>
              </a:r>
            </a:p>
          </p:txBody>
        </p:sp>
      </p:grpSp>
      <p:grpSp>
        <p:nvGrpSpPr>
          <p:cNvPr id="110" name="Group 109"/>
          <p:cNvGrpSpPr/>
          <p:nvPr/>
        </p:nvGrpSpPr>
        <p:grpSpPr>
          <a:xfrm>
            <a:off x="-108127" y="212582"/>
            <a:ext cx="2942447" cy="1293091"/>
            <a:chOff x="42349" y="1259799"/>
            <a:chExt cx="2942447" cy="1293091"/>
          </a:xfrm>
        </p:grpSpPr>
        <p:sp>
          <p:nvSpPr>
            <p:cNvPr id="5" name="Cloud 4"/>
            <p:cNvSpPr/>
            <p:nvPr/>
          </p:nvSpPr>
          <p:spPr>
            <a:xfrm>
              <a:off x="42349" y="1259799"/>
              <a:ext cx="2942447"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Luyện</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lại</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736180" y="1326791"/>
              <a:ext cx="1340431"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Luyện</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lại</a:t>
              </a:r>
              <a:endParaRPr lang="en-US" sz="3200" b="1" dirty="0">
                <a:solidFill>
                  <a:srgbClr val="C00000"/>
                </a:solidFill>
                <a:latin typeface="UTM Cancel" panose="02040603050506020204" pitchFamily="18" charset="0"/>
              </a:endParaRPr>
            </a:p>
          </p:txBody>
        </p:sp>
      </p:grpSp>
      <p:grpSp>
        <p:nvGrpSpPr>
          <p:cNvPr id="14" name="Group 13"/>
          <p:cNvGrpSpPr/>
          <p:nvPr/>
        </p:nvGrpSpPr>
        <p:grpSpPr>
          <a:xfrm>
            <a:off x="3704647" y="257177"/>
            <a:ext cx="6210300" cy="779343"/>
            <a:chOff x="3704647" y="257175"/>
            <a:chExt cx="6210300" cy="779343"/>
          </a:xfrm>
        </p:grpSpPr>
        <p:sp>
          <p:nvSpPr>
            <p:cNvPr id="10" name="Trapezoid 9"/>
            <p:cNvSpPr/>
            <p:nvPr/>
          </p:nvSpPr>
          <p:spPr>
            <a:xfrm>
              <a:off x="3704647" y="257175"/>
              <a:ext cx="6210300" cy="77934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rPr>
                <a:t>TÔI LÀ HỌC SINH LỚP 2</a:t>
              </a: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2" name="Rectangle 11"/>
            <p:cNvSpPr/>
            <p:nvPr/>
          </p:nvSpPr>
          <p:spPr>
            <a:xfrm>
              <a:off x="4466848" y="301036"/>
              <a:ext cx="4685898" cy="646331"/>
            </a:xfrm>
            <a:prstGeom prst="rect">
              <a:avLst/>
            </a:prstGeom>
            <a:ln>
              <a:noFill/>
            </a:ln>
          </p:spPr>
          <p:txBody>
            <a:bodyPr wrap="none">
              <a:spAutoFit/>
            </a:bodyPr>
            <a:lstStyle/>
            <a:p>
              <a:pPr algn="ctr" defTabSz="685800">
                <a:lnSpc>
                  <a:spcPct val="150000"/>
                </a:lnSpc>
              </a:pPr>
              <a:r>
                <a:rPr lang="en-US" sz="2400" b="1" dirty="0">
                  <a:solidFill>
                    <a:srgbClr val="C00000"/>
                  </a:solidFill>
                  <a:effectLst>
                    <a:outerShdw blurRad="38100" dist="25400" dir="5400000" algn="ctr" rotWithShape="0">
                      <a:srgbClr val="6E747A">
                        <a:alpha val="43000"/>
                      </a:srgbClr>
                    </a:outerShdw>
                  </a:effectLst>
                  <a:latin typeface="UVN Bach Tuyet Nang" panose="02090907080705020403" pitchFamily="18" charset="0"/>
                  <a:cs typeface="Arial Rounded MT Bold" panose="020F0704030504030204" charset="0"/>
                </a:rPr>
                <a:t>TÔI LÀ HỌC SINH LỚP 2</a:t>
              </a:r>
              <a:endParaRPr lang="en-US" sz="2400" dirty="0">
                <a:solidFill>
                  <a:srgbClr val="C00000"/>
                </a:solidFill>
                <a:effectLst>
                  <a:outerShdw blurRad="38100" dist="25400" dir="5400000" algn="ctr" rotWithShape="0">
                    <a:srgbClr val="6E747A">
                      <a:alpha val="43000"/>
                    </a:srgbClr>
                  </a:outerShdw>
                </a:effectLst>
                <a:latin typeface="UVN Bach Tuyet Nang" panose="02090907080705020403" pitchFamily="18" charset="0"/>
                <a:cs typeface="Arial Rounded MT Bold" panose="020F0704030504030204"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10507670" y="301038"/>
            <a:ext cx="1973133" cy="1393430"/>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Tree>
    <p:extLst>
      <p:ext uri="{BB962C8B-B14F-4D97-AF65-F5344CB8AC3E}">
        <p14:creationId xmlns:p14="http://schemas.microsoft.com/office/powerpoint/2010/main" val="263116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nvGrpSpPr>
          <p:cNvPr id="2" name="Group 1"/>
          <p:cNvGrpSpPr/>
          <p:nvPr/>
        </p:nvGrpSpPr>
        <p:grpSpPr>
          <a:xfrm>
            <a:off x="2004489" y="2585552"/>
            <a:ext cx="5697579" cy="2570649"/>
            <a:chOff x="2004489" y="2585552"/>
            <a:chExt cx="5697579" cy="2570649"/>
          </a:xfrm>
        </p:grpSpPr>
        <p:sp>
          <p:nvSpPr>
            <p:cNvPr id="15" name="TextBox 14"/>
            <p:cNvSpPr txBox="1"/>
            <p:nvPr/>
          </p:nvSpPr>
          <p:spPr>
            <a:xfrm rot="21341674">
              <a:off x="2004489" y="2601656"/>
              <a:ext cx="5680344" cy="2554545"/>
            </a:xfrm>
            <a:prstGeom prst="rect">
              <a:avLst/>
            </a:prstGeom>
            <a:noFill/>
            <a:ln>
              <a:solidFill>
                <a:srgbClr val="CCFF99"/>
              </a:solidFill>
            </a:ln>
          </p:spPr>
          <p:txBody>
            <a:bodyPr wrap="square" rtlCol="0">
              <a:spAutoFit/>
            </a:bodyPr>
            <a:lstStyle/>
            <a:p>
              <a:pPr algn="ctr"/>
              <a:r>
                <a:rPr lang="en-GB" sz="8000" dirty="0" err="1">
                  <a:ln w="254000">
                    <a:solidFill>
                      <a:srgbClr val="CCFF99"/>
                    </a:solidFill>
                    <a:prstDash val="solid"/>
                  </a:ln>
                  <a:solidFill>
                    <a:srgbClr val="CCFF99"/>
                  </a:solidFill>
                  <a:latin typeface="UTM Showcard" panose="02040603050506020204" pitchFamily="18" charset="0"/>
                </a:rPr>
                <a:t>Luyện</a:t>
              </a:r>
              <a:r>
                <a:rPr lang="en-GB" sz="8000" dirty="0">
                  <a:ln w="254000">
                    <a:solidFill>
                      <a:srgbClr val="CCFF99"/>
                    </a:solidFill>
                    <a:prstDash val="solid"/>
                  </a:ln>
                  <a:solidFill>
                    <a:srgbClr val="CCFF99"/>
                  </a:solidFill>
                  <a:latin typeface="UTM Showcard" panose="02040603050506020204" pitchFamily="18" charset="0"/>
                </a:rPr>
                <a:t> </a:t>
              </a:r>
              <a:r>
                <a:rPr lang="en-GB" sz="8000" dirty="0" err="1">
                  <a:ln w="254000">
                    <a:solidFill>
                      <a:srgbClr val="CCFF99"/>
                    </a:solidFill>
                    <a:prstDash val="solid"/>
                  </a:ln>
                  <a:solidFill>
                    <a:srgbClr val="CCFF99"/>
                  </a:solidFill>
                  <a:latin typeface="UTM Showcard" panose="02040603050506020204" pitchFamily="18" charset="0"/>
                </a:rPr>
                <a:t>tập</a:t>
              </a:r>
              <a:r>
                <a:rPr lang="en-GB" sz="8000" dirty="0">
                  <a:ln w="254000">
                    <a:solidFill>
                      <a:srgbClr val="CCFF99"/>
                    </a:solidFill>
                    <a:prstDash val="solid"/>
                  </a:ln>
                  <a:solidFill>
                    <a:srgbClr val="CCFF99"/>
                  </a:solidFill>
                  <a:latin typeface="UTM Showcard" panose="02040603050506020204" pitchFamily="18" charset="0"/>
                </a:rPr>
                <a:t> </a:t>
              </a:r>
              <a:r>
                <a:rPr lang="en-GB" sz="8000" dirty="0" err="1">
                  <a:ln w="254000">
                    <a:solidFill>
                      <a:srgbClr val="FFE3AB"/>
                    </a:solidFill>
                    <a:prstDash val="solid"/>
                  </a:ln>
                  <a:solidFill>
                    <a:srgbClr val="FFE3AB"/>
                  </a:solidFill>
                  <a:latin typeface="UTM Showcard" panose="02040603050506020204" pitchFamily="18" charset="0"/>
                </a:rPr>
                <a:t>văn</a:t>
              </a:r>
              <a:r>
                <a:rPr lang="en-GB" sz="8000" dirty="0">
                  <a:ln w="254000">
                    <a:solidFill>
                      <a:srgbClr val="FFE3AB"/>
                    </a:solidFill>
                    <a:prstDash val="solid"/>
                  </a:ln>
                  <a:solidFill>
                    <a:srgbClr val="FFE3AB"/>
                  </a:solidFill>
                  <a:latin typeface="UTM Showcard" panose="02040603050506020204" pitchFamily="18" charset="0"/>
                </a:rPr>
                <a:t> </a:t>
              </a:r>
              <a:r>
                <a:rPr lang="en-GB" sz="8000" dirty="0" err="1">
                  <a:ln w="254000">
                    <a:solidFill>
                      <a:srgbClr val="FFE3AB"/>
                    </a:solidFill>
                    <a:prstDash val="solid"/>
                  </a:ln>
                  <a:solidFill>
                    <a:srgbClr val="FFE3AB"/>
                  </a:solidFill>
                  <a:latin typeface="UTM Showcard" panose="02040603050506020204" pitchFamily="18" charset="0"/>
                </a:rPr>
                <a:t>bản</a:t>
              </a:r>
              <a:endParaRPr lang="en-GB" sz="8000" dirty="0">
                <a:ln w="254000">
                  <a:solidFill>
                    <a:srgbClr val="FFE3AB"/>
                  </a:solidFill>
                  <a:prstDash val="solid"/>
                </a:ln>
                <a:solidFill>
                  <a:srgbClr val="FFE3AB"/>
                </a:solidFill>
                <a:latin typeface="UTM Showcard" panose="02040603050506020204" pitchFamily="18" charset="0"/>
              </a:endParaRPr>
            </a:p>
          </p:txBody>
        </p:sp>
        <p:sp>
          <p:nvSpPr>
            <p:cNvPr id="8" name="TextBox 7"/>
            <p:cNvSpPr txBox="1"/>
            <p:nvPr/>
          </p:nvSpPr>
          <p:spPr>
            <a:xfrm rot="21341674">
              <a:off x="2021724" y="2585552"/>
              <a:ext cx="5680344" cy="2554545"/>
            </a:xfrm>
            <a:prstGeom prst="rect">
              <a:avLst/>
            </a:prstGeom>
            <a:noFill/>
          </p:spPr>
          <p:txBody>
            <a:bodyPr wrap="square" rtlCol="0">
              <a:spAutoFit/>
            </a:bodyPr>
            <a:lstStyle/>
            <a:p>
              <a:pPr algn="ctr"/>
              <a:r>
                <a:rPr lang="en-GB" sz="8000" dirty="0" err="1">
                  <a:ln w="19050">
                    <a:solidFill>
                      <a:srgbClr val="008000"/>
                    </a:solidFill>
                    <a:prstDash val="solid"/>
                  </a:ln>
                  <a:solidFill>
                    <a:srgbClr val="008000"/>
                  </a:solidFill>
                  <a:latin typeface="UTM Showcard" panose="02040603050506020204" pitchFamily="18" charset="0"/>
                </a:rPr>
                <a:t>Luyện</a:t>
              </a:r>
              <a:r>
                <a:rPr lang="en-GB" sz="8000" dirty="0">
                  <a:ln w="19050">
                    <a:solidFill>
                      <a:srgbClr val="008000"/>
                    </a:solidFill>
                    <a:prstDash val="solid"/>
                  </a:ln>
                  <a:solidFill>
                    <a:srgbClr val="008000"/>
                  </a:solidFill>
                  <a:latin typeface="UTM Showcard" panose="02040603050506020204" pitchFamily="18" charset="0"/>
                </a:rPr>
                <a:t> </a:t>
              </a:r>
              <a:r>
                <a:rPr lang="en-GB" sz="8000" dirty="0" err="1">
                  <a:ln w="19050">
                    <a:solidFill>
                      <a:srgbClr val="008000"/>
                    </a:solidFill>
                    <a:prstDash val="solid"/>
                  </a:ln>
                  <a:solidFill>
                    <a:srgbClr val="008000"/>
                  </a:solidFill>
                  <a:latin typeface="UTM Showcard" panose="02040603050506020204" pitchFamily="18" charset="0"/>
                </a:rPr>
                <a:t>tập</a:t>
              </a:r>
              <a:r>
                <a:rPr lang="en-GB" sz="8000" dirty="0">
                  <a:ln w="19050">
                    <a:solidFill>
                      <a:srgbClr val="008000"/>
                    </a:solidFill>
                    <a:prstDash val="solid"/>
                  </a:ln>
                  <a:solidFill>
                    <a:srgbClr val="008000"/>
                  </a:solidFill>
                  <a:latin typeface="UTM Showcard" panose="02040603050506020204" pitchFamily="18" charset="0"/>
                </a:rPr>
                <a:t> </a:t>
              </a:r>
              <a:r>
                <a:rPr lang="en-GB" sz="8000" dirty="0" err="1">
                  <a:ln w="19050">
                    <a:solidFill>
                      <a:schemeClr val="accent2">
                        <a:lumMod val="50000"/>
                      </a:schemeClr>
                    </a:solidFill>
                    <a:prstDash val="solid"/>
                  </a:ln>
                  <a:solidFill>
                    <a:schemeClr val="accent2">
                      <a:lumMod val="75000"/>
                    </a:schemeClr>
                  </a:solidFill>
                  <a:latin typeface="UTM Showcard" panose="02040603050506020204" pitchFamily="18" charset="0"/>
                </a:rPr>
                <a:t>văn</a:t>
              </a:r>
              <a:r>
                <a:rPr lang="en-GB" sz="8000" dirty="0">
                  <a:ln w="19050">
                    <a:solidFill>
                      <a:schemeClr val="accent2">
                        <a:lumMod val="50000"/>
                      </a:schemeClr>
                    </a:solidFill>
                    <a:prstDash val="solid"/>
                  </a:ln>
                  <a:solidFill>
                    <a:schemeClr val="accent2">
                      <a:lumMod val="75000"/>
                    </a:schemeClr>
                  </a:solidFill>
                  <a:latin typeface="UTM Showcard" panose="02040603050506020204" pitchFamily="18" charset="0"/>
                </a:rPr>
                <a:t> </a:t>
              </a:r>
              <a:r>
                <a:rPr lang="en-GB" sz="8000" dirty="0" err="1">
                  <a:ln w="19050">
                    <a:solidFill>
                      <a:schemeClr val="accent2">
                        <a:lumMod val="50000"/>
                      </a:schemeClr>
                    </a:solidFill>
                    <a:prstDash val="solid"/>
                  </a:ln>
                  <a:solidFill>
                    <a:schemeClr val="accent2">
                      <a:lumMod val="75000"/>
                    </a:schemeClr>
                  </a:solidFill>
                  <a:latin typeface="UTM Showcard" panose="02040603050506020204" pitchFamily="18" charset="0"/>
                </a:rPr>
                <a:t>bản</a:t>
              </a:r>
              <a:endParaRPr lang="en-GB" sz="8000" dirty="0">
                <a:ln w="19050">
                  <a:solidFill>
                    <a:schemeClr val="accent2">
                      <a:lumMod val="50000"/>
                    </a:schemeClr>
                  </a:solidFill>
                  <a:prstDash val="solid"/>
                </a:ln>
                <a:solidFill>
                  <a:schemeClr val="accent2">
                    <a:lumMod val="75000"/>
                  </a:schemeClr>
                </a:solidFill>
                <a:latin typeface="UTM Showcard" panose="02040603050506020204" pitchFamily="18" charset="0"/>
              </a:endParaRPr>
            </a:p>
          </p:txBody>
        </p:sp>
      </p:grpSp>
    </p:spTree>
    <p:extLst>
      <p:ext uri="{BB962C8B-B14F-4D97-AF65-F5344CB8AC3E}">
        <p14:creationId xmlns:p14="http://schemas.microsoft.com/office/powerpoint/2010/main" val="117811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id="{B2782C21-4166-4B2B-8E8A-2E765EB26975}"/>
              </a:ext>
            </a:extLst>
          </p:cNvPr>
          <p:cNvSpPr/>
          <p:nvPr/>
        </p:nvSpPr>
        <p:spPr>
          <a:xfrm>
            <a:off x="345273" y="1323833"/>
            <a:ext cx="11610428"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a:solidFill>
                  <a:srgbClr val="C00000"/>
                </a:solidFill>
                <a:latin typeface="Calibri" panose="020F0502020204030204" pitchFamily="34" charset="0"/>
                <a:ea typeface="Arial-Rounded" panose="020B0500000000000000" pitchFamily="34" charset="0"/>
                <a:cs typeface="Calibri" panose="020F0502020204030204" pitchFamily="34" charset="0"/>
              </a:rPr>
              <a:t>1. T</a:t>
            </a:r>
            <a:r>
              <a:rPr lang="vi-VN" sz="3200" b="1">
                <a:solidFill>
                  <a:srgbClr val="C00000"/>
                </a:solidFill>
                <a:latin typeface="Calibri" panose="020F0502020204030204" pitchFamily="34" charset="0"/>
                <a:ea typeface="Arial-Rounded" panose="020B0500000000000000" pitchFamily="34" charset="0"/>
                <a:cs typeface="Calibri" panose="020F0502020204030204" pitchFamily="34" charset="0"/>
              </a:rPr>
              <a:t>ừ </a:t>
            </a:r>
            <a:r>
              <a:rPr lang="vi-VN"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nào dưới đây nói về các em lớp 1 trong ngày khai trường?</a:t>
            </a:r>
            <a:endParaRPr lang="en-US" sz="3200" b="1" dirty="0">
              <a:solidFill>
                <a:srgbClr val="C00000"/>
              </a:solidFill>
              <a:latin typeface="UTM Avo" panose="02040603050506020204" pitchFamily="18" charset="0"/>
              <a:ea typeface="Arial-Rounded" panose="020B0500000000000000" pitchFamily="34" charset="0"/>
              <a:cs typeface="Calibri" panose="020F0502020204030204" pitchFamily="34" charset="0"/>
            </a:endParaRP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400256" y="103319"/>
            <a:ext cx="1723062" cy="966622"/>
            <a:chOff x="362748" y="2740029"/>
            <a:chExt cx="1723062" cy="966622"/>
          </a:xfrm>
        </p:grpSpPr>
        <p:sp>
          <p:nvSpPr>
            <p:cNvPr id="21" name="Rectangle 20"/>
            <p:cNvSpPr/>
            <p:nvPr/>
          </p:nvSpPr>
          <p:spPr>
            <a:xfrm>
              <a:off x="379895" y="2752544"/>
              <a:ext cx="1705915"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tập</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văn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bản</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362748" y="2740029"/>
              <a:ext cx="1705915"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tập</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văn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bản</a:t>
              </a:r>
              <a:endParaRPr lang="en-US" sz="2800" b="1" dirty="0">
                <a:solidFill>
                  <a:srgbClr val="C00000"/>
                </a:solidFill>
                <a:latin typeface="UTM Cancel" panose="02040603050506020204" pitchFamily="18" charset="0"/>
              </a:endParaRPr>
            </a:p>
          </p:txBody>
        </p:sp>
      </p:gr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32" b="54762" l="60577" r="98489"/>
                    </a14:imgEffect>
                    <a14:imgEffect>
                      <a14:sharpenSoften amount="25000"/>
                    </a14:imgEffect>
                  </a14:imgLayer>
                </a14:imgProps>
              </a:ext>
              <a:ext uri="{28A0092B-C50C-407E-A947-70E740481C1C}">
                <a14:useLocalDpi xmlns:a14="http://schemas.microsoft.com/office/drawing/2010/main" val="0"/>
              </a:ext>
            </a:extLst>
          </a:blip>
          <a:srcRect l="56468" b="44279"/>
          <a:stretch/>
        </p:blipFill>
        <p:spPr>
          <a:xfrm>
            <a:off x="7318790" y="3494525"/>
            <a:ext cx="4541114" cy="358956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191" y="3219187"/>
            <a:ext cx="4334808" cy="433480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515" y="3516276"/>
            <a:ext cx="3590158" cy="3590158"/>
          </a:xfrm>
          <a:prstGeom prst="rect">
            <a:avLst/>
          </a:prstGeom>
        </p:spPr>
      </p:pic>
      <p:sp>
        <p:nvSpPr>
          <p:cNvPr id="23" name="Cloud 22">
            <a:extLst>
              <a:ext uri="{FF2B5EF4-FFF2-40B4-BE49-F238E27FC236}">
                <a16:creationId xmlns:a16="http://schemas.microsoft.com/office/drawing/2014/main" id="{58121A0A-99C2-4508-AD67-AB42BAE30B53}"/>
              </a:ext>
            </a:extLst>
          </p:cNvPr>
          <p:cNvSpPr/>
          <p:nvPr/>
        </p:nvSpPr>
        <p:spPr>
          <a:xfrm>
            <a:off x="604202" y="233421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a.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ngạc</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nhiên</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24" name="Cloud 23">
            <a:extLst>
              <a:ext uri="{FF2B5EF4-FFF2-40B4-BE49-F238E27FC236}">
                <a16:creationId xmlns:a16="http://schemas.microsoft.com/office/drawing/2014/main" id="{58121A0A-99C2-4508-AD67-AB42BAE30B53}"/>
              </a:ext>
            </a:extLst>
          </p:cNvPr>
          <p:cNvSpPr/>
          <p:nvPr/>
        </p:nvSpPr>
        <p:spPr>
          <a:xfrm>
            <a:off x="4317680" y="242014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háo</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hức</a:t>
            </a:r>
            <a:endPar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25" name="Cloud 24">
            <a:extLst>
              <a:ext uri="{FF2B5EF4-FFF2-40B4-BE49-F238E27FC236}">
                <a16:creationId xmlns:a16="http://schemas.microsoft.com/office/drawing/2014/main" id="{58121A0A-99C2-4508-AD67-AB42BAE30B53}"/>
              </a:ext>
            </a:extLst>
          </p:cNvPr>
          <p:cNvSpPr/>
          <p:nvPr/>
        </p:nvSpPr>
        <p:spPr>
          <a:xfrm>
            <a:off x="8364548" y="222648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c.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rụt</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rè</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8171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iterate type="lt">
                                    <p:tmPct val="0"/>
                                  </p:iterate>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grpId="2" nodeType="withEffect">
                                  <p:stCondLst>
                                    <p:cond delay="0"/>
                                  </p:stCondLst>
                                  <p:iterate type="lt">
                                    <p:tmPct val="0"/>
                                  </p:iterate>
                                  <p:childTnLst>
                                    <p:animMotion origin="layout" path="M 2.91667E-6 -2.22222E-6 L -0.2987 0.00648 " pathEditMode="relative" rAng="0" ptsTypes="AA">
                                      <p:cBhvr>
                                        <p:cTn id="46" dur="2000" fill="hold"/>
                                        <p:tgtEl>
                                          <p:spTgt spid="25"/>
                                        </p:tgtEl>
                                        <p:attrNameLst>
                                          <p:attrName>ppt_x</p:attrName>
                                          <p:attrName>ppt_y</p:attrName>
                                        </p:attrNameLst>
                                      </p:cBhvr>
                                      <p:rCtr x="-14935" y="324"/>
                                    </p:animMotion>
                                  </p:childTnLst>
                                </p:cTn>
                              </p:par>
                              <p:par>
                                <p:cTn id="47" presetID="35" presetClass="path" presetSubtype="0" accel="50000" decel="50000" fill="hold" nodeType="withEffect">
                                  <p:stCondLst>
                                    <p:cond delay="0"/>
                                  </p:stCondLst>
                                  <p:childTnLst>
                                    <p:animMotion origin="layout" path="M 4.375E-6 1.11111E-6 L -0.31368 -0.01482 " pathEditMode="relative" rAng="0" ptsTypes="AA">
                                      <p:cBhvr>
                                        <p:cTn id="48" dur="2000" fill="hold"/>
                                        <p:tgtEl>
                                          <p:spTgt spid="3"/>
                                        </p:tgtEl>
                                        <p:attrNameLst>
                                          <p:attrName>ppt_x</p:attrName>
                                          <p:attrName>ppt_y</p:attrName>
                                        </p:attrNameLst>
                                      </p:cBhvr>
                                      <p:rCtr x="-15690" y="-741"/>
                                    </p:animMotion>
                                  </p:childTnLst>
                                </p:cTn>
                              </p:par>
                              <p:par>
                                <p:cTn id="49" presetID="22" presetClass="exit" presetSubtype="4" fill="hold" grpId="1" nodeType="withEffect">
                                  <p:stCondLst>
                                    <p:cond delay="0"/>
                                  </p:stCondLst>
                                  <p:childTnLst>
                                    <p:animEffect transition="out" filter="wipe(down)">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22" presetClass="exit" presetSubtype="4" fill="hold" nodeType="withEffect">
                                  <p:stCondLst>
                                    <p:cond delay="0"/>
                                  </p:stCondLst>
                                  <p:childTnLst>
                                    <p:animEffect transition="out" filter="wipe(down)">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17" grpId="0" animBg="1"/>
      <p:bldP spid="23" grpId="0" animBg="1"/>
      <p:bldP spid="23" grpId="1" animBg="1"/>
      <p:bldP spid="24" grpId="0" animBg="1"/>
      <p:bldP spid="24" grpId="1" animBg="1"/>
      <p:bldP spid="25" grpId="0" animBg="1"/>
      <p:bldP spid="25"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911297" y="1626154"/>
            <a:ext cx="10905492"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3"/>
          <a:stretch>
            <a:fillRect/>
          </a:stretch>
        </p:blipFill>
        <p:spPr>
          <a:xfrm>
            <a:off x="-818068" y="4904047"/>
            <a:ext cx="2946970" cy="2219138"/>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822290" y="3197830"/>
            <a:ext cx="4681183" cy="4321863"/>
          </a:xfrm>
          <a:prstGeom prst="rect">
            <a:avLst/>
          </a:prstGeom>
        </p:spPr>
      </p:pic>
      <p:sp>
        <p:nvSpPr>
          <p:cNvPr id="24" name="TextBox 23"/>
          <p:cNvSpPr txBox="1"/>
          <p:nvPr/>
        </p:nvSpPr>
        <p:spPr>
          <a:xfrm>
            <a:off x="1563994" y="1712055"/>
            <a:ext cx="9189156" cy="707886"/>
          </a:xfrm>
          <a:prstGeom prst="rect">
            <a:avLst/>
          </a:prstGeom>
          <a:noFill/>
        </p:spPr>
        <p:txBody>
          <a:bodyPr wrap="square" rtlCol="0">
            <a:spAutoFit/>
          </a:bodyPr>
          <a:lstStyle/>
          <a:p>
            <a:pPr algn="ctr"/>
            <a:r>
              <a:rPr lang="en-GB"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2.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Thực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hiện</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các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yêu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cầu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sau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a:t>
            </a: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37" name="TextBox 36">
            <a:extLst>
              <a:ext uri="{FF2B5EF4-FFF2-40B4-BE49-F238E27FC236}">
                <a16:creationId xmlns:a16="http://schemas.microsoft.com/office/drawing/2014/main" id="{0D8429FA-DCDA-4D6B-8B7D-21E590B0993B}"/>
              </a:ext>
            </a:extLst>
          </p:cNvPr>
          <p:cNvSpPr txBox="1"/>
          <p:nvPr/>
        </p:nvSpPr>
        <p:spPr>
          <a:xfrm>
            <a:off x="1430210" y="2725766"/>
            <a:ext cx="10362158" cy="584775"/>
          </a:xfrm>
          <a:prstGeom prst="rect">
            <a:avLst/>
          </a:prstGeom>
          <a:noFill/>
        </p:spPr>
        <p:txBody>
          <a:bodyPr wrap="square" rtlCol="0">
            <a:spAutoFit/>
          </a:bodyPr>
          <a:lstStyle/>
          <a:p>
            <a:r>
              <a:rPr lang="vi-VN" sz="3200" b="1" dirty="0">
                <a:solidFill>
                  <a:srgbClr val="008000"/>
                </a:solidFill>
                <a:ea typeface="Arial-Rounded" panose="020B0500000000000000" pitchFamily="34" charset="0"/>
                <a:cs typeface="Arial-Rounded" panose="020B0500000000000000" pitchFamily="34" charset="0"/>
              </a:rPr>
              <a:t>a. Nói lời chào tạm biệt mẹ trước khi đến trường.</a:t>
            </a:r>
            <a:endParaRPr lang="en-US" sz="3200" b="1" dirty="0">
              <a:solidFill>
                <a:srgbClr val="008000"/>
              </a:solidFill>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2F02B935-CE6B-44BD-9572-4F8971576313}"/>
              </a:ext>
            </a:extLst>
          </p:cNvPr>
          <p:cNvSpPr txBox="1"/>
          <p:nvPr/>
        </p:nvSpPr>
        <p:spPr>
          <a:xfrm>
            <a:off x="1430210" y="3562178"/>
            <a:ext cx="10362158" cy="584775"/>
          </a:xfrm>
          <a:prstGeom prst="rect">
            <a:avLst/>
          </a:prstGeom>
          <a:noFill/>
        </p:spPr>
        <p:txBody>
          <a:bodyPr wrap="square" rtlCol="0">
            <a:spAutoFit/>
          </a:bodyPr>
          <a:lstStyle/>
          <a:p>
            <a:r>
              <a:rPr lang="vi-VN" sz="3200" b="1" dirty="0">
                <a:solidFill>
                  <a:srgbClr val="C00000"/>
                </a:solidFill>
                <a:ea typeface="Arial-Rounded" panose="020B0500000000000000" pitchFamily="34" charset="0"/>
                <a:cs typeface="Arial-Rounded" panose="020B0500000000000000" pitchFamily="34" charset="0"/>
              </a:rPr>
              <a:t>b. Nói lời chào thầy, chào cô giáo khi đến lớp.</a:t>
            </a:r>
            <a:endParaRPr lang="en-US" sz="3200" b="1" dirty="0">
              <a:solidFill>
                <a:srgbClr val="C00000"/>
              </a:solidFill>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D8B79EFD-8F8E-4A74-BE43-241EC5A471AE}"/>
              </a:ext>
            </a:extLst>
          </p:cNvPr>
          <p:cNvSpPr txBox="1"/>
          <p:nvPr/>
        </p:nvSpPr>
        <p:spPr>
          <a:xfrm>
            <a:off x="1431235" y="4404174"/>
            <a:ext cx="9077738" cy="1077218"/>
          </a:xfrm>
          <a:prstGeom prst="rect">
            <a:avLst/>
          </a:prstGeom>
          <a:noFill/>
        </p:spPr>
        <p:txBody>
          <a:bodyPr wrap="square" rtlCol="0">
            <a:spAutoFit/>
          </a:bodyPr>
          <a:lstStyle/>
          <a:p>
            <a:r>
              <a:rPr lang="vi-VN" sz="3200" b="1" dirty="0">
                <a:solidFill>
                  <a:srgbClr val="002060"/>
                </a:solidFill>
                <a:ea typeface="Arial-Rounded" panose="020B0500000000000000" pitchFamily="34" charset="0"/>
                <a:cs typeface="Arial-Rounded" panose="020B0500000000000000" pitchFamily="34" charset="0"/>
              </a:rPr>
              <a:t>c. Cùng bạn nói và đáp lời chào</a:t>
            </a:r>
            <a:r>
              <a:rPr lang="en-US" sz="3200" b="1" dirty="0">
                <a:solidFill>
                  <a:srgbClr val="002060"/>
                </a:solidFill>
                <a:ea typeface="Arial-Rounded" panose="020B0500000000000000" pitchFamily="34" charset="0"/>
                <a:cs typeface="Arial-Rounded" panose="020B0500000000000000" pitchFamily="34" charset="0"/>
              </a:rPr>
              <a:t> </a:t>
            </a:r>
            <a:r>
              <a:rPr lang="vi-VN" sz="3200" b="1" dirty="0">
                <a:solidFill>
                  <a:srgbClr val="002060"/>
                </a:solidFill>
                <a:ea typeface="Arial-Rounded" panose="020B0500000000000000" pitchFamily="34" charset="0"/>
                <a:cs typeface="Arial-Rounded" panose="020B0500000000000000" pitchFamily="34" charset="0"/>
              </a:rPr>
              <a:t>khi gặp </a:t>
            </a:r>
            <a:r>
              <a:rPr lang="vi-VN" sz="3200" b="1">
                <a:solidFill>
                  <a:srgbClr val="002060"/>
                </a:solidFill>
                <a:ea typeface="Arial-Rounded" panose="020B0500000000000000" pitchFamily="34" charset="0"/>
                <a:cs typeface="Arial-Rounded" panose="020B0500000000000000" pitchFamily="34" charset="0"/>
              </a:rPr>
              <a:t>nhau </a:t>
            </a:r>
            <a:r>
              <a:rPr lang="en-US" sz="3200" b="1">
                <a:solidFill>
                  <a:srgbClr val="002060"/>
                </a:solidFill>
                <a:ea typeface="Arial-Rounded" panose="020B0500000000000000" pitchFamily="34" charset="0"/>
                <a:cs typeface="Arial-Rounded" panose="020B0500000000000000" pitchFamily="34" charset="0"/>
              </a:rPr>
              <a:t>      </a:t>
            </a:r>
            <a:r>
              <a:rPr lang="vi-VN" sz="3200" b="1">
                <a:solidFill>
                  <a:srgbClr val="002060"/>
                </a:solidFill>
                <a:ea typeface="Arial-Rounded" panose="020B0500000000000000" pitchFamily="34" charset="0"/>
                <a:cs typeface="Arial-Rounded" panose="020B0500000000000000" pitchFamily="34" charset="0"/>
              </a:rPr>
              <a:t>ở </a:t>
            </a:r>
            <a:r>
              <a:rPr lang="vi-VN" sz="3200" b="1" dirty="0">
                <a:solidFill>
                  <a:srgbClr val="002060"/>
                </a:solidFill>
                <a:ea typeface="Arial-Rounded" panose="020B0500000000000000" pitchFamily="34" charset="0"/>
                <a:cs typeface="Arial-Rounded" panose="020B0500000000000000" pitchFamily="34" charset="0"/>
              </a:rPr>
              <a:t>trường.</a:t>
            </a:r>
            <a:endParaRPr lang="en-US" sz="3200" b="1" dirty="0">
              <a:solidFill>
                <a:srgbClr val="00206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37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solidFill>
                  <a:srgbClr val="C00000"/>
                </a:solidFill>
                <a:ea typeface="Arial-Rounded" panose="020B0500000000000000" pitchFamily="34" charset="0"/>
                <a:cs typeface="Arial-Rounded" panose="020B0500000000000000" pitchFamily="34" charset="0"/>
              </a:rPr>
              <a:t>Nói lời chào tạm biệt mẹ trước khi đến trường.</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125" l="17188" r="81875"/>
                    </a14:imgEffect>
                  </a14:imgLayer>
                </a14:imgProps>
              </a:ext>
              <a:ext uri="{28A0092B-C50C-407E-A947-70E740481C1C}">
                <a14:useLocalDpi xmlns:a14="http://schemas.microsoft.com/office/drawing/2010/main" val="0"/>
              </a:ext>
            </a:extLst>
          </a:blip>
          <a:srcRect l="9519" r="20811"/>
          <a:stretch/>
        </p:blipFill>
        <p:spPr>
          <a:xfrm flipH="1">
            <a:off x="3944133" y="2235481"/>
            <a:ext cx="2887306" cy="4554650"/>
          </a:xfrm>
          <a:prstGeom prst="rect">
            <a:avLst/>
          </a:prstGeom>
        </p:spPr>
      </p:pic>
      <p:pic>
        <p:nvPicPr>
          <p:cNvPr id="41" name="Picture 40"/>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flipH="1">
            <a:off x="5951767" y="3767136"/>
            <a:ext cx="2004110" cy="3069757"/>
          </a:xfrm>
          <a:prstGeom prst="rect">
            <a:avLst/>
          </a:prstGeom>
        </p:spPr>
      </p:pic>
      <p:sp>
        <p:nvSpPr>
          <p:cNvPr id="44" name="Thought Bubble: Cloud 5">
            <a:extLst>
              <a:ext uri="{FF2B5EF4-FFF2-40B4-BE49-F238E27FC236}">
                <a16:creationId xmlns:a16="http://schemas.microsoft.com/office/drawing/2014/main"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7711111" y="2762560"/>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6" name="TextBox 5"/>
          <p:cNvSpPr txBox="1"/>
          <p:nvPr/>
        </p:nvSpPr>
        <p:spPr>
          <a:xfrm>
            <a:off x="1751468" y="2958097"/>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7" name="TextBox 36"/>
          <p:cNvSpPr txBox="1"/>
          <p:nvPr/>
        </p:nvSpPr>
        <p:spPr>
          <a:xfrm>
            <a:off x="9369278" y="2855568"/>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 name="Rectangle 2"/>
          <p:cNvSpPr/>
          <p:nvPr/>
        </p:nvSpPr>
        <p:spPr>
          <a:xfrm>
            <a:off x="620183" y="3145180"/>
            <a:ext cx="3146641" cy="1569660"/>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chúc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vui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vẻ</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nhé</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5" name="Rectangle 4"/>
          <p:cNvSpPr/>
          <p:nvPr/>
        </p:nvSpPr>
        <p:spPr>
          <a:xfrm>
            <a:off x="8491797" y="3226132"/>
            <a:ext cx="2536173" cy="1077218"/>
          </a:xfrm>
          <a:prstGeom prst="rect">
            <a:avLst/>
          </a:prstGeom>
        </p:spPr>
        <p:txBody>
          <a:bodyPr wrap="square">
            <a:spAutoFit/>
          </a:bodyPr>
          <a:lstStyle/>
          <a:p>
            <a:pPr algn="ct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Thưa</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mẹ</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C3399"/>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6476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6" grpId="0"/>
      <p:bldP spid="6" grpId="1"/>
      <p:bldP spid="37" grpId="0"/>
      <p:bldP spid="37" grpId="1"/>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a:solidFill>
                  <a:srgbClr val="C00000"/>
                </a:solidFill>
                <a:ea typeface="Arial-Rounded" panose="020B0500000000000000" pitchFamily="34" charset="0"/>
                <a:cs typeface="Arial-Rounded" panose="020B0500000000000000" pitchFamily="34" charset="0"/>
              </a:rPr>
              <a:t>Nói lời chào thầy, chào cô giáo khi đến lớp.</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id="{2276102F-99E9-4843-8F3A-0CC5EB1D1881}"/>
              </a:ext>
            </a:extLst>
          </p:cNvPr>
          <p:cNvSpPr/>
          <p:nvPr/>
        </p:nvSpPr>
        <p:spPr>
          <a:xfrm>
            <a:off x="481591" y="2753163"/>
            <a:ext cx="4227125" cy="2004362"/>
          </a:xfrm>
          <a:prstGeom prst="cloudCallout">
            <a:avLst>
              <a:gd name="adj1" fmla="val 58008"/>
              <a:gd name="adj2" fmla="val -45483"/>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7711111" y="2762562"/>
            <a:ext cx="4039613" cy="1265875"/>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37" name="Picture 36"/>
          <p:cNvPicPr>
            <a:picLocks noChangeAspect="1"/>
          </p:cNvPicPr>
          <p:nvPr/>
        </p:nvPicPr>
        <p:blipFill rotWithShape="1">
          <a:blip r:embed="rId3">
            <a:extLst>
              <a:ext uri="{BEBA8EAE-BF5A-486C-A8C5-ECC9F3942E4B}">
                <a14:imgProps xmlns:a14="http://schemas.microsoft.com/office/drawing/2010/main">
                  <a14:imgLayer r:embed="rId4">
                    <a14:imgEffect>
                      <a14:backgroundRemoval t="6250" b="95313" l="5000" r="48438"/>
                    </a14:imgEffect>
                  </a14:imgLayer>
                </a14:imgProps>
              </a:ext>
              <a:ext uri="{28A0092B-C50C-407E-A947-70E740481C1C}">
                <a14:useLocalDpi xmlns:a14="http://schemas.microsoft.com/office/drawing/2010/main" val="0"/>
              </a:ext>
            </a:extLst>
          </a:blip>
          <a:srcRect r="49726"/>
          <a:stretch/>
        </p:blipFill>
        <p:spPr>
          <a:xfrm flipH="1">
            <a:off x="6333825" y="2290850"/>
            <a:ext cx="2365301" cy="4796346"/>
          </a:xfrm>
          <a:prstGeom prst="rect">
            <a:avLst/>
          </a:prstGeom>
        </p:spPr>
      </p:pic>
      <p:pic>
        <p:nvPicPr>
          <p:cNvPr id="38" name="Picture 37"/>
          <p:cNvPicPr>
            <a:picLocks noChangeAspect="1"/>
          </p:cNvPicPr>
          <p:nvPr/>
        </p:nvPicPr>
        <p:blipFill rotWithShape="1">
          <a:blip r:embed="rId5">
            <a:extLst>
              <a:ext uri="{BEBA8EAE-BF5A-486C-A8C5-ECC9F3942E4B}">
                <a14:imgProps xmlns:a14="http://schemas.microsoft.com/office/drawing/2010/main">
                  <a14:imgLayer r:embed="rId4">
                    <a14:imgEffect>
                      <a14:backgroundRemoval t="4219" b="94375" l="50625" r="94219"/>
                    </a14:imgEffect>
                  </a14:imgLayer>
                </a14:imgProps>
              </a:ext>
              <a:ext uri="{28A0092B-C50C-407E-A947-70E740481C1C}">
                <a14:useLocalDpi xmlns:a14="http://schemas.microsoft.com/office/drawing/2010/main" val="0"/>
              </a:ext>
            </a:extLst>
          </a:blip>
          <a:srcRect l="45822" t="-205" r="3904" b="205"/>
          <a:stretch/>
        </p:blipFill>
        <p:spPr>
          <a:xfrm flipH="1">
            <a:off x="3896950" y="2211530"/>
            <a:ext cx="3254343" cy="4850892"/>
          </a:xfrm>
          <a:prstGeom prst="rect">
            <a:avLst/>
          </a:prstGeom>
        </p:spPr>
      </p:pic>
      <p:sp>
        <p:nvSpPr>
          <p:cNvPr id="39" name="TextBox 38"/>
          <p:cNvSpPr txBox="1"/>
          <p:nvPr/>
        </p:nvSpPr>
        <p:spPr>
          <a:xfrm>
            <a:off x="2107334" y="2911025"/>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41" name="TextBox 40"/>
          <p:cNvSpPr txBox="1"/>
          <p:nvPr/>
        </p:nvSpPr>
        <p:spPr>
          <a:xfrm>
            <a:off x="9297912" y="246971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2" name="Rectangle 1"/>
          <p:cNvSpPr/>
          <p:nvPr/>
        </p:nvSpPr>
        <p:spPr>
          <a:xfrm>
            <a:off x="903119" y="3196690"/>
            <a:ext cx="3457420" cy="1077218"/>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ngoan</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lắm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938285" y="2920424"/>
            <a:ext cx="1786401" cy="1077218"/>
          </a:xfrm>
          <a:prstGeom prst="rect">
            <a:avLst/>
          </a:prstGeom>
        </p:spPr>
        <p:txBody>
          <a:bodyPr wrap="square">
            <a:spAutoFit/>
          </a:bodyPr>
          <a:lstStyle/>
          <a:p>
            <a:pPr algn="ct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7663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41"/>
                                        </p:tgtEl>
                                      </p:cBhvr>
                                    </p:animEffect>
                                    <p:set>
                                      <p:cBhvr>
                                        <p:cTn id="48" dur="1" fill="hold">
                                          <p:stCondLst>
                                            <p:cond delay="499"/>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39" grpId="0"/>
      <p:bldP spid="39" grpId="1"/>
      <p:bldP spid="41" grpId="0"/>
      <p:bldP spid="41" grpId="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495933" y="1319286"/>
            <a:ext cx="979076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solidFill>
                  <a:srgbClr val="C00000"/>
                </a:solidFill>
                <a:ea typeface="Arial-Rounded" panose="020B0500000000000000" pitchFamily="34" charset="0"/>
                <a:cs typeface="Arial-Rounded" panose="020B0500000000000000" pitchFamily="34" charset="0"/>
              </a:rPr>
              <a:t>Cùng bạn nói và đáp lời chào</a:t>
            </a:r>
            <a:r>
              <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2800" b="1" dirty="0">
                <a:solidFill>
                  <a:srgbClr val="C00000"/>
                </a:solidFill>
                <a:ea typeface="Arial-Rounded" panose="020B0500000000000000" pitchFamily="34" charset="0"/>
                <a:cs typeface="Arial-Rounded" panose="020B0500000000000000" pitchFamily="34" charset="0"/>
              </a:rPr>
              <a:t>khi gặp nhau ở trường.</a:t>
            </a:r>
            <a:endPar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8078497" y="24176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089216" y="2426634"/>
            <a:ext cx="2601222" cy="4386294"/>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153328" y="2254079"/>
            <a:ext cx="4485299" cy="4546780"/>
          </a:xfrm>
          <a:prstGeom prst="rect">
            <a:avLst/>
          </a:prstGeom>
        </p:spPr>
      </p:pic>
      <p:sp>
        <p:nvSpPr>
          <p:cNvPr id="2" name="Rectangle 1"/>
          <p:cNvSpPr/>
          <p:nvPr/>
        </p:nvSpPr>
        <p:spPr>
          <a:xfrm>
            <a:off x="452695" y="3194306"/>
            <a:ext cx="3481445" cy="1200329"/>
          </a:xfrm>
          <a:prstGeom prst="rect">
            <a:avLst/>
          </a:prstGeom>
        </p:spPr>
        <p:txBody>
          <a:bodyPr wrap="square">
            <a:spAutoFit/>
          </a:bodyPr>
          <a:lstStyle/>
          <a:p>
            <a:pPr algn="ct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bạn</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V</a:t>
            </a:r>
            <a:r>
              <a:rPr lang="vi-VN"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ui quá, sau hai tháng nghỉ hè hôm nay lại được gặp các bạn.</a:t>
            </a:r>
            <a:endPar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585061" y="2853885"/>
            <a:ext cx="3369399" cy="1200329"/>
          </a:xfrm>
          <a:prstGeom prst="rect">
            <a:avLst/>
          </a:prstGeom>
        </p:spPr>
        <p:txBody>
          <a:bodyPr wrap="square">
            <a:spAutoFit/>
          </a:bodyPr>
          <a:lstStyle/>
          <a:p>
            <a:pPr algn="ct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Chào </a:t>
            </a:r>
            <a:r>
              <a:rPr lang="en-GB"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Mai</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sau hai tháng nghỉ hè không gặp mà </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cậu </a:t>
            </a:r>
            <a:r>
              <a:rPr lang="en-US" sz="2400" b="1">
                <a:solidFill>
                  <a:srgbClr val="C00000"/>
                </a:solidFill>
                <a:latin typeface="Calibri" panose="020F0502020204030204" pitchFamily="34" charset="0"/>
                <a:ea typeface="Arial-Rounded" panose="020B0500000000000000" pitchFamily="34" charset="0"/>
                <a:cs typeface="Calibri" panose="020F0502020204030204" pitchFamily="34" charset="0"/>
              </a:rPr>
              <a:t>cao lên đấy</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nha.</a:t>
            </a:r>
            <a:endParaRPr lang="en-US" sz="24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7" name="TextBox 36"/>
          <p:cNvSpPr txBox="1"/>
          <p:nvPr/>
        </p:nvSpPr>
        <p:spPr>
          <a:xfrm>
            <a:off x="1675780" y="303047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8" name="TextBox 37"/>
          <p:cNvSpPr txBox="1"/>
          <p:nvPr/>
        </p:nvSpPr>
        <p:spPr>
          <a:xfrm>
            <a:off x="9615607" y="2767280"/>
            <a:ext cx="1067149" cy="1323439"/>
          </a:xfrm>
          <a:prstGeom prst="rect">
            <a:avLst/>
          </a:prstGeom>
          <a:noFill/>
        </p:spPr>
        <p:txBody>
          <a:bodyPr wrap="square" rtlCol="0">
            <a:spAutoFit/>
          </a:bodyPr>
          <a:lstStyle/>
          <a:p>
            <a:r>
              <a:rPr lang="en-GB" sz="8000">
                <a:solidFill>
                  <a:schemeClr val="accent5">
                    <a:lumMod val="50000"/>
                  </a:schemeClr>
                </a:solidFill>
              </a:rPr>
              <a:t>…</a:t>
            </a:r>
            <a:endParaRPr lang="en-GB" sz="8000" dirty="0">
              <a:solidFill>
                <a:schemeClr val="accent5">
                  <a:lumMod val="50000"/>
                </a:schemeClr>
              </a:solidFill>
            </a:endParaRPr>
          </a:p>
        </p:txBody>
      </p:sp>
    </p:spTree>
    <p:extLst>
      <p:ext uri="{BB962C8B-B14F-4D97-AF65-F5344CB8AC3E}">
        <p14:creationId xmlns:p14="http://schemas.microsoft.com/office/powerpoint/2010/main" val="10836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2" grpId="0"/>
      <p:bldP spid="3" grpId="0"/>
      <p:bldP spid="37" grpId="0"/>
      <p:bldP spid="37" grpId="1"/>
      <p:bldP spid="38" grpId="0"/>
      <p:bldP spid="3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225374" y="36578"/>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nvGrpSpPr>
          <p:cNvPr id="2" name="Group 1"/>
          <p:cNvGrpSpPr/>
          <p:nvPr/>
        </p:nvGrpSpPr>
        <p:grpSpPr>
          <a:xfrm>
            <a:off x="1734226" y="2230249"/>
            <a:ext cx="5680344" cy="3061094"/>
            <a:chOff x="1734226" y="2230249"/>
            <a:chExt cx="5680344" cy="3061094"/>
          </a:xfrm>
        </p:grpSpPr>
        <p:sp>
          <p:nvSpPr>
            <p:cNvPr id="15" name="TextBox 14"/>
            <p:cNvSpPr txBox="1"/>
            <p:nvPr/>
          </p:nvSpPr>
          <p:spPr>
            <a:xfrm rot="21341674">
              <a:off x="1734226" y="2230249"/>
              <a:ext cx="5680344" cy="3046988"/>
            </a:xfrm>
            <a:prstGeom prst="rect">
              <a:avLst/>
            </a:prstGeom>
            <a:noFill/>
            <a:ln>
              <a:solidFill>
                <a:srgbClr val="CCFF99"/>
              </a:solidFill>
            </a:ln>
          </p:spPr>
          <p:txBody>
            <a:bodyPr wrap="square" rtlCol="0">
              <a:spAutoFit/>
            </a:bodyPr>
            <a:lstStyle/>
            <a:p>
              <a:pPr algn="ctr"/>
              <a:r>
                <a:rPr lang="en-GB" sz="9600" dirty="0">
                  <a:ln w="254000">
                    <a:solidFill>
                      <a:srgbClr val="CCFF99"/>
                    </a:solidFill>
                    <a:prstDash val="solid"/>
                  </a:ln>
                  <a:solidFill>
                    <a:srgbClr val="CCFF99"/>
                  </a:solidFill>
                  <a:latin typeface="UTM Showcard" panose="02040603050506020204" pitchFamily="18" charset="0"/>
                </a:rPr>
                <a:t>TRẢI</a:t>
              </a:r>
            </a:p>
            <a:p>
              <a:pPr algn="ctr"/>
              <a:r>
                <a:rPr lang="en-GB" sz="9600" dirty="0">
                  <a:ln w="254000">
                    <a:solidFill>
                      <a:srgbClr val="FFE3AB"/>
                    </a:solidFill>
                    <a:prstDash val="solid"/>
                  </a:ln>
                  <a:solidFill>
                    <a:srgbClr val="FFE3AB"/>
                  </a:solidFill>
                  <a:latin typeface="UTM Showcard" panose="02040603050506020204" pitchFamily="18" charset="0"/>
                </a:rPr>
                <a:t>NGHIỆM</a:t>
              </a:r>
            </a:p>
          </p:txBody>
        </p:sp>
        <p:sp>
          <p:nvSpPr>
            <p:cNvPr id="8" name="TextBox 7"/>
            <p:cNvSpPr txBox="1"/>
            <p:nvPr/>
          </p:nvSpPr>
          <p:spPr>
            <a:xfrm rot="21341674">
              <a:off x="1734226" y="2244355"/>
              <a:ext cx="5680344" cy="3046988"/>
            </a:xfrm>
            <a:prstGeom prst="rect">
              <a:avLst/>
            </a:prstGeom>
            <a:noFill/>
          </p:spPr>
          <p:txBody>
            <a:bodyPr wrap="square" rtlCol="0">
              <a:spAutoFit/>
            </a:bodyPr>
            <a:lstStyle/>
            <a:p>
              <a:pPr algn="ctr"/>
              <a:r>
                <a:rPr lang="en-GB" sz="9600" dirty="0">
                  <a:ln w="19050">
                    <a:solidFill>
                      <a:srgbClr val="008000"/>
                    </a:solidFill>
                    <a:prstDash val="solid"/>
                  </a:ln>
                  <a:solidFill>
                    <a:srgbClr val="008000"/>
                  </a:solidFill>
                  <a:latin typeface="UTM Showcard" panose="02040603050506020204" pitchFamily="18" charset="0"/>
                </a:rPr>
                <a:t>TRẢI</a:t>
              </a:r>
            </a:p>
            <a:p>
              <a:pPr algn="ctr"/>
              <a:r>
                <a:rPr lang="en-GB" sz="9600" dirty="0">
                  <a:ln w="19050">
                    <a:solidFill>
                      <a:schemeClr val="accent2">
                        <a:lumMod val="50000"/>
                      </a:schemeClr>
                    </a:solidFill>
                    <a:prstDash val="solid"/>
                  </a:ln>
                  <a:solidFill>
                    <a:schemeClr val="accent2">
                      <a:lumMod val="75000"/>
                    </a:schemeClr>
                  </a:solidFill>
                  <a:latin typeface="UTM Showcard" panose="02040603050506020204" pitchFamily="18" charset="0"/>
                </a:rPr>
                <a:t>NGHIỆM</a:t>
              </a:r>
            </a:p>
          </p:txBody>
        </p:sp>
      </p:grpSp>
    </p:spTree>
    <p:extLst>
      <p:ext uri="{BB962C8B-B14F-4D97-AF65-F5344CB8AC3E}">
        <p14:creationId xmlns:p14="http://schemas.microsoft.com/office/powerpoint/2010/main" val="182093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746735" y="2298612"/>
            <a:ext cx="2780721" cy="459310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4256144" y="2298612"/>
            <a:ext cx="2662687" cy="482469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208095" y="2618570"/>
            <a:ext cx="2402006" cy="4376240"/>
          </a:xfrm>
          <a:prstGeom prst="rect">
            <a:avLst/>
          </a:prstGeom>
        </p:spPr>
      </p:pic>
      <p:sp>
        <p:nvSpPr>
          <p:cNvPr id="5" name="TextBox 4"/>
          <p:cNvSpPr txBox="1"/>
          <p:nvPr/>
        </p:nvSpPr>
        <p:spPr>
          <a:xfrm rot="21041715">
            <a:off x="-14107" y="795139"/>
            <a:ext cx="6894458" cy="1446550"/>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8800" b="1" dirty="0" err="1">
                <a:ln>
                  <a:solidFill>
                    <a:srgbClr val="9ED600"/>
                  </a:solidFill>
                </a:ln>
                <a:solidFill>
                  <a:srgbClr val="C00000"/>
                </a:solidFill>
                <a:effectLst>
                  <a:glow rad="139700">
                    <a:schemeClr val="accent3">
                      <a:satMod val="175000"/>
                      <a:alpha val="40000"/>
                    </a:schemeClr>
                  </a:glow>
                </a:effectLst>
                <a:latin typeface="#9Slide07 IcielHelena" pitchFamily="2" charset="0"/>
              </a:rPr>
              <a:t>Trò</a:t>
            </a:r>
            <a:r>
              <a:rPr lang="en-GB" sz="8800" b="1" dirty="0">
                <a:ln>
                  <a:solidFill>
                    <a:srgbClr val="9ED600"/>
                  </a:solidFill>
                </a:ln>
                <a:solidFill>
                  <a:srgbClr val="C00000"/>
                </a:solidFill>
                <a:effectLst>
                  <a:glow rad="139700">
                    <a:schemeClr val="accent3">
                      <a:satMod val="175000"/>
                      <a:alpha val="40000"/>
                    </a:schemeClr>
                  </a:glow>
                </a:effectLst>
                <a:latin typeface="#9Slide07 IcielHelena" pitchFamily="2" charset="0"/>
              </a:rPr>
              <a:t> </a:t>
            </a:r>
            <a:r>
              <a:rPr lang="en-GB" sz="8800" b="1" dirty="0" err="1">
                <a:ln>
                  <a:solidFill>
                    <a:srgbClr val="9ED600"/>
                  </a:solidFill>
                </a:ln>
                <a:solidFill>
                  <a:srgbClr val="C00000"/>
                </a:solidFill>
                <a:effectLst>
                  <a:glow rad="139700">
                    <a:schemeClr val="accent3">
                      <a:satMod val="175000"/>
                      <a:alpha val="40000"/>
                    </a:schemeClr>
                  </a:glow>
                </a:effectLst>
                <a:latin typeface="#9Slide07 IcielHelena" pitchFamily="2" charset="0"/>
              </a:rPr>
              <a:t>chơi</a:t>
            </a:r>
            <a:r>
              <a:rPr lang="en-GB" sz="8800" b="1" dirty="0">
                <a:ln>
                  <a:solidFill>
                    <a:srgbClr val="9ED600"/>
                  </a:solidFill>
                </a:ln>
                <a:solidFill>
                  <a:srgbClr val="C00000"/>
                </a:solidFill>
                <a:effectLst>
                  <a:glow rad="139700">
                    <a:schemeClr val="accent3">
                      <a:satMod val="175000"/>
                      <a:alpha val="40000"/>
                    </a:schemeClr>
                  </a:glow>
                </a:effectLst>
                <a:latin typeface="#9Slide07 IcielHelena" pitchFamily="2" charset="0"/>
              </a:rPr>
              <a:t>:</a:t>
            </a:r>
          </a:p>
        </p:txBody>
      </p:sp>
      <p:sp>
        <p:nvSpPr>
          <p:cNvPr id="6" name="Rectangle 5"/>
          <p:cNvSpPr/>
          <p:nvPr/>
        </p:nvSpPr>
        <p:spPr>
          <a:xfrm rot="210894">
            <a:off x="5986813" y="839552"/>
            <a:ext cx="2009948" cy="1446550"/>
          </a:xfrm>
          <a:custGeom>
            <a:avLst/>
            <a:gdLst>
              <a:gd name="connsiteX0" fmla="*/ 0 w 1556836"/>
              <a:gd name="connsiteY0" fmla="*/ 0 h 1446550"/>
              <a:gd name="connsiteX1" fmla="*/ 1556836 w 1556836"/>
              <a:gd name="connsiteY1" fmla="*/ 0 h 1446550"/>
              <a:gd name="connsiteX2" fmla="*/ 1556836 w 1556836"/>
              <a:gd name="connsiteY2" fmla="*/ 1446550 h 1446550"/>
              <a:gd name="connsiteX3" fmla="*/ 0 w 1556836"/>
              <a:gd name="connsiteY3" fmla="*/ 1446550 h 1446550"/>
              <a:gd name="connsiteX4" fmla="*/ 0 w 1556836"/>
              <a:gd name="connsiteY4" fmla="*/ 0 h 1446550"/>
              <a:gd name="connsiteX0" fmla="*/ 0 w 1556836"/>
              <a:gd name="connsiteY0" fmla="*/ 0 h 1446550"/>
              <a:gd name="connsiteX1" fmla="*/ 536724 w 1556836"/>
              <a:gd name="connsiteY1" fmla="*/ 42646 h 1446550"/>
              <a:gd name="connsiteX2" fmla="*/ 1556836 w 1556836"/>
              <a:gd name="connsiteY2" fmla="*/ 0 h 1446550"/>
              <a:gd name="connsiteX3" fmla="*/ 1556836 w 1556836"/>
              <a:gd name="connsiteY3" fmla="*/ 1446550 h 1446550"/>
              <a:gd name="connsiteX4" fmla="*/ 0 w 1556836"/>
              <a:gd name="connsiteY4" fmla="*/ 1446550 h 1446550"/>
              <a:gd name="connsiteX5" fmla="*/ 0 w 1556836"/>
              <a:gd name="connsiteY5" fmla="*/ 0 h 1446550"/>
              <a:gd name="connsiteX0" fmla="*/ 0 w 1635046"/>
              <a:gd name="connsiteY0" fmla="*/ 103464 h 1446550"/>
              <a:gd name="connsiteX1" fmla="*/ 614934 w 1635046"/>
              <a:gd name="connsiteY1" fmla="*/ 42646 h 1446550"/>
              <a:gd name="connsiteX2" fmla="*/ 1635046 w 1635046"/>
              <a:gd name="connsiteY2" fmla="*/ 0 h 1446550"/>
              <a:gd name="connsiteX3" fmla="*/ 1635046 w 1635046"/>
              <a:gd name="connsiteY3" fmla="*/ 1446550 h 1446550"/>
              <a:gd name="connsiteX4" fmla="*/ 78210 w 1635046"/>
              <a:gd name="connsiteY4" fmla="*/ 1446550 h 1446550"/>
              <a:gd name="connsiteX5" fmla="*/ 0 w 1635046"/>
              <a:gd name="connsiteY5" fmla="*/ 103464 h 1446550"/>
              <a:gd name="connsiteX0" fmla="*/ 0 w 1635046"/>
              <a:gd name="connsiteY0" fmla="*/ 103464 h 1446550"/>
              <a:gd name="connsiteX1" fmla="*/ 614934 w 1635046"/>
              <a:gd name="connsiteY1" fmla="*/ 42646 h 1446550"/>
              <a:gd name="connsiteX2" fmla="*/ 1635046 w 1635046"/>
              <a:gd name="connsiteY2" fmla="*/ 0 h 1446550"/>
              <a:gd name="connsiteX3" fmla="*/ 1635046 w 1635046"/>
              <a:gd name="connsiteY3" fmla="*/ 1446550 h 1446550"/>
              <a:gd name="connsiteX4" fmla="*/ 514332 w 1635046"/>
              <a:gd name="connsiteY4" fmla="*/ 1387775 h 1446550"/>
              <a:gd name="connsiteX5" fmla="*/ 78210 w 1635046"/>
              <a:gd name="connsiteY5" fmla="*/ 1446550 h 1446550"/>
              <a:gd name="connsiteX6" fmla="*/ 0 w 1635046"/>
              <a:gd name="connsiteY6" fmla="*/ 103464 h 1446550"/>
              <a:gd name="connsiteX0" fmla="*/ 0 w 1657091"/>
              <a:gd name="connsiteY0" fmla="*/ 103464 h 1446550"/>
              <a:gd name="connsiteX1" fmla="*/ 614934 w 1657091"/>
              <a:gd name="connsiteY1" fmla="*/ 42646 h 1446550"/>
              <a:gd name="connsiteX2" fmla="*/ 1635046 w 1657091"/>
              <a:gd name="connsiteY2" fmla="*/ 0 h 1446550"/>
              <a:gd name="connsiteX3" fmla="*/ 1657091 w 1657091"/>
              <a:gd name="connsiteY3" fmla="*/ 1346537 h 1446550"/>
              <a:gd name="connsiteX4" fmla="*/ 514332 w 1657091"/>
              <a:gd name="connsiteY4" fmla="*/ 1387775 h 1446550"/>
              <a:gd name="connsiteX5" fmla="*/ 78210 w 1657091"/>
              <a:gd name="connsiteY5" fmla="*/ 1446550 h 1446550"/>
              <a:gd name="connsiteX6" fmla="*/ 0 w 1657091"/>
              <a:gd name="connsiteY6" fmla="*/ 103464 h 1446550"/>
              <a:gd name="connsiteX0" fmla="*/ 0 w 1779630"/>
              <a:gd name="connsiteY0" fmla="*/ 103464 h 1446550"/>
              <a:gd name="connsiteX1" fmla="*/ 614934 w 1779630"/>
              <a:gd name="connsiteY1" fmla="*/ 42646 h 1446550"/>
              <a:gd name="connsiteX2" fmla="*/ 1635046 w 1779630"/>
              <a:gd name="connsiteY2" fmla="*/ 0 h 1446550"/>
              <a:gd name="connsiteX3" fmla="*/ 1779630 w 1779630"/>
              <a:gd name="connsiteY3" fmla="*/ 647625 h 1446550"/>
              <a:gd name="connsiteX4" fmla="*/ 1657091 w 1779630"/>
              <a:gd name="connsiteY4" fmla="*/ 1346537 h 1446550"/>
              <a:gd name="connsiteX5" fmla="*/ 514332 w 1779630"/>
              <a:gd name="connsiteY5" fmla="*/ 1387775 h 1446550"/>
              <a:gd name="connsiteX6" fmla="*/ 78210 w 1779630"/>
              <a:gd name="connsiteY6" fmla="*/ 1446550 h 1446550"/>
              <a:gd name="connsiteX7" fmla="*/ 0 w 1779630"/>
              <a:gd name="connsiteY7" fmla="*/ 103464 h 1446550"/>
              <a:gd name="connsiteX0" fmla="*/ 67291 w 1846921"/>
              <a:gd name="connsiteY0" fmla="*/ 103464 h 1446550"/>
              <a:gd name="connsiteX1" fmla="*/ 682225 w 1846921"/>
              <a:gd name="connsiteY1" fmla="*/ 42646 h 1446550"/>
              <a:gd name="connsiteX2" fmla="*/ 1702337 w 1846921"/>
              <a:gd name="connsiteY2" fmla="*/ 0 h 1446550"/>
              <a:gd name="connsiteX3" fmla="*/ 1846921 w 1846921"/>
              <a:gd name="connsiteY3" fmla="*/ 647625 h 1446550"/>
              <a:gd name="connsiteX4" fmla="*/ 1724382 w 1846921"/>
              <a:gd name="connsiteY4" fmla="*/ 1346537 h 1446550"/>
              <a:gd name="connsiteX5" fmla="*/ 581623 w 1846921"/>
              <a:gd name="connsiteY5" fmla="*/ 1387775 h 1446550"/>
              <a:gd name="connsiteX6" fmla="*/ 145501 w 1846921"/>
              <a:gd name="connsiteY6" fmla="*/ 1446550 h 1446550"/>
              <a:gd name="connsiteX7" fmla="*/ 0 w 1846921"/>
              <a:gd name="connsiteY7" fmla="*/ 408718 h 1446550"/>
              <a:gd name="connsiteX8" fmla="*/ 67291 w 1846921"/>
              <a:gd name="connsiteY8" fmla="*/ 103464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921" h="1446550">
                <a:moveTo>
                  <a:pt x="67291" y="103464"/>
                </a:moveTo>
                <a:cubicBezTo>
                  <a:pt x="217254" y="105363"/>
                  <a:pt x="532262" y="40747"/>
                  <a:pt x="682225" y="42646"/>
                </a:cubicBezTo>
                <a:lnTo>
                  <a:pt x="1702337" y="0"/>
                </a:lnTo>
                <a:cubicBezTo>
                  <a:pt x="1707546" y="204422"/>
                  <a:pt x="1841712" y="443203"/>
                  <a:pt x="1846921" y="647625"/>
                </a:cubicBezTo>
                <a:lnTo>
                  <a:pt x="1724382" y="1346537"/>
                </a:lnTo>
                <a:cubicBezTo>
                  <a:pt x="1299613" y="1334788"/>
                  <a:pt x="1006392" y="1399524"/>
                  <a:pt x="581623" y="1387775"/>
                </a:cubicBezTo>
                <a:lnTo>
                  <a:pt x="145501" y="1446550"/>
                </a:lnTo>
                <a:cubicBezTo>
                  <a:pt x="121840" y="1122571"/>
                  <a:pt x="23661" y="732697"/>
                  <a:pt x="0" y="408718"/>
                </a:cubicBezTo>
                <a:lnTo>
                  <a:pt x="67291" y="103464"/>
                </a:lnTo>
                <a:close/>
              </a:path>
            </a:pathLst>
          </a:custGeom>
          <a:solidFill>
            <a:schemeClr val="accent4">
              <a:lumMod val="40000"/>
              <a:lumOff val="60000"/>
              <a:alpha val="64000"/>
            </a:schemeClr>
          </a:solidFill>
          <a:ln>
            <a:solidFill>
              <a:schemeClr val="accent4">
                <a:lumMod val="50000"/>
              </a:schemeClr>
            </a:solidFill>
            <a:prstDash val="dashDot"/>
          </a:ln>
          <a:effectLst>
            <a:outerShdw blurRad="50800" dist="38100" dir="2700000" algn="tl" rotWithShape="0">
              <a:prstClr val="black">
                <a:alpha val="40000"/>
              </a:prstClr>
            </a:outerShdw>
          </a:effectLst>
        </p:spPr>
        <p:txBody>
          <a:bodyPr wrap="square">
            <a:spAutoFit/>
          </a:bodyPr>
          <a:lstStyle/>
          <a:p>
            <a:pPr algn="ctr"/>
            <a:r>
              <a:rPr lang="en-GB" sz="8800" b="1" dirty="0">
                <a:ln>
                  <a:solidFill>
                    <a:schemeClr val="tx1"/>
                  </a:solidFill>
                  <a:prstDash val="dash"/>
                </a:ln>
                <a:solidFill>
                  <a:schemeClr val="accent2">
                    <a:lumMod val="75000"/>
                  </a:schemeClr>
                </a:solidFill>
                <a:latin typeface="#9Slide07 Cadena" panose="02000503000000020004" pitchFamily="2" charset="0"/>
              </a:rPr>
              <a:t>LÀ</a:t>
            </a:r>
            <a:endParaRPr lang="en-US" sz="8800" dirty="0">
              <a:ln>
                <a:solidFill>
                  <a:schemeClr val="tx1"/>
                </a:solidFill>
                <a:prstDash val="dash"/>
              </a:ln>
              <a:solidFill>
                <a:schemeClr val="accent2">
                  <a:lumMod val="75000"/>
                </a:schemeClr>
              </a:solidFill>
            </a:endParaRPr>
          </a:p>
        </p:txBody>
      </p:sp>
      <p:sp>
        <p:nvSpPr>
          <p:cNvPr id="7" name="Rectangle 6"/>
          <p:cNvSpPr/>
          <p:nvPr/>
        </p:nvSpPr>
        <p:spPr>
          <a:xfrm>
            <a:off x="4256144" y="291881"/>
            <a:ext cx="1974752" cy="1446550"/>
          </a:xfrm>
          <a:custGeom>
            <a:avLst/>
            <a:gdLst>
              <a:gd name="connsiteX0" fmla="*/ 0 w 1505541"/>
              <a:gd name="connsiteY0" fmla="*/ 0 h 1200329"/>
              <a:gd name="connsiteX1" fmla="*/ 1505541 w 1505541"/>
              <a:gd name="connsiteY1" fmla="*/ 0 h 1200329"/>
              <a:gd name="connsiteX2" fmla="*/ 1505541 w 1505541"/>
              <a:gd name="connsiteY2" fmla="*/ 1200329 h 1200329"/>
              <a:gd name="connsiteX3" fmla="*/ 0 w 1505541"/>
              <a:gd name="connsiteY3" fmla="*/ 1200329 h 1200329"/>
              <a:gd name="connsiteX4" fmla="*/ 0 w 1505541"/>
              <a:gd name="connsiteY4" fmla="*/ 0 h 1200329"/>
              <a:gd name="connsiteX0" fmla="*/ 0 w 1505541"/>
              <a:gd name="connsiteY0" fmla="*/ 1 h 1200330"/>
              <a:gd name="connsiteX1" fmla="*/ 614003 w 1505541"/>
              <a:gd name="connsiteY1" fmla="*/ 55425 h 1200330"/>
              <a:gd name="connsiteX2" fmla="*/ 1505541 w 1505541"/>
              <a:gd name="connsiteY2" fmla="*/ 1 h 1200330"/>
              <a:gd name="connsiteX3" fmla="*/ 1505541 w 1505541"/>
              <a:gd name="connsiteY3" fmla="*/ 1200330 h 1200330"/>
              <a:gd name="connsiteX4" fmla="*/ 0 w 1505541"/>
              <a:gd name="connsiteY4" fmla="*/ 1200330 h 1200330"/>
              <a:gd name="connsiteX5" fmla="*/ 0 w 1505541"/>
              <a:gd name="connsiteY5" fmla="*/ 1 h 1200330"/>
              <a:gd name="connsiteX0" fmla="*/ 131585 w 1637126"/>
              <a:gd name="connsiteY0" fmla="*/ 1 h 1200330"/>
              <a:gd name="connsiteX1" fmla="*/ 745588 w 1637126"/>
              <a:gd name="connsiteY1" fmla="*/ 55425 h 1200330"/>
              <a:gd name="connsiteX2" fmla="*/ 1637126 w 1637126"/>
              <a:gd name="connsiteY2" fmla="*/ 1 h 1200330"/>
              <a:gd name="connsiteX3" fmla="*/ 1637126 w 1637126"/>
              <a:gd name="connsiteY3" fmla="*/ 1200330 h 1200330"/>
              <a:gd name="connsiteX4" fmla="*/ 131585 w 1637126"/>
              <a:gd name="connsiteY4" fmla="*/ 1200330 h 1200330"/>
              <a:gd name="connsiteX5" fmla="*/ 0 w 1637126"/>
              <a:gd name="connsiteY5" fmla="*/ 477455 h 1200330"/>
              <a:gd name="connsiteX6" fmla="*/ 131585 w 1637126"/>
              <a:gd name="connsiteY6" fmla="*/ 1 h 1200330"/>
              <a:gd name="connsiteX0" fmla="*/ 131585 w 1637126"/>
              <a:gd name="connsiteY0" fmla="*/ 1 h 1200334"/>
              <a:gd name="connsiteX1" fmla="*/ 745588 w 1637126"/>
              <a:gd name="connsiteY1" fmla="*/ 55425 h 1200334"/>
              <a:gd name="connsiteX2" fmla="*/ 1637126 w 1637126"/>
              <a:gd name="connsiteY2" fmla="*/ 1 h 1200334"/>
              <a:gd name="connsiteX3" fmla="*/ 1637126 w 1637126"/>
              <a:gd name="connsiteY3" fmla="*/ 1200330 h 1200334"/>
              <a:gd name="connsiteX4" fmla="*/ 1245921 w 1637126"/>
              <a:gd name="connsiteY4" fmla="*/ 1132041 h 1200334"/>
              <a:gd name="connsiteX5" fmla="*/ 131585 w 1637126"/>
              <a:gd name="connsiteY5" fmla="*/ 1200330 h 1200334"/>
              <a:gd name="connsiteX6" fmla="*/ 0 w 1637126"/>
              <a:gd name="connsiteY6" fmla="*/ 477455 h 1200334"/>
              <a:gd name="connsiteX7" fmla="*/ 131585 w 1637126"/>
              <a:gd name="connsiteY7" fmla="*/ 1 h 1200334"/>
              <a:gd name="connsiteX0" fmla="*/ 131585 w 1795573"/>
              <a:gd name="connsiteY0" fmla="*/ 1 h 1200334"/>
              <a:gd name="connsiteX1" fmla="*/ 745588 w 1795573"/>
              <a:gd name="connsiteY1" fmla="*/ 55425 h 1200334"/>
              <a:gd name="connsiteX2" fmla="*/ 1637126 w 1795573"/>
              <a:gd name="connsiteY2" fmla="*/ 1 h 1200334"/>
              <a:gd name="connsiteX3" fmla="*/ 1795542 w 1795573"/>
              <a:gd name="connsiteY3" fmla="*/ 729239 h 1200334"/>
              <a:gd name="connsiteX4" fmla="*/ 1637126 w 1795573"/>
              <a:gd name="connsiteY4" fmla="*/ 1200330 h 1200334"/>
              <a:gd name="connsiteX5" fmla="*/ 1245921 w 1795573"/>
              <a:gd name="connsiteY5" fmla="*/ 1132041 h 1200334"/>
              <a:gd name="connsiteX6" fmla="*/ 131585 w 1795573"/>
              <a:gd name="connsiteY6" fmla="*/ 1200330 h 1200334"/>
              <a:gd name="connsiteX7" fmla="*/ 0 w 1795573"/>
              <a:gd name="connsiteY7" fmla="*/ 477455 h 1200334"/>
              <a:gd name="connsiteX8" fmla="*/ 131585 w 1795573"/>
              <a:gd name="connsiteY8" fmla="*/ 1 h 120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573" h="1200334">
                <a:moveTo>
                  <a:pt x="131585" y="1"/>
                </a:moveTo>
                <a:cubicBezTo>
                  <a:pt x="289360" y="-281"/>
                  <a:pt x="587813" y="55707"/>
                  <a:pt x="745588" y="55425"/>
                </a:cubicBezTo>
                <a:lnTo>
                  <a:pt x="1637126" y="1"/>
                </a:lnTo>
                <a:cubicBezTo>
                  <a:pt x="1634502" y="169150"/>
                  <a:pt x="1798166" y="560090"/>
                  <a:pt x="1795542" y="729239"/>
                </a:cubicBezTo>
                <a:lnTo>
                  <a:pt x="1637126" y="1200330"/>
                </a:lnTo>
                <a:cubicBezTo>
                  <a:pt x="1502035" y="1201013"/>
                  <a:pt x="1381012" y="1131358"/>
                  <a:pt x="1245921" y="1132041"/>
                </a:cubicBezTo>
                <a:lnTo>
                  <a:pt x="131585" y="1200330"/>
                </a:lnTo>
                <a:cubicBezTo>
                  <a:pt x="129926" y="973439"/>
                  <a:pt x="1659" y="704346"/>
                  <a:pt x="0" y="477455"/>
                </a:cubicBezTo>
                <a:lnTo>
                  <a:pt x="131585" y="1"/>
                </a:lnTo>
                <a:close/>
              </a:path>
            </a:pathLst>
          </a:custGeom>
          <a:solidFill>
            <a:schemeClr val="accent1">
              <a:lumMod val="60000"/>
              <a:lumOff val="40000"/>
              <a:alpha val="45000"/>
            </a:schemeClr>
          </a:solidFill>
          <a:ln>
            <a:solidFill>
              <a:schemeClr val="accent6">
                <a:lumMod val="50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8800" b="1" dirty="0">
                <a:ln>
                  <a:solidFill>
                    <a:schemeClr val="tx1"/>
                  </a:solidFill>
                  <a:prstDash val="dash"/>
                </a:ln>
                <a:solidFill>
                  <a:schemeClr val="accent6">
                    <a:lumMod val="75000"/>
                  </a:schemeClr>
                </a:solidFill>
                <a:latin typeface="#9Slide07 Cadena" panose="02000503000000020004" pitchFamily="2" charset="0"/>
              </a:rPr>
              <a:t>EM</a:t>
            </a:r>
          </a:p>
        </p:txBody>
      </p:sp>
      <p:sp>
        <p:nvSpPr>
          <p:cNvPr id="8" name="Rectangle 7"/>
          <p:cNvSpPr/>
          <p:nvPr/>
        </p:nvSpPr>
        <p:spPr>
          <a:xfrm rot="21285478">
            <a:off x="7930556" y="536754"/>
            <a:ext cx="4124847" cy="1446550"/>
          </a:xfrm>
          <a:custGeom>
            <a:avLst/>
            <a:gdLst>
              <a:gd name="connsiteX0" fmla="*/ 0 w 4124848"/>
              <a:gd name="connsiteY0" fmla="*/ 0 h 1446550"/>
              <a:gd name="connsiteX1" fmla="*/ 4124848 w 4124848"/>
              <a:gd name="connsiteY1" fmla="*/ 0 h 1446550"/>
              <a:gd name="connsiteX2" fmla="*/ 4124848 w 4124848"/>
              <a:gd name="connsiteY2" fmla="*/ 1446550 h 1446550"/>
              <a:gd name="connsiteX3" fmla="*/ 0 w 4124848"/>
              <a:gd name="connsiteY3" fmla="*/ 1446550 h 1446550"/>
              <a:gd name="connsiteX4" fmla="*/ 0 w 4124848"/>
              <a:gd name="connsiteY4" fmla="*/ 0 h 1446550"/>
              <a:gd name="connsiteX0" fmla="*/ 115957 w 4240805"/>
              <a:gd name="connsiteY0" fmla="*/ 0 h 1446550"/>
              <a:gd name="connsiteX1" fmla="*/ 4240805 w 4240805"/>
              <a:gd name="connsiteY1" fmla="*/ 0 h 1446550"/>
              <a:gd name="connsiteX2" fmla="*/ 4240805 w 4240805"/>
              <a:gd name="connsiteY2" fmla="*/ 1446550 h 1446550"/>
              <a:gd name="connsiteX3" fmla="*/ 115957 w 4240805"/>
              <a:gd name="connsiteY3" fmla="*/ 1446550 h 1446550"/>
              <a:gd name="connsiteX4" fmla="*/ 0 w 4240805"/>
              <a:gd name="connsiteY4" fmla="*/ 546616 h 1446550"/>
              <a:gd name="connsiteX5" fmla="*/ 115957 w 4240805"/>
              <a:gd name="connsiteY5" fmla="*/ 0 h 1446550"/>
              <a:gd name="connsiteX0" fmla="*/ 115957 w 4240805"/>
              <a:gd name="connsiteY0" fmla="*/ 94311 h 1540861"/>
              <a:gd name="connsiteX1" fmla="*/ 2714638 w 4240805"/>
              <a:gd name="connsiteY1" fmla="*/ 0 h 1540861"/>
              <a:gd name="connsiteX2" fmla="*/ 4240805 w 4240805"/>
              <a:gd name="connsiteY2" fmla="*/ 94311 h 1540861"/>
              <a:gd name="connsiteX3" fmla="*/ 4240805 w 4240805"/>
              <a:gd name="connsiteY3" fmla="*/ 1540861 h 1540861"/>
              <a:gd name="connsiteX4" fmla="*/ 115957 w 4240805"/>
              <a:gd name="connsiteY4" fmla="*/ 1540861 h 1540861"/>
              <a:gd name="connsiteX5" fmla="*/ 0 w 4240805"/>
              <a:gd name="connsiteY5" fmla="*/ 640927 h 1540861"/>
              <a:gd name="connsiteX6" fmla="*/ 115957 w 4240805"/>
              <a:gd name="connsiteY6" fmla="*/ 94311 h 1540861"/>
              <a:gd name="connsiteX0" fmla="*/ 115957 w 4240805"/>
              <a:gd name="connsiteY0" fmla="*/ 94311 h 1540861"/>
              <a:gd name="connsiteX1" fmla="*/ 2714638 w 4240805"/>
              <a:gd name="connsiteY1" fmla="*/ 0 h 1540861"/>
              <a:gd name="connsiteX2" fmla="*/ 4240805 w 4240805"/>
              <a:gd name="connsiteY2" fmla="*/ 94311 h 1540861"/>
              <a:gd name="connsiteX3" fmla="*/ 4240805 w 4240805"/>
              <a:gd name="connsiteY3" fmla="*/ 1540861 h 1540861"/>
              <a:gd name="connsiteX4" fmla="*/ 3049688 w 4240805"/>
              <a:gd name="connsiteY4" fmla="*/ 1429291 h 1540861"/>
              <a:gd name="connsiteX5" fmla="*/ 115957 w 4240805"/>
              <a:gd name="connsiteY5" fmla="*/ 1540861 h 1540861"/>
              <a:gd name="connsiteX6" fmla="*/ 0 w 4240805"/>
              <a:gd name="connsiteY6" fmla="*/ 640927 h 1540861"/>
              <a:gd name="connsiteX7" fmla="*/ 115957 w 4240805"/>
              <a:gd name="connsiteY7" fmla="*/ 94311 h 1540861"/>
              <a:gd name="connsiteX0" fmla="*/ 115957 w 4240805"/>
              <a:gd name="connsiteY0" fmla="*/ 94311 h 1540861"/>
              <a:gd name="connsiteX1" fmla="*/ 2714638 w 4240805"/>
              <a:gd name="connsiteY1" fmla="*/ 0 h 1540861"/>
              <a:gd name="connsiteX2" fmla="*/ 4240805 w 4240805"/>
              <a:gd name="connsiteY2" fmla="*/ 94311 h 1540861"/>
              <a:gd name="connsiteX3" fmla="*/ 4159322 w 4240805"/>
              <a:gd name="connsiteY3" fmla="*/ 1505132 h 1540861"/>
              <a:gd name="connsiteX4" fmla="*/ 3049688 w 4240805"/>
              <a:gd name="connsiteY4" fmla="*/ 1429291 h 1540861"/>
              <a:gd name="connsiteX5" fmla="*/ 115957 w 4240805"/>
              <a:gd name="connsiteY5" fmla="*/ 1540861 h 1540861"/>
              <a:gd name="connsiteX6" fmla="*/ 0 w 4240805"/>
              <a:gd name="connsiteY6" fmla="*/ 640927 h 1540861"/>
              <a:gd name="connsiteX7" fmla="*/ 115957 w 4240805"/>
              <a:gd name="connsiteY7" fmla="*/ 94311 h 1540861"/>
              <a:gd name="connsiteX0" fmla="*/ 115957 w 4219214"/>
              <a:gd name="connsiteY0" fmla="*/ 94311 h 1540861"/>
              <a:gd name="connsiteX1" fmla="*/ 2714638 w 4219214"/>
              <a:gd name="connsiteY1" fmla="*/ 0 h 1540861"/>
              <a:gd name="connsiteX2" fmla="*/ 4219214 w 4219214"/>
              <a:gd name="connsiteY2" fmla="*/ 21697 h 1540861"/>
              <a:gd name="connsiteX3" fmla="*/ 4159322 w 4219214"/>
              <a:gd name="connsiteY3" fmla="*/ 1505132 h 1540861"/>
              <a:gd name="connsiteX4" fmla="*/ 3049688 w 4219214"/>
              <a:gd name="connsiteY4" fmla="*/ 1429291 h 1540861"/>
              <a:gd name="connsiteX5" fmla="*/ 115957 w 4219214"/>
              <a:gd name="connsiteY5" fmla="*/ 1540861 h 1540861"/>
              <a:gd name="connsiteX6" fmla="*/ 0 w 4219214"/>
              <a:gd name="connsiteY6" fmla="*/ 640927 h 1540861"/>
              <a:gd name="connsiteX7" fmla="*/ 115957 w 4219214"/>
              <a:gd name="connsiteY7" fmla="*/ 94311 h 154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214" h="1540861">
                <a:moveTo>
                  <a:pt x="115957" y="94311"/>
                </a:moveTo>
                <a:cubicBezTo>
                  <a:pt x="961364" y="84509"/>
                  <a:pt x="1869231" y="9802"/>
                  <a:pt x="2714638" y="0"/>
                </a:cubicBezTo>
                <a:lnTo>
                  <a:pt x="4219214" y="21697"/>
                </a:lnTo>
                <a:lnTo>
                  <a:pt x="4159322" y="1505132"/>
                </a:lnTo>
                <a:cubicBezTo>
                  <a:pt x="3758856" y="1505299"/>
                  <a:pt x="3450154" y="1429124"/>
                  <a:pt x="3049688" y="1429291"/>
                </a:cubicBezTo>
                <a:lnTo>
                  <a:pt x="115957" y="1540861"/>
                </a:lnTo>
                <a:cubicBezTo>
                  <a:pt x="110849" y="1234543"/>
                  <a:pt x="5108" y="947245"/>
                  <a:pt x="0" y="640927"/>
                </a:cubicBezTo>
                <a:lnTo>
                  <a:pt x="115957" y="94311"/>
                </a:lnTo>
                <a:close/>
              </a:path>
            </a:pathLst>
          </a:custGeom>
          <a:solidFill>
            <a:srgbClr val="FF99FF">
              <a:alpha val="40000"/>
            </a:srgbClr>
          </a:solidFill>
          <a:ln>
            <a:solidFill>
              <a:schemeClr val="accent4">
                <a:lumMod val="50000"/>
                <a:alpha val="77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8800" b="1" dirty="0">
                <a:ln>
                  <a:solidFill>
                    <a:schemeClr val="tx1"/>
                  </a:solidFill>
                  <a:prstDash val="dash"/>
                </a:ln>
                <a:solidFill>
                  <a:schemeClr val="accent5"/>
                </a:solidFill>
                <a:latin typeface="#9Slide07 Cadena" panose="02000503000000020004" pitchFamily="2" charset="0"/>
              </a:rPr>
              <a:t>PHÓNG</a:t>
            </a:r>
          </a:p>
        </p:txBody>
      </p:sp>
      <p:sp>
        <p:nvSpPr>
          <p:cNvPr id="10" name="Rectangle 9"/>
          <p:cNvSpPr/>
          <p:nvPr/>
        </p:nvSpPr>
        <p:spPr>
          <a:xfrm rot="21229770">
            <a:off x="6858523" y="2410093"/>
            <a:ext cx="2922138" cy="1548135"/>
          </a:xfrm>
          <a:custGeom>
            <a:avLst/>
            <a:gdLst>
              <a:gd name="connsiteX0" fmla="*/ 0 w 2731838"/>
              <a:gd name="connsiteY0" fmla="*/ 0 h 1446550"/>
              <a:gd name="connsiteX1" fmla="*/ 2731838 w 2731838"/>
              <a:gd name="connsiteY1" fmla="*/ 0 h 1446550"/>
              <a:gd name="connsiteX2" fmla="*/ 2731838 w 2731838"/>
              <a:gd name="connsiteY2" fmla="*/ 1446550 h 1446550"/>
              <a:gd name="connsiteX3" fmla="*/ 0 w 2731838"/>
              <a:gd name="connsiteY3" fmla="*/ 1446550 h 1446550"/>
              <a:gd name="connsiteX4" fmla="*/ 0 w 2731838"/>
              <a:gd name="connsiteY4" fmla="*/ 0 h 1446550"/>
              <a:gd name="connsiteX0" fmla="*/ 119123 w 2850961"/>
              <a:gd name="connsiteY0" fmla="*/ 0 h 1446550"/>
              <a:gd name="connsiteX1" fmla="*/ 2850961 w 2850961"/>
              <a:gd name="connsiteY1" fmla="*/ 0 h 1446550"/>
              <a:gd name="connsiteX2" fmla="*/ 2850961 w 2850961"/>
              <a:gd name="connsiteY2" fmla="*/ 1446550 h 1446550"/>
              <a:gd name="connsiteX3" fmla="*/ 119123 w 2850961"/>
              <a:gd name="connsiteY3" fmla="*/ 1446550 h 1446550"/>
              <a:gd name="connsiteX4" fmla="*/ 0 w 2850961"/>
              <a:gd name="connsiteY4" fmla="*/ 382944 h 1446550"/>
              <a:gd name="connsiteX5" fmla="*/ 119123 w 2850961"/>
              <a:gd name="connsiteY5" fmla="*/ 0 h 1446550"/>
              <a:gd name="connsiteX0" fmla="*/ 119123 w 2850961"/>
              <a:gd name="connsiteY0" fmla="*/ 95529 h 1542079"/>
              <a:gd name="connsiteX1" fmla="*/ 1440698 w 2850961"/>
              <a:gd name="connsiteY1" fmla="*/ 0 h 1542079"/>
              <a:gd name="connsiteX2" fmla="*/ 2850961 w 2850961"/>
              <a:gd name="connsiteY2" fmla="*/ 95529 h 1542079"/>
              <a:gd name="connsiteX3" fmla="*/ 2850961 w 2850961"/>
              <a:gd name="connsiteY3" fmla="*/ 1542079 h 1542079"/>
              <a:gd name="connsiteX4" fmla="*/ 119123 w 2850961"/>
              <a:gd name="connsiteY4" fmla="*/ 1542079 h 1542079"/>
              <a:gd name="connsiteX5" fmla="*/ 0 w 2850961"/>
              <a:gd name="connsiteY5" fmla="*/ 478473 h 1542079"/>
              <a:gd name="connsiteX6" fmla="*/ 119123 w 2850961"/>
              <a:gd name="connsiteY6" fmla="*/ 95529 h 1542079"/>
              <a:gd name="connsiteX0" fmla="*/ 119123 w 2850961"/>
              <a:gd name="connsiteY0" fmla="*/ 95529 h 1542079"/>
              <a:gd name="connsiteX1" fmla="*/ 1440698 w 2850961"/>
              <a:gd name="connsiteY1" fmla="*/ 0 h 1542079"/>
              <a:gd name="connsiteX2" fmla="*/ 2850961 w 2850961"/>
              <a:gd name="connsiteY2" fmla="*/ 95529 h 1542079"/>
              <a:gd name="connsiteX3" fmla="*/ 2850961 w 2850961"/>
              <a:gd name="connsiteY3" fmla="*/ 1542079 h 1542079"/>
              <a:gd name="connsiteX4" fmla="*/ 1469591 w 2850961"/>
              <a:gd name="connsiteY4" fmla="*/ 1467617 h 1542079"/>
              <a:gd name="connsiteX5" fmla="*/ 119123 w 2850961"/>
              <a:gd name="connsiteY5" fmla="*/ 1542079 h 1542079"/>
              <a:gd name="connsiteX6" fmla="*/ 0 w 2850961"/>
              <a:gd name="connsiteY6" fmla="*/ 478473 h 1542079"/>
              <a:gd name="connsiteX7" fmla="*/ 119123 w 2850961"/>
              <a:gd name="connsiteY7" fmla="*/ 95529 h 1542079"/>
              <a:gd name="connsiteX0" fmla="*/ 119123 w 2850961"/>
              <a:gd name="connsiteY0" fmla="*/ 95529 h 1548135"/>
              <a:gd name="connsiteX1" fmla="*/ 1440698 w 2850961"/>
              <a:gd name="connsiteY1" fmla="*/ 0 h 1548135"/>
              <a:gd name="connsiteX2" fmla="*/ 2850961 w 2850961"/>
              <a:gd name="connsiteY2" fmla="*/ 95529 h 1548135"/>
              <a:gd name="connsiteX3" fmla="*/ 2735114 w 2850961"/>
              <a:gd name="connsiteY3" fmla="*/ 1548135 h 1548135"/>
              <a:gd name="connsiteX4" fmla="*/ 1469591 w 2850961"/>
              <a:gd name="connsiteY4" fmla="*/ 1467617 h 1548135"/>
              <a:gd name="connsiteX5" fmla="*/ 119123 w 2850961"/>
              <a:gd name="connsiteY5" fmla="*/ 1542079 h 1548135"/>
              <a:gd name="connsiteX6" fmla="*/ 0 w 2850961"/>
              <a:gd name="connsiteY6" fmla="*/ 478473 h 1548135"/>
              <a:gd name="connsiteX7" fmla="*/ 119123 w 2850961"/>
              <a:gd name="connsiteY7" fmla="*/ 95529 h 1548135"/>
              <a:gd name="connsiteX0" fmla="*/ 119123 w 2922138"/>
              <a:gd name="connsiteY0" fmla="*/ 95529 h 1548135"/>
              <a:gd name="connsiteX1" fmla="*/ 1440698 w 2922138"/>
              <a:gd name="connsiteY1" fmla="*/ 0 h 1548135"/>
              <a:gd name="connsiteX2" fmla="*/ 2850961 w 2922138"/>
              <a:gd name="connsiteY2" fmla="*/ 95529 h 1548135"/>
              <a:gd name="connsiteX3" fmla="*/ 2922095 w 2922138"/>
              <a:gd name="connsiteY3" fmla="*/ 561454 h 1548135"/>
              <a:gd name="connsiteX4" fmla="*/ 2735114 w 2922138"/>
              <a:gd name="connsiteY4" fmla="*/ 1548135 h 1548135"/>
              <a:gd name="connsiteX5" fmla="*/ 1469591 w 2922138"/>
              <a:gd name="connsiteY5" fmla="*/ 1467617 h 1548135"/>
              <a:gd name="connsiteX6" fmla="*/ 119123 w 2922138"/>
              <a:gd name="connsiteY6" fmla="*/ 1542079 h 1548135"/>
              <a:gd name="connsiteX7" fmla="*/ 0 w 2922138"/>
              <a:gd name="connsiteY7" fmla="*/ 478473 h 1548135"/>
              <a:gd name="connsiteX8" fmla="*/ 119123 w 2922138"/>
              <a:gd name="connsiteY8" fmla="*/ 95529 h 154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2138" h="1548135">
                <a:moveTo>
                  <a:pt x="119123" y="95529"/>
                </a:moveTo>
                <a:cubicBezTo>
                  <a:pt x="565260" y="83892"/>
                  <a:pt x="994561" y="11637"/>
                  <a:pt x="1440698" y="0"/>
                </a:cubicBezTo>
                <a:lnTo>
                  <a:pt x="2850961" y="95529"/>
                </a:lnTo>
                <a:cubicBezTo>
                  <a:pt x="2848855" y="236243"/>
                  <a:pt x="2924201" y="420740"/>
                  <a:pt x="2922095" y="561454"/>
                </a:cubicBezTo>
                <a:lnTo>
                  <a:pt x="2735114" y="1548135"/>
                </a:lnTo>
                <a:cubicBezTo>
                  <a:pt x="2274769" y="1547225"/>
                  <a:pt x="1929936" y="1468527"/>
                  <a:pt x="1469591" y="1467617"/>
                </a:cubicBezTo>
                <a:lnTo>
                  <a:pt x="119123" y="1542079"/>
                </a:lnTo>
                <a:cubicBezTo>
                  <a:pt x="105122" y="1178228"/>
                  <a:pt x="14001" y="842324"/>
                  <a:pt x="0" y="478473"/>
                </a:cubicBezTo>
                <a:lnTo>
                  <a:pt x="119123" y="95529"/>
                </a:lnTo>
                <a:close/>
              </a:path>
            </a:pathLst>
          </a:custGeom>
          <a:solidFill>
            <a:srgbClr val="9ED600">
              <a:alpha val="54000"/>
            </a:srgbClr>
          </a:solidFill>
          <a:ln>
            <a:solidFill>
              <a:schemeClr val="accent4">
                <a:lumMod val="50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8800" b="1" dirty="0">
                <a:ln>
                  <a:solidFill>
                    <a:schemeClr val="tx1"/>
                  </a:solidFill>
                  <a:prstDash val="dash"/>
                </a:ln>
                <a:solidFill>
                  <a:schemeClr val="accent4">
                    <a:lumMod val="75000"/>
                  </a:schemeClr>
                </a:solidFill>
                <a:latin typeface="#9Slide07 Cadena" panose="02000503000000020004" pitchFamily="2" charset="0"/>
              </a:rPr>
              <a:t>VIÊN</a:t>
            </a:r>
          </a:p>
        </p:txBody>
      </p:sp>
      <p:sp>
        <p:nvSpPr>
          <p:cNvPr id="13" name="Rectangle 12"/>
          <p:cNvSpPr/>
          <p:nvPr/>
        </p:nvSpPr>
        <p:spPr>
          <a:xfrm rot="21285478">
            <a:off x="9827141" y="2105672"/>
            <a:ext cx="2303596" cy="1446550"/>
          </a:xfrm>
          <a:custGeom>
            <a:avLst/>
            <a:gdLst>
              <a:gd name="connsiteX0" fmla="*/ 0 w 2149948"/>
              <a:gd name="connsiteY0" fmla="*/ 0 h 1446550"/>
              <a:gd name="connsiteX1" fmla="*/ 2149948 w 2149948"/>
              <a:gd name="connsiteY1" fmla="*/ 0 h 1446550"/>
              <a:gd name="connsiteX2" fmla="*/ 2149948 w 2149948"/>
              <a:gd name="connsiteY2" fmla="*/ 1446550 h 1446550"/>
              <a:gd name="connsiteX3" fmla="*/ 0 w 2149948"/>
              <a:gd name="connsiteY3" fmla="*/ 1446550 h 1446550"/>
              <a:gd name="connsiteX4" fmla="*/ 0 w 2149948"/>
              <a:gd name="connsiteY4" fmla="*/ 0 h 1446550"/>
              <a:gd name="connsiteX0" fmla="*/ 98467 w 2248415"/>
              <a:gd name="connsiteY0" fmla="*/ 0 h 1446550"/>
              <a:gd name="connsiteX1" fmla="*/ 2248415 w 2248415"/>
              <a:gd name="connsiteY1" fmla="*/ 0 h 1446550"/>
              <a:gd name="connsiteX2" fmla="*/ 2248415 w 2248415"/>
              <a:gd name="connsiteY2" fmla="*/ 1446550 h 1446550"/>
              <a:gd name="connsiteX3" fmla="*/ 98467 w 2248415"/>
              <a:gd name="connsiteY3" fmla="*/ 1446550 h 1446550"/>
              <a:gd name="connsiteX4" fmla="*/ 0 w 2248415"/>
              <a:gd name="connsiteY4" fmla="*/ 927874 h 1446550"/>
              <a:gd name="connsiteX5" fmla="*/ 98467 w 2248415"/>
              <a:gd name="connsiteY5" fmla="*/ 0 h 1446550"/>
              <a:gd name="connsiteX0" fmla="*/ 98467 w 2248415"/>
              <a:gd name="connsiteY0" fmla="*/ 81145 h 1527695"/>
              <a:gd name="connsiteX1" fmla="*/ 1166210 w 2248415"/>
              <a:gd name="connsiteY1" fmla="*/ 0 h 1527695"/>
              <a:gd name="connsiteX2" fmla="*/ 2248415 w 2248415"/>
              <a:gd name="connsiteY2" fmla="*/ 81145 h 1527695"/>
              <a:gd name="connsiteX3" fmla="*/ 2248415 w 2248415"/>
              <a:gd name="connsiteY3" fmla="*/ 1527695 h 1527695"/>
              <a:gd name="connsiteX4" fmla="*/ 98467 w 2248415"/>
              <a:gd name="connsiteY4" fmla="*/ 1527695 h 1527695"/>
              <a:gd name="connsiteX5" fmla="*/ 0 w 2248415"/>
              <a:gd name="connsiteY5" fmla="*/ 1009019 h 1527695"/>
              <a:gd name="connsiteX6" fmla="*/ 98467 w 2248415"/>
              <a:gd name="connsiteY6" fmla="*/ 81145 h 1527695"/>
              <a:gd name="connsiteX0" fmla="*/ 98467 w 2248415"/>
              <a:gd name="connsiteY0" fmla="*/ 81145 h 1527884"/>
              <a:gd name="connsiteX1" fmla="*/ 1166210 w 2248415"/>
              <a:gd name="connsiteY1" fmla="*/ 0 h 1527884"/>
              <a:gd name="connsiteX2" fmla="*/ 2248415 w 2248415"/>
              <a:gd name="connsiteY2" fmla="*/ 81145 h 1527884"/>
              <a:gd name="connsiteX3" fmla="*/ 2248415 w 2248415"/>
              <a:gd name="connsiteY3" fmla="*/ 1527695 h 1527884"/>
              <a:gd name="connsiteX4" fmla="*/ 1755991 w 2248415"/>
              <a:gd name="connsiteY4" fmla="*/ 1424408 h 1527884"/>
              <a:gd name="connsiteX5" fmla="*/ 98467 w 2248415"/>
              <a:gd name="connsiteY5" fmla="*/ 1527695 h 1527884"/>
              <a:gd name="connsiteX6" fmla="*/ 0 w 2248415"/>
              <a:gd name="connsiteY6" fmla="*/ 1009019 h 1527884"/>
              <a:gd name="connsiteX7" fmla="*/ 98467 w 2248415"/>
              <a:gd name="connsiteY7" fmla="*/ 81145 h 1527884"/>
              <a:gd name="connsiteX0" fmla="*/ 98467 w 2356447"/>
              <a:gd name="connsiteY0" fmla="*/ 81145 h 1527884"/>
              <a:gd name="connsiteX1" fmla="*/ 1166210 w 2356447"/>
              <a:gd name="connsiteY1" fmla="*/ 0 h 1527884"/>
              <a:gd name="connsiteX2" fmla="*/ 2248415 w 2356447"/>
              <a:gd name="connsiteY2" fmla="*/ 81145 h 1527884"/>
              <a:gd name="connsiteX3" fmla="*/ 2356447 w 2356447"/>
              <a:gd name="connsiteY3" fmla="*/ 730779 h 1527884"/>
              <a:gd name="connsiteX4" fmla="*/ 2248415 w 2356447"/>
              <a:gd name="connsiteY4" fmla="*/ 1527695 h 1527884"/>
              <a:gd name="connsiteX5" fmla="*/ 1755991 w 2356447"/>
              <a:gd name="connsiteY5" fmla="*/ 1424408 h 1527884"/>
              <a:gd name="connsiteX6" fmla="*/ 98467 w 2356447"/>
              <a:gd name="connsiteY6" fmla="*/ 1527695 h 1527884"/>
              <a:gd name="connsiteX7" fmla="*/ 0 w 2356447"/>
              <a:gd name="connsiteY7" fmla="*/ 1009019 h 1527884"/>
              <a:gd name="connsiteX8" fmla="*/ 98467 w 2356447"/>
              <a:gd name="connsiteY8" fmla="*/ 81145 h 15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447" h="1527884">
                <a:moveTo>
                  <a:pt x="98467" y="81145"/>
                </a:moveTo>
                <a:cubicBezTo>
                  <a:pt x="376668" y="79929"/>
                  <a:pt x="888009" y="1216"/>
                  <a:pt x="1166210" y="0"/>
                </a:cubicBezTo>
                <a:lnTo>
                  <a:pt x="2248415" y="81145"/>
                </a:lnTo>
                <a:cubicBezTo>
                  <a:pt x="2251738" y="294691"/>
                  <a:pt x="2353124" y="517233"/>
                  <a:pt x="2356447" y="730779"/>
                </a:cubicBezTo>
                <a:lnTo>
                  <a:pt x="2248415" y="1527695"/>
                </a:lnTo>
                <a:cubicBezTo>
                  <a:pt x="2057070" y="1533151"/>
                  <a:pt x="1947336" y="1418952"/>
                  <a:pt x="1755991" y="1424408"/>
                </a:cubicBezTo>
                <a:lnTo>
                  <a:pt x="98467" y="1527695"/>
                </a:lnTo>
                <a:cubicBezTo>
                  <a:pt x="96233" y="1329356"/>
                  <a:pt x="2234" y="1207358"/>
                  <a:pt x="0" y="1009019"/>
                </a:cubicBezTo>
                <a:lnTo>
                  <a:pt x="98467" y="81145"/>
                </a:lnTo>
                <a:close/>
              </a:path>
            </a:pathLst>
          </a:custGeom>
          <a:solidFill>
            <a:schemeClr val="accent2">
              <a:lumMod val="60000"/>
              <a:lumOff val="40000"/>
              <a:alpha val="63000"/>
            </a:schemeClr>
          </a:solidFill>
          <a:ln>
            <a:solidFill>
              <a:srgbClr val="CC3399"/>
            </a:solidFill>
            <a:prstDash val="dashDot"/>
          </a:ln>
          <a:effectLst>
            <a:outerShdw blurRad="50800" dist="38100" dir="2700000" algn="tl" rotWithShape="0">
              <a:prstClr val="black">
                <a:alpha val="40000"/>
              </a:prstClr>
            </a:outerShdw>
          </a:effectLst>
        </p:spPr>
        <p:txBody>
          <a:bodyPr wrap="square">
            <a:spAutoFit/>
          </a:bodyPr>
          <a:lstStyle/>
          <a:p>
            <a:pPr algn="ctr"/>
            <a:r>
              <a:rPr lang="en-GB" sz="8800" b="1" dirty="0">
                <a:ln>
                  <a:solidFill>
                    <a:schemeClr val="tx1"/>
                  </a:solidFill>
                  <a:prstDash val="dash"/>
                </a:ln>
                <a:solidFill>
                  <a:srgbClr val="CC3399"/>
                </a:solidFill>
                <a:latin typeface="#9Slide07 Cadena" panose="02000503000000020004" pitchFamily="2" charset="0"/>
              </a:rPr>
              <a:t>NHÍ</a:t>
            </a:r>
          </a:p>
        </p:txBody>
      </p:sp>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spTree>
    <p:extLst>
      <p:ext uri="{BB962C8B-B14F-4D97-AF65-F5344CB8AC3E}">
        <p14:creationId xmlns:p14="http://schemas.microsoft.com/office/powerpoint/2010/main" val="16971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32" presetClass="emph" presetSubtype="0" fill="hold" grpId="1"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par>
                                <p:cTn id="29" presetID="32" presetClass="emph" presetSubtype="0" fill="hold" grpId="1" nodeType="with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fill="hold" grpId="1" nodeType="with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fill="hold" grpId="1"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fill="hold" grpId="1" nodeType="withEffect">
                                  <p:stCondLst>
                                    <p:cond delay="0"/>
                                  </p:stCondLst>
                                  <p:childTnLst>
                                    <p:animRot by="120000">
                                      <p:cBhvr>
                                        <p:cTn id="48" dur="100" fill="hold">
                                          <p:stCondLst>
                                            <p:cond delay="0"/>
                                          </p:stCondLst>
                                        </p:cTn>
                                        <p:tgtEl>
                                          <p:spTgt spid="13"/>
                                        </p:tgtEl>
                                        <p:attrNameLst>
                                          <p:attrName>r</p:attrName>
                                        </p:attrNameLst>
                                      </p:cBhvr>
                                    </p:animRot>
                                    <p:animRot by="-240000">
                                      <p:cBhvr>
                                        <p:cTn id="49" dur="200" fill="hold">
                                          <p:stCondLst>
                                            <p:cond delay="200"/>
                                          </p:stCondLst>
                                        </p:cTn>
                                        <p:tgtEl>
                                          <p:spTgt spid="13"/>
                                        </p:tgtEl>
                                        <p:attrNameLst>
                                          <p:attrName>r</p:attrName>
                                        </p:attrNameLst>
                                      </p:cBhvr>
                                    </p:animRot>
                                    <p:animRot by="240000">
                                      <p:cBhvr>
                                        <p:cTn id="50" dur="200" fill="hold">
                                          <p:stCondLst>
                                            <p:cond delay="400"/>
                                          </p:stCondLst>
                                        </p:cTn>
                                        <p:tgtEl>
                                          <p:spTgt spid="13"/>
                                        </p:tgtEl>
                                        <p:attrNameLst>
                                          <p:attrName>r</p:attrName>
                                        </p:attrNameLst>
                                      </p:cBhvr>
                                    </p:animRot>
                                    <p:animRot by="-240000">
                                      <p:cBhvr>
                                        <p:cTn id="51" dur="200" fill="hold">
                                          <p:stCondLst>
                                            <p:cond delay="600"/>
                                          </p:stCondLst>
                                        </p:cTn>
                                        <p:tgtEl>
                                          <p:spTgt spid="13"/>
                                        </p:tgtEl>
                                        <p:attrNameLst>
                                          <p:attrName>r</p:attrName>
                                        </p:attrNameLst>
                                      </p:cBhvr>
                                    </p:animRot>
                                    <p:animRot by="120000">
                                      <p:cBhvr>
                                        <p:cTn id="52" dur="200" fill="hold">
                                          <p:stCondLst>
                                            <p:cond delay="800"/>
                                          </p:stCondLst>
                                        </p:cTn>
                                        <p:tgtEl>
                                          <p:spTgt spid="13"/>
                                        </p:tgtEl>
                                        <p:attrNameLst>
                                          <p:attrName>r</p:attrName>
                                        </p:attrNameLst>
                                      </p:cBhvr>
                                    </p:animRot>
                                  </p:childTnLst>
                                </p:cTn>
                              </p:par>
                              <p:par>
                                <p:cTn id="53" presetID="32" presetClass="emph" presetSubtype="0" fill="hold" grpId="1" nodeType="with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down)">
                                      <p:cBhvr>
                                        <p:cTn id="69" dur="500"/>
                                        <p:tgtEl>
                                          <p:spTgt spid="11"/>
                                        </p:tgtEl>
                                      </p:cBhvr>
                                    </p:animEffect>
                                  </p:childTnLst>
                                </p:cTn>
                              </p:par>
                              <p:par>
                                <p:cTn id="70" presetID="22" presetClass="entr" presetSubtype="4"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down)">
                                      <p:cBhvr>
                                        <p:cTn id="72" dur="500"/>
                                        <p:tgtEl>
                                          <p:spTgt spid="2"/>
                                        </p:tgtEl>
                                      </p:cBhvr>
                                    </p:animEffect>
                                  </p:childTnLst>
                                </p:cTn>
                              </p:par>
                              <p:par>
                                <p:cTn id="73" presetID="22" presetClass="entr" presetSubtype="4"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down)">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7" grpId="0" animBg="1"/>
      <p:bldP spid="7" grpId="1" animBg="1"/>
      <p:bldP spid="8" grpId="0" animBg="1"/>
      <p:bldP spid="8" grpId="1" animBg="1"/>
      <p:bldP spid="10" grpId="0" animBg="1"/>
      <p:bldP spid="10" grpId="1" animBg="1"/>
      <p:bldP spid="13" grpId="0" animBg="1"/>
      <p:bldP spid="1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4434" y="1018796"/>
            <a:ext cx="11698940"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8" name="Trapezoid 9"/>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grpSp>
        <p:nvGrpSpPr>
          <p:cNvPr id="11" name="Group 10"/>
          <p:cNvGrpSpPr/>
          <p:nvPr/>
        </p:nvGrpSpPr>
        <p:grpSpPr>
          <a:xfrm>
            <a:off x="4563033" y="185079"/>
            <a:ext cx="4224233" cy="1311572"/>
            <a:chOff x="4514738" y="485652"/>
            <a:chExt cx="4224233" cy="1311572"/>
          </a:xfrm>
        </p:grpSpPr>
        <p:sp>
          <p:nvSpPr>
            <p:cNvPr id="9" name="Rectangle 8"/>
            <p:cNvSpPr/>
            <p:nvPr/>
          </p:nvSpPr>
          <p:spPr>
            <a:xfrm>
              <a:off x="4514738" y="485652"/>
              <a:ext cx="4224233" cy="1303114"/>
            </a:xfrm>
            <a:prstGeom prst="rect">
              <a:avLst/>
            </a:prstGeom>
            <a:ln>
              <a:noFill/>
            </a:ln>
          </p:spPr>
          <p:txBody>
            <a:bodyPr wrap="none">
              <a:spAutoFit/>
            </a:bodyPr>
            <a:lstStyle/>
            <a:p>
              <a:pPr algn="ctr" defTabSz="685800">
                <a:lnSpc>
                  <a:spcPct val="150000"/>
                </a:lnSpc>
              </a:pP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Cách</a:t>
              </a:r>
              <a:r>
                <a:rPr lang="en-US" sz="6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a:t>
              </a: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chơi</a:t>
              </a:r>
              <a:endParaRPr lang="en-US" sz="6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0" name="Rectangle 9"/>
            <p:cNvSpPr/>
            <p:nvPr/>
          </p:nvSpPr>
          <p:spPr>
            <a:xfrm>
              <a:off x="4514738" y="494110"/>
              <a:ext cx="4224233" cy="1303114"/>
            </a:xfrm>
            <a:prstGeom prst="rect">
              <a:avLst/>
            </a:prstGeom>
            <a:ln>
              <a:noFill/>
            </a:ln>
          </p:spPr>
          <p:txBody>
            <a:bodyPr wrap="none">
              <a:spAutoFit/>
            </a:bodyPr>
            <a:lstStyle/>
            <a:p>
              <a:pPr algn="ctr" defTabSz="685800">
                <a:lnSpc>
                  <a:spcPct val="150000"/>
                </a:lnSpc>
              </a:pP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Cách</a:t>
              </a:r>
              <a:r>
                <a:rPr lang="en-US" sz="6000" b="1"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a:t>
              </a: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chơi</a:t>
              </a:r>
              <a:endParaRPr lang="en-US" sz="6000"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sp>
        <p:nvSpPr>
          <p:cNvPr id="18" name="Rectangle 17"/>
          <p:cNvSpPr/>
          <p:nvPr/>
        </p:nvSpPr>
        <p:spPr>
          <a:xfrm>
            <a:off x="524434" y="1953239"/>
            <a:ext cx="11206406" cy="3970318"/>
          </a:xfrm>
          <a:prstGeom prst="rect">
            <a:avLst/>
          </a:prstGeom>
        </p:spPr>
        <p:txBody>
          <a:bodyPr wrap="square">
            <a:spAutoFit/>
          </a:bodyPr>
          <a:lstStyle/>
          <a:p>
            <a:pPr marL="342900" indent="-342900" algn="just">
              <a:buFontTx/>
              <a:buChar char="-"/>
            </a:pPr>
            <a:r>
              <a:rPr lang="en-GB" sz="3600" b="1" dirty="0" err="1">
                <a:solidFill>
                  <a:srgbClr val="002060"/>
                </a:solidFill>
                <a:latin typeface="Arial" panose="020B0604020202020204" pitchFamily="34" charset="0"/>
                <a:cs typeface="Arial" panose="020B0604020202020204" pitchFamily="34" charset="0"/>
              </a:rPr>
              <a:t>Một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học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sinh</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vai</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là</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viên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một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học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sinh</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khác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vai</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là</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người</a:t>
            </a:r>
            <a:r>
              <a:rPr lang="en-GB" sz="3600" b="1" dirty="0">
                <a:solidFill>
                  <a:srgbClr val="002060"/>
                </a:solidFill>
                <a:latin typeface="Arial" panose="020B0604020202020204" pitchFamily="34" charset="0"/>
                <a:cs typeface="Arial" panose="020B0604020202020204" pitchFamily="34" charset="0"/>
              </a:rPr>
              <a:t> quay </a:t>
            </a:r>
            <a:r>
              <a:rPr lang="en-GB" sz="3600" b="1" dirty="0" err="1">
                <a:solidFill>
                  <a:srgbClr val="002060"/>
                </a:solidFill>
                <a:latin typeface="Arial" panose="020B0604020202020204" pitchFamily="34" charset="0"/>
                <a:cs typeface="Arial" panose="020B0604020202020204" pitchFamily="34" charset="0"/>
              </a:rPr>
              <a:t>phim</a:t>
            </a:r>
            <a:r>
              <a:rPr lang="en-GB" sz="3600" b="1" dirty="0">
                <a:solidFill>
                  <a:srgbClr val="002060"/>
                </a:solidFill>
                <a:latin typeface="Arial" panose="020B0604020202020204" pitchFamily="34" charset="0"/>
                <a:cs typeface="Arial" panose="020B0604020202020204" pitchFamily="34" charset="0"/>
              </a:rPr>
              <a:t>;</a:t>
            </a:r>
          </a:p>
          <a:p>
            <a:pPr marL="342900" indent="-342900" algn="just">
              <a:buFontTx/>
              <a:buChar char="-"/>
            </a:pPr>
            <a:r>
              <a:rPr lang="en-GB" sz="3600" b="1" dirty="0" err="1">
                <a:solidFill>
                  <a:srgbClr val="002060"/>
                </a:solidFill>
                <a:latin typeface="Arial" panose="020B0604020202020204" pitchFamily="34" charset="0"/>
                <a:cs typeface="Arial" panose="020B0604020202020204" pitchFamily="34" charset="0"/>
              </a:rPr>
              <a:t>Phóng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viên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và</a:t>
            </a:r>
            <a:r>
              <a:rPr lang="en-GB" sz="3600" b="1" dirty="0">
                <a:solidFill>
                  <a:srgbClr val="002060"/>
                </a:solidFill>
                <a:latin typeface="Arial" panose="020B0604020202020204" pitchFamily="34" charset="0"/>
                <a:cs typeface="Arial" panose="020B0604020202020204" pitchFamily="34" charset="0"/>
              </a:rPr>
              <a:t> quay </a:t>
            </a:r>
            <a:r>
              <a:rPr lang="en-GB" sz="3600" b="1" dirty="0" err="1">
                <a:solidFill>
                  <a:srgbClr val="002060"/>
                </a:solidFill>
                <a:latin typeface="Arial" panose="020B0604020202020204" pitchFamily="34" charset="0"/>
                <a:cs typeface="Arial" panose="020B0604020202020204" pitchFamily="34" charset="0"/>
              </a:rPr>
              <a:t>phim</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cùng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nhau</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đi</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phỏng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vấn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các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bạn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trong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lớp</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về</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nội</a:t>
            </a:r>
            <a:r>
              <a:rPr lang="en-GB" sz="3600" b="1" dirty="0">
                <a:solidFill>
                  <a:srgbClr val="002060"/>
                </a:solidFill>
                <a:latin typeface="Arial" panose="020B0604020202020204" pitchFamily="34" charset="0"/>
                <a:cs typeface="Arial" panose="020B0604020202020204" pitchFamily="34" charset="0"/>
              </a:rPr>
              <a:t> dung </a:t>
            </a:r>
            <a:r>
              <a:rPr lang="en-GB" sz="3600" b="1" dirty="0" err="1">
                <a:solidFill>
                  <a:srgbClr val="002060"/>
                </a:solidFill>
                <a:latin typeface="Arial" panose="020B0604020202020204" pitchFamily="34" charset="0"/>
                <a:cs typeface="Arial" panose="020B0604020202020204" pitchFamily="34" charset="0"/>
              </a:rPr>
              <a:t>mà</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giáo</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viên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yêu</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cầu</a:t>
            </a:r>
            <a:r>
              <a:rPr lang="en-GB" sz="3600" b="1" dirty="0">
                <a:solidFill>
                  <a:srgbClr val="002060"/>
                </a:solidFill>
                <a:latin typeface="Arial" panose="020B0604020202020204" pitchFamily="34" charset="0"/>
                <a:cs typeface="Arial" panose="020B0604020202020204" pitchFamily="34" charset="0"/>
              </a:rPr>
              <a:t>;</a:t>
            </a:r>
          </a:p>
          <a:p>
            <a:pPr marL="342900" indent="-342900" algn="just">
              <a:buFontTx/>
              <a:buChar char="-"/>
            </a:pPr>
            <a:r>
              <a:rPr lang="en-GB" sz="3600" b="1" dirty="0" err="1">
                <a:solidFill>
                  <a:srgbClr val="002060"/>
                </a:solidFill>
                <a:latin typeface="Arial" panose="020B0604020202020204" pitchFamily="34" charset="0"/>
                <a:cs typeface="Arial" panose="020B0604020202020204" pitchFamily="34" charset="0"/>
              </a:rPr>
              <a:t>Cả</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lớp</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chọn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ra</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những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bạn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phát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biểu</a:t>
            </a:r>
            <a:r>
              <a:rPr lang="en-GB" sz="3600" b="1" dirty="0">
                <a:solidFill>
                  <a:srgbClr val="002060"/>
                </a:solidFill>
                <a:latin typeface="Arial" panose="020B0604020202020204" pitchFamily="34" charset="0"/>
                <a:cs typeface="Arial" panose="020B0604020202020204" pitchFamily="34" charset="0"/>
              </a:rPr>
              <a:t> hay, </a:t>
            </a:r>
            <a:r>
              <a:rPr lang="en-GB" sz="3600" b="1" dirty="0" err="1">
                <a:solidFill>
                  <a:srgbClr val="002060"/>
                </a:solidFill>
                <a:latin typeface="Arial" panose="020B0604020202020204" pitchFamily="34" charset="0"/>
                <a:cs typeface="Arial" panose="020B0604020202020204" pitchFamily="34" charset="0"/>
              </a:rPr>
              <a:t>tự</a:t>
            </a:r>
            <a:r>
              <a:rPr lang="en-GB" sz="3600" b="1" dirty="0">
                <a:solidFill>
                  <a:srgbClr val="002060"/>
                </a:solidFill>
                <a:latin typeface="Arial" panose="020B0604020202020204" pitchFamily="34" charset="0"/>
                <a:cs typeface="Arial" panose="020B0604020202020204" pitchFamily="34" charset="0"/>
              </a:rPr>
              <a:t> tin, </a:t>
            </a:r>
            <a:r>
              <a:rPr lang="en-GB" sz="3600" b="1" dirty="0" err="1">
                <a:solidFill>
                  <a:srgbClr val="002060"/>
                </a:solidFill>
                <a:latin typeface="Arial" panose="020B0604020202020204" pitchFamily="34" charset="0"/>
                <a:cs typeface="Arial" panose="020B0604020202020204" pitchFamily="34" charset="0"/>
              </a:rPr>
              <a:t>diễn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đạt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tốt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để</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nhận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phần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thưởng</a:t>
            </a:r>
            <a:r>
              <a:rPr lang="en-GB" sz="3600" b="1" dirty="0">
                <a:solidFill>
                  <a:srgbClr val="002060"/>
                </a:solidFill>
                <a:latin typeface="Arial" panose="020B0604020202020204" pitchFamily="34" charset="0"/>
                <a:cs typeface="Arial" panose="020B0604020202020204" pitchFamily="34" charset="0"/>
              </a:rPr>
              <a:t>.</a:t>
            </a:r>
            <a:endParaRPr lang="vi-VN" sz="3600" b="1" dirty="0">
              <a:solidFill>
                <a:srgbClr val="002060"/>
              </a:solidFill>
              <a:latin typeface="Arial" panose="020B0604020202020204" pitchFamily="34" charset="0"/>
              <a:cs typeface="Arial" panose="020B0604020202020204" pitchFamily="34" charset="0"/>
            </a:endParaRPr>
          </a:p>
        </p:txBody>
      </p:sp>
      <p:pic>
        <p:nvPicPr>
          <p:cNvPr id="12" name="图片 4" descr="5b874a3b62370"/>
          <p:cNvPicPr>
            <a:picLocks noChangeAspect="1"/>
          </p:cNvPicPr>
          <p:nvPr/>
        </p:nvPicPr>
        <p:blipFill>
          <a:blip r:embed="rId2"/>
          <a:stretch>
            <a:fillRect/>
          </a:stretch>
        </p:blipFill>
        <p:spPr>
          <a:xfrm>
            <a:off x="10694784" y="5665161"/>
            <a:ext cx="1572270" cy="1183956"/>
          </a:xfrm>
          <a:prstGeom prst="rect">
            <a:avLst/>
          </a:prstGeom>
        </p:spPr>
      </p:pic>
      <p:pic>
        <p:nvPicPr>
          <p:cNvPr id="13" name="图片 47108" descr="1-43"/>
          <p:cNvPicPr>
            <a:picLocks noChangeAspect="1"/>
          </p:cNvPicPr>
          <p:nvPr/>
        </p:nvPicPr>
        <p:blipFill>
          <a:blip r:embed="rId3"/>
          <a:stretch>
            <a:fillRect/>
          </a:stretch>
        </p:blipFill>
        <p:spPr>
          <a:xfrm>
            <a:off x="9523325" y="5284721"/>
            <a:ext cx="1725283" cy="1557847"/>
          </a:xfrm>
          <a:prstGeom prst="rect">
            <a:avLst/>
          </a:prstGeom>
          <a:noFill/>
          <a:ln w="9525">
            <a:noFill/>
          </a:ln>
        </p:spPr>
      </p:pic>
      <p:pic>
        <p:nvPicPr>
          <p:cNvPr id="14" name="图片 49157" descr="1-52"/>
          <p:cNvPicPr>
            <a:picLocks noChangeAspect="1"/>
          </p:cNvPicPr>
          <p:nvPr/>
        </p:nvPicPr>
        <p:blipFill>
          <a:blip r:embed="rId4"/>
          <a:stretch>
            <a:fillRect/>
          </a:stretch>
        </p:blipFill>
        <p:spPr>
          <a:xfrm rot="720629">
            <a:off x="8501930" y="5526358"/>
            <a:ext cx="2355712" cy="1604878"/>
          </a:xfrm>
          <a:prstGeom prst="rect">
            <a:avLst/>
          </a:prstGeom>
          <a:noFill/>
          <a:ln w="9525">
            <a:noFill/>
          </a:ln>
        </p:spPr>
      </p:pic>
      <p:pic>
        <p:nvPicPr>
          <p:cNvPr id="15" name="图片 46087" descr="1-45"/>
          <p:cNvPicPr>
            <a:picLocks noChangeAspect="1"/>
          </p:cNvPicPr>
          <p:nvPr/>
        </p:nvPicPr>
        <p:blipFill>
          <a:blip r:embed="rId5"/>
          <a:stretch>
            <a:fillRect/>
          </a:stretch>
        </p:blipFill>
        <p:spPr>
          <a:xfrm>
            <a:off x="9746492" y="309283"/>
            <a:ext cx="1725035" cy="1935745"/>
          </a:xfrm>
          <a:prstGeom prst="rect">
            <a:avLst/>
          </a:prstGeom>
          <a:noFill/>
          <a:ln w="9525">
            <a:noFill/>
          </a:ln>
        </p:spPr>
      </p:pic>
      <p:grpSp>
        <p:nvGrpSpPr>
          <p:cNvPr id="16" name="Google Shape;1491;p53"/>
          <p:cNvGrpSpPr/>
          <p:nvPr/>
        </p:nvGrpSpPr>
        <p:grpSpPr>
          <a:xfrm>
            <a:off x="0" y="5589430"/>
            <a:ext cx="953037" cy="1298999"/>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0"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1"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4"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3"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5"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7"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8"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9"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7"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8"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0"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3"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6"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7"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8"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0"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2"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3"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4"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6"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7"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8"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9"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1"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3"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4"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6"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7"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3"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9"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pic>
        <p:nvPicPr>
          <p:cNvPr id="110" name="图片 46085" descr="1-46"/>
          <p:cNvPicPr>
            <a:picLocks noChangeAspect="1"/>
          </p:cNvPicPr>
          <p:nvPr/>
        </p:nvPicPr>
        <p:blipFill>
          <a:blip r:embed="rId6"/>
          <a:stretch>
            <a:fillRect/>
          </a:stretch>
        </p:blipFill>
        <p:spPr>
          <a:xfrm rot="1735563" flipH="1">
            <a:off x="-268325" y="-332149"/>
            <a:ext cx="3711213" cy="3657600"/>
          </a:xfrm>
          <a:prstGeom prst="rect">
            <a:avLst/>
          </a:prstGeom>
          <a:noFill/>
          <a:ln w="9525">
            <a:noFill/>
          </a:ln>
        </p:spPr>
      </p:pic>
    </p:spTree>
    <p:extLst>
      <p:ext uri="{BB962C8B-B14F-4D97-AF65-F5344CB8AC3E}">
        <p14:creationId xmlns:p14="http://schemas.microsoft.com/office/powerpoint/2010/main" val="328107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grpSp>
        <p:nvGrpSpPr>
          <p:cNvPr id="3" name="Group 2"/>
          <p:cNvGrpSpPr/>
          <p:nvPr/>
        </p:nvGrpSpPr>
        <p:grpSpPr>
          <a:xfrm>
            <a:off x="1930555" y="1880760"/>
            <a:ext cx="5701939" cy="3659974"/>
            <a:chOff x="1930555" y="1880760"/>
            <a:chExt cx="5701939" cy="3659974"/>
          </a:xfrm>
        </p:grpSpPr>
        <p:sp>
          <p:nvSpPr>
            <p:cNvPr id="2" name="TextBox 1"/>
            <p:cNvSpPr txBox="1"/>
            <p:nvPr/>
          </p:nvSpPr>
          <p:spPr>
            <a:xfrm rot="21341674">
              <a:off x="1952150" y="1908971"/>
              <a:ext cx="5680344" cy="3631763"/>
            </a:xfrm>
            <a:prstGeom prst="rect">
              <a:avLst/>
            </a:prstGeom>
            <a:noFill/>
          </p:spPr>
          <p:txBody>
            <a:bodyPr wrap="square" rtlCol="0">
              <a:spAutoFit/>
            </a:bodyPr>
            <a:lstStyle/>
            <a:p>
              <a:pPr algn="ctr"/>
              <a:r>
                <a:rPr lang="en-GB" sz="11500" dirty="0" err="1">
                  <a:ln w="254000">
                    <a:solidFill>
                      <a:srgbClr val="CCFF99"/>
                    </a:solidFill>
                  </a:ln>
                  <a:solidFill>
                    <a:srgbClr val="CCFF99"/>
                  </a:solidFill>
                  <a:latin typeface="UTM Showcard" panose="02040603050506020204" pitchFamily="18" charset="0"/>
                </a:rPr>
                <a:t>Khởi</a:t>
              </a:r>
              <a:r>
                <a:rPr lang="en-GB" sz="11500" dirty="0">
                  <a:ln w="254000">
                    <a:solidFill>
                      <a:schemeClr val="accent4">
                        <a:lumMod val="60000"/>
                        <a:lumOff val="40000"/>
                      </a:schemeClr>
                    </a:solidFill>
                  </a:ln>
                  <a:solidFill>
                    <a:schemeClr val="accent4">
                      <a:lumMod val="60000"/>
                      <a:lumOff val="40000"/>
                    </a:schemeClr>
                  </a:solidFill>
                  <a:latin typeface="UTM Showcard" panose="02040603050506020204" pitchFamily="18" charset="0"/>
                </a:rPr>
                <a:t> </a:t>
              </a:r>
              <a:r>
                <a:rPr lang="en-GB" sz="11500" dirty="0" err="1">
                  <a:ln w="254000">
                    <a:solidFill>
                      <a:srgbClr val="FFE3AB"/>
                    </a:solidFill>
                  </a:ln>
                  <a:solidFill>
                    <a:srgbClr val="FFE3AB"/>
                  </a:solidFill>
                  <a:latin typeface="UTM Showcard" panose="02040603050506020204" pitchFamily="18" charset="0"/>
                </a:rPr>
                <a:t>động</a:t>
              </a:r>
              <a:endParaRPr lang="en-GB" sz="11500" dirty="0">
                <a:ln w="254000">
                  <a:solidFill>
                    <a:srgbClr val="FFE3AB"/>
                  </a:solidFill>
                </a:ln>
                <a:solidFill>
                  <a:srgbClr val="FFE3AB"/>
                </a:solidFill>
                <a:latin typeface="UTM Showcard" panose="02040603050506020204" pitchFamily="18" charset="0"/>
              </a:endParaRPr>
            </a:p>
          </p:txBody>
        </p:sp>
        <p:sp>
          <p:nvSpPr>
            <p:cNvPr id="8" name="TextBox 7"/>
            <p:cNvSpPr txBox="1"/>
            <p:nvPr/>
          </p:nvSpPr>
          <p:spPr>
            <a:xfrm rot="21341674">
              <a:off x="1930555" y="1880760"/>
              <a:ext cx="5680344" cy="3631763"/>
            </a:xfrm>
            <a:prstGeom prst="rect">
              <a:avLst/>
            </a:prstGeom>
            <a:noFill/>
          </p:spPr>
          <p:txBody>
            <a:bodyPr wrap="square" rtlCol="0">
              <a:spAutoFit/>
            </a:bodyPr>
            <a:lstStyle/>
            <a:p>
              <a:pPr algn="ctr"/>
              <a:r>
                <a:rPr lang="en-GB" sz="11500" b="1" dirty="0" err="1">
                  <a:ln w="19050">
                    <a:solidFill>
                      <a:srgbClr val="008000"/>
                    </a:solidFill>
                    <a:prstDash val="solid"/>
                  </a:ln>
                  <a:solidFill>
                    <a:srgbClr val="008000"/>
                  </a:solidFill>
                  <a:latin typeface="UTM Showcard" panose="02040603050506020204" pitchFamily="18" charset="0"/>
                </a:rPr>
                <a:t>Khởi</a:t>
              </a:r>
              <a:r>
                <a:rPr lang="en-GB" sz="11500" b="1" dirty="0">
                  <a:ln w="19050">
                    <a:solidFill>
                      <a:srgbClr val="009900"/>
                    </a:solidFill>
                    <a:prstDash val="solid"/>
                  </a:ln>
                  <a:solidFill>
                    <a:srgbClr val="009900"/>
                  </a:solidFill>
                  <a:latin typeface="UTM Showcard" panose="02040603050506020204" pitchFamily="18" charset="0"/>
                </a:rPr>
                <a:t> </a:t>
              </a:r>
              <a:r>
                <a:rPr lang="en-GB" sz="11500" b="1" dirty="0" err="1">
                  <a:ln w="9525">
                    <a:solidFill>
                      <a:schemeClr val="accent2"/>
                    </a:solidFill>
                  </a:ln>
                  <a:solidFill>
                    <a:schemeClr val="accent2">
                      <a:lumMod val="75000"/>
                    </a:schemeClr>
                  </a:solidFill>
                  <a:latin typeface="UTM Showcard" panose="02040603050506020204" pitchFamily="18" charset="0"/>
                </a:rPr>
                <a:t>động</a:t>
              </a:r>
              <a:endParaRPr lang="en-GB" sz="11500" b="1" dirty="0">
                <a:ln w="9525">
                  <a:solidFill>
                    <a:schemeClr val="accent2"/>
                  </a:solidFill>
                </a:ln>
                <a:solidFill>
                  <a:schemeClr val="accent2">
                    <a:lumMod val="75000"/>
                  </a:schemeClr>
                </a:solidFill>
                <a:latin typeface="UTM Showcard" panose="02040603050506020204" pitchFamily="18" charset="0"/>
              </a:endParaRPr>
            </a:p>
          </p:txBody>
        </p:sp>
      </p:grpSp>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6951121" y="2856384"/>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19878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500"/>
                                        <p:tgtEl>
                                          <p:spTgt spid="47108"/>
                                        </p:tgtEl>
                                      </p:cBhvr>
                                    </p:animEffect>
                                    <p:anim calcmode="lin" valueType="num">
                                      <p:cBhvr>
                                        <p:cTn id="8" dur="500" fill="hold"/>
                                        <p:tgtEl>
                                          <p:spTgt spid="47108"/>
                                        </p:tgtEl>
                                        <p:attrNameLst>
                                          <p:attrName>ppt_x</p:attrName>
                                        </p:attrNameLst>
                                      </p:cBhvr>
                                      <p:tavLst>
                                        <p:tav tm="0">
                                          <p:val>
                                            <p:strVal val="#ppt_x"/>
                                          </p:val>
                                        </p:tav>
                                        <p:tav tm="100000">
                                          <p:val>
                                            <p:strVal val="#ppt_x"/>
                                          </p:val>
                                        </p:tav>
                                      </p:tavLst>
                                    </p:anim>
                                    <p:anim calcmode="lin" valueType="num">
                                      <p:cBhvr>
                                        <p:cTn id="9" dur="5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500" fill="hold"/>
                                        <p:tgtEl>
                                          <p:spTgt spid="47110"/>
                                        </p:tgtEl>
                                        <p:attrNameLst>
                                          <p:attrName>ppt_w</p:attrName>
                                        </p:attrNameLst>
                                      </p:cBhvr>
                                      <p:tavLst>
                                        <p:tav tm="0">
                                          <p:val>
                                            <p:fltVal val="0"/>
                                          </p:val>
                                        </p:tav>
                                        <p:tav tm="100000">
                                          <p:val>
                                            <p:strVal val="#ppt_w"/>
                                          </p:val>
                                        </p:tav>
                                      </p:tavLst>
                                    </p:anim>
                                    <p:anim calcmode="lin" valueType="num">
                                      <p:cBhvr>
                                        <p:cTn id="13" dur="500" fill="hold"/>
                                        <p:tgtEl>
                                          <p:spTgt spid="47110"/>
                                        </p:tgtEl>
                                        <p:attrNameLst>
                                          <p:attrName>ppt_h</p:attrName>
                                        </p:attrNameLst>
                                      </p:cBhvr>
                                      <p:tavLst>
                                        <p:tav tm="0">
                                          <p:val>
                                            <p:fltVal val="0"/>
                                          </p:val>
                                        </p:tav>
                                        <p:tav tm="100000">
                                          <p:val>
                                            <p:strVal val="#ppt_h"/>
                                          </p:val>
                                        </p:tav>
                                      </p:tavLst>
                                    </p:anim>
                                    <p:anim calcmode="lin" valueType="num">
                                      <p:cBhvr>
                                        <p:cTn id="14" dur="5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500"/>
                                        <p:tgtEl>
                                          <p:spTgt spid="47109"/>
                                        </p:tgtEl>
                                      </p:cBhvr>
                                    </p:animEffect>
                                    <p:anim calcmode="lin" valueType="num">
                                      <p:cBhvr>
                                        <p:cTn id="22" dur="500" fill="hold"/>
                                        <p:tgtEl>
                                          <p:spTgt spid="47109"/>
                                        </p:tgtEl>
                                        <p:attrNameLst>
                                          <p:attrName>ppt_x</p:attrName>
                                        </p:attrNameLst>
                                      </p:cBhvr>
                                      <p:tavLst>
                                        <p:tav tm="0">
                                          <p:val>
                                            <p:strVal val="#ppt_x"/>
                                          </p:val>
                                        </p:tav>
                                        <p:tav tm="100000">
                                          <p:val>
                                            <p:strVal val="#ppt_x"/>
                                          </p:val>
                                        </p:tav>
                                      </p:tavLst>
                                    </p:anim>
                                    <p:anim calcmode="lin" valueType="num">
                                      <p:cBhvr>
                                        <p:cTn id="23" dur="5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3933949" y="1709224"/>
            <a:ext cx="4930004" cy="964338"/>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4" name="TextBox 3"/>
          <p:cNvSpPr txBox="1"/>
          <p:nvPr/>
        </p:nvSpPr>
        <p:spPr>
          <a:xfrm rot="21041715">
            <a:off x="376757" y="557548"/>
            <a:ext cx="2599091" cy="830997"/>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4800" b="1" dirty="0" err="1">
                <a:ln>
                  <a:solidFill>
                    <a:srgbClr val="9ED600"/>
                  </a:solidFill>
                </a:ln>
                <a:solidFill>
                  <a:srgbClr val="C00000"/>
                </a:solidFill>
                <a:effectLst>
                  <a:glow rad="139700">
                    <a:schemeClr val="accent3">
                      <a:satMod val="175000"/>
                      <a:alpha val="40000"/>
                    </a:schemeClr>
                  </a:glow>
                </a:effectLst>
                <a:latin typeface="UTM Aquarelle" panose="02040603050506020204" pitchFamily="18" charset="0"/>
              </a:rPr>
              <a:t>Trò</a:t>
            </a:r>
            <a:r>
              <a:rPr lang="en-GB" sz="4800" b="1" dirty="0">
                <a:ln>
                  <a:solidFill>
                    <a:srgbClr val="9ED600"/>
                  </a:solidFill>
                </a:ln>
                <a:solidFill>
                  <a:srgbClr val="C00000"/>
                </a:solidFill>
                <a:effectLst>
                  <a:glow rad="139700">
                    <a:schemeClr val="accent3">
                      <a:satMod val="175000"/>
                      <a:alpha val="40000"/>
                    </a:schemeClr>
                  </a:glow>
                </a:effectLst>
                <a:latin typeface="UTM Aquarelle" panose="02040603050506020204" pitchFamily="18" charset="0"/>
              </a:rPr>
              <a:t> </a:t>
            </a:r>
            <a:r>
              <a:rPr lang="en-GB" sz="4800" b="1" dirty="0" err="1">
                <a:ln>
                  <a:solidFill>
                    <a:srgbClr val="9ED600"/>
                  </a:solidFill>
                </a:ln>
                <a:solidFill>
                  <a:srgbClr val="C00000"/>
                </a:solidFill>
                <a:effectLst>
                  <a:glow rad="139700">
                    <a:schemeClr val="accent3">
                      <a:satMod val="175000"/>
                      <a:alpha val="40000"/>
                    </a:schemeClr>
                  </a:glow>
                </a:effectLst>
                <a:latin typeface="UTM Aquarelle" panose="02040603050506020204" pitchFamily="18" charset="0"/>
              </a:rPr>
              <a:t>chơi</a:t>
            </a:r>
            <a:r>
              <a:rPr lang="en-GB" sz="4800" b="1" dirty="0">
                <a:ln>
                  <a:solidFill>
                    <a:srgbClr val="9ED600"/>
                  </a:solidFill>
                </a:ln>
                <a:solidFill>
                  <a:srgbClr val="C00000"/>
                </a:solidFill>
                <a:effectLst>
                  <a:glow rad="139700">
                    <a:schemeClr val="accent3">
                      <a:satMod val="175000"/>
                      <a:alpha val="40000"/>
                    </a:schemeClr>
                  </a:glow>
                </a:effectLst>
                <a:latin typeface="UTM Aquarelle" panose="02040603050506020204" pitchFamily="18" charset="0"/>
              </a:rPr>
              <a:t>:</a:t>
            </a:r>
          </a:p>
        </p:txBody>
      </p:sp>
      <p:sp>
        <p:nvSpPr>
          <p:cNvPr id="5" name="Rectangle 5"/>
          <p:cNvSpPr/>
          <p:nvPr/>
        </p:nvSpPr>
        <p:spPr>
          <a:xfrm rot="210894">
            <a:off x="4296535" y="511380"/>
            <a:ext cx="1517973" cy="923330"/>
          </a:xfrm>
          <a:custGeom>
            <a:avLst/>
            <a:gdLst>
              <a:gd name="connsiteX0" fmla="*/ 0 w 1556836"/>
              <a:gd name="connsiteY0" fmla="*/ 0 h 1446550"/>
              <a:gd name="connsiteX1" fmla="*/ 1556836 w 1556836"/>
              <a:gd name="connsiteY1" fmla="*/ 0 h 1446550"/>
              <a:gd name="connsiteX2" fmla="*/ 1556836 w 1556836"/>
              <a:gd name="connsiteY2" fmla="*/ 1446550 h 1446550"/>
              <a:gd name="connsiteX3" fmla="*/ 0 w 1556836"/>
              <a:gd name="connsiteY3" fmla="*/ 1446550 h 1446550"/>
              <a:gd name="connsiteX4" fmla="*/ 0 w 1556836"/>
              <a:gd name="connsiteY4" fmla="*/ 0 h 1446550"/>
              <a:gd name="connsiteX0" fmla="*/ 0 w 1556836"/>
              <a:gd name="connsiteY0" fmla="*/ 0 h 1446550"/>
              <a:gd name="connsiteX1" fmla="*/ 536724 w 1556836"/>
              <a:gd name="connsiteY1" fmla="*/ 42646 h 1446550"/>
              <a:gd name="connsiteX2" fmla="*/ 1556836 w 1556836"/>
              <a:gd name="connsiteY2" fmla="*/ 0 h 1446550"/>
              <a:gd name="connsiteX3" fmla="*/ 1556836 w 1556836"/>
              <a:gd name="connsiteY3" fmla="*/ 1446550 h 1446550"/>
              <a:gd name="connsiteX4" fmla="*/ 0 w 1556836"/>
              <a:gd name="connsiteY4" fmla="*/ 1446550 h 1446550"/>
              <a:gd name="connsiteX5" fmla="*/ 0 w 1556836"/>
              <a:gd name="connsiteY5" fmla="*/ 0 h 1446550"/>
              <a:gd name="connsiteX0" fmla="*/ 0 w 1635046"/>
              <a:gd name="connsiteY0" fmla="*/ 103464 h 1446550"/>
              <a:gd name="connsiteX1" fmla="*/ 614934 w 1635046"/>
              <a:gd name="connsiteY1" fmla="*/ 42646 h 1446550"/>
              <a:gd name="connsiteX2" fmla="*/ 1635046 w 1635046"/>
              <a:gd name="connsiteY2" fmla="*/ 0 h 1446550"/>
              <a:gd name="connsiteX3" fmla="*/ 1635046 w 1635046"/>
              <a:gd name="connsiteY3" fmla="*/ 1446550 h 1446550"/>
              <a:gd name="connsiteX4" fmla="*/ 78210 w 1635046"/>
              <a:gd name="connsiteY4" fmla="*/ 1446550 h 1446550"/>
              <a:gd name="connsiteX5" fmla="*/ 0 w 1635046"/>
              <a:gd name="connsiteY5" fmla="*/ 103464 h 1446550"/>
              <a:gd name="connsiteX0" fmla="*/ 0 w 1635046"/>
              <a:gd name="connsiteY0" fmla="*/ 103464 h 1446550"/>
              <a:gd name="connsiteX1" fmla="*/ 614934 w 1635046"/>
              <a:gd name="connsiteY1" fmla="*/ 42646 h 1446550"/>
              <a:gd name="connsiteX2" fmla="*/ 1635046 w 1635046"/>
              <a:gd name="connsiteY2" fmla="*/ 0 h 1446550"/>
              <a:gd name="connsiteX3" fmla="*/ 1635046 w 1635046"/>
              <a:gd name="connsiteY3" fmla="*/ 1446550 h 1446550"/>
              <a:gd name="connsiteX4" fmla="*/ 514332 w 1635046"/>
              <a:gd name="connsiteY4" fmla="*/ 1387775 h 1446550"/>
              <a:gd name="connsiteX5" fmla="*/ 78210 w 1635046"/>
              <a:gd name="connsiteY5" fmla="*/ 1446550 h 1446550"/>
              <a:gd name="connsiteX6" fmla="*/ 0 w 1635046"/>
              <a:gd name="connsiteY6" fmla="*/ 103464 h 1446550"/>
              <a:gd name="connsiteX0" fmla="*/ 0 w 1657091"/>
              <a:gd name="connsiteY0" fmla="*/ 103464 h 1446550"/>
              <a:gd name="connsiteX1" fmla="*/ 614934 w 1657091"/>
              <a:gd name="connsiteY1" fmla="*/ 42646 h 1446550"/>
              <a:gd name="connsiteX2" fmla="*/ 1635046 w 1657091"/>
              <a:gd name="connsiteY2" fmla="*/ 0 h 1446550"/>
              <a:gd name="connsiteX3" fmla="*/ 1657091 w 1657091"/>
              <a:gd name="connsiteY3" fmla="*/ 1346537 h 1446550"/>
              <a:gd name="connsiteX4" fmla="*/ 514332 w 1657091"/>
              <a:gd name="connsiteY4" fmla="*/ 1387775 h 1446550"/>
              <a:gd name="connsiteX5" fmla="*/ 78210 w 1657091"/>
              <a:gd name="connsiteY5" fmla="*/ 1446550 h 1446550"/>
              <a:gd name="connsiteX6" fmla="*/ 0 w 1657091"/>
              <a:gd name="connsiteY6" fmla="*/ 103464 h 1446550"/>
              <a:gd name="connsiteX0" fmla="*/ 0 w 1779630"/>
              <a:gd name="connsiteY0" fmla="*/ 103464 h 1446550"/>
              <a:gd name="connsiteX1" fmla="*/ 614934 w 1779630"/>
              <a:gd name="connsiteY1" fmla="*/ 42646 h 1446550"/>
              <a:gd name="connsiteX2" fmla="*/ 1635046 w 1779630"/>
              <a:gd name="connsiteY2" fmla="*/ 0 h 1446550"/>
              <a:gd name="connsiteX3" fmla="*/ 1779630 w 1779630"/>
              <a:gd name="connsiteY3" fmla="*/ 647625 h 1446550"/>
              <a:gd name="connsiteX4" fmla="*/ 1657091 w 1779630"/>
              <a:gd name="connsiteY4" fmla="*/ 1346537 h 1446550"/>
              <a:gd name="connsiteX5" fmla="*/ 514332 w 1779630"/>
              <a:gd name="connsiteY5" fmla="*/ 1387775 h 1446550"/>
              <a:gd name="connsiteX6" fmla="*/ 78210 w 1779630"/>
              <a:gd name="connsiteY6" fmla="*/ 1446550 h 1446550"/>
              <a:gd name="connsiteX7" fmla="*/ 0 w 1779630"/>
              <a:gd name="connsiteY7" fmla="*/ 103464 h 1446550"/>
              <a:gd name="connsiteX0" fmla="*/ 67291 w 1846921"/>
              <a:gd name="connsiteY0" fmla="*/ 103464 h 1446550"/>
              <a:gd name="connsiteX1" fmla="*/ 682225 w 1846921"/>
              <a:gd name="connsiteY1" fmla="*/ 42646 h 1446550"/>
              <a:gd name="connsiteX2" fmla="*/ 1702337 w 1846921"/>
              <a:gd name="connsiteY2" fmla="*/ 0 h 1446550"/>
              <a:gd name="connsiteX3" fmla="*/ 1846921 w 1846921"/>
              <a:gd name="connsiteY3" fmla="*/ 647625 h 1446550"/>
              <a:gd name="connsiteX4" fmla="*/ 1724382 w 1846921"/>
              <a:gd name="connsiteY4" fmla="*/ 1346537 h 1446550"/>
              <a:gd name="connsiteX5" fmla="*/ 581623 w 1846921"/>
              <a:gd name="connsiteY5" fmla="*/ 1387775 h 1446550"/>
              <a:gd name="connsiteX6" fmla="*/ 145501 w 1846921"/>
              <a:gd name="connsiteY6" fmla="*/ 1446550 h 1446550"/>
              <a:gd name="connsiteX7" fmla="*/ 0 w 1846921"/>
              <a:gd name="connsiteY7" fmla="*/ 408718 h 1446550"/>
              <a:gd name="connsiteX8" fmla="*/ 67291 w 1846921"/>
              <a:gd name="connsiteY8" fmla="*/ 103464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921" h="1446550">
                <a:moveTo>
                  <a:pt x="67291" y="103464"/>
                </a:moveTo>
                <a:cubicBezTo>
                  <a:pt x="217254" y="105363"/>
                  <a:pt x="532262" y="40747"/>
                  <a:pt x="682225" y="42646"/>
                </a:cubicBezTo>
                <a:lnTo>
                  <a:pt x="1702337" y="0"/>
                </a:lnTo>
                <a:cubicBezTo>
                  <a:pt x="1707546" y="204422"/>
                  <a:pt x="1841712" y="443203"/>
                  <a:pt x="1846921" y="647625"/>
                </a:cubicBezTo>
                <a:lnTo>
                  <a:pt x="1724382" y="1346537"/>
                </a:lnTo>
                <a:cubicBezTo>
                  <a:pt x="1299613" y="1334788"/>
                  <a:pt x="1006392" y="1399524"/>
                  <a:pt x="581623" y="1387775"/>
                </a:cubicBezTo>
                <a:lnTo>
                  <a:pt x="145501" y="1446550"/>
                </a:lnTo>
                <a:cubicBezTo>
                  <a:pt x="121840" y="1122571"/>
                  <a:pt x="23661" y="732697"/>
                  <a:pt x="0" y="408718"/>
                </a:cubicBezTo>
                <a:lnTo>
                  <a:pt x="67291" y="103464"/>
                </a:lnTo>
                <a:close/>
              </a:path>
            </a:pathLst>
          </a:custGeom>
          <a:solidFill>
            <a:schemeClr val="accent4">
              <a:lumMod val="40000"/>
              <a:lumOff val="60000"/>
              <a:alpha val="64000"/>
            </a:schemeClr>
          </a:solidFill>
          <a:ln>
            <a:solidFill>
              <a:schemeClr val="accent4">
                <a:lumMod val="50000"/>
              </a:schemeClr>
            </a:solidFill>
            <a:prstDash val="dashDot"/>
          </a:ln>
          <a:effectLst>
            <a:outerShdw blurRad="50800" dist="38100" dir="2700000" algn="tl" rotWithShape="0">
              <a:prstClr val="black">
                <a:alpha val="40000"/>
              </a:prstClr>
            </a:outerShdw>
          </a:effectLst>
        </p:spPr>
        <p:txBody>
          <a:bodyPr wrap="square">
            <a:spAutoFit/>
          </a:bodyPr>
          <a:lstStyle/>
          <a:p>
            <a:pPr algn="ctr"/>
            <a:r>
              <a:rPr lang="en-GB" sz="5400" b="1" dirty="0">
                <a:ln>
                  <a:solidFill>
                    <a:schemeClr val="tx1"/>
                  </a:solidFill>
                  <a:prstDash val="dash"/>
                </a:ln>
                <a:solidFill>
                  <a:schemeClr val="accent2">
                    <a:lumMod val="75000"/>
                  </a:schemeClr>
                </a:solidFill>
                <a:latin typeface="#9Slide07 Cadena" panose="02000503000000020004" pitchFamily="2" charset="0"/>
              </a:rPr>
              <a:t>LÀ</a:t>
            </a:r>
            <a:endParaRPr lang="en-US" sz="5400" dirty="0">
              <a:ln>
                <a:solidFill>
                  <a:schemeClr val="tx1"/>
                </a:solidFill>
                <a:prstDash val="dash"/>
              </a:ln>
              <a:solidFill>
                <a:schemeClr val="accent2">
                  <a:lumMod val="75000"/>
                </a:schemeClr>
              </a:solidFill>
            </a:endParaRPr>
          </a:p>
        </p:txBody>
      </p:sp>
      <p:sp>
        <p:nvSpPr>
          <p:cNvPr id="6" name="Rectangle 6"/>
          <p:cNvSpPr/>
          <p:nvPr/>
        </p:nvSpPr>
        <p:spPr>
          <a:xfrm>
            <a:off x="2982467" y="490585"/>
            <a:ext cx="1175323" cy="923330"/>
          </a:xfrm>
          <a:custGeom>
            <a:avLst/>
            <a:gdLst>
              <a:gd name="connsiteX0" fmla="*/ 0 w 1505541"/>
              <a:gd name="connsiteY0" fmla="*/ 0 h 1200329"/>
              <a:gd name="connsiteX1" fmla="*/ 1505541 w 1505541"/>
              <a:gd name="connsiteY1" fmla="*/ 0 h 1200329"/>
              <a:gd name="connsiteX2" fmla="*/ 1505541 w 1505541"/>
              <a:gd name="connsiteY2" fmla="*/ 1200329 h 1200329"/>
              <a:gd name="connsiteX3" fmla="*/ 0 w 1505541"/>
              <a:gd name="connsiteY3" fmla="*/ 1200329 h 1200329"/>
              <a:gd name="connsiteX4" fmla="*/ 0 w 1505541"/>
              <a:gd name="connsiteY4" fmla="*/ 0 h 1200329"/>
              <a:gd name="connsiteX0" fmla="*/ 0 w 1505541"/>
              <a:gd name="connsiteY0" fmla="*/ 1 h 1200330"/>
              <a:gd name="connsiteX1" fmla="*/ 614003 w 1505541"/>
              <a:gd name="connsiteY1" fmla="*/ 55425 h 1200330"/>
              <a:gd name="connsiteX2" fmla="*/ 1505541 w 1505541"/>
              <a:gd name="connsiteY2" fmla="*/ 1 h 1200330"/>
              <a:gd name="connsiteX3" fmla="*/ 1505541 w 1505541"/>
              <a:gd name="connsiteY3" fmla="*/ 1200330 h 1200330"/>
              <a:gd name="connsiteX4" fmla="*/ 0 w 1505541"/>
              <a:gd name="connsiteY4" fmla="*/ 1200330 h 1200330"/>
              <a:gd name="connsiteX5" fmla="*/ 0 w 1505541"/>
              <a:gd name="connsiteY5" fmla="*/ 1 h 1200330"/>
              <a:gd name="connsiteX0" fmla="*/ 131585 w 1637126"/>
              <a:gd name="connsiteY0" fmla="*/ 1 h 1200330"/>
              <a:gd name="connsiteX1" fmla="*/ 745588 w 1637126"/>
              <a:gd name="connsiteY1" fmla="*/ 55425 h 1200330"/>
              <a:gd name="connsiteX2" fmla="*/ 1637126 w 1637126"/>
              <a:gd name="connsiteY2" fmla="*/ 1 h 1200330"/>
              <a:gd name="connsiteX3" fmla="*/ 1637126 w 1637126"/>
              <a:gd name="connsiteY3" fmla="*/ 1200330 h 1200330"/>
              <a:gd name="connsiteX4" fmla="*/ 131585 w 1637126"/>
              <a:gd name="connsiteY4" fmla="*/ 1200330 h 1200330"/>
              <a:gd name="connsiteX5" fmla="*/ 0 w 1637126"/>
              <a:gd name="connsiteY5" fmla="*/ 477455 h 1200330"/>
              <a:gd name="connsiteX6" fmla="*/ 131585 w 1637126"/>
              <a:gd name="connsiteY6" fmla="*/ 1 h 1200330"/>
              <a:gd name="connsiteX0" fmla="*/ 131585 w 1637126"/>
              <a:gd name="connsiteY0" fmla="*/ 1 h 1200334"/>
              <a:gd name="connsiteX1" fmla="*/ 745588 w 1637126"/>
              <a:gd name="connsiteY1" fmla="*/ 55425 h 1200334"/>
              <a:gd name="connsiteX2" fmla="*/ 1637126 w 1637126"/>
              <a:gd name="connsiteY2" fmla="*/ 1 h 1200334"/>
              <a:gd name="connsiteX3" fmla="*/ 1637126 w 1637126"/>
              <a:gd name="connsiteY3" fmla="*/ 1200330 h 1200334"/>
              <a:gd name="connsiteX4" fmla="*/ 1245921 w 1637126"/>
              <a:gd name="connsiteY4" fmla="*/ 1132041 h 1200334"/>
              <a:gd name="connsiteX5" fmla="*/ 131585 w 1637126"/>
              <a:gd name="connsiteY5" fmla="*/ 1200330 h 1200334"/>
              <a:gd name="connsiteX6" fmla="*/ 0 w 1637126"/>
              <a:gd name="connsiteY6" fmla="*/ 477455 h 1200334"/>
              <a:gd name="connsiteX7" fmla="*/ 131585 w 1637126"/>
              <a:gd name="connsiteY7" fmla="*/ 1 h 1200334"/>
              <a:gd name="connsiteX0" fmla="*/ 131585 w 1795573"/>
              <a:gd name="connsiteY0" fmla="*/ 1 h 1200334"/>
              <a:gd name="connsiteX1" fmla="*/ 745588 w 1795573"/>
              <a:gd name="connsiteY1" fmla="*/ 55425 h 1200334"/>
              <a:gd name="connsiteX2" fmla="*/ 1637126 w 1795573"/>
              <a:gd name="connsiteY2" fmla="*/ 1 h 1200334"/>
              <a:gd name="connsiteX3" fmla="*/ 1795542 w 1795573"/>
              <a:gd name="connsiteY3" fmla="*/ 729239 h 1200334"/>
              <a:gd name="connsiteX4" fmla="*/ 1637126 w 1795573"/>
              <a:gd name="connsiteY4" fmla="*/ 1200330 h 1200334"/>
              <a:gd name="connsiteX5" fmla="*/ 1245921 w 1795573"/>
              <a:gd name="connsiteY5" fmla="*/ 1132041 h 1200334"/>
              <a:gd name="connsiteX6" fmla="*/ 131585 w 1795573"/>
              <a:gd name="connsiteY6" fmla="*/ 1200330 h 1200334"/>
              <a:gd name="connsiteX7" fmla="*/ 0 w 1795573"/>
              <a:gd name="connsiteY7" fmla="*/ 477455 h 1200334"/>
              <a:gd name="connsiteX8" fmla="*/ 131585 w 1795573"/>
              <a:gd name="connsiteY8" fmla="*/ 1 h 120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573" h="1200334">
                <a:moveTo>
                  <a:pt x="131585" y="1"/>
                </a:moveTo>
                <a:cubicBezTo>
                  <a:pt x="289360" y="-281"/>
                  <a:pt x="587813" y="55707"/>
                  <a:pt x="745588" y="55425"/>
                </a:cubicBezTo>
                <a:lnTo>
                  <a:pt x="1637126" y="1"/>
                </a:lnTo>
                <a:cubicBezTo>
                  <a:pt x="1634502" y="169150"/>
                  <a:pt x="1798166" y="560090"/>
                  <a:pt x="1795542" y="729239"/>
                </a:cubicBezTo>
                <a:lnTo>
                  <a:pt x="1637126" y="1200330"/>
                </a:lnTo>
                <a:cubicBezTo>
                  <a:pt x="1502035" y="1201013"/>
                  <a:pt x="1381012" y="1131358"/>
                  <a:pt x="1245921" y="1132041"/>
                </a:cubicBezTo>
                <a:lnTo>
                  <a:pt x="131585" y="1200330"/>
                </a:lnTo>
                <a:cubicBezTo>
                  <a:pt x="129926" y="973439"/>
                  <a:pt x="1659" y="704346"/>
                  <a:pt x="0" y="477455"/>
                </a:cubicBezTo>
                <a:lnTo>
                  <a:pt x="131585" y="1"/>
                </a:lnTo>
                <a:close/>
              </a:path>
            </a:pathLst>
          </a:custGeom>
          <a:solidFill>
            <a:schemeClr val="accent1">
              <a:lumMod val="60000"/>
              <a:lumOff val="40000"/>
              <a:alpha val="45000"/>
            </a:schemeClr>
          </a:solidFill>
          <a:ln>
            <a:solidFill>
              <a:schemeClr val="accent6">
                <a:lumMod val="50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5400" b="1" dirty="0">
                <a:ln>
                  <a:solidFill>
                    <a:schemeClr val="tx1"/>
                  </a:solidFill>
                  <a:prstDash val="dash"/>
                </a:ln>
                <a:solidFill>
                  <a:schemeClr val="accent6">
                    <a:lumMod val="75000"/>
                  </a:schemeClr>
                </a:solidFill>
                <a:latin typeface="#9Slide07 Cadena" panose="02000503000000020004" pitchFamily="2" charset="0"/>
              </a:rPr>
              <a:t>EM</a:t>
            </a:r>
          </a:p>
        </p:txBody>
      </p:sp>
      <p:sp>
        <p:nvSpPr>
          <p:cNvPr id="7" name="Rectangle 7"/>
          <p:cNvSpPr/>
          <p:nvPr/>
        </p:nvSpPr>
        <p:spPr>
          <a:xfrm rot="174997">
            <a:off x="5835455" y="514004"/>
            <a:ext cx="2686269" cy="923330"/>
          </a:xfrm>
          <a:custGeom>
            <a:avLst/>
            <a:gdLst>
              <a:gd name="connsiteX0" fmla="*/ 0 w 4124848"/>
              <a:gd name="connsiteY0" fmla="*/ 0 h 1446550"/>
              <a:gd name="connsiteX1" fmla="*/ 4124848 w 4124848"/>
              <a:gd name="connsiteY1" fmla="*/ 0 h 1446550"/>
              <a:gd name="connsiteX2" fmla="*/ 4124848 w 4124848"/>
              <a:gd name="connsiteY2" fmla="*/ 1446550 h 1446550"/>
              <a:gd name="connsiteX3" fmla="*/ 0 w 4124848"/>
              <a:gd name="connsiteY3" fmla="*/ 1446550 h 1446550"/>
              <a:gd name="connsiteX4" fmla="*/ 0 w 4124848"/>
              <a:gd name="connsiteY4" fmla="*/ 0 h 1446550"/>
              <a:gd name="connsiteX0" fmla="*/ 115957 w 4240805"/>
              <a:gd name="connsiteY0" fmla="*/ 0 h 1446550"/>
              <a:gd name="connsiteX1" fmla="*/ 4240805 w 4240805"/>
              <a:gd name="connsiteY1" fmla="*/ 0 h 1446550"/>
              <a:gd name="connsiteX2" fmla="*/ 4240805 w 4240805"/>
              <a:gd name="connsiteY2" fmla="*/ 1446550 h 1446550"/>
              <a:gd name="connsiteX3" fmla="*/ 115957 w 4240805"/>
              <a:gd name="connsiteY3" fmla="*/ 1446550 h 1446550"/>
              <a:gd name="connsiteX4" fmla="*/ 0 w 4240805"/>
              <a:gd name="connsiteY4" fmla="*/ 546616 h 1446550"/>
              <a:gd name="connsiteX5" fmla="*/ 115957 w 4240805"/>
              <a:gd name="connsiteY5" fmla="*/ 0 h 1446550"/>
              <a:gd name="connsiteX0" fmla="*/ 115957 w 4240805"/>
              <a:gd name="connsiteY0" fmla="*/ 94311 h 1540861"/>
              <a:gd name="connsiteX1" fmla="*/ 2714638 w 4240805"/>
              <a:gd name="connsiteY1" fmla="*/ 0 h 1540861"/>
              <a:gd name="connsiteX2" fmla="*/ 4240805 w 4240805"/>
              <a:gd name="connsiteY2" fmla="*/ 94311 h 1540861"/>
              <a:gd name="connsiteX3" fmla="*/ 4240805 w 4240805"/>
              <a:gd name="connsiteY3" fmla="*/ 1540861 h 1540861"/>
              <a:gd name="connsiteX4" fmla="*/ 115957 w 4240805"/>
              <a:gd name="connsiteY4" fmla="*/ 1540861 h 1540861"/>
              <a:gd name="connsiteX5" fmla="*/ 0 w 4240805"/>
              <a:gd name="connsiteY5" fmla="*/ 640927 h 1540861"/>
              <a:gd name="connsiteX6" fmla="*/ 115957 w 4240805"/>
              <a:gd name="connsiteY6" fmla="*/ 94311 h 1540861"/>
              <a:gd name="connsiteX0" fmla="*/ 115957 w 4240805"/>
              <a:gd name="connsiteY0" fmla="*/ 94311 h 1540861"/>
              <a:gd name="connsiteX1" fmla="*/ 2714638 w 4240805"/>
              <a:gd name="connsiteY1" fmla="*/ 0 h 1540861"/>
              <a:gd name="connsiteX2" fmla="*/ 4240805 w 4240805"/>
              <a:gd name="connsiteY2" fmla="*/ 94311 h 1540861"/>
              <a:gd name="connsiteX3" fmla="*/ 4240805 w 4240805"/>
              <a:gd name="connsiteY3" fmla="*/ 1540861 h 1540861"/>
              <a:gd name="connsiteX4" fmla="*/ 3049688 w 4240805"/>
              <a:gd name="connsiteY4" fmla="*/ 1429291 h 1540861"/>
              <a:gd name="connsiteX5" fmla="*/ 115957 w 4240805"/>
              <a:gd name="connsiteY5" fmla="*/ 1540861 h 1540861"/>
              <a:gd name="connsiteX6" fmla="*/ 0 w 4240805"/>
              <a:gd name="connsiteY6" fmla="*/ 640927 h 1540861"/>
              <a:gd name="connsiteX7" fmla="*/ 115957 w 4240805"/>
              <a:gd name="connsiteY7" fmla="*/ 94311 h 1540861"/>
              <a:gd name="connsiteX0" fmla="*/ 115957 w 4240805"/>
              <a:gd name="connsiteY0" fmla="*/ 94311 h 1540861"/>
              <a:gd name="connsiteX1" fmla="*/ 2714638 w 4240805"/>
              <a:gd name="connsiteY1" fmla="*/ 0 h 1540861"/>
              <a:gd name="connsiteX2" fmla="*/ 4240805 w 4240805"/>
              <a:gd name="connsiteY2" fmla="*/ 94311 h 1540861"/>
              <a:gd name="connsiteX3" fmla="*/ 4159322 w 4240805"/>
              <a:gd name="connsiteY3" fmla="*/ 1505132 h 1540861"/>
              <a:gd name="connsiteX4" fmla="*/ 3049688 w 4240805"/>
              <a:gd name="connsiteY4" fmla="*/ 1429291 h 1540861"/>
              <a:gd name="connsiteX5" fmla="*/ 115957 w 4240805"/>
              <a:gd name="connsiteY5" fmla="*/ 1540861 h 1540861"/>
              <a:gd name="connsiteX6" fmla="*/ 0 w 4240805"/>
              <a:gd name="connsiteY6" fmla="*/ 640927 h 1540861"/>
              <a:gd name="connsiteX7" fmla="*/ 115957 w 4240805"/>
              <a:gd name="connsiteY7" fmla="*/ 94311 h 1540861"/>
              <a:gd name="connsiteX0" fmla="*/ 115957 w 4219214"/>
              <a:gd name="connsiteY0" fmla="*/ 94311 h 1540861"/>
              <a:gd name="connsiteX1" fmla="*/ 2714638 w 4219214"/>
              <a:gd name="connsiteY1" fmla="*/ 0 h 1540861"/>
              <a:gd name="connsiteX2" fmla="*/ 4219214 w 4219214"/>
              <a:gd name="connsiteY2" fmla="*/ 21697 h 1540861"/>
              <a:gd name="connsiteX3" fmla="*/ 4159322 w 4219214"/>
              <a:gd name="connsiteY3" fmla="*/ 1505132 h 1540861"/>
              <a:gd name="connsiteX4" fmla="*/ 3049688 w 4219214"/>
              <a:gd name="connsiteY4" fmla="*/ 1429291 h 1540861"/>
              <a:gd name="connsiteX5" fmla="*/ 115957 w 4219214"/>
              <a:gd name="connsiteY5" fmla="*/ 1540861 h 1540861"/>
              <a:gd name="connsiteX6" fmla="*/ 0 w 4219214"/>
              <a:gd name="connsiteY6" fmla="*/ 640927 h 1540861"/>
              <a:gd name="connsiteX7" fmla="*/ 115957 w 4219214"/>
              <a:gd name="connsiteY7" fmla="*/ 94311 h 1540861"/>
              <a:gd name="connsiteX0" fmla="*/ 115957 w 4361240"/>
              <a:gd name="connsiteY0" fmla="*/ 94311 h 1540861"/>
              <a:gd name="connsiteX1" fmla="*/ 2714638 w 4361240"/>
              <a:gd name="connsiteY1" fmla="*/ 0 h 1540861"/>
              <a:gd name="connsiteX2" fmla="*/ 4219214 w 4361240"/>
              <a:gd name="connsiteY2" fmla="*/ 21697 h 1540861"/>
              <a:gd name="connsiteX3" fmla="*/ 4359308 w 4361240"/>
              <a:gd name="connsiteY3" fmla="*/ 709821 h 1540861"/>
              <a:gd name="connsiteX4" fmla="*/ 4159322 w 4361240"/>
              <a:gd name="connsiteY4" fmla="*/ 1505132 h 1540861"/>
              <a:gd name="connsiteX5" fmla="*/ 3049688 w 4361240"/>
              <a:gd name="connsiteY5" fmla="*/ 1429291 h 1540861"/>
              <a:gd name="connsiteX6" fmla="*/ 115957 w 4361240"/>
              <a:gd name="connsiteY6" fmla="*/ 1540861 h 1540861"/>
              <a:gd name="connsiteX7" fmla="*/ 0 w 4361240"/>
              <a:gd name="connsiteY7" fmla="*/ 640927 h 1540861"/>
              <a:gd name="connsiteX8" fmla="*/ 115957 w 4361240"/>
              <a:gd name="connsiteY8" fmla="*/ 94311 h 154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1240" h="1540861">
                <a:moveTo>
                  <a:pt x="115957" y="94311"/>
                </a:moveTo>
                <a:cubicBezTo>
                  <a:pt x="961364" y="84509"/>
                  <a:pt x="1869231" y="9802"/>
                  <a:pt x="2714638" y="0"/>
                </a:cubicBezTo>
                <a:lnTo>
                  <a:pt x="4219214" y="21697"/>
                </a:lnTo>
                <a:cubicBezTo>
                  <a:pt x="4196487" y="219823"/>
                  <a:pt x="4382035" y="511695"/>
                  <a:pt x="4359308" y="709821"/>
                </a:cubicBezTo>
                <a:cubicBezTo>
                  <a:pt x="4362071" y="1006174"/>
                  <a:pt x="4156559" y="1208779"/>
                  <a:pt x="4159322" y="1505132"/>
                </a:cubicBezTo>
                <a:cubicBezTo>
                  <a:pt x="3758856" y="1505299"/>
                  <a:pt x="3450154" y="1429124"/>
                  <a:pt x="3049688" y="1429291"/>
                </a:cubicBezTo>
                <a:lnTo>
                  <a:pt x="115957" y="1540861"/>
                </a:lnTo>
                <a:cubicBezTo>
                  <a:pt x="110849" y="1234543"/>
                  <a:pt x="5108" y="947245"/>
                  <a:pt x="0" y="640927"/>
                </a:cubicBezTo>
                <a:lnTo>
                  <a:pt x="115957" y="94311"/>
                </a:lnTo>
                <a:close/>
              </a:path>
            </a:pathLst>
          </a:custGeom>
          <a:solidFill>
            <a:srgbClr val="FF99FF">
              <a:alpha val="40000"/>
            </a:srgbClr>
          </a:solidFill>
          <a:ln>
            <a:solidFill>
              <a:schemeClr val="accent4">
                <a:lumMod val="50000"/>
                <a:alpha val="77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5400" b="1" dirty="0">
                <a:ln>
                  <a:solidFill>
                    <a:schemeClr val="tx1"/>
                  </a:solidFill>
                  <a:prstDash val="dash"/>
                </a:ln>
                <a:solidFill>
                  <a:schemeClr val="accent5"/>
                </a:solidFill>
                <a:latin typeface="#9Slide07 Cadena" panose="02000503000000020004" pitchFamily="2" charset="0"/>
              </a:rPr>
              <a:t>PHÓNG</a:t>
            </a:r>
          </a:p>
        </p:txBody>
      </p:sp>
      <p:sp>
        <p:nvSpPr>
          <p:cNvPr id="8" name="Rectangle 9"/>
          <p:cNvSpPr/>
          <p:nvPr/>
        </p:nvSpPr>
        <p:spPr>
          <a:xfrm rot="21229770">
            <a:off x="8560359" y="490585"/>
            <a:ext cx="1745992" cy="923330"/>
          </a:xfrm>
          <a:custGeom>
            <a:avLst/>
            <a:gdLst>
              <a:gd name="connsiteX0" fmla="*/ 0 w 2731838"/>
              <a:gd name="connsiteY0" fmla="*/ 0 h 1446550"/>
              <a:gd name="connsiteX1" fmla="*/ 2731838 w 2731838"/>
              <a:gd name="connsiteY1" fmla="*/ 0 h 1446550"/>
              <a:gd name="connsiteX2" fmla="*/ 2731838 w 2731838"/>
              <a:gd name="connsiteY2" fmla="*/ 1446550 h 1446550"/>
              <a:gd name="connsiteX3" fmla="*/ 0 w 2731838"/>
              <a:gd name="connsiteY3" fmla="*/ 1446550 h 1446550"/>
              <a:gd name="connsiteX4" fmla="*/ 0 w 2731838"/>
              <a:gd name="connsiteY4" fmla="*/ 0 h 1446550"/>
              <a:gd name="connsiteX0" fmla="*/ 119123 w 2850961"/>
              <a:gd name="connsiteY0" fmla="*/ 0 h 1446550"/>
              <a:gd name="connsiteX1" fmla="*/ 2850961 w 2850961"/>
              <a:gd name="connsiteY1" fmla="*/ 0 h 1446550"/>
              <a:gd name="connsiteX2" fmla="*/ 2850961 w 2850961"/>
              <a:gd name="connsiteY2" fmla="*/ 1446550 h 1446550"/>
              <a:gd name="connsiteX3" fmla="*/ 119123 w 2850961"/>
              <a:gd name="connsiteY3" fmla="*/ 1446550 h 1446550"/>
              <a:gd name="connsiteX4" fmla="*/ 0 w 2850961"/>
              <a:gd name="connsiteY4" fmla="*/ 382944 h 1446550"/>
              <a:gd name="connsiteX5" fmla="*/ 119123 w 2850961"/>
              <a:gd name="connsiteY5" fmla="*/ 0 h 1446550"/>
              <a:gd name="connsiteX0" fmla="*/ 119123 w 2850961"/>
              <a:gd name="connsiteY0" fmla="*/ 95529 h 1542079"/>
              <a:gd name="connsiteX1" fmla="*/ 1440698 w 2850961"/>
              <a:gd name="connsiteY1" fmla="*/ 0 h 1542079"/>
              <a:gd name="connsiteX2" fmla="*/ 2850961 w 2850961"/>
              <a:gd name="connsiteY2" fmla="*/ 95529 h 1542079"/>
              <a:gd name="connsiteX3" fmla="*/ 2850961 w 2850961"/>
              <a:gd name="connsiteY3" fmla="*/ 1542079 h 1542079"/>
              <a:gd name="connsiteX4" fmla="*/ 119123 w 2850961"/>
              <a:gd name="connsiteY4" fmla="*/ 1542079 h 1542079"/>
              <a:gd name="connsiteX5" fmla="*/ 0 w 2850961"/>
              <a:gd name="connsiteY5" fmla="*/ 478473 h 1542079"/>
              <a:gd name="connsiteX6" fmla="*/ 119123 w 2850961"/>
              <a:gd name="connsiteY6" fmla="*/ 95529 h 1542079"/>
              <a:gd name="connsiteX0" fmla="*/ 119123 w 2850961"/>
              <a:gd name="connsiteY0" fmla="*/ 95529 h 1542079"/>
              <a:gd name="connsiteX1" fmla="*/ 1440698 w 2850961"/>
              <a:gd name="connsiteY1" fmla="*/ 0 h 1542079"/>
              <a:gd name="connsiteX2" fmla="*/ 2850961 w 2850961"/>
              <a:gd name="connsiteY2" fmla="*/ 95529 h 1542079"/>
              <a:gd name="connsiteX3" fmla="*/ 2850961 w 2850961"/>
              <a:gd name="connsiteY3" fmla="*/ 1542079 h 1542079"/>
              <a:gd name="connsiteX4" fmla="*/ 1469591 w 2850961"/>
              <a:gd name="connsiteY4" fmla="*/ 1467617 h 1542079"/>
              <a:gd name="connsiteX5" fmla="*/ 119123 w 2850961"/>
              <a:gd name="connsiteY5" fmla="*/ 1542079 h 1542079"/>
              <a:gd name="connsiteX6" fmla="*/ 0 w 2850961"/>
              <a:gd name="connsiteY6" fmla="*/ 478473 h 1542079"/>
              <a:gd name="connsiteX7" fmla="*/ 119123 w 2850961"/>
              <a:gd name="connsiteY7" fmla="*/ 95529 h 1542079"/>
              <a:gd name="connsiteX0" fmla="*/ 119123 w 2850961"/>
              <a:gd name="connsiteY0" fmla="*/ 95529 h 1548135"/>
              <a:gd name="connsiteX1" fmla="*/ 1440698 w 2850961"/>
              <a:gd name="connsiteY1" fmla="*/ 0 h 1548135"/>
              <a:gd name="connsiteX2" fmla="*/ 2850961 w 2850961"/>
              <a:gd name="connsiteY2" fmla="*/ 95529 h 1548135"/>
              <a:gd name="connsiteX3" fmla="*/ 2735114 w 2850961"/>
              <a:gd name="connsiteY3" fmla="*/ 1548135 h 1548135"/>
              <a:gd name="connsiteX4" fmla="*/ 1469591 w 2850961"/>
              <a:gd name="connsiteY4" fmla="*/ 1467617 h 1548135"/>
              <a:gd name="connsiteX5" fmla="*/ 119123 w 2850961"/>
              <a:gd name="connsiteY5" fmla="*/ 1542079 h 1548135"/>
              <a:gd name="connsiteX6" fmla="*/ 0 w 2850961"/>
              <a:gd name="connsiteY6" fmla="*/ 478473 h 1548135"/>
              <a:gd name="connsiteX7" fmla="*/ 119123 w 2850961"/>
              <a:gd name="connsiteY7" fmla="*/ 95529 h 1548135"/>
              <a:gd name="connsiteX0" fmla="*/ 119123 w 2922138"/>
              <a:gd name="connsiteY0" fmla="*/ 95529 h 1548135"/>
              <a:gd name="connsiteX1" fmla="*/ 1440698 w 2922138"/>
              <a:gd name="connsiteY1" fmla="*/ 0 h 1548135"/>
              <a:gd name="connsiteX2" fmla="*/ 2850961 w 2922138"/>
              <a:gd name="connsiteY2" fmla="*/ 95529 h 1548135"/>
              <a:gd name="connsiteX3" fmla="*/ 2922095 w 2922138"/>
              <a:gd name="connsiteY3" fmla="*/ 561454 h 1548135"/>
              <a:gd name="connsiteX4" fmla="*/ 2735114 w 2922138"/>
              <a:gd name="connsiteY4" fmla="*/ 1548135 h 1548135"/>
              <a:gd name="connsiteX5" fmla="*/ 1469591 w 2922138"/>
              <a:gd name="connsiteY5" fmla="*/ 1467617 h 1548135"/>
              <a:gd name="connsiteX6" fmla="*/ 119123 w 2922138"/>
              <a:gd name="connsiteY6" fmla="*/ 1542079 h 1548135"/>
              <a:gd name="connsiteX7" fmla="*/ 0 w 2922138"/>
              <a:gd name="connsiteY7" fmla="*/ 478473 h 1548135"/>
              <a:gd name="connsiteX8" fmla="*/ 119123 w 2922138"/>
              <a:gd name="connsiteY8" fmla="*/ 95529 h 154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2138" h="1548135">
                <a:moveTo>
                  <a:pt x="119123" y="95529"/>
                </a:moveTo>
                <a:cubicBezTo>
                  <a:pt x="565260" y="83892"/>
                  <a:pt x="994561" y="11637"/>
                  <a:pt x="1440698" y="0"/>
                </a:cubicBezTo>
                <a:lnTo>
                  <a:pt x="2850961" y="95529"/>
                </a:lnTo>
                <a:cubicBezTo>
                  <a:pt x="2848855" y="236243"/>
                  <a:pt x="2924201" y="420740"/>
                  <a:pt x="2922095" y="561454"/>
                </a:cubicBezTo>
                <a:lnTo>
                  <a:pt x="2735114" y="1548135"/>
                </a:lnTo>
                <a:cubicBezTo>
                  <a:pt x="2274769" y="1547225"/>
                  <a:pt x="1929936" y="1468527"/>
                  <a:pt x="1469591" y="1467617"/>
                </a:cubicBezTo>
                <a:lnTo>
                  <a:pt x="119123" y="1542079"/>
                </a:lnTo>
                <a:cubicBezTo>
                  <a:pt x="105122" y="1178228"/>
                  <a:pt x="14001" y="842324"/>
                  <a:pt x="0" y="478473"/>
                </a:cubicBezTo>
                <a:lnTo>
                  <a:pt x="119123" y="95529"/>
                </a:lnTo>
                <a:close/>
              </a:path>
            </a:pathLst>
          </a:custGeom>
          <a:solidFill>
            <a:srgbClr val="9ED600">
              <a:alpha val="54000"/>
            </a:srgbClr>
          </a:solidFill>
          <a:ln>
            <a:solidFill>
              <a:schemeClr val="accent4">
                <a:lumMod val="50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5400" b="1" dirty="0">
                <a:ln>
                  <a:solidFill>
                    <a:schemeClr val="tx1"/>
                  </a:solidFill>
                  <a:prstDash val="dash"/>
                </a:ln>
                <a:solidFill>
                  <a:schemeClr val="accent4">
                    <a:lumMod val="75000"/>
                  </a:schemeClr>
                </a:solidFill>
                <a:latin typeface="#9Slide07 Cadena" panose="02000503000000020004" pitchFamily="2" charset="0"/>
              </a:rPr>
              <a:t>VIÊN</a:t>
            </a:r>
          </a:p>
        </p:txBody>
      </p:sp>
      <p:sp>
        <p:nvSpPr>
          <p:cNvPr id="9" name="Rectangle 12"/>
          <p:cNvSpPr/>
          <p:nvPr/>
        </p:nvSpPr>
        <p:spPr>
          <a:xfrm>
            <a:off x="10296939" y="490585"/>
            <a:ext cx="1786526" cy="923330"/>
          </a:xfrm>
          <a:custGeom>
            <a:avLst/>
            <a:gdLst>
              <a:gd name="connsiteX0" fmla="*/ 0 w 2149948"/>
              <a:gd name="connsiteY0" fmla="*/ 0 h 1446550"/>
              <a:gd name="connsiteX1" fmla="*/ 2149948 w 2149948"/>
              <a:gd name="connsiteY1" fmla="*/ 0 h 1446550"/>
              <a:gd name="connsiteX2" fmla="*/ 2149948 w 2149948"/>
              <a:gd name="connsiteY2" fmla="*/ 1446550 h 1446550"/>
              <a:gd name="connsiteX3" fmla="*/ 0 w 2149948"/>
              <a:gd name="connsiteY3" fmla="*/ 1446550 h 1446550"/>
              <a:gd name="connsiteX4" fmla="*/ 0 w 2149948"/>
              <a:gd name="connsiteY4" fmla="*/ 0 h 1446550"/>
              <a:gd name="connsiteX0" fmla="*/ 98467 w 2248415"/>
              <a:gd name="connsiteY0" fmla="*/ 0 h 1446550"/>
              <a:gd name="connsiteX1" fmla="*/ 2248415 w 2248415"/>
              <a:gd name="connsiteY1" fmla="*/ 0 h 1446550"/>
              <a:gd name="connsiteX2" fmla="*/ 2248415 w 2248415"/>
              <a:gd name="connsiteY2" fmla="*/ 1446550 h 1446550"/>
              <a:gd name="connsiteX3" fmla="*/ 98467 w 2248415"/>
              <a:gd name="connsiteY3" fmla="*/ 1446550 h 1446550"/>
              <a:gd name="connsiteX4" fmla="*/ 0 w 2248415"/>
              <a:gd name="connsiteY4" fmla="*/ 927874 h 1446550"/>
              <a:gd name="connsiteX5" fmla="*/ 98467 w 2248415"/>
              <a:gd name="connsiteY5" fmla="*/ 0 h 1446550"/>
              <a:gd name="connsiteX0" fmla="*/ 98467 w 2248415"/>
              <a:gd name="connsiteY0" fmla="*/ 81145 h 1527695"/>
              <a:gd name="connsiteX1" fmla="*/ 1166210 w 2248415"/>
              <a:gd name="connsiteY1" fmla="*/ 0 h 1527695"/>
              <a:gd name="connsiteX2" fmla="*/ 2248415 w 2248415"/>
              <a:gd name="connsiteY2" fmla="*/ 81145 h 1527695"/>
              <a:gd name="connsiteX3" fmla="*/ 2248415 w 2248415"/>
              <a:gd name="connsiteY3" fmla="*/ 1527695 h 1527695"/>
              <a:gd name="connsiteX4" fmla="*/ 98467 w 2248415"/>
              <a:gd name="connsiteY4" fmla="*/ 1527695 h 1527695"/>
              <a:gd name="connsiteX5" fmla="*/ 0 w 2248415"/>
              <a:gd name="connsiteY5" fmla="*/ 1009019 h 1527695"/>
              <a:gd name="connsiteX6" fmla="*/ 98467 w 2248415"/>
              <a:gd name="connsiteY6" fmla="*/ 81145 h 1527695"/>
              <a:gd name="connsiteX0" fmla="*/ 98467 w 2248415"/>
              <a:gd name="connsiteY0" fmla="*/ 81145 h 1527884"/>
              <a:gd name="connsiteX1" fmla="*/ 1166210 w 2248415"/>
              <a:gd name="connsiteY1" fmla="*/ 0 h 1527884"/>
              <a:gd name="connsiteX2" fmla="*/ 2248415 w 2248415"/>
              <a:gd name="connsiteY2" fmla="*/ 81145 h 1527884"/>
              <a:gd name="connsiteX3" fmla="*/ 2248415 w 2248415"/>
              <a:gd name="connsiteY3" fmla="*/ 1527695 h 1527884"/>
              <a:gd name="connsiteX4" fmla="*/ 1755991 w 2248415"/>
              <a:gd name="connsiteY4" fmla="*/ 1424408 h 1527884"/>
              <a:gd name="connsiteX5" fmla="*/ 98467 w 2248415"/>
              <a:gd name="connsiteY5" fmla="*/ 1527695 h 1527884"/>
              <a:gd name="connsiteX6" fmla="*/ 0 w 2248415"/>
              <a:gd name="connsiteY6" fmla="*/ 1009019 h 1527884"/>
              <a:gd name="connsiteX7" fmla="*/ 98467 w 2248415"/>
              <a:gd name="connsiteY7" fmla="*/ 81145 h 1527884"/>
              <a:gd name="connsiteX0" fmla="*/ 98467 w 2356447"/>
              <a:gd name="connsiteY0" fmla="*/ 81145 h 1527884"/>
              <a:gd name="connsiteX1" fmla="*/ 1166210 w 2356447"/>
              <a:gd name="connsiteY1" fmla="*/ 0 h 1527884"/>
              <a:gd name="connsiteX2" fmla="*/ 2248415 w 2356447"/>
              <a:gd name="connsiteY2" fmla="*/ 81145 h 1527884"/>
              <a:gd name="connsiteX3" fmla="*/ 2356447 w 2356447"/>
              <a:gd name="connsiteY3" fmla="*/ 730779 h 1527884"/>
              <a:gd name="connsiteX4" fmla="*/ 2248415 w 2356447"/>
              <a:gd name="connsiteY4" fmla="*/ 1527695 h 1527884"/>
              <a:gd name="connsiteX5" fmla="*/ 1755991 w 2356447"/>
              <a:gd name="connsiteY5" fmla="*/ 1424408 h 1527884"/>
              <a:gd name="connsiteX6" fmla="*/ 98467 w 2356447"/>
              <a:gd name="connsiteY6" fmla="*/ 1527695 h 1527884"/>
              <a:gd name="connsiteX7" fmla="*/ 0 w 2356447"/>
              <a:gd name="connsiteY7" fmla="*/ 1009019 h 1527884"/>
              <a:gd name="connsiteX8" fmla="*/ 98467 w 2356447"/>
              <a:gd name="connsiteY8" fmla="*/ 81145 h 15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447" h="1527884">
                <a:moveTo>
                  <a:pt x="98467" y="81145"/>
                </a:moveTo>
                <a:cubicBezTo>
                  <a:pt x="376668" y="79929"/>
                  <a:pt x="888009" y="1216"/>
                  <a:pt x="1166210" y="0"/>
                </a:cubicBezTo>
                <a:lnTo>
                  <a:pt x="2248415" y="81145"/>
                </a:lnTo>
                <a:cubicBezTo>
                  <a:pt x="2251738" y="294691"/>
                  <a:pt x="2353124" y="517233"/>
                  <a:pt x="2356447" y="730779"/>
                </a:cubicBezTo>
                <a:lnTo>
                  <a:pt x="2248415" y="1527695"/>
                </a:lnTo>
                <a:cubicBezTo>
                  <a:pt x="2057070" y="1533151"/>
                  <a:pt x="1947336" y="1418952"/>
                  <a:pt x="1755991" y="1424408"/>
                </a:cubicBezTo>
                <a:lnTo>
                  <a:pt x="98467" y="1527695"/>
                </a:lnTo>
                <a:cubicBezTo>
                  <a:pt x="96233" y="1329356"/>
                  <a:pt x="2234" y="1207358"/>
                  <a:pt x="0" y="1009019"/>
                </a:cubicBezTo>
                <a:lnTo>
                  <a:pt x="98467" y="81145"/>
                </a:lnTo>
                <a:close/>
              </a:path>
            </a:pathLst>
          </a:custGeom>
          <a:solidFill>
            <a:schemeClr val="accent2">
              <a:lumMod val="60000"/>
              <a:lumOff val="40000"/>
              <a:alpha val="63000"/>
            </a:schemeClr>
          </a:solidFill>
          <a:ln>
            <a:solidFill>
              <a:srgbClr val="CC3399"/>
            </a:solidFill>
            <a:prstDash val="dashDot"/>
          </a:ln>
          <a:effectLst>
            <a:outerShdw blurRad="50800" dist="38100" dir="2700000" algn="tl" rotWithShape="0">
              <a:prstClr val="black">
                <a:alpha val="40000"/>
              </a:prstClr>
            </a:outerShdw>
          </a:effectLst>
        </p:spPr>
        <p:txBody>
          <a:bodyPr wrap="square">
            <a:spAutoFit/>
          </a:bodyPr>
          <a:lstStyle/>
          <a:p>
            <a:pPr algn="ctr"/>
            <a:r>
              <a:rPr lang="en-GB" sz="5400" b="1" dirty="0">
                <a:ln>
                  <a:solidFill>
                    <a:schemeClr val="tx1"/>
                  </a:solidFill>
                  <a:prstDash val="dash"/>
                </a:ln>
                <a:solidFill>
                  <a:srgbClr val="CC3399"/>
                </a:solidFill>
                <a:latin typeface="#9Slide07 Cadena" panose="02000503000000020004" pitchFamily="2" charset="0"/>
              </a:rPr>
              <a:t>NHÍ</a:t>
            </a:r>
          </a:p>
        </p:txBody>
      </p:sp>
      <p:sp>
        <p:nvSpPr>
          <p:cNvPr id="10" name="Rounded Rectangle 1"/>
          <p:cNvSpPr/>
          <p:nvPr/>
        </p:nvSpPr>
        <p:spPr>
          <a:xfrm>
            <a:off x="1181761" y="2688330"/>
            <a:ext cx="10508491" cy="3548331"/>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rIns="252000" rtlCol="0" anchor="ctr"/>
          <a:lstStyle/>
          <a:p>
            <a:pPr algn="just"/>
            <a:r>
              <a:rPr lang="en-US" sz="4400" b="1" dirty="0" err="1">
                <a:ln>
                  <a:solidFill>
                    <a:schemeClr val="accent5">
                      <a:lumMod val="50000"/>
                    </a:schemeClr>
                  </a:solidFill>
                </a:ln>
                <a:solidFill>
                  <a:schemeClr val="accent5">
                    <a:lumMod val="50000"/>
                  </a:schemeClr>
                </a:solidFill>
              </a:rPr>
              <a:t>Em</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hãy</a:t>
            </a:r>
            <a:r>
              <a:rPr lang="en-US" sz="4400" b="1" dirty="0">
                <a:ln>
                  <a:solidFill>
                    <a:schemeClr val="accent5">
                      <a:lumMod val="50000"/>
                    </a:schemeClr>
                  </a:solidFill>
                </a:ln>
                <a:solidFill>
                  <a:schemeClr val="accent5">
                    <a:lumMod val="50000"/>
                  </a:schemeClr>
                </a:solidFill>
              </a:rPr>
              <a:t> chia </a:t>
            </a:r>
            <a:r>
              <a:rPr lang="en-US" sz="4400" b="1" dirty="0" err="1">
                <a:ln>
                  <a:solidFill>
                    <a:schemeClr val="accent5">
                      <a:lumMod val="50000"/>
                    </a:schemeClr>
                  </a:solidFill>
                </a:ln>
                <a:solidFill>
                  <a:schemeClr val="accent5">
                    <a:lumMod val="50000"/>
                  </a:schemeClr>
                </a:solidFill>
              </a:rPr>
              <a:t>sẻ</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cho</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các</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bạn</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về</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cảm</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xúc</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của</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bản</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thân</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khi</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mới</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bước</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vào</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lớp</a:t>
            </a:r>
            <a:r>
              <a:rPr lang="en-US" sz="4400" b="1" dirty="0">
                <a:ln>
                  <a:solidFill>
                    <a:schemeClr val="accent5">
                      <a:lumMod val="50000"/>
                    </a:schemeClr>
                  </a:solidFill>
                </a:ln>
                <a:solidFill>
                  <a:schemeClr val="accent5">
                    <a:lumMod val="50000"/>
                  </a:schemeClr>
                </a:solidFill>
              </a:rPr>
              <a:t> 1 </a:t>
            </a:r>
            <a:r>
              <a:rPr lang="en-US" sz="4400" b="1" dirty="0" err="1">
                <a:ln>
                  <a:solidFill>
                    <a:schemeClr val="accent5">
                      <a:lumMod val="50000"/>
                    </a:schemeClr>
                  </a:solidFill>
                </a:ln>
                <a:solidFill>
                  <a:schemeClr val="accent5">
                    <a:lumMod val="50000"/>
                  </a:schemeClr>
                </a:solidFill>
              </a:rPr>
              <a:t>và</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bây</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giờ</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khi</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các</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em</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đã</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trở</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thành</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học</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sinh</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lớp</a:t>
            </a:r>
            <a:r>
              <a:rPr lang="en-US" sz="4400" b="1" dirty="0">
                <a:ln>
                  <a:solidFill>
                    <a:schemeClr val="accent5">
                      <a:lumMod val="50000"/>
                    </a:schemeClr>
                  </a:solidFill>
                </a:ln>
                <a:solidFill>
                  <a:schemeClr val="accent5">
                    <a:lumMod val="50000"/>
                  </a:schemeClr>
                </a:solidFill>
              </a:rPr>
              <a:t> 2. </a:t>
            </a:r>
            <a:r>
              <a:rPr lang="en-US" sz="4400" b="1" dirty="0" err="1">
                <a:ln>
                  <a:solidFill>
                    <a:schemeClr val="accent5">
                      <a:lumMod val="50000"/>
                    </a:schemeClr>
                  </a:solidFill>
                </a:ln>
                <a:solidFill>
                  <a:schemeClr val="accent5">
                    <a:lumMod val="50000"/>
                  </a:schemeClr>
                </a:solidFill>
              </a:rPr>
              <a:t>Cảm</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xúc</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đó</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đã</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thay</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đổi</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như</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thế</a:t>
            </a:r>
            <a:r>
              <a:rPr lang="en-US" sz="4400" b="1" dirty="0">
                <a:ln>
                  <a:solidFill>
                    <a:schemeClr val="accent5">
                      <a:lumMod val="50000"/>
                    </a:schemeClr>
                  </a:solidFill>
                </a:ln>
                <a:solidFill>
                  <a:schemeClr val="accent5">
                    <a:lumMod val="50000"/>
                  </a:schemeClr>
                </a:solidFill>
              </a:rPr>
              <a:t> </a:t>
            </a:r>
            <a:r>
              <a:rPr lang="en-US" sz="4400" b="1" dirty="0" err="1">
                <a:ln>
                  <a:solidFill>
                    <a:schemeClr val="accent5">
                      <a:lumMod val="50000"/>
                    </a:schemeClr>
                  </a:solidFill>
                </a:ln>
                <a:solidFill>
                  <a:schemeClr val="accent5">
                    <a:lumMod val="50000"/>
                  </a:schemeClr>
                </a:solidFill>
              </a:rPr>
              <a:t>nào</a:t>
            </a:r>
            <a:r>
              <a:rPr lang="en-US" sz="4400" b="1" dirty="0">
                <a:ln>
                  <a:solidFill>
                    <a:schemeClr val="accent5">
                      <a:lumMod val="50000"/>
                    </a:schemeClr>
                  </a:solidFill>
                </a:ln>
                <a:solidFill>
                  <a:schemeClr val="accent5">
                    <a:lumMod val="50000"/>
                  </a:schemeClr>
                </a:solidFill>
              </a:rPr>
              <a:t>?</a:t>
            </a:r>
          </a:p>
        </p:txBody>
      </p:sp>
      <p:grpSp>
        <p:nvGrpSpPr>
          <p:cNvPr id="15" name="Group 14"/>
          <p:cNvGrpSpPr/>
          <p:nvPr/>
        </p:nvGrpSpPr>
        <p:grpSpPr>
          <a:xfrm>
            <a:off x="4969713" y="1565566"/>
            <a:ext cx="2858476" cy="1107996"/>
            <a:chOff x="4969712" y="1472924"/>
            <a:chExt cx="2858476" cy="1107996"/>
          </a:xfrm>
        </p:grpSpPr>
        <p:sp>
          <p:nvSpPr>
            <p:cNvPr id="14" name="Rectangle 13"/>
            <p:cNvSpPr/>
            <p:nvPr/>
          </p:nvSpPr>
          <p:spPr>
            <a:xfrm>
              <a:off x="4969713" y="1475615"/>
              <a:ext cx="2858475" cy="980205"/>
            </a:xfrm>
            <a:prstGeom prst="rect">
              <a:avLst/>
            </a:prstGeom>
            <a:noFill/>
            <a:ln>
              <a:noFill/>
            </a:ln>
          </p:spPr>
          <p:txBody>
            <a:bodyPr wrap="none">
              <a:spAutoFit/>
            </a:bodyPr>
            <a:lstStyle/>
            <a:p>
              <a:pPr algn="ctr" defTabSz="685800">
                <a:lnSpc>
                  <a:spcPct val="150000"/>
                </a:lnSpc>
              </a:pPr>
              <a:r>
                <a:rPr lang="en-US" sz="4400" b="1" dirty="0" err="1">
                  <a:ln w="1524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4400" b="1" dirty="0">
                  <a:ln w="1524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4400" dirty="0">
                <a:ln w="1524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4969712" y="1472924"/>
              <a:ext cx="2858475" cy="1107996"/>
            </a:xfrm>
            <a:prstGeom prst="rect">
              <a:avLst/>
            </a:prstGeom>
            <a:ln>
              <a:noFill/>
            </a:ln>
          </p:spPr>
          <p:txBody>
            <a:bodyPr wrap="none">
              <a:spAutoFit/>
            </a:bodyPr>
            <a:lstStyle/>
            <a:p>
              <a:pPr algn="ctr" defTabSz="685800">
                <a:lnSpc>
                  <a:spcPct val="150000"/>
                </a:lnSpc>
              </a:pPr>
              <a:r>
                <a:rPr lang="en-US" sz="44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4400" b="1"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4400"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0451683" y="5246404"/>
            <a:ext cx="2176407" cy="1638886"/>
          </a:xfrm>
          <a:prstGeom prst="rect">
            <a:avLst/>
          </a:prstGeom>
        </p:spPr>
      </p:pic>
      <p:pic>
        <p:nvPicPr>
          <p:cNvPr id="17" name="图片 47108" descr="1-43"/>
          <p:cNvPicPr>
            <a:picLocks noChangeAspect="1"/>
          </p:cNvPicPr>
          <p:nvPr/>
        </p:nvPicPr>
        <p:blipFill>
          <a:blip r:embed="rId3"/>
          <a:stretch>
            <a:fillRect/>
          </a:stretch>
        </p:blipFill>
        <p:spPr>
          <a:xfrm>
            <a:off x="0" y="5219114"/>
            <a:ext cx="1845256" cy="1666176"/>
          </a:xfrm>
          <a:prstGeom prst="rect">
            <a:avLst/>
          </a:prstGeom>
          <a:noFill/>
          <a:ln w="9525">
            <a:noFill/>
          </a:ln>
        </p:spPr>
      </p:pic>
    </p:spTree>
    <p:extLst>
      <p:ext uri="{BB962C8B-B14F-4D97-AF65-F5344CB8AC3E}">
        <p14:creationId xmlns:p14="http://schemas.microsoft.com/office/powerpoint/2010/main" val="33797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32" presetClass="emph" presetSubtype="0" fill="hold" grpId="1" nodeType="with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par>
                                <p:cTn id="29" presetID="32" presetClass="emph" presetSubtype="0" fill="hold" grpId="1"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grpId="1"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grpId="1" nodeType="with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par>
                                <p:cTn id="47" presetID="32" presetClass="emph" presetSubtype="0" fill="hold" grpId="1" nodeType="withEffect">
                                  <p:stCondLst>
                                    <p:cond delay="0"/>
                                  </p:stCondLst>
                                  <p:childTnLst>
                                    <p:animRot by="120000">
                                      <p:cBhvr>
                                        <p:cTn id="48" dur="100" fill="hold">
                                          <p:stCondLst>
                                            <p:cond delay="0"/>
                                          </p:stCondLst>
                                        </p:cTn>
                                        <p:tgtEl>
                                          <p:spTgt spid="9"/>
                                        </p:tgtEl>
                                        <p:attrNameLst>
                                          <p:attrName>r</p:attrName>
                                        </p:attrNameLst>
                                      </p:cBhvr>
                                    </p:animRot>
                                    <p:animRot by="-240000">
                                      <p:cBhvr>
                                        <p:cTn id="49" dur="200" fill="hold">
                                          <p:stCondLst>
                                            <p:cond delay="200"/>
                                          </p:stCondLst>
                                        </p:cTn>
                                        <p:tgtEl>
                                          <p:spTgt spid="9"/>
                                        </p:tgtEl>
                                        <p:attrNameLst>
                                          <p:attrName>r</p:attrName>
                                        </p:attrNameLst>
                                      </p:cBhvr>
                                    </p:animRot>
                                    <p:animRot by="240000">
                                      <p:cBhvr>
                                        <p:cTn id="50" dur="200" fill="hold">
                                          <p:stCondLst>
                                            <p:cond delay="400"/>
                                          </p:stCondLst>
                                        </p:cTn>
                                        <p:tgtEl>
                                          <p:spTgt spid="9"/>
                                        </p:tgtEl>
                                        <p:attrNameLst>
                                          <p:attrName>r</p:attrName>
                                        </p:attrNameLst>
                                      </p:cBhvr>
                                    </p:animRot>
                                    <p:animRot by="-240000">
                                      <p:cBhvr>
                                        <p:cTn id="51" dur="200" fill="hold">
                                          <p:stCondLst>
                                            <p:cond delay="600"/>
                                          </p:stCondLst>
                                        </p:cTn>
                                        <p:tgtEl>
                                          <p:spTgt spid="9"/>
                                        </p:tgtEl>
                                        <p:attrNameLst>
                                          <p:attrName>r</p:attrName>
                                        </p:attrNameLst>
                                      </p:cBhvr>
                                    </p:animRot>
                                    <p:animRot by="120000">
                                      <p:cBhvr>
                                        <p:cTn id="52" dur="200" fill="hold">
                                          <p:stCondLst>
                                            <p:cond delay="800"/>
                                          </p:stCondLst>
                                        </p:cTn>
                                        <p:tgtEl>
                                          <p:spTgt spid="9"/>
                                        </p:tgtEl>
                                        <p:attrNameLst>
                                          <p:attrName>r</p:attrName>
                                        </p:attrNameLst>
                                      </p:cBhvr>
                                    </p:animRot>
                                  </p:childTnLst>
                                </p:cTn>
                              </p:par>
                              <p:par>
                                <p:cTn id="53" presetID="32" presetClass="emph" presetSubtype="0" fill="hold" grpId="1" nodeType="withEffect">
                                  <p:stCondLst>
                                    <p:cond delay="0"/>
                                  </p:stCondLst>
                                  <p:childTnLst>
                                    <p:animRot by="120000">
                                      <p:cBhvr>
                                        <p:cTn id="54" dur="100" fill="hold">
                                          <p:stCondLst>
                                            <p:cond delay="0"/>
                                          </p:stCondLst>
                                        </p:cTn>
                                        <p:tgtEl>
                                          <p:spTgt spid="8"/>
                                        </p:tgtEl>
                                        <p:attrNameLst>
                                          <p:attrName>r</p:attrName>
                                        </p:attrNameLst>
                                      </p:cBhvr>
                                    </p:animRot>
                                    <p:animRot by="-240000">
                                      <p:cBhvr>
                                        <p:cTn id="55" dur="200" fill="hold">
                                          <p:stCondLst>
                                            <p:cond delay="200"/>
                                          </p:stCondLst>
                                        </p:cTn>
                                        <p:tgtEl>
                                          <p:spTgt spid="8"/>
                                        </p:tgtEl>
                                        <p:attrNameLst>
                                          <p:attrName>r</p:attrName>
                                        </p:attrNameLst>
                                      </p:cBhvr>
                                    </p:animRot>
                                    <p:animRot by="240000">
                                      <p:cBhvr>
                                        <p:cTn id="56" dur="200" fill="hold">
                                          <p:stCondLst>
                                            <p:cond delay="400"/>
                                          </p:stCondLst>
                                        </p:cTn>
                                        <p:tgtEl>
                                          <p:spTgt spid="8"/>
                                        </p:tgtEl>
                                        <p:attrNameLst>
                                          <p:attrName>r</p:attrName>
                                        </p:attrNameLst>
                                      </p:cBhvr>
                                    </p:animRot>
                                    <p:animRot by="-240000">
                                      <p:cBhvr>
                                        <p:cTn id="57" dur="200" fill="hold">
                                          <p:stCondLst>
                                            <p:cond delay="600"/>
                                          </p:stCondLst>
                                        </p:cTn>
                                        <p:tgtEl>
                                          <p:spTgt spid="8"/>
                                        </p:tgtEl>
                                        <p:attrNameLst>
                                          <p:attrName>r</p:attrName>
                                        </p:attrNameLst>
                                      </p:cBhvr>
                                    </p:animRot>
                                    <p:animRot by="120000">
                                      <p:cBhvr>
                                        <p:cTn id="58" dur="200" fill="hold">
                                          <p:stCondLst>
                                            <p:cond delay="800"/>
                                          </p:stCondLst>
                                        </p:cTn>
                                        <p:tgtEl>
                                          <p:spTgt spid="8"/>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ọc sinh lớp Hai chăm ngoan (Hát theo bài hát mẫu SGK lớp 2 NXBG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95997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8427593" y="166271"/>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354352" y="187574"/>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283933" y="3777708"/>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1181093" y="454424"/>
            <a:ext cx="832926" cy="832926"/>
          </a:xfrm>
          <a:prstGeom prst="rect">
            <a:avLst/>
          </a:prstGeom>
        </p:spPr>
      </p:pic>
      <p:sp>
        <p:nvSpPr>
          <p:cNvPr id="3" name="TextBox 2"/>
          <p:cNvSpPr txBox="1"/>
          <p:nvPr/>
        </p:nvSpPr>
        <p:spPr>
          <a:xfrm rot="21041715">
            <a:off x="2447054" y="504759"/>
            <a:ext cx="6894458" cy="1200329"/>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Tôi</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là</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p>
        </p:txBody>
      </p:sp>
      <p:sp>
        <p:nvSpPr>
          <p:cNvPr id="10" name="TextBox 9"/>
          <p:cNvSpPr txBox="1"/>
          <p:nvPr/>
        </p:nvSpPr>
        <p:spPr>
          <a:xfrm rot="668072">
            <a:off x="6790682" y="948137"/>
            <a:ext cx="2940736" cy="584775"/>
          </a:xfrm>
          <a:prstGeom prst="rect">
            <a:avLst/>
          </a:prstGeom>
          <a:noFill/>
          <a:scene3d>
            <a:camera prst="orthographicFront">
              <a:rot lat="0" lon="0" rev="0"/>
            </a:camera>
            <a:lightRig rig="threePt" dir="t"/>
          </a:scene3d>
        </p:spPr>
        <p:txBody>
          <a:bodyPr wrap="square" rtlCol="0">
            <a:spAutoFit/>
          </a:bodyPr>
          <a:lstStyle/>
          <a:p>
            <a:pPr algn="ctr"/>
            <a:r>
              <a:rPr lang="en-GB" sz="3200" b="1" dirty="0" err="1">
                <a:solidFill>
                  <a:schemeClr val="tx1">
                    <a:lumMod val="75000"/>
                    <a:lumOff val="25000"/>
                  </a:schemeClr>
                </a:solidFill>
                <a:latin typeface="SVN-Bira" panose="02040603050506020204" pitchFamily="18" charset="0"/>
              </a:rPr>
              <a:t>Tiếng</a:t>
            </a:r>
            <a:r>
              <a:rPr lang="en-GB" sz="3200" b="1" dirty="0">
                <a:solidFill>
                  <a:schemeClr val="tx1">
                    <a:lumMod val="75000"/>
                    <a:lumOff val="25000"/>
                  </a:schemeClr>
                </a:solidFill>
                <a:latin typeface="SVN-Bira" panose="02040603050506020204" pitchFamily="18" charset="0"/>
              </a:rPr>
              <a:t> </a:t>
            </a:r>
            <a:r>
              <a:rPr lang="en-GB" sz="3200" b="1" dirty="0" err="1">
                <a:solidFill>
                  <a:schemeClr val="tx1">
                    <a:lumMod val="75000"/>
                    <a:lumOff val="25000"/>
                  </a:schemeClr>
                </a:solidFill>
                <a:latin typeface="SVN-Bira" panose="02040603050506020204" pitchFamily="18" charset="0"/>
              </a:rPr>
              <a:t>Việt</a:t>
            </a:r>
            <a:r>
              <a:rPr lang="en-GB" sz="3200" b="1" dirty="0">
                <a:solidFill>
                  <a:schemeClr val="tx1">
                    <a:lumMod val="75000"/>
                    <a:lumOff val="25000"/>
                  </a:schemeClr>
                </a:solidFill>
                <a:latin typeface="SVN-Bira" panose="02040603050506020204" pitchFamily="18" charset="0"/>
              </a:rPr>
              <a:t> 2</a:t>
            </a:r>
          </a:p>
        </p:txBody>
      </p:sp>
      <p:sp>
        <p:nvSpPr>
          <p:cNvPr id="2" name="Rectangle 1"/>
          <p:cNvSpPr/>
          <p:nvPr/>
        </p:nvSpPr>
        <p:spPr>
          <a:xfrm>
            <a:off x="8610866" y="3392366"/>
            <a:ext cx="1935145" cy="582339"/>
          </a:xfrm>
          <a:prstGeom prst="rect">
            <a:avLst/>
          </a:prstGeom>
        </p:spPr>
        <p:txBody>
          <a:bodyPr wrap="none">
            <a:spAutoFit/>
          </a:bodyPr>
          <a:lstStyle/>
          <a:p>
            <a:pPr algn="ctr"/>
            <a:r>
              <a:rPr lang="en-GB" sz="3184" b="1" dirty="0">
                <a:solidFill>
                  <a:schemeClr val="accent1">
                    <a:lumMod val="50000"/>
                  </a:schemeClr>
                </a:solidFill>
                <a:latin typeface="UTM Habano" panose="02040603050506020204" pitchFamily="18" charset="0"/>
              </a:rPr>
              <a:t>(</a:t>
            </a:r>
            <a:r>
              <a:rPr lang="en-GB" sz="3184" b="1" dirty="0" err="1">
                <a:solidFill>
                  <a:schemeClr val="accent1">
                    <a:lumMod val="50000"/>
                  </a:schemeClr>
                </a:solidFill>
                <a:latin typeface="UTM Habano" panose="02040603050506020204" pitchFamily="18" charset="0"/>
              </a:rPr>
              <a:t>Tiết</a:t>
            </a:r>
            <a:r>
              <a:rPr lang="en-GB" sz="3184" b="1" dirty="0">
                <a:solidFill>
                  <a:schemeClr val="accent1">
                    <a:lumMod val="50000"/>
                  </a:schemeClr>
                </a:solidFill>
                <a:latin typeface="UTM Habano" panose="02040603050506020204" pitchFamily="18" charset="0"/>
              </a:rPr>
              <a:t> 1 – 2)</a:t>
            </a:r>
          </a:p>
        </p:txBody>
      </p:sp>
      <p:grpSp>
        <p:nvGrpSpPr>
          <p:cNvPr id="5" name="Group 4"/>
          <p:cNvGrpSpPr/>
          <p:nvPr/>
        </p:nvGrpSpPr>
        <p:grpSpPr>
          <a:xfrm>
            <a:off x="12260008" y="4911562"/>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r>
                <a:rPr lang="en-GB" sz="1303" dirty="0" err="1">
                  <a:solidFill>
                    <a:srgbClr val="CC3300"/>
                  </a:solidFill>
                  <a:latin typeface="UVF Kewl Script" panose="02000505000000020002" pitchFamily="2" charset="0"/>
                </a:rPr>
                <a:t>Măng</a:t>
              </a:r>
              <a:r>
                <a:rPr lang="en-GB" sz="1303" dirty="0">
                  <a:solidFill>
                    <a:srgbClr val="CC3300"/>
                  </a:solidFill>
                  <a:latin typeface="UVF Kewl Script" panose="02000505000000020002" pitchFamily="2" charset="0"/>
                </a:rPr>
                <a:t> non</a:t>
              </a:r>
            </a:p>
          </p:txBody>
        </p:sp>
      </p:grpSp>
      <p:sp>
        <p:nvSpPr>
          <p:cNvPr id="15" name="TextBox 14"/>
          <p:cNvSpPr txBox="1"/>
          <p:nvPr/>
        </p:nvSpPr>
        <p:spPr>
          <a:xfrm>
            <a:off x="419776" y="2346336"/>
            <a:ext cx="2295478"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sz="6000" b="1" dirty="0" err="1">
                <a:solidFill>
                  <a:srgbClr val="FF0066"/>
                </a:solidFill>
                <a:latin typeface="#9Slide07 IcielHelena" pitchFamily="2" charset="0"/>
              </a:rPr>
              <a:t>Đọc</a:t>
            </a:r>
            <a:r>
              <a:rPr lang="en-GB" sz="6000" b="1" dirty="0">
                <a:solidFill>
                  <a:srgbClr val="FF0066"/>
                </a:solidFill>
                <a:latin typeface="#9Slide07 IcielHelena" pitchFamily="2" charset="0"/>
              </a:rPr>
              <a:t>:</a:t>
            </a:r>
          </a:p>
        </p:txBody>
      </p:sp>
      <p:pic>
        <p:nvPicPr>
          <p:cNvPr id="16" name="图片 33797" descr="1-24"/>
          <p:cNvPicPr>
            <a:picLocks noChangeAspect="1"/>
          </p:cNvPicPr>
          <p:nvPr/>
        </p:nvPicPr>
        <p:blipFill>
          <a:blip r:embed="rId10"/>
          <a:stretch>
            <a:fillRect/>
          </a:stretch>
        </p:blipFill>
        <p:spPr>
          <a:xfrm>
            <a:off x="5056318" y="287560"/>
            <a:ext cx="2057246" cy="1873583"/>
          </a:xfrm>
          <a:prstGeom prst="rect">
            <a:avLst/>
          </a:prstGeom>
          <a:noFill/>
          <a:ln w="9525">
            <a:noFill/>
          </a:ln>
        </p:spPr>
      </p:pic>
      <p:sp>
        <p:nvSpPr>
          <p:cNvPr id="6" name="Rectangle 5"/>
          <p:cNvSpPr/>
          <p:nvPr/>
        </p:nvSpPr>
        <p:spPr>
          <a:xfrm rot="21162215">
            <a:off x="9271096" y="1078136"/>
            <a:ext cx="1388522" cy="2646878"/>
          </a:xfrm>
          <a:prstGeom prst="rect">
            <a:avLst/>
          </a:prstGeom>
        </p:spPr>
        <p:txBody>
          <a:bodyPr wrap="none">
            <a:spAutoFit/>
          </a:bodyPr>
          <a:lstStyle/>
          <a:p>
            <a:pPr algn="ctr"/>
            <a:r>
              <a:rPr lang="en-GB" sz="16600" b="1" dirty="0">
                <a:ln w="28575">
                  <a:solidFill>
                    <a:schemeClr val="tx1"/>
                  </a:solidFill>
                </a:ln>
                <a:solidFill>
                  <a:srgbClr val="00B050"/>
                </a:solidFill>
                <a:latin typeface="#9Slide07 Cadena" panose="02000503000000020004" pitchFamily="2" charset="0"/>
              </a:rPr>
              <a:t>2</a:t>
            </a:r>
          </a:p>
        </p:txBody>
      </p:sp>
      <p:sp>
        <p:nvSpPr>
          <p:cNvPr id="7" name="Rectangle 6"/>
          <p:cNvSpPr/>
          <p:nvPr/>
        </p:nvSpPr>
        <p:spPr>
          <a:xfrm rot="210894">
            <a:off x="6980816" y="1882940"/>
            <a:ext cx="2358338" cy="1446550"/>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r>
              <a:rPr lang="en-GB" sz="8800" b="1" dirty="0">
                <a:ln>
                  <a:solidFill>
                    <a:schemeClr val="tx1"/>
                  </a:solidFill>
                  <a:prstDash val="dash"/>
                </a:ln>
                <a:solidFill>
                  <a:schemeClr val="accent2">
                    <a:lumMod val="75000"/>
                  </a:schemeClr>
                </a:solidFill>
                <a:latin typeface="#9Slide07 Cadena" panose="02000503000000020004" pitchFamily="2" charset="0"/>
              </a:rPr>
              <a:t>LỚP</a:t>
            </a:r>
            <a:endParaRPr lang="en-US" sz="8800" dirty="0">
              <a:ln>
                <a:solidFill>
                  <a:schemeClr val="tx1"/>
                </a:solidFill>
                <a:prstDash val="dash"/>
              </a:ln>
              <a:solidFill>
                <a:schemeClr val="accent2">
                  <a:lumMod val="75000"/>
                </a:schemeClr>
              </a:solidFill>
            </a:endParaRPr>
          </a:p>
        </p:txBody>
      </p:sp>
      <p:sp>
        <p:nvSpPr>
          <p:cNvPr id="9" name="Rectangle 8"/>
          <p:cNvSpPr/>
          <p:nvPr/>
        </p:nvSpPr>
        <p:spPr>
          <a:xfrm>
            <a:off x="2651498" y="2225309"/>
            <a:ext cx="2177199" cy="1200329"/>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none">
            <a:spAutoFit/>
          </a:bodyPr>
          <a:lstStyle/>
          <a:p>
            <a:pPr algn="ctr"/>
            <a:r>
              <a:rPr lang="en-GB" sz="7200" b="1" dirty="0">
                <a:ln>
                  <a:solidFill>
                    <a:schemeClr val="tx1"/>
                  </a:solidFill>
                  <a:prstDash val="dash"/>
                </a:ln>
                <a:solidFill>
                  <a:schemeClr val="accent1">
                    <a:lumMod val="50000"/>
                  </a:schemeClr>
                </a:solidFill>
                <a:latin typeface="#9Slide07 Cadena" panose="02000503000000020004" pitchFamily="2" charset="0"/>
              </a:rPr>
              <a:t>HỌC</a:t>
            </a:r>
          </a:p>
        </p:txBody>
      </p:sp>
      <p:sp>
        <p:nvSpPr>
          <p:cNvPr id="12" name="Rectangle 11"/>
          <p:cNvSpPr/>
          <p:nvPr/>
        </p:nvSpPr>
        <p:spPr>
          <a:xfrm rot="21285478">
            <a:off x="4626691" y="2106250"/>
            <a:ext cx="2552302" cy="1323439"/>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none">
            <a:spAutoFit/>
          </a:bodyPr>
          <a:lstStyle/>
          <a:p>
            <a:pPr algn="ctr"/>
            <a:r>
              <a:rPr lang="en-GB" sz="8000" b="1" dirty="0">
                <a:ln>
                  <a:solidFill>
                    <a:schemeClr val="tx1"/>
                  </a:solidFill>
                  <a:prstDash val="dash"/>
                </a:ln>
                <a:solidFill>
                  <a:schemeClr val="accent4">
                    <a:lumMod val="75000"/>
                  </a:schemeClr>
                </a:solidFill>
                <a:latin typeface="#9Slide07 Cadena" panose="02000503000000020004" pitchFamily="2" charset="0"/>
              </a:rPr>
              <a:t>SINH</a:t>
            </a:r>
          </a:p>
        </p:txBody>
      </p:sp>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8939" y1="59491" x2="36386" y2="66768"/>
                        <a14:foregroundMark x1="70103" y1="63311" x2="56883" y2="61007"/>
                        <a14:foregroundMark x1="70467" y1="54457" x2="77926" y2="67920"/>
                        <a14:foregroundMark x1="59066" y1="68466" x2="31231" y2="68344"/>
                        <a14:foregroundMark x1="55488" y1="54639" x2="33778" y2="58824"/>
                        <a14:foregroundMark x1="41601" y1="43602" x2="42511" y2="50030"/>
                        <a14:foregroundMark x1="27774" y1="70770" x2="21346" y2="70891"/>
                      </a14:backgroundRemoval>
                    </a14:imgEffect>
                  </a14:imgLayer>
                </a14:imgProps>
              </a:ext>
              <a:ext uri="{28A0092B-C50C-407E-A947-70E740481C1C}">
                <a14:useLocalDpi xmlns:a14="http://schemas.microsoft.com/office/drawing/2010/main" val="0"/>
              </a:ext>
            </a:extLst>
          </a:blip>
          <a:stretch>
            <a:fillRect/>
          </a:stretch>
        </p:blipFill>
        <p:spPr>
          <a:xfrm>
            <a:off x="445366" y="778671"/>
            <a:ext cx="2080494" cy="2080494"/>
          </a:xfrm>
          <a:prstGeom prst="rect">
            <a:avLst/>
          </a:prstGeom>
        </p:spPr>
      </p:pic>
      <p:sp>
        <p:nvSpPr>
          <p:cNvPr id="21" name="TextBox 20"/>
          <p:cNvSpPr txBox="1"/>
          <p:nvPr/>
        </p:nvSpPr>
        <p:spPr>
          <a:xfrm rot="1837198">
            <a:off x="9861511" y="3653794"/>
            <a:ext cx="3354179"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b="1" dirty="0" err="1">
                <a:solidFill>
                  <a:schemeClr val="accent1">
                    <a:lumMod val="40000"/>
                    <a:lumOff val="60000"/>
                  </a:schemeClr>
                </a:solidFill>
                <a:latin typeface="#9Slide07 IcielHelena" pitchFamily="2" charset="0"/>
              </a:rPr>
              <a:t>Yến</a:t>
            </a:r>
            <a:r>
              <a:rPr lang="en-GB" b="1" dirty="0">
                <a:solidFill>
                  <a:schemeClr val="accent1">
                    <a:lumMod val="40000"/>
                    <a:lumOff val="60000"/>
                  </a:schemeClr>
                </a:solidFill>
                <a:latin typeface="#9Slide07 IcielHelena" pitchFamily="2" charset="0"/>
              </a:rPr>
              <a:t> </a:t>
            </a:r>
            <a:r>
              <a:rPr lang="en-GB" b="1" dirty="0" err="1">
                <a:solidFill>
                  <a:schemeClr val="accent1">
                    <a:lumMod val="40000"/>
                    <a:lumOff val="60000"/>
                  </a:schemeClr>
                </a:solidFill>
                <a:latin typeface="#9Slide07 IcielHelena" pitchFamily="2" charset="0"/>
              </a:rPr>
              <a:t>Nhi</a:t>
            </a:r>
            <a:endParaRPr lang="en-GB" b="1" dirty="0">
              <a:solidFill>
                <a:schemeClr val="accent1">
                  <a:lumMod val="40000"/>
                  <a:lumOff val="60000"/>
                </a:schemeClr>
              </a:solidFill>
              <a:latin typeface="#9Slide07 IcielHelena" pitchFamily="2" charset="0"/>
            </a:endParaRPr>
          </a:p>
        </p:txBody>
      </p:sp>
    </p:spTree>
    <p:extLst>
      <p:ext uri="{BB962C8B-B14F-4D97-AF65-F5344CB8AC3E}">
        <p14:creationId xmlns:p14="http://schemas.microsoft.com/office/powerpoint/2010/main" val="2952899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sp>
        <p:nvSpPr>
          <p:cNvPr id="2" name="TextBox 1"/>
          <p:cNvSpPr txBox="1"/>
          <p:nvPr/>
        </p:nvSpPr>
        <p:spPr>
          <a:xfrm rot="21341674">
            <a:off x="1952150" y="1908971"/>
            <a:ext cx="5680344" cy="3631763"/>
          </a:xfrm>
          <a:prstGeom prst="rect">
            <a:avLst/>
          </a:prstGeom>
          <a:noFill/>
        </p:spPr>
        <p:txBody>
          <a:bodyPr wrap="square" rtlCol="0">
            <a:spAutoFit/>
          </a:bodyPr>
          <a:lstStyle/>
          <a:p>
            <a:pPr algn="ctr"/>
            <a:r>
              <a:rPr lang="en-GB" sz="11500" dirty="0">
                <a:ln w="254000">
                  <a:solidFill>
                    <a:srgbClr val="CCFF99"/>
                  </a:solidFill>
                </a:ln>
                <a:solidFill>
                  <a:srgbClr val="CCFF99"/>
                </a:solidFill>
                <a:latin typeface="UTM Showcard" panose="02040603050506020204" pitchFamily="18" charset="0"/>
              </a:rPr>
              <a:t>LUYỆN</a:t>
            </a:r>
            <a:r>
              <a:rPr lang="en-GB" sz="11500" dirty="0">
                <a:ln w="254000">
                  <a:solidFill>
                    <a:schemeClr val="accent4">
                      <a:lumMod val="60000"/>
                      <a:lumOff val="40000"/>
                    </a:schemeClr>
                  </a:solidFill>
                </a:ln>
                <a:solidFill>
                  <a:schemeClr val="accent4">
                    <a:lumMod val="60000"/>
                    <a:lumOff val="40000"/>
                  </a:schemeClr>
                </a:solidFill>
                <a:latin typeface="UTM Showcard" panose="02040603050506020204" pitchFamily="18" charset="0"/>
              </a:rPr>
              <a:t> </a:t>
            </a:r>
            <a:r>
              <a:rPr lang="en-GB" sz="11500" dirty="0">
                <a:ln w="254000">
                  <a:solidFill>
                    <a:srgbClr val="FFE3AB"/>
                  </a:solidFill>
                </a:ln>
                <a:solidFill>
                  <a:srgbClr val="FFE3AB"/>
                </a:solidFill>
                <a:latin typeface="UTM Showcard" panose="02040603050506020204" pitchFamily="18" charset="0"/>
              </a:rPr>
              <a:t>ĐỌC</a:t>
            </a:r>
          </a:p>
        </p:txBody>
      </p:sp>
      <p:sp>
        <p:nvSpPr>
          <p:cNvPr id="8" name="TextBox 7"/>
          <p:cNvSpPr txBox="1"/>
          <p:nvPr/>
        </p:nvSpPr>
        <p:spPr>
          <a:xfrm rot="21341674">
            <a:off x="1952151" y="1923077"/>
            <a:ext cx="5680344" cy="3631763"/>
          </a:xfrm>
          <a:prstGeom prst="rect">
            <a:avLst/>
          </a:prstGeom>
          <a:noFill/>
        </p:spPr>
        <p:txBody>
          <a:bodyPr wrap="square" rtlCol="0">
            <a:spAutoFit/>
          </a:bodyPr>
          <a:lstStyle/>
          <a:p>
            <a:pPr algn="ctr"/>
            <a:r>
              <a:rPr lang="en-GB" sz="11500" dirty="0">
                <a:ln w="19050">
                  <a:solidFill>
                    <a:srgbClr val="008000"/>
                  </a:solidFill>
                  <a:prstDash val="solid"/>
                </a:ln>
                <a:solidFill>
                  <a:srgbClr val="008000"/>
                </a:solidFill>
                <a:latin typeface="UTM Showcard" panose="02040603050506020204" pitchFamily="18" charset="0"/>
              </a:rPr>
              <a:t>LUYỆN</a:t>
            </a:r>
          </a:p>
          <a:p>
            <a:pPr algn="ctr"/>
            <a:r>
              <a:rPr lang="en-GB" sz="11500" dirty="0">
                <a:ln w="19050">
                  <a:solidFill>
                    <a:schemeClr val="accent2">
                      <a:lumMod val="50000"/>
                    </a:schemeClr>
                  </a:solidFill>
                  <a:prstDash val="solid"/>
                </a:ln>
                <a:solidFill>
                  <a:schemeClr val="accent2">
                    <a:lumMod val="75000"/>
                  </a:schemeClr>
                </a:solidFill>
                <a:latin typeface="UTM Showcard" panose="02040603050506020204" pitchFamily="18" charset="0"/>
              </a:rPr>
              <a:t>ĐỌC</a:t>
            </a:r>
          </a:p>
        </p:txBody>
      </p:sp>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6951121" y="2856384"/>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9620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414751" y="933071"/>
            <a:ext cx="10339099" cy="5839204"/>
            <a:chOff x="1414750" y="933071"/>
            <a:chExt cx="10339099" cy="583920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12395" y="1139964"/>
              <a:ext cx="9700646" cy="5632311"/>
            </a:xfrm>
            <a:prstGeom prst="rect">
              <a:avLst/>
            </a:prstGeom>
          </p:spPr>
          <p:txBody>
            <a:bodyPr wrap="square">
              <a:spAutoFit/>
            </a:bodyPr>
            <a:lstStyle/>
            <a:p>
              <a:pPr algn="just"/>
              <a:r>
                <a:rPr lang="en-US" sz="2400" b="1" dirty="0">
                  <a:solidFill>
                    <a:schemeClr val="accent5">
                      <a:lumMod val="50000"/>
                    </a:schemeClr>
                  </a:solidFill>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rgbClr val="C00000"/>
                  </a:solidFill>
                </a:rPr>
                <a:t>(Văn Giá)</a:t>
              </a:r>
            </a:p>
          </p:txBody>
        </p:sp>
      </p:grpSp>
      <p:grpSp>
        <p:nvGrpSpPr>
          <p:cNvPr id="110" name="Group 109"/>
          <p:cNvGrpSpPr/>
          <p:nvPr/>
        </p:nvGrpSpPr>
        <p:grpSpPr>
          <a:xfrm>
            <a:off x="1" y="2"/>
            <a:ext cx="1865745" cy="1293091"/>
            <a:chOff x="0" y="0"/>
            <a:chExt cx="1865745" cy="1293091"/>
          </a:xfrm>
        </p:grpSpPr>
        <p:sp>
          <p:nvSpPr>
            <p:cNvPr id="5" name="Cloud 4"/>
            <p:cNvSpPr/>
            <p:nvPr/>
          </p:nvSpPr>
          <p:spPr>
            <a:xfrm>
              <a:off x="0" y="0"/>
              <a:ext cx="1865745"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mẫu</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423679" y="66352"/>
              <a:ext cx="9300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mẫu</a:t>
              </a:r>
              <a:endParaRPr lang="en-US" sz="3200" b="1" dirty="0">
                <a:solidFill>
                  <a:srgbClr val="C00000"/>
                </a:solidFill>
                <a:latin typeface="UTM Cancel" panose="02040603050506020204" pitchFamily="18"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927447" y="4617605"/>
            <a:ext cx="3344037" cy="2361565"/>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1" name="Group 110"/>
          <p:cNvGrpSpPr/>
          <p:nvPr/>
        </p:nvGrpSpPr>
        <p:grpSpPr>
          <a:xfrm>
            <a:off x="3311317" y="101147"/>
            <a:ext cx="6210300" cy="787452"/>
            <a:chOff x="3704647" y="230141"/>
            <a:chExt cx="6210300" cy="647429"/>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0516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38265" y="980030"/>
            <a:ext cx="10711650" cy="5227791"/>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n>
                <a:solidFill>
                  <a:schemeClr val="accent1"/>
                </a:solidFill>
              </a:ln>
            </a:endParaRPr>
          </a:p>
        </p:txBody>
      </p:sp>
      <p:sp>
        <p:nvSpPr>
          <p:cNvPr id="6" name="Rectangle 5"/>
          <p:cNvSpPr/>
          <p:nvPr/>
        </p:nvSpPr>
        <p:spPr>
          <a:xfrm>
            <a:off x="1289905" y="1208032"/>
            <a:ext cx="9400886" cy="461665"/>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Ngày khai trường đã đến.</a:t>
            </a:r>
          </a:p>
        </p:txBody>
      </p:sp>
      <p:grpSp>
        <p:nvGrpSpPr>
          <p:cNvPr id="110" name="Group 109"/>
          <p:cNvGrpSpPr/>
          <p:nvPr/>
        </p:nvGrpSpPr>
        <p:grpSpPr>
          <a:xfrm>
            <a:off x="-78603" y="66778"/>
            <a:ext cx="2416591" cy="1293091"/>
            <a:chOff x="-60685" y="66776"/>
            <a:chExt cx="1865745" cy="1293091"/>
          </a:xfrm>
        </p:grpSpPr>
        <p:sp>
          <p:nvSpPr>
            <p:cNvPr id="5" name="Cloud 4"/>
            <p:cNvSpPr/>
            <p:nvPr/>
          </p:nvSpPr>
          <p:spPr>
            <a:xfrm>
              <a:off x="-60685" y="66776"/>
              <a:ext cx="1865745"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nối</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tiếp</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câu</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09271" y="124674"/>
              <a:ext cx="1204441"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câu</a:t>
              </a:r>
              <a:endParaRPr lang="en-US" sz="3200" b="1" dirty="0">
                <a:solidFill>
                  <a:srgbClr val="C00000"/>
                </a:solidFill>
                <a:latin typeface="UTM Cancel" panose="02040603050506020204" pitchFamily="18" charset="0"/>
              </a:endParaRPr>
            </a:p>
          </p:txBody>
        </p:sp>
      </p:grpSp>
      <p:pic>
        <p:nvPicPr>
          <p:cNvPr id="15" name="图片 4" descr="5b874a3b62370"/>
          <p:cNvPicPr>
            <a:picLocks noChangeAspect="1"/>
          </p:cNvPicPr>
          <p:nvPr/>
        </p:nvPicPr>
        <p:blipFill>
          <a:blip r:embed="rId2"/>
          <a:stretch>
            <a:fillRect/>
          </a:stretch>
        </p:blipFill>
        <p:spPr>
          <a:xfrm>
            <a:off x="-971849" y="4844035"/>
            <a:ext cx="2946970" cy="2219138"/>
          </a:xfrm>
          <a:prstGeom prst="rect">
            <a:avLst/>
          </a:prstGeom>
        </p:spPr>
      </p:pic>
      <p:grpSp>
        <p:nvGrpSpPr>
          <p:cNvPr id="16" name="Google Shape;1491;p53"/>
          <p:cNvGrpSpPr/>
          <p:nvPr/>
        </p:nvGrpSpPr>
        <p:grpSpPr>
          <a:xfrm>
            <a:off x="11107142" y="5482500"/>
            <a:ext cx="1102851" cy="1360492"/>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
        <p:nvSpPr>
          <p:cNvPr id="3" name="Rectangle 2"/>
          <p:cNvSpPr/>
          <p:nvPr/>
        </p:nvSpPr>
        <p:spPr>
          <a:xfrm>
            <a:off x="1279016" y="1605248"/>
            <a:ext cx="10169397" cy="830997"/>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Sáng sớm, mẹ mới gọi một câu mà tôi đã vùng dậy, khác hẳn mọi ngày. </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2167661" y="1962068"/>
            <a:ext cx="6346609"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Loáng một cái, tôi đã chuẩn bị xong mọi thứ. </a:t>
            </a:r>
            <a:endParaRPr lang="en-US" sz="2400" dirty="0">
              <a:latin typeface="Arial" panose="020B0604020202020204" pitchFamily="34" charset="0"/>
              <a:cs typeface="Arial" panose="020B0604020202020204" pitchFamily="34" charset="0"/>
            </a:endParaRPr>
          </a:p>
        </p:txBody>
      </p:sp>
      <p:sp>
        <p:nvSpPr>
          <p:cNvPr id="7" name="Rectangle 6"/>
          <p:cNvSpPr/>
          <p:nvPr/>
        </p:nvSpPr>
        <p:spPr>
          <a:xfrm>
            <a:off x="8215120" y="1975149"/>
            <a:ext cx="3419526" cy="461665"/>
          </a:xfrm>
          <a:prstGeom prst="rect">
            <a:avLst/>
          </a:prstGeom>
        </p:spPr>
        <p:txBody>
          <a:bodyPr wrap="square">
            <a:spAutoFit/>
          </a:bodyPr>
          <a:lstStyle/>
          <a:p>
            <a:pPr algn="just"/>
            <a:r>
              <a:rPr lang="vi-VN" sz="2400" dirty="0">
                <a:solidFill>
                  <a:srgbClr val="000000"/>
                </a:solidFill>
              </a:rPr>
              <a:t>Bố ngạc nhiên nhìn tôi, </a:t>
            </a:r>
            <a:endParaRPr lang="en-US" sz="2400" dirty="0">
              <a:solidFill>
                <a:srgbClr val="000000"/>
              </a:solidFill>
            </a:endParaRPr>
          </a:p>
        </p:txBody>
      </p:sp>
      <p:sp>
        <p:nvSpPr>
          <p:cNvPr id="9" name="Rectangle 8"/>
          <p:cNvSpPr/>
          <p:nvPr/>
        </p:nvSpPr>
        <p:spPr>
          <a:xfrm>
            <a:off x="4187486" y="2339989"/>
            <a:ext cx="5865708"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Tôi rối rít: “Con muốn đến lớp sớm nhất.”</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1193439" y="2695995"/>
            <a:ext cx="10321727" cy="830997"/>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Tôi háo hức tưởng tượng ra cảnh mình đến đầu tiên, cất tiếng chào thật to những bạn đến sau. </a:t>
            </a:r>
            <a:endParaRPr lang="en-US" sz="2400" dirty="0">
              <a:latin typeface="Arial" panose="020B0604020202020204" pitchFamily="34" charset="0"/>
              <a:cs typeface="Arial" panose="020B0604020202020204" pitchFamily="34" charset="0"/>
            </a:endParaRPr>
          </a:p>
        </p:txBody>
      </p:sp>
      <p:sp>
        <p:nvSpPr>
          <p:cNvPr id="111" name="Rectangle 110"/>
          <p:cNvSpPr/>
          <p:nvPr/>
        </p:nvSpPr>
        <p:spPr>
          <a:xfrm>
            <a:off x="4020514" y="3071985"/>
            <a:ext cx="7549930" cy="461665"/>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Nhưng vừa đến cổng trường, tôi đã thấy mấy</a:t>
            </a:r>
            <a:endParaRPr lang="en-US" sz="2400" dirty="0">
              <a:latin typeface="Arial" panose="020B0604020202020204" pitchFamily="34" charset="0"/>
              <a:cs typeface="Arial" panose="020B0604020202020204" pitchFamily="34" charset="0"/>
            </a:endParaRPr>
          </a:p>
        </p:txBody>
      </p:sp>
      <p:sp>
        <p:nvSpPr>
          <p:cNvPr id="112" name="Rectangle 111"/>
          <p:cNvSpPr/>
          <p:nvPr/>
        </p:nvSpPr>
        <p:spPr>
          <a:xfrm>
            <a:off x="7478524" y="3499619"/>
            <a:ext cx="3741730" cy="461665"/>
          </a:xfrm>
          <a:prstGeom prst="rect">
            <a:avLst/>
          </a:prstGeom>
        </p:spPr>
        <p:txBody>
          <a:bodyPr wrap="none">
            <a:spAutoFit/>
          </a:bodyPr>
          <a:lstStyle/>
          <a:p>
            <a:pPr algn="just"/>
            <a:r>
              <a:rPr lang="vi-VN" sz="2400" dirty="0">
                <a:solidFill>
                  <a:srgbClr val="000000"/>
                </a:solidFill>
              </a:rPr>
              <a:t>Thì ra, không chỉ mình tôi </a:t>
            </a:r>
            <a:endParaRPr lang="en-US" sz="2400" dirty="0">
              <a:solidFill>
                <a:srgbClr val="000000"/>
              </a:solidFill>
            </a:endParaRPr>
          </a:p>
        </p:txBody>
      </p:sp>
      <p:sp>
        <p:nvSpPr>
          <p:cNvPr id="113" name="Rectangle 112"/>
          <p:cNvSpPr/>
          <p:nvPr/>
        </p:nvSpPr>
        <p:spPr>
          <a:xfrm>
            <a:off x="4020514" y="3881944"/>
            <a:ext cx="5711820" cy="461665"/>
          </a:xfrm>
          <a:prstGeom prst="rect">
            <a:avLst/>
          </a:prstGeom>
        </p:spPr>
        <p:txBody>
          <a:bodyPr wrap="none">
            <a:spAutoFit/>
          </a:bodyPr>
          <a:lstStyle/>
          <a:p>
            <a:pPr algn="just"/>
            <a:r>
              <a:rPr lang="vi-VN" sz="2400" dirty="0">
                <a:solidFill>
                  <a:srgbClr val="000000"/>
                </a:solidFill>
              </a:rPr>
              <a:t>Tôi chào mẹ, chạy ào vào cùng các bạn.</a:t>
            </a:r>
          </a:p>
        </p:txBody>
      </p:sp>
      <p:sp>
        <p:nvSpPr>
          <p:cNvPr id="114" name="Rectangle 113"/>
          <p:cNvSpPr/>
          <p:nvPr/>
        </p:nvSpPr>
        <p:spPr>
          <a:xfrm>
            <a:off x="2167661" y="4310562"/>
            <a:ext cx="6312947" cy="461665"/>
          </a:xfrm>
          <a:prstGeom prst="rect">
            <a:avLst/>
          </a:prstGeom>
        </p:spPr>
        <p:txBody>
          <a:bodyPr wrap="none">
            <a:spAutoFit/>
          </a:bodyPr>
          <a:lstStyle/>
          <a:p>
            <a:pPr algn="just"/>
            <a:r>
              <a:rPr lang="vi-VN" sz="2400" dirty="0">
                <a:solidFill>
                  <a:srgbClr val="000000"/>
                </a:solidFill>
              </a:rPr>
              <a:t>Chúng tôi tranh nhau kể về chuyện ngày hè. </a:t>
            </a:r>
            <a:endParaRPr lang="en-US" sz="2400" dirty="0"/>
          </a:p>
        </p:txBody>
      </p:sp>
      <p:sp>
        <p:nvSpPr>
          <p:cNvPr id="115" name="Rectangle 114"/>
          <p:cNvSpPr/>
          <p:nvPr/>
        </p:nvSpPr>
        <p:spPr>
          <a:xfrm>
            <a:off x="8214579" y="4307872"/>
            <a:ext cx="3157046" cy="461665"/>
          </a:xfrm>
          <a:prstGeom prst="rect">
            <a:avLst/>
          </a:prstGeom>
        </p:spPr>
        <p:txBody>
          <a:bodyPr wrap="square">
            <a:spAutoFit/>
          </a:bodyPr>
          <a:lstStyle/>
          <a:p>
            <a:pPr algn="just"/>
            <a:r>
              <a:rPr lang="vi-VN" sz="2400" dirty="0">
                <a:solidFill>
                  <a:srgbClr val="000000"/>
                </a:solidFill>
              </a:rPr>
              <a:t>Ngay cạnh chúng tôi, </a:t>
            </a:r>
            <a:endParaRPr lang="en-US" sz="2400" dirty="0"/>
          </a:p>
        </p:txBody>
      </p:sp>
      <p:sp>
        <p:nvSpPr>
          <p:cNvPr id="116" name="Rectangle 115"/>
          <p:cNvSpPr/>
          <p:nvPr/>
        </p:nvSpPr>
        <p:spPr>
          <a:xfrm>
            <a:off x="1223108" y="5086292"/>
            <a:ext cx="5647545" cy="461665"/>
          </a:xfrm>
          <a:prstGeom prst="rect">
            <a:avLst/>
          </a:prstGeom>
        </p:spPr>
        <p:txBody>
          <a:bodyPr wrap="square">
            <a:spAutoFit/>
          </a:bodyPr>
          <a:lstStyle/>
          <a:p>
            <a:pPr algn="just"/>
            <a:r>
              <a:rPr lang="vi-VN" sz="2400" dirty="0">
                <a:solidFill>
                  <a:srgbClr val="000000"/>
                </a:solidFill>
              </a:rPr>
              <a:t>các em, tôi cảm thấy mình lớn bổng lên. </a:t>
            </a:r>
          </a:p>
        </p:txBody>
      </p:sp>
      <p:sp>
        <p:nvSpPr>
          <p:cNvPr id="117" name="Rectangle 116"/>
          <p:cNvSpPr/>
          <p:nvPr/>
        </p:nvSpPr>
        <p:spPr>
          <a:xfrm>
            <a:off x="9660202" y="5468520"/>
            <a:ext cx="1571508" cy="461665"/>
          </a:xfrm>
          <a:prstGeom prst="rect">
            <a:avLst/>
          </a:prstGeom>
        </p:spPr>
        <p:txBody>
          <a:bodyPr wrap="square">
            <a:spAutoFit/>
          </a:bodyPr>
          <a:lstStyle/>
          <a:p>
            <a:pPr algn="just"/>
            <a:r>
              <a:rPr lang="vi-VN" sz="2400" dirty="0">
                <a:solidFill>
                  <a:srgbClr val="000000"/>
                </a:solidFill>
              </a:rPr>
              <a:t>(Văn Giá)</a:t>
            </a:r>
          </a:p>
        </p:txBody>
      </p:sp>
      <p:sp>
        <p:nvSpPr>
          <p:cNvPr id="118" name="Rectangle 117"/>
          <p:cNvSpPr/>
          <p:nvPr/>
        </p:nvSpPr>
        <p:spPr>
          <a:xfrm>
            <a:off x="1261645" y="2347976"/>
            <a:ext cx="3174267"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còn mẹ cười tủm tỉm. </a:t>
            </a:r>
            <a:endParaRPr lang="en-US" sz="2400" dirty="0">
              <a:latin typeface="Arial" panose="020B0604020202020204" pitchFamily="34" charset="0"/>
              <a:cs typeface="Arial" panose="020B0604020202020204" pitchFamily="34" charset="0"/>
            </a:endParaRPr>
          </a:p>
        </p:txBody>
      </p:sp>
      <p:sp>
        <p:nvSpPr>
          <p:cNvPr id="120" name="Rectangle 119"/>
          <p:cNvSpPr/>
          <p:nvPr/>
        </p:nvSpPr>
        <p:spPr>
          <a:xfrm>
            <a:off x="1193439" y="3485372"/>
            <a:ext cx="6591869"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bạn cùng lớp đang ríu rít nói cười ở trong sân. </a:t>
            </a:r>
            <a:endParaRPr lang="en-US" sz="2400" dirty="0">
              <a:latin typeface="Arial" panose="020B0604020202020204" pitchFamily="34" charset="0"/>
              <a:cs typeface="Arial" panose="020B0604020202020204" pitchFamily="34" charset="0"/>
            </a:endParaRPr>
          </a:p>
        </p:txBody>
      </p:sp>
      <p:sp>
        <p:nvSpPr>
          <p:cNvPr id="121" name="Rectangle 120"/>
          <p:cNvSpPr/>
          <p:nvPr/>
        </p:nvSpPr>
        <p:spPr>
          <a:xfrm>
            <a:off x="1187488" y="3885734"/>
            <a:ext cx="3106941" cy="461665"/>
          </a:xfrm>
          <a:prstGeom prst="rect">
            <a:avLst/>
          </a:prstGeom>
        </p:spPr>
        <p:txBody>
          <a:bodyPr wrap="none">
            <a:spAutoFit/>
          </a:bodyPr>
          <a:lstStyle/>
          <a:p>
            <a:pPr algn="just"/>
            <a:r>
              <a:rPr lang="vi-VN" sz="2400" dirty="0">
                <a:solidFill>
                  <a:srgbClr val="000000"/>
                </a:solidFill>
              </a:rPr>
              <a:t>muốn đến sớm nhất. </a:t>
            </a:r>
            <a:endParaRPr lang="en-US" sz="2400" dirty="0"/>
          </a:p>
        </p:txBody>
      </p:sp>
      <p:sp>
        <p:nvSpPr>
          <p:cNvPr id="122" name="Rectangle 121"/>
          <p:cNvSpPr/>
          <p:nvPr/>
        </p:nvSpPr>
        <p:spPr>
          <a:xfrm>
            <a:off x="1133304" y="4712941"/>
            <a:ext cx="9981686" cy="461665"/>
          </a:xfrm>
          <a:prstGeom prst="rect">
            <a:avLst/>
          </a:prstGeom>
        </p:spPr>
        <p:txBody>
          <a:bodyPr wrap="square">
            <a:spAutoFit/>
          </a:bodyPr>
          <a:lstStyle/>
          <a:p>
            <a:pPr algn="just"/>
            <a:r>
              <a:rPr lang="vi-VN" sz="2400" dirty="0">
                <a:solidFill>
                  <a:srgbClr val="000000"/>
                </a:solidFill>
              </a:rPr>
              <a:t>mấy em lớp 1 đang rụt rè níu chặt tay bố mẹ, thật giống tôi năm ngoái. </a:t>
            </a:r>
            <a:endParaRPr lang="en-US" sz="2400" dirty="0"/>
          </a:p>
        </p:txBody>
      </p:sp>
      <p:sp>
        <p:nvSpPr>
          <p:cNvPr id="123" name="Rectangle 122"/>
          <p:cNvSpPr/>
          <p:nvPr/>
        </p:nvSpPr>
        <p:spPr>
          <a:xfrm>
            <a:off x="6731479" y="5099589"/>
            <a:ext cx="4833374" cy="461665"/>
          </a:xfrm>
          <a:prstGeom prst="rect">
            <a:avLst/>
          </a:prstGeom>
        </p:spPr>
        <p:txBody>
          <a:bodyPr wrap="none">
            <a:spAutoFit/>
          </a:bodyPr>
          <a:lstStyle/>
          <a:p>
            <a:pPr algn="just"/>
            <a:r>
              <a:rPr lang="vi-VN" sz="2400" dirty="0">
                <a:solidFill>
                  <a:srgbClr val="000000"/>
                </a:solidFill>
              </a:rPr>
              <a:t>Tôi đã là học sinh lớp 2</a:t>
            </a:r>
            <a:r>
              <a:rPr lang="en-US" sz="2400" dirty="0">
                <a:solidFill>
                  <a:srgbClr val="000000"/>
                </a:solidFill>
              </a:rPr>
              <a:t> </a:t>
            </a:r>
            <a:r>
              <a:rPr lang="vi-VN" sz="2400" dirty="0">
                <a:solidFill>
                  <a:srgbClr val="000000"/>
                </a:solidFill>
              </a:rPr>
              <a:t>rồi cơ mà.</a:t>
            </a:r>
            <a:endParaRPr lang="en-US" sz="2400" dirty="0"/>
          </a:p>
        </p:txBody>
      </p:sp>
      <p:sp>
        <p:nvSpPr>
          <p:cNvPr id="124" name="Rectangle 123"/>
          <p:cNvSpPr/>
          <p:nvPr/>
        </p:nvSpPr>
        <p:spPr>
          <a:xfrm>
            <a:off x="-332106" y="5465891"/>
            <a:ext cx="184731" cy="461665"/>
          </a:xfrm>
          <a:prstGeom prst="rect">
            <a:avLst/>
          </a:prstGeom>
        </p:spPr>
        <p:txBody>
          <a:bodyPr wrap="none">
            <a:spAutoFit/>
          </a:bodyPr>
          <a:lstStyle/>
          <a:p>
            <a:pPr algn="just"/>
            <a:endParaRPr lang="en-US" sz="2400" dirty="0"/>
          </a:p>
        </p:txBody>
      </p:sp>
      <p:sp>
        <p:nvSpPr>
          <p:cNvPr id="125" name="Rectangle 124"/>
          <p:cNvSpPr/>
          <p:nvPr/>
        </p:nvSpPr>
        <p:spPr>
          <a:xfrm>
            <a:off x="10688482" y="4735036"/>
            <a:ext cx="1026050" cy="461665"/>
          </a:xfrm>
          <a:prstGeom prst="rect">
            <a:avLst/>
          </a:prstGeom>
        </p:spPr>
        <p:txBody>
          <a:bodyPr wrap="none">
            <a:spAutoFit/>
          </a:bodyPr>
          <a:lstStyle/>
          <a:p>
            <a:pPr algn="just"/>
            <a:r>
              <a:rPr lang="vi-VN" sz="2400" dirty="0">
                <a:solidFill>
                  <a:srgbClr val="000000"/>
                </a:solidFill>
              </a:rPr>
              <a:t>Trước</a:t>
            </a:r>
            <a:endParaRPr lang="en-US" sz="2400" dirty="0"/>
          </a:p>
        </p:txBody>
      </p:sp>
      <p:pic>
        <p:nvPicPr>
          <p:cNvPr id="127" name="图片 49157" descr="1-52"/>
          <p:cNvPicPr>
            <a:picLocks noChangeAspect="1"/>
          </p:cNvPicPr>
          <p:nvPr/>
        </p:nvPicPr>
        <p:blipFill>
          <a:blip r:embed="rId3"/>
          <a:stretch>
            <a:fillRect/>
          </a:stretch>
        </p:blipFill>
        <p:spPr>
          <a:xfrm rot="720629">
            <a:off x="5599979" y="5398259"/>
            <a:ext cx="2562011" cy="1745424"/>
          </a:xfrm>
          <a:prstGeom prst="rect">
            <a:avLst/>
          </a:prstGeom>
          <a:noFill/>
          <a:ln w="9525">
            <a:noFill/>
          </a:ln>
        </p:spPr>
      </p:pic>
      <p:pic>
        <p:nvPicPr>
          <p:cNvPr id="128" name="图片 40964" descr="1-40"/>
          <p:cNvPicPr>
            <a:picLocks noChangeAspect="1"/>
          </p:cNvPicPr>
          <p:nvPr/>
        </p:nvPicPr>
        <p:blipFill>
          <a:blip r:embed="rId4"/>
          <a:stretch>
            <a:fillRect/>
          </a:stretch>
        </p:blipFill>
        <p:spPr>
          <a:xfrm>
            <a:off x="4244696" y="5472249"/>
            <a:ext cx="2130494" cy="1567454"/>
          </a:xfrm>
          <a:prstGeom prst="rect">
            <a:avLst/>
          </a:prstGeom>
          <a:noFill/>
          <a:ln w="9525">
            <a:noFill/>
          </a:ln>
        </p:spPr>
      </p:pic>
      <p:grpSp>
        <p:nvGrpSpPr>
          <p:cNvPr id="126" name="Group 125"/>
          <p:cNvGrpSpPr/>
          <p:nvPr/>
        </p:nvGrpSpPr>
        <p:grpSpPr>
          <a:xfrm>
            <a:off x="3270040" y="255554"/>
            <a:ext cx="6210300" cy="787452"/>
            <a:chOff x="3704647" y="230141"/>
            <a:chExt cx="6210300" cy="647429"/>
          </a:xfrm>
          <a:solidFill>
            <a:srgbClr val="92D050"/>
          </a:solidFill>
        </p:grpSpPr>
        <p:sp>
          <p:nvSpPr>
            <p:cNvPr id="129"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30" name="Rectangle 129"/>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2946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wipe(down)">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1"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1"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1"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down)">
                                      <p:cBhvr>
                                        <p:cTn id="34" dur="500"/>
                                        <p:tgtEl>
                                          <p:spTgt spid="118"/>
                                        </p:tgtEl>
                                      </p:cBhvr>
                                    </p:animEffect>
                                  </p:childTnLst>
                                </p:cTn>
                              </p:par>
                              <p:par>
                                <p:cTn id="35" presetID="22" presetClass="entr" presetSubtype="4" fill="hold" grpId="1"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1"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grpId="1"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down)">
                                      <p:cBhvr>
                                        <p:cTn id="43" dur="500"/>
                                        <p:tgtEl>
                                          <p:spTgt spid="111"/>
                                        </p:tgtEl>
                                      </p:cBhvr>
                                    </p:animEffect>
                                  </p:childTnLst>
                                </p:cTn>
                              </p:par>
                              <p:par>
                                <p:cTn id="44" presetID="22" presetClass="entr" presetSubtype="4" fill="hold" grpId="1" nodeType="with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wipe(down)">
                                      <p:cBhvr>
                                        <p:cTn id="46" dur="500"/>
                                        <p:tgtEl>
                                          <p:spTgt spid="120"/>
                                        </p:tgtEl>
                                      </p:cBhvr>
                                    </p:animEffect>
                                  </p:childTnLst>
                                </p:cTn>
                              </p:par>
                              <p:par>
                                <p:cTn id="47" presetID="22" presetClass="entr" presetSubtype="4" fill="hold" grpId="1" nodeType="with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wipe(down)">
                                      <p:cBhvr>
                                        <p:cTn id="49" dur="500"/>
                                        <p:tgtEl>
                                          <p:spTgt spid="113"/>
                                        </p:tgtEl>
                                      </p:cBhvr>
                                    </p:animEffect>
                                  </p:childTnLst>
                                </p:cTn>
                              </p:par>
                              <p:par>
                                <p:cTn id="50" presetID="22" presetClass="entr" presetSubtype="4" fill="hold" grpId="1"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down)">
                                      <p:cBhvr>
                                        <p:cTn id="52" dur="500"/>
                                        <p:tgtEl>
                                          <p:spTgt spid="114"/>
                                        </p:tgtEl>
                                      </p:cBhvr>
                                    </p:animEffect>
                                  </p:childTnLst>
                                </p:cTn>
                              </p:par>
                              <p:par>
                                <p:cTn id="53" presetID="22" presetClass="entr" presetSubtype="4" fill="hold" grpId="1"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wipe(down)">
                                      <p:cBhvr>
                                        <p:cTn id="55" dur="500"/>
                                        <p:tgtEl>
                                          <p:spTgt spid="115"/>
                                        </p:tgtEl>
                                      </p:cBhvr>
                                    </p:animEffect>
                                  </p:childTnLst>
                                </p:cTn>
                              </p:par>
                              <p:par>
                                <p:cTn id="56" presetID="22" presetClass="entr" presetSubtype="4" fill="hold" grpId="1" nodeType="with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wipe(down)">
                                      <p:cBhvr>
                                        <p:cTn id="58" dur="500"/>
                                        <p:tgtEl>
                                          <p:spTgt spid="122"/>
                                        </p:tgtEl>
                                      </p:cBhvr>
                                    </p:animEffect>
                                  </p:childTnLst>
                                </p:cTn>
                              </p:par>
                              <p:par>
                                <p:cTn id="59" presetID="22" presetClass="entr" presetSubtype="4" fill="hold" grpId="1"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wipe(down)">
                                      <p:cBhvr>
                                        <p:cTn id="61" dur="500"/>
                                        <p:tgtEl>
                                          <p:spTgt spid="116"/>
                                        </p:tgtEl>
                                      </p:cBhvr>
                                    </p:animEffect>
                                  </p:childTnLst>
                                </p:cTn>
                              </p:par>
                              <p:par>
                                <p:cTn id="62" presetID="22" presetClass="entr" presetSubtype="4" fill="hold" grpId="1" nodeType="with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wipe(down)">
                                      <p:cBhvr>
                                        <p:cTn id="64" dur="500"/>
                                        <p:tgtEl>
                                          <p:spTgt spid="123"/>
                                        </p:tgtEl>
                                      </p:cBhvr>
                                    </p:animEffect>
                                  </p:childTnLst>
                                </p:cTn>
                              </p:par>
                              <p:par>
                                <p:cTn id="65" presetID="22" presetClass="entr" presetSubtype="4" fill="hold" grpId="1" nodeType="withEffect">
                                  <p:stCondLst>
                                    <p:cond delay="0"/>
                                  </p:stCondLst>
                                  <p:childTnLst>
                                    <p:set>
                                      <p:cBhvr>
                                        <p:cTn id="66" dur="1" fill="hold">
                                          <p:stCondLst>
                                            <p:cond delay="0"/>
                                          </p:stCondLst>
                                        </p:cTn>
                                        <p:tgtEl>
                                          <p:spTgt spid="117"/>
                                        </p:tgtEl>
                                        <p:attrNameLst>
                                          <p:attrName>style.visibility</p:attrName>
                                        </p:attrNameLst>
                                      </p:cBhvr>
                                      <p:to>
                                        <p:strVal val="visible"/>
                                      </p:to>
                                    </p:set>
                                    <p:animEffect transition="in" filter="wipe(down)">
                                      <p:cBhvr>
                                        <p:cTn id="67" dur="500"/>
                                        <p:tgtEl>
                                          <p:spTgt spid="1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wipe(down)">
                                      <p:cBhvr>
                                        <p:cTn id="70" dur="500"/>
                                        <p:tgtEl>
                                          <p:spTgt spid="112"/>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wipe(down)">
                                      <p:cBhvr>
                                        <p:cTn id="73" dur="500"/>
                                        <p:tgtEl>
                                          <p:spTgt spid="12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25"/>
                                        </p:tgtEl>
                                        <p:attrNameLst>
                                          <p:attrName>style.visibility</p:attrName>
                                        </p:attrNameLst>
                                      </p:cBhvr>
                                      <p:to>
                                        <p:strVal val="visible"/>
                                      </p:to>
                                    </p:set>
                                    <p:animEffect transition="in" filter="wipe(down)">
                                      <p:cBhvr>
                                        <p:cTn id="76" dur="500"/>
                                        <p:tgtEl>
                                          <p:spTgt spid="125"/>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grpId="0" nodeType="clickEffect">
                                  <p:stCondLst>
                                    <p:cond delay="0"/>
                                  </p:stCondLst>
                                  <p:childTnLst>
                                    <p:animClr clrSpc="rgb" dir="cw">
                                      <p:cBhvr override="childStyle">
                                        <p:cTn id="80" dur="2000" fill="hold"/>
                                        <p:tgtEl>
                                          <p:spTgt spid="6"/>
                                        </p:tgtEl>
                                        <p:attrNameLst>
                                          <p:attrName>style.color</p:attrName>
                                        </p:attrNameLst>
                                      </p:cBhvr>
                                      <p:to>
                                        <a:srgbClr val="0070C0"/>
                                      </p:to>
                                    </p:animClr>
                                  </p:childTnLst>
                                </p:cTn>
                              </p:par>
                            </p:childTnLst>
                          </p:cTn>
                        </p:par>
                        <p:par>
                          <p:cTn id="81" fill="hold">
                            <p:stCondLst>
                              <p:cond delay="2000"/>
                            </p:stCondLst>
                            <p:childTnLst>
                              <p:par>
                                <p:cTn id="82" presetID="3" presetClass="emph" presetSubtype="2" fill="hold" grpId="0" nodeType="afterEffect">
                                  <p:stCondLst>
                                    <p:cond delay="0"/>
                                  </p:stCondLst>
                                  <p:childTnLst>
                                    <p:animClr clrSpc="rgb" dir="cw">
                                      <p:cBhvr override="childStyle">
                                        <p:cTn id="83" dur="2000" fill="hold"/>
                                        <p:tgtEl>
                                          <p:spTgt spid="3"/>
                                        </p:tgtEl>
                                        <p:attrNameLst>
                                          <p:attrName>style.color</p:attrName>
                                        </p:attrNameLst>
                                      </p:cBhvr>
                                      <p:to>
                                        <a:srgbClr val="0070C0"/>
                                      </p:to>
                                    </p:animClr>
                                  </p:childTnLst>
                                </p:cTn>
                              </p:par>
                            </p:childTnLst>
                          </p:cTn>
                        </p:par>
                        <p:par>
                          <p:cTn id="84" fill="hold">
                            <p:stCondLst>
                              <p:cond delay="4000"/>
                            </p:stCondLst>
                            <p:childTnLst>
                              <p:par>
                                <p:cTn id="85" presetID="3" presetClass="emph" presetSubtype="2" fill="hold" grpId="0" nodeType="afterEffect">
                                  <p:stCondLst>
                                    <p:cond delay="0"/>
                                  </p:stCondLst>
                                  <p:childTnLst>
                                    <p:animClr clrSpc="rgb" dir="cw">
                                      <p:cBhvr override="childStyle">
                                        <p:cTn id="86" dur="2000" fill="hold"/>
                                        <p:tgtEl>
                                          <p:spTgt spid="4"/>
                                        </p:tgtEl>
                                        <p:attrNameLst>
                                          <p:attrName>style.color</p:attrName>
                                        </p:attrNameLst>
                                      </p:cBhvr>
                                      <p:to>
                                        <a:srgbClr val="0070C0"/>
                                      </p:to>
                                    </p:animClr>
                                  </p:childTnLst>
                                </p:cTn>
                              </p:par>
                            </p:childTnLst>
                          </p:cTn>
                        </p:par>
                        <p:par>
                          <p:cTn id="87" fill="hold">
                            <p:stCondLst>
                              <p:cond delay="6000"/>
                            </p:stCondLst>
                            <p:childTnLst>
                              <p:par>
                                <p:cTn id="88" presetID="3" presetClass="emph" presetSubtype="2" fill="hold" grpId="0" nodeType="afterEffect">
                                  <p:stCondLst>
                                    <p:cond delay="0"/>
                                  </p:stCondLst>
                                  <p:childTnLst>
                                    <p:animClr clrSpc="rgb" dir="cw">
                                      <p:cBhvr override="childStyle">
                                        <p:cTn id="89" dur="2000" fill="hold"/>
                                        <p:tgtEl>
                                          <p:spTgt spid="7"/>
                                        </p:tgtEl>
                                        <p:attrNameLst>
                                          <p:attrName>style.color</p:attrName>
                                        </p:attrNameLst>
                                      </p:cBhvr>
                                      <p:to>
                                        <a:srgbClr val="0070C0"/>
                                      </p:to>
                                    </p:animClr>
                                  </p:childTnLst>
                                </p:cTn>
                              </p:par>
                              <p:par>
                                <p:cTn id="90" presetID="3" presetClass="emph" presetSubtype="2" fill="hold" grpId="0" nodeType="withEffect">
                                  <p:stCondLst>
                                    <p:cond delay="0"/>
                                  </p:stCondLst>
                                  <p:childTnLst>
                                    <p:animClr clrSpc="rgb" dir="cw">
                                      <p:cBhvr override="childStyle">
                                        <p:cTn id="91" dur="2000" fill="hold"/>
                                        <p:tgtEl>
                                          <p:spTgt spid="118"/>
                                        </p:tgtEl>
                                        <p:attrNameLst>
                                          <p:attrName>style.color</p:attrName>
                                        </p:attrNameLst>
                                      </p:cBhvr>
                                      <p:to>
                                        <a:srgbClr val="0070C0"/>
                                      </p:to>
                                    </p:animClr>
                                  </p:childTnLst>
                                </p:cTn>
                              </p:par>
                            </p:childTnLst>
                          </p:cTn>
                        </p:par>
                        <p:par>
                          <p:cTn id="92" fill="hold">
                            <p:stCondLst>
                              <p:cond delay="8000"/>
                            </p:stCondLst>
                            <p:childTnLst>
                              <p:par>
                                <p:cTn id="93" presetID="3" presetClass="emph" presetSubtype="2" fill="hold" grpId="0" nodeType="afterEffect">
                                  <p:stCondLst>
                                    <p:cond delay="0"/>
                                  </p:stCondLst>
                                  <p:childTnLst>
                                    <p:animClr clrSpc="rgb" dir="cw">
                                      <p:cBhvr override="childStyle">
                                        <p:cTn id="94" dur="2000" fill="hold"/>
                                        <p:tgtEl>
                                          <p:spTgt spid="9"/>
                                        </p:tgtEl>
                                        <p:attrNameLst>
                                          <p:attrName>style.color</p:attrName>
                                        </p:attrNameLst>
                                      </p:cBhvr>
                                      <p:to>
                                        <a:srgbClr val="0070C0"/>
                                      </p:to>
                                    </p:animClr>
                                  </p:childTnLst>
                                </p:cTn>
                              </p:par>
                            </p:childTnLst>
                          </p:cTn>
                        </p:par>
                        <p:par>
                          <p:cTn id="95" fill="hold">
                            <p:stCondLst>
                              <p:cond delay="10000"/>
                            </p:stCondLst>
                            <p:childTnLst>
                              <p:par>
                                <p:cTn id="96" presetID="3" presetClass="emph" presetSubtype="2" fill="hold" grpId="0" nodeType="afterEffect">
                                  <p:stCondLst>
                                    <p:cond delay="0"/>
                                  </p:stCondLst>
                                  <p:childTnLst>
                                    <p:animClr clrSpc="rgb" dir="cw">
                                      <p:cBhvr override="childStyle">
                                        <p:cTn id="97" dur="2000" fill="hold"/>
                                        <p:tgtEl>
                                          <p:spTgt spid="11"/>
                                        </p:tgtEl>
                                        <p:attrNameLst>
                                          <p:attrName>style.color</p:attrName>
                                        </p:attrNameLst>
                                      </p:cBhvr>
                                      <p:to>
                                        <a:srgbClr val="0070C0"/>
                                      </p:to>
                                    </p:animClr>
                                  </p:childTnLst>
                                </p:cTn>
                              </p:par>
                            </p:childTnLst>
                          </p:cTn>
                        </p:par>
                        <p:par>
                          <p:cTn id="98" fill="hold">
                            <p:stCondLst>
                              <p:cond delay="12000"/>
                            </p:stCondLst>
                            <p:childTnLst>
                              <p:par>
                                <p:cTn id="99" presetID="3" presetClass="emph" presetSubtype="2" fill="hold" grpId="0" nodeType="afterEffect">
                                  <p:stCondLst>
                                    <p:cond delay="0"/>
                                  </p:stCondLst>
                                  <p:childTnLst>
                                    <p:animClr clrSpc="rgb" dir="cw">
                                      <p:cBhvr override="childStyle">
                                        <p:cTn id="100" dur="2000" fill="hold"/>
                                        <p:tgtEl>
                                          <p:spTgt spid="111"/>
                                        </p:tgtEl>
                                        <p:attrNameLst>
                                          <p:attrName>style.color</p:attrName>
                                        </p:attrNameLst>
                                      </p:cBhvr>
                                      <p:to>
                                        <a:srgbClr val="0070C0"/>
                                      </p:to>
                                    </p:animClr>
                                  </p:childTnLst>
                                </p:cTn>
                              </p:par>
                              <p:par>
                                <p:cTn id="101" presetID="3" presetClass="emph" presetSubtype="2" fill="hold" grpId="0" nodeType="withEffect">
                                  <p:stCondLst>
                                    <p:cond delay="0"/>
                                  </p:stCondLst>
                                  <p:childTnLst>
                                    <p:animClr clrSpc="rgb" dir="cw">
                                      <p:cBhvr override="childStyle">
                                        <p:cTn id="102" dur="2000" fill="hold"/>
                                        <p:tgtEl>
                                          <p:spTgt spid="120"/>
                                        </p:tgtEl>
                                        <p:attrNameLst>
                                          <p:attrName>style.color</p:attrName>
                                        </p:attrNameLst>
                                      </p:cBhvr>
                                      <p:to>
                                        <a:srgbClr val="0070C0"/>
                                      </p:to>
                                    </p:animClr>
                                  </p:childTnLst>
                                </p:cTn>
                              </p:par>
                            </p:childTnLst>
                          </p:cTn>
                        </p:par>
                        <p:par>
                          <p:cTn id="103" fill="hold">
                            <p:stCondLst>
                              <p:cond delay="14000"/>
                            </p:stCondLst>
                            <p:childTnLst>
                              <p:par>
                                <p:cTn id="104" presetID="3" presetClass="emph" presetSubtype="2" fill="hold" grpId="1" nodeType="afterEffect">
                                  <p:stCondLst>
                                    <p:cond delay="0"/>
                                  </p:stCondLst>
                                  <p:childTnLst>
                                    <p:animClr clrSpc="rgb" dir="cw">
                                      <p:cBhvr override="childStyle">
                                        <p:cTn id="105" dur="2000" fill="hold"/>
                                        <p:tgtEl>
                                          <p:spTgt spid="112"/>
                                        </p:tgtEl>
                                        <p:attrNameLst>
                                          <p:attrName>style.color</p:attrName>
                                        </p:attrNameLst>
                                      </p:cBhvr>
                                      <p:to>
                                        <a:srgbClr val="0070C0"/>
                                      </p:to>
                                    </p:animClr>
                                  </p:childTnLst>
                                </p:cTn>
                              </p:par>
                              <p:par>
                                <p:cTn id="106" presetID="3" presetClass="emph" presetSubtype="2" fill="hold" grpId="1" nodeType="withEffect">
                                  <p:stCondLst>
                                    <p:cond delay="0"/>
                                  </p:stCondLst>
                                  <p:childTnLst>
                                    <p:animClr clrSpc="rgb" dir="cw">
                                      <p:cBhvr override="childStyle">
                                        <p:cTn id="107" dur="2000" fill="hold"/>
                                        <p:tgtEl>
                                          <p:spTgt spid="121"/>
                                        </p:tgtEl>
                                        <p:attrNameLst>
                                          <p:attrName>style.color</p:attrName>
                                        </p:attrNameLst>
                                      </p:cBhvr>
                                      <p:to>
                                        <a:srgbClr val="0070C0"/>
                                      </p:to>
                                    </p:animClr>
                                  </p:childTnLst>
                                </p:cTn>
                              </p:par>
                            </p:childTnLst>
                          </p:cTn>
                        </p:par>
                        <p:par>
                          <p:cTn id="108" fill="hold">
                            <p:stCondLst>
                              <p:cond delay="16000"/>
                            </p:stCondLst>
                            <p:childTnLst>
                              <p:par>
                                <p:cTn id="109" presetID="3" presetClass="emph" presetSubtype="2" fill="hold" grpId="0" nodeType="afterEffect">
                                  <p:stCondLst>
                                    <p:cond delay="0"/>
                                  </p:stCondLst>
                                  <p:childTnLst>
                                    <p:animClr clrSpc="rgb" dir="cw">
                                      <p:cBhvr override="childStyle">
                                        <p:cTn id="110" dur="2000" fill="hold"/>
                                        <p:tgtEl>
                                          <p:spTgt spid="113"/>
                                        </p:tgtEl>
                                        <p:attrNameLst>
                                          <p:attrName>style.color</p:attrName>
                                        </p:attrNameLst>
                                      </p:cBhvr>
                                      <p:to>
                                        <a:srgbClr val="0070C0"/>
                                      </p:to>
                                    </p:animClr>
                                  </p:childTnLst>
                                </p:cTn>
                              </p:par>
                            </p:childTnLst>
                          </p:cTn>
                        </p:par>
                        <p:par>
                          <p:cTn id="111" fill="hold">
                            <p:stCondLst>
                              <p:cond delay="18000"/>
                            </p:stCondLst>
                            <p:childTnLst>
                              <p:par>
                                <p:cTn id="112" presetID="3" presetClass="emph" presetSubtype="2" fill="hold" grpId="0" nodeType="afterEffect">
                                  <p:stCondLst>
                                    <p:cond delay="0"/>
                                  </p:stCondLst>
                                  <p:childTnLst>
                                    <p:animClr clrSpc="rgb" dir="cw">
                                      <p:cBhvr override="childStyle">
                                        <p:cTn id="113" dur="2000" fill="hold"/>
                                        <p:tgtEl>
                                          <p:spTgt spid="114"/>
                                        </p:tgtEl>
                                        <p:attrNameLst>
                                          <p:attrName>style.color</p:attrName>
                                        </p:attrNameLst>
                                      </p:cBhvr>
                                      <p:to>
                                        <a:srgbClr val="0070C0"/>
                                      </p:to>
                                    </p:animClr>
                                  </p:childTnLst>
                                </p:cTn>
                              </p:par>
                            </p:childTnLst>
                          </p:cTn>
                        </p:par>
                        <p:par>
                          <p:cTn id="114" fill="hold">
                            <p:stCondLst>
                              <p:cond delay="20000"/>
                            </p:stCondLst>
                            <p:childTnLst>
                              <p:par>
                                <p:cTn id="115" presetID="3" presetClass="emph" presetSubtype="2" fill="hold" grpId="0" nodeType="afterEffect">
                                  <p:stCondLst>
                                    <p:cond delay="0"/>
                                  </p:stCondLst>
                                  <p:childTnLst>
                                    <p:animClr clrSpc="rgb" dir="cw">
                                      <p:cBhvr override="childStyle">
                                        <p:cTn id="116" dur="2000" fill="hold"/>
                                        <p:tgtEl>
                                          <p:spTgt spid="115"/>
                                        </p:tgtEl>
                                        <p:attrNameLst>
                                          <p:attrName>style.color</p:attrName>
                                        </p:attrNameLst>
                                      </p:cBhvr>
                                      <p:to>
                                        <a:srgbClr val="0070C0"/>
                                      </p:to>
                                    </p:animClr>
                                  </p:childTnLst>
                                </p:cTn>
                              </p:par>
                              <p:par>
                                <p:cTn id="117" presetID="3" presetClass="emph" presetSubtype="2" fill="hold" grpId="0" nodeType="withEffect">
                                  <p:stCondLst>
                                    <p:cond delay="0"/>
                                  </p:stCondLst>
                                  <p:childTnLst>
                                    <p:animClr clrSpc="rgb" dir="cw">
                                      <p:cBhvr override="childStyle">
                                        <p:cTn id="118" dur="2000" fill="hold"/>
                                        <p:tgtEl>
                                          <p:spTgt spid="122"/>
                                        </p:tgtEl>
                                        <p:attrNameLst>
                                          <p:attrName>style.color</p:attrName>
                                        </p:attrNameLst>
                                      </p:cBhvr>
                                      <p:to>
                                        <a:srgbClr val="0070C0"/>
                                      </p:to>
                                    </p:animClr>
                                  </p:childTnLst>
                                </p:cTn>
                              </p:par>
                            </p:childTnLst>
                          </p:cTn>
                        </p:par>
                        <p:par>
                          <p:cTn id="119" fill="hold">
                            <p:stCondLst>
                              <p:cond delay="22000"/>
                            </p:stCondLst>
                            <p:childTnLst>
                              <p:par>
                                <p:cTn id="120" presetID="3" presetClass="emph" presetSubtype="2" fill="hold" grpId="1" nodeType="afterEffect">
                                  <p:stCondLst>
                                    <p:cond delay="0"/>
                                  </p:stCondLst>
                                  <p:childTnLst>
                                    <p:animClr clrSpc="rgb" dir="cw">
                                      <p:cBhvr override="childStyle">
                                        <p:cTn id="121" dur="2000" fill="hold"/>
                                        <p:tgtEl>
                                          <p:spTgt spid="125"/>
                                        </p:tgtEl>
                                        <p:attrNameLst>
                                          <p:attrName>style.color</p:attrName>
                                        </p:attrNameLst>
                                      </p:cBhvr>
                                      <p:to>
                                        <a:srgbClr val="0070C0"/>
                                      </p:to>
                                    </p:animClr>
                                  </p:childTnLst>
                                </p:cTn>
                              </p:par>
                              <p:par>
                                <p:cTn id="122" presetID="3" presetClass="emph" presetSubtype="2" fill="hold" grpId="0" nodeType="withEffect">
                                  <p:stCondLst>
                                    <p:cond delay="0"/>
                                  </p:stCondLst>
                                  <p:childTnLst>
                                    <p:animClr clrSpc="rgb" dir="cw">
                                      <p:cBhvr override="childStyle">
                                        <p:cTn id="123" dur="2000" fill="hold"/>
                                        <p:tgtEl>
                                          <p:spTgt spid="116"/>
                                        </p:tgtEl>
                                        <p:attrNameLst>
                                          <p:attrName>style.color</p:attrName>
                                        </p:attrNameLst>
                                      </p:cBhvr>
                                      <p:to>
                                        <a:srgbClr val="0070C0"/>
                                      </p:to>
                                    </p:animClr>
                                  </p:childTnLst>
                                </p:cTn>
                              </p:par>
                            </p:childTnLst>
                          </p:cTn>
                        </p:par>
                        <p:par>
                          <p:cTn id="124" fill="hold">
                            <p:stCondLst>
                              <p:cond delay="24000"/>
                            </p:stCondLst>
                            <p:childTnLst>
                              <p:par>
                                <p:cTn id="125" presetID="3" presetClass="emph" presetSubtype="2" fill="hold" grpId="0" nodeType="afterEffect">
                                  <p:stCondLst>
                                    <p:cond delay="0"/>
                                  </p:stCondLst>
                                  <p:childTnLst>
                                    <p:animClr clrSpc="rgb" dir="cw">
                                      <p:cBhvr override="childStyle">
                                        <p:cTn id="126" dur="2000" fill="hold"/>
                                        <p:tgtEl>
                                          <p:spTgt spid="123"/>
                                        </p:tgtEl>
                                        <p:attrNameLst>
                                          <p:attrName>style.color</p:attrName>
                                        </p:attrNameLst>
                                      </p:cBhvr>
                                      <p:to>
                                        <a:srgbClr val="0070C0"/>
                                      </p:to>
                                    </p:animClr>
                                  </p:childTnLst>
                                </p:cTn>
                              </p:par>
                            </p:childTnLst>
                          </p:cTn>
                        </p:par>
                        <p:par>
                          <p:cTn id="127" fill="hold">
                            <p:stCondLst>
                              <p:cond delay="26000"/>
                            </p:stCondLst>
                            <p:childTnLst>
                              <p:par>
                                <p:cTn id="128" presetID="3" presetClass="emph" presetSubtype="2" fill="hold" grpId="0" nodeType="afterEffect">
                                  <p:stCondLst>
                                    <p:cond delay="0"/>
                                  </p:stCondLst>
                                  <p:childTnLst>
                                    <p:animClr clrSpc="rgb" dir="cw">
                                      <p:cBhvr override="childStyle">
                                        <p:cTn id="129" dur="2000" fill="hold"/>
                                        <p:tgtEl>
                                          <p:spTgt spid="117"/>
                                        </p:tgtEl>
                                        <p:attrNameLst>
                                          <p:attrName>style.color</p:attrName>
                                        </p:attrNameLst>
                                      </p:cBhvr>
                                      <p:to>
                                        <a:srgbClr val="0070C0"/>
                                      </p:to>
                                    </p:animClr>
                                  </p:childTnLst>
                                </p:cTn>
                              </p:par>
                              <p:par>
                                <p:cTn id="130" presetID="42" presetClass="entr" presetSubtype="0" fill="hold" nodeType="withEffect">
                                  <p:stCondLst>
                                    <p:cond delay="0"/>
                                  </p:stCondLst>
                                  <p:childTnLst>
                                    <p:set>
                                      <p:cBhvr>
                                        <p:cTn id="131" dur="1" fill="hold">
                                          <p:stCondLst>
                                            <p:cond delay="0"/>
                                          </p:stCondLst>
                                        </p:cTn>
                                        <p:tgtEl>
                                          <p:spTgt spid="127"/>
                                        </p:tgtEl>
                                        <p:attrNameLst>
                                          <p:attrName>style.visibility</p:attrName>
                                        </p:attrNameLst>
                                      </p:cBhvr>
                                      <p:to>
                                        <p:strVal val="visible"/>
                                      </p:to>
                                    </p:set>
                                    <p:animEffect transition="in" filter="fade">
                                      <p:cBhvr>
                                        <p:cTn id="132" dur="1000"/>
                                        <p:tgtEl>
                                          <p:spTgt spid="127"/>
                                        </p:tgtEl>
                                      </p:cBhvr>
                                    </p:animEffect>
                                    <p:anim calcmode="lin" valueType="num">
                                      <p:cBhvr>
                                        <p:cTn id="133" dur="1000" fill="hold"/>
                                        <p:tgtEl>
                                          <p:spTgt spid="127"/>
                                        </p:tgtEl>
                                        <p:attrNameLst>
                                          <p:attrName>ppt_x</p:attrName>
                                        </p:attrNameLst>
                                      </p:cBhvr>
                                      <p:tavLst>
                                        <p:tav tm="0">
                                          <p:val>
                                            <p:strVal val="#ppt_x"/>
                                          </p:val>
                                        </p:tav>
                                        <p:tav tm="100000">
                                          <p:val>
                                            <p:strVal val="#ppt_x"/>
                                          </p:val>
                                        </p:tav>
                                      </p:tavLst>
                                    </p:anim>
                                    <p:anim calcmode="lin" valueType="num">
                                      <p:cBhvr>
                                        <p:cTn id="134" dur="1000" fill="hold"/>
                                        <p:tgtEl>
                                          <p:spTgt spid="127"/>
                                        </p:tgtEl>
                                        <p:attrNameLst>
                                          <p:attrName>ppt_y</p:attrName>
                                        </p:attrNameLst>
                                      </p:cBhvr>
                                      <p:tavLst>
                                        <p:tav tm="0">
                                          <p:val>
                                            <p:strVal val="#ppt_y+.1"/>
                                          </p:val>
                                        </p:tav>
                                        <p:tav tm="100000">
                                          <p:val>
                                            <p:strVal val="#ppt_y"/>
                                          </p:val>
                                        </p:tav>
                                      </p:tavLst>
                                    </p:anim>
                                  </p:childTnLst>
                                </p:cTn>
                              </p:par>
                              <p:par>
                                <p:cTn id="135" presetID="15" presetClass="entr" presetSubtype="0" fill="hold" nodeType="withEffect">
                                  <p:stCondLst>
                                    <p:cond delay="0"/>
                                  </p:stCondLst>
                                  <p:childTnLst>
                                    <p:set>
                                      <p:cBhvr>
                                        <p:cTn id="136" dur="1" fill="hold">
                                          <p:stCondLst>
                                            <p:cond delay="0"/>
                                          </p:stCondLst>
                                        </p:cTn>
                                        <p:tgtEl>
                                          <p:spTgt spid="128"/>
                                        </p:tgtEl>
                                        <p:attrNameLst>
                                          <p:attrName>style.visibility</p:attrName>
                                        </p:attrNameLst>
                                      </p:cBhvr>
                                      <p:to>
                                        <p:strVal val="visible"/>
                                      </p:to>
                                    </p:set>
                                    <p:anim calcmode="lin" valueType="num">
                                      <p:cBhvr>
                                        <p:cTn id="137" dur="1000" fill="hold"/>
                                        <p:tgtEl>
                                          <p:spTgt spid="128"/>
                                        </p:tgtEl>
                                        <p:attrNameLst>
                                          <p:attrName>ppt_w</p:attrName>
                                        </p:attrNameLst>
                                      </p:cBhvr>
                                      <p:tavLst>
                                        <p:tav tm="0">
                                          <p:val>
                                            <p:fltVal val="0"/>
                                          </p:val>
                                        </p:tav>
                                        <p:tav tm="100000">
                                          <p:val>
                                            <p:strVal val="#ppt_w"/>
                                          </p:val>
                                        </p:tav>
                                      </p:tavLst>
                                    </p:anim>
                                    <p:anim calcmode="lin" valueType="num">
                                      <p:cBhvr>
                                        <p:cTn id="138" dur="1000" fill="hold"/>
                                        <p:tgtEl>
                                          <p:spTgt spid="128"/>
                                        </p:tgtEl>
                                        <p:attrNameLst>
                                          <p:attrName>ppt_h</p:attrName>
                                        </p:attrNameLst>
                                      </p:cBhvr>
                                      <p:tavLst>
                                        <p:tav tm="0">
                                          <p:val>
                                            <p:fltVal val="0"/>
                                          </p:val>
                                        </p:tav>
                                        <p:tav tm="100000">
                                          <p:val>
                                            <p:strVal val="#ppt_h"/>
                                          </p:val>
                                        </p:tav>
                                      </p:tavLst>
                                    </p:anim>
                                    <p:anim calcmode="lin" valueType="num">
                                      <p:cBhvr>
                                        <p:cTn id="139" dur="1000" fill="hold"/>
                                        <p:tgtEl>
                                          <p:spTgt spid="128"/>
                                        </p:tgtEl>
                                        <p:attrNameLst>
                                          <p:attrName>ppt_x</p:attrName>
                                        </p:attrNameLst>
                                      </p:cBhvr>
                                      <p:tavLst>
                                        <p:tav tm="0" fmla="#ppt_x+(cos(-2*pi*(1-$))*-#ppt_x-sin(-2*pi*(1-$))*(1-#ppt_y))*(1-$)">
                                          <p:val>
                                            <p:fltVal val="0"/>
                                          </p:val>
                                        </p:tav>
                                        <p:tav tm="100000">
                                          <p:val>
                                            <p:fltVal val="1"/>
                                          </p:val>
                                        </p:tav>
                                      </p:tavLst>
                                    </p:anim>
                                    <p:anim calcmode="lin" valueType="num">
                                      <p:cBhvr>
                                        <p:cTn id="140" dur="1000" fill="hold"/>
                                        <p:tgtEl>
                                          <p:spTgt spid="1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6" grpId="1"/>
      <p:bldP spid="3" grpId="0"/>
      <p:bldP spid="3" grpId="1"/>
      <p:bldP spid="4" grpId="0"/>
      <p:bldP spid="4" grpId="1"/>
      <p:bldP spid="7" grpId="0"/>
      <p:bldP spid="7" grpId="1"/>
      <p:bldP spid="9" grpId="0"/>
      <p:bldP spid="9" grpId="1"/>
      <p:bldP spid="11" grpId="0"/>
      <p:bldP spid="11"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20" grpId="0"/>
      <p:bldP spid="120" grpId="1"/>
      <p:bldP spid="121" grpId="0"/>
      <p:bldP spid="121" grpId="1"/>
      <p:bldP spid="122" grpId="0"/>
      <p:bldP spid="122" grpId="1"/>
      <p:bldP spid="123" grpId="0"/>
      <p:bldP spid="123" grpId="1"/>
      <p:bldP spid="125" grpId="0"/>
      <p:bldP spid="12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6151576"/>
            <a:chOff x="1387777" y="1014322"/>
            <a:chExt cx="6148100" cy="6243929"/>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23781" y="1228985"/>
              <a:ext cx="5611362" cy="6029266"/>
            </a:xfrm>
            <a:prstGeom prst="rect">
              <a:avLst/>
            </a:prstGeom>
          </p:spPr>
          <p:txBody>
            <a:bodyPr wrap="square">
              <a:spAutoFit/>
            </a:bodyPr>
            <a:lstStyle/>
            <a:p>
              <a:pPr algn="just"/>
              <a:r>
                <a:rPr lang="en-US" sz="2000" b="1" dirty="0">
                  <a:solidFill>
                    <a:schemeClr val="accent5">
                      <a:lumMod val="50000"/>
                    </a:schemeClr>
                  </a:solidFill>
                </a:rPr>
                <a:t>	</a:t>
              </a:r>
              <a:r>
                <a:rPr lang="vi-VN" sz="2000" b="1" dirty="0">
                  <a:solidFill>
                    <a:schemeClr val="accent5">
                      <a:lumMod val="50000"/>
                    </a:schemeClr>
                  </a:solidFill>
                </a:rPr>
                <a:t>Ngày khai trường đã đến.</a:t>
              </a:r>
            </a:p>
            <a:p>
              <a:pPr algn="just"/>
              <a:r>
                <a:rPr lang="en-US" sz="2000" b="1" dirty="0">
                  <a:solidFill>
                    <a:schemeClr val="accent5">
                      <a:lumMod val="50000"/>
                    </a:schemeClr>
                  </a:solidFill>
                </a:rPr>
                <a:t>	</a:t>
              </a:r>
              <a:r>
                <a:rPr lang="vi-VN" sz="20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rPr>
                <a:t>	</a:t>
              </a:r>
              <a:r>
                <a:rPr lang="vi-VN" sz="20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rPr>
                <a:t>	</a:t>
              </a:r>
              <a:r>
                <a:rPr lang="vi-VN" sz="20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sp>
        <p:nvSpPr>
          <p:cNvPr id="5"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37358" y="109959"/>
            <a:ext cx="1837362" cy="973112"/>
            <a:chOff x="299850" y="2746669"/>
            <a:chExt cx="1837362" cy="973112"/>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từ</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khó</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99850" y="2746669"/>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từ</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khó</a:t>
              </a:r>
              <a:endParaRPr lang="en-US" sz="2800" b="1" dirty="0">
                <a:solidFill>
                  <a:srgbClr val="C00000"/>
                </a:solidFill>
                <a:latin typeface="UTM Cancel" panose="02040603050506020204" pitchFamily="18" charset="0"/>
              </a:endParaRPr>
            </a:p>
          </p:txBody>
        </p:sp>
      </p:grpSp>
      <p:cxnSp>
        <p:nvCxnSpPr>
          <p:cNvPr id="112" name="Straight Connector 111"/>
          <p:cNvCxnSpPr/>
          <p:nvPr/>
        </p:nvCxnSpPr>
        <p:spPr>
          <a:xfrm>
            <a:off x="4697475" y="2071203"/>
            <a:ext cx="724512"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091185" y="2666986"/>
            <a:ext cx="968546"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798773" y="3280937"/>
            <a:ext cx="968546"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p:cNvCxnSpPr>
          <p:nvPr/>
        </p:nvCxnSpPr>
        <p:spPr>
          <a:xfrm>
            <a:off x="1056356" y="6084916"/>
            <a:ext cx="6266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a:off x="3089754" y="3288320"/>
            <a:ext cx="165991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470283" y="954717"/>
            <a:ext cx="5762846" cy="5898270"/>
          </a:xfrm>
          <a:prstGeom prst="rect">
            <a:avLst/>
          </a:prstGeom>
        </p:spPr>
      </p:pic>
      <p:sp>
        <p:nvSpPr>
          <p:cNvPr id="122" name="Rectangle 121"/>
          <p:cNvSpPr/>
          <p:nvPr/>
        </p:nvSpPr>
        <p:spPr>
          <a:xfrm>
            <a:off x="8566875" y="1748038"/>
            <a:ext cx="1569660" cy="646331"/>
          </a:xfrm>
          <a:prstGeom prst="rect">
            <a:avLst/>
          </a:prstGeom>
        </p:spPr>
        <p:txBody>
          <a:bodyPr wrap="none">
            <a:spAutoFit/>
          </a:bodyPr>
          <a:lstStyle/>
          <a:p>
            <a:r>
              <a:rPr lang="vi-VN" sz="3600" b="1" dirty="0">
                <a:solidFill>
                  <a:schemeClr val="bg1"/>
                </a:solidFill>
              </a:rPr>
              <a:t>Loáng</a:t>
            </a:r>
            <a:endParaRPr lang="en-US" sz="3600" b="1" dirty="0">
              <a:solidFill>
                <a:schemeClr val="bg1"/>
              </a:solidFill>
            </a:endParaRPr>
          </a:p>
        </p:txBody>
      </p:sp>
      <p:sp>
        <p:nvSpPr>
          <p:cNvPr id="123" name="Rectangle 122"/>
          <p:cNvSpPr/>
          <p:nvPr/>
        </p:nvSpPr>
        <p:spPr>
          <a:xfrm>
            <a:off x="8503559" y="2448813"/>
            <a:ext cx="1851789" cy="646331"/>
          </a:xfrm>
          <a:prstGeom prst="rect">
            <a:avLst/>
          </a:prstGeom>
        </p:spPr>
        <p:txBody>
          <a:bodyPr wrap="none">
            <a:spAutoFit/>
          </a:bodyPr>
          <a:lstStyle/>
          <a:p>
            <a:r>
              <a:rPr lang="vi-VN" sz="3600" b="1" dirty="0">
                <a:solidFill>
                  <a:schemeClr val="bg1"/>
                </a:solidFill>
              </a:rPr>
              <a:t>tủm tỉm</a:t>
            </a:r>
            <a:endParaRPr lang="en-US" sz="3600" b="1" dirty="0">
              <a:solidFill>
                <a:schemeClr val="bg1"/>
              </a:solidFill>
            </a:endParaRPr>
          </a:p>
        </p:txBody>
      </p:sp>
      <p:sp>
        <p:nvSpPr>
          <p:cNvPr id="124" name="Rectangle 123"/>
          <p:cNvSpPr/>
          <p:nvPr/>
        </p:nvSpPr>
        <p:spPr>
          <a:xfrm>
            <a:off x="8425812" y="3174379"/>
            <a:ext cx="2007281" cy="646331"/>
          </a:xfrm>
          <a:prstGeom prst="rect">
            <a:avLst/>
          </a:prstGeom>
        </p:spPr>
        <p:txBody>
          <a:bodyPr wrap="none">
            <a:spAutoFit/>
          </a:bodyPr>
          <a:lstStyle/>
          <a:p>
            <a:r>
              <a:rPr lang="vi-VN" sz="3600" b="1" dirty="0">
                <a:solidFill>
                  <a:schemeClr val="bg1"/>
                </a:solidFill>
              </a:rPr>
              <a:t>háo hức</a:t>
            </a:r>
            <a:endParaRPr lang="en-US" sz="3600" b="1" dirty="0">
              <a:solidFill>
                <a:schemeClr val="bg1"/>
              </a:solidFill>
            </a:endParaRPr>
          </a:p>
        </p:txBody>
      </p:sp>
      <p:sp>
        <p:nvSpPr>
          <p:cNvPr id="125" name="Rectangle 124"/>
          <p:cNvSpPr/>
          <p:nvPr/>
        </p:nvSpPr>
        <p:spPr>
          <a:xfrm>
            <a:off x="7898839" y="3820710"/>
            <a:ext cx="3204723" cy="646331"/>
          </a:xfrm>
          <a:prstGeom prst="rect">
            <a:avLst/>
          </a:prstGeom>
        </p:spPr>
        <p:txBody>
          <a:bodyPr wrap="none">
            <a:spAutoFit/>
          </a:bodyPr>
          <a:lstStyle/>
          <a:p>
            <a:r>
              <a:rPr lang="vi-VN" sz="3600" b="1" dirty="0">
                <a:solidFill>
                  <a:schemeClr val="bg1"/>
                </a:solidFill>
              </a:rPr>
              <a:t>tưởng tượng </a:t>
            </a:r>
            <a:endParaRPr lang="en-US" sz="3600" b="1" dirty="0">
              <a:solidFill>
                <a:schemeClr val="bg1"/>
              </a:solidFill>
            </a:endParaRPr>
          </a:p>
        </p:txBody>
      </p:sp>
      <p:sp>
        <p:nvSpPr>
          <p:cNvPr id="126" name="Rectangle 125"/>
          <p:cNvSpPr/>
          <p:nvPr/>
        </p:nvSpPr>
        <p:spPr>
          <a:xfrm>
            <a:off x="8754840" y="4467041"/>
            <a:ext cx="1492716" cy="646331"/>
          </a:xfrm>
          <a:prstGeom prst="rect">
            <a:avLst/>
          </a:prstGeom>
        </p:spPr>
        <p:txBody>
          <a:bodyPr wrap="none">
            <a:spAutoFit/>
          </a:bodyPr>
          <a:lstStyle/>
          <a:p>
            <a:r>
              <a:rPr lang="vi-VN" sz="3600" b="1" dirty="0">
                <a:solidFill>
                  <a:schemeClr val="bg1"/>
                </a:solidFill>
              </a:rPr>
              <a:t>rụt rè </a:t>
            </a:r>
            <a:endParaRPr lang="en-US" sz="3600" b="1" dirty="0">
              <a:solidFill>
                <a:schemeClr val="bg1"/>
              </a:solidFill>
            </a:endParaRPr>
          </a:p>
        </p:txBody>
      </p:sp>
      <p:grpSp>
        <p:nvGrpSpPr>
          <p:cNvPr id="23" name="Group 22"/>
          <p:cNvGrpSpPr/>
          <p:nvPr/>
        </p:nvGrpSpPr>
        <p:grpSpPr>
          <a:xfrm>
            <a:off x="3311317" y="101147"/>
            <a:ext cx="6210300" cy="787452"/>
            <a:chOff x="3704647" y="230141"/>
            <a:chExt cx="6210300" cy="647429"/>
          </a:xfrm>
          <a:solidFill>
            <a:srgbClr val="92D050"/>
          </a:solidFill>
        </p:grpSpPr>
        <p:sp>
          <p:nvSpPr>
            <p:cNvPr id="24"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25" name="Rectangle 24"/>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4645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wipe(down)">
                                      <p:cBhvr>
                                        <p:cTn id="25" dur="5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left)">
                                      <p:cBhvr>
                                        <p:cTn id="30" dur="500"/>
                                        <p:tgtEl>
                                          <p:spTgt spid="1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left)">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wipe(left)">
                                      <p:cBhvr>
                                        <p:cTn id="40" dur="500"/>
                                        <p:tgtEl>
                                          <p:spTgt spid="1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wipe(left)">
                                      <p:cBhvr>
                                        <p:cTn id="45" dur="500"/>
                                        <p:tgtEl>
                                          <p:spTgt spid="1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wipe(left)">
                                      <p:cBhvr>
                                        <p:cTn id="50"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12"/>
                    </p:tgtEl>
                  </p:cond>
                </p:stCondLst>
                <p:endSync evt="end" delay="0">
                  <p:rtn val="all"/>
                </p:endSync>
                <p:childTnLst>
                  <p:par>
                    <p:cTn id="52" fill="hold">
                      <p:stCondLst>
                        <p:cond delay="0"/>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wipe(down)">
                                      <p:cBhvr>
                                        <p:cTn id="56" dur="500"/>
                                        <p:tgtEl>
                                          <p:spTgt spid="122"/>
                                        </p:tgtEl>
                                      </p:cBhvr>
                                    </p:animEffect>
                                  </p:childTnLst>
                                </p:cTn>
                              </p:par>
                            </p:childTnLst>
                          </p:cTn>
                        </p:par>
                      </p:childTnLst>
                    </p:cTn>
                  </p:par>
                </p:childTnLst>
              </p:cTn>
              <p:nextCondLst>
                <p:cond evt="onClick" delay="0">
                  <p:tgtEl>
                    <p:spTgt spid="112"/>
                  </p:tgtEl>
                </p:cond>
              </p:nextCondLst>
            </p:seq>
            <p:seq concurrent="1" nextAc="seek">
              <p:cTn id="57" restart="whenNotActive" fill="hold" evtFilter="cancelBubble" nodeType="interactiveSeq">
                <p:stCondLst>
                  <p:cond evt="onClick" delay="0">
                    <p:tgtEl>
                      <p:spTgt spid="114"/>
                    </p:tgtEl>
                  </p:cond>
                </p:stCondLst>
                <p:endSync evt="end" delay="0">
                  <p:rtn val="all"/>
                </p:endSync>
                <p:childTnLst>
                  <p:par>
                    <p:cTn id="58" fill="hold">
                      <p:stCondLst>
                        <p:cond delay="0"/>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23"/>
                                        </p:tgtEl>
                                        <p:attrNameLst>
                                          <p:attrName>style.visibility</p:attrName>
                                        </p:attrNameLst>
                                      </p:cBhvr>
                                      <p:to>
                                        <p:strVal val="visible"/>
                                      </p:to>
                                    </p:set>
                                    <p:animEffect transition="in" filter="wipe(down)">
                                      <p:cBhvr>
                                        <p:cTn id="62" dur="500"/>
                                        <p:tgtEl>
                                          <p:spTgt spid="123"/>
                                        </p:tgtEl>
                                      </p:cBhvr>
                                    </p:animEffect>
                                  </p:childTnLst>
                                </p:cTn>
                              </p:par>
                            </p:childTnLst>
                          </p:cTn>
                        </p:par>
                      </p:childTnLst>
                    </p:cTn>
                  </p:par>
                </p:childTnLst>
              </p:cTn>
              <p:nextCondLst>
                <p:cond evt="onClick" delay="0">
                  <p:tgtEl>
                    <p:spTgt spid="114"/>
                  </p:tgtEl>
                </p:cond>
              </p:nextCondLst>
            </p:seq>
            <p:seq concurrent="1" nextAc="seek">
              <p:cTn id="63" restart="whenNotActive" fill="hold" evtFilter="cancelBubble" nodeType="interactiveSeq">
                <p:stCondLst>
                  <p:cond evt="onClick" delay="0">
                    <p:tgtEl>
                      <p:spTgt spid="116"/>
                    </p:tgtEl>
                  </p:cond>
                </p:stCondLst>
                <p:endSync evt="end" delay="0">
                  <p:rtn val="all"/>
                </p:endSync>
                <p:childTnLst>
                  <p:par>
                    <p:cTn id="64" fill="hold">
                      <p:stCondLst>
                        <p:cond delay="0"/>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wipe(down)">
                                      <p:cBhvr>
                                        <p:cTn id="68" dur="500"/>
                                        <p:tgtEl>
                                          <p:spTgt spid="124"/>
                                        </p:tgtEl>
                                      </p:cBhvr>
                                    </p:animEffect>
                                  </p:childTnLst>
                                </p:cTn>
                              </p:par>
                            </p:childTnLst>
                          </p:cTn>
                        </p:par>
                      </p:childTnLst>
                    </p:cTn>
                  </p:par>
                </p:childTnLst>
              </p:cTn>
              <p:nextCondLst>
                <p:cond evt="onClick" delay="0">
                  <p:tgtEl>
                    <p:spTgt spid="116"/>
                  </p:tgtEl>
                </p:cond>
              </p:nextCondLst>
            </p:seq>
            <p:seq concurrent="1" nextAc="seek">
              <p:cTn id="69" restart="whenNotActive" fill="hold" evtFilter="cancelBubble" nodeType="interactiveSeq">
                <p:stCondLst>
                  <p:cond evt="onClick" delay="0">
                    <p:tgtEl>
                      <p:spTgt spid="118"/>
                    </p:tgtEl>
                  </p:cond>
                </p:stCondLst>
                <p:endSync evt="end" delay="0">
                  <p:rtn val="all"/>
                </p:endSync>
                <p:childTnLst>
                  <p:par>
                    <p:cTn id="70" fill="hold">
                      <p:stCondLst>
                        <p:cond delay="0"/>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25"/>
                                        </p:tgtEl>
                                        <p:attrNameLst>
                                          <p:attrName>style.visibility</p:attrName>
                                        </p:attrNameLst>
                                      </p:cBhvr>
                                      <p:to>
                                        <p:strVal val="visible"/>
                                      </p:to>
                                    </p:set>
                                    <p:animEffect transition="in" filter="wipe(down)">
                                      <p:cBhvr>
                                        <p:cTn id="74" dur="500"/>
                                        <p:tgtEl>
                                          <p:spTgt spid="125"/>
                                        </p:tgtEl>
                                      </p:cBhvr>
                                    </p:animEffect>
                                  </p:childTnLst>
                                </p:cTn>
                              </p:par>
                            </p:childTnLst>
                          </p:cTn>
                        </p:par>
                      </p:childTnLst>
                    </p:cTn>
                  </p:par>
                </p:childTnLst>
              </p:cTn>
              <p:nextCondLst>
                <p:cond evt="onClick" delay="0">
                  <p:tgtEl>
                    <p:spTgt spid="118"/>
                  </p:tgtEl>
                </p:cond>
              </p:nextCondLst>
            </p:seq>
            <p:seq concurrent="1" nextAc="seek">
              <p:cTn id="75" restart="whenNotActive" fill="hold" evtFilter="cancelBubble" nodeType="interactiveSeq">
                <p:stCondLst>
                  <p:cond evt="onClick" delay="0">
                    <p:tgtEl>
                      <p:spTgt spid="117"/>
                    </p:tgtEl>
                  </p:cond>
                </p:stCondLst>
                <p:endSync evt="end" delay="0">
                  <p:rtn val="all"/>
                </p:endSync>
                <p:childTnLst>
                  <p:par>
                    <p:cTn id="76" fill="hold">
                      <p:stCondLst>
                        <p:cond delay="0"/>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6"/>
                                        </p:tgtEl>
                                        <p:attrNameLst>
                                          <p:attrName>style.visibility</p:attrName>
                                        </p:attrNameLst>
                                      </p:cBhvr>
                                      <p:to>
                                        <p:strVal val="visible"/>
                                      </p:to>
                                    </p:set>
                                    <p:animEffect transition="in" filter="wipe(down)">
                                      <p:cBhvr>
                                        <p:cTn id="80" dur="500"/>
                                        <p:tgtEl>
                                          <p:spTgt spid="126"/>
                                        </p:tgtEl>
                                      </p:cBhvr>
                                    </p:animEffect>
                                  </p:childTnLst>
                                </p:cTn>
                              </p:par>
                            </p:childTnLst>
                          </p:cTn>
                        </p:par>
                      </p:childTnLst>
                    </p:cTn>
                  </p:par>
                </p:childTnLst>
              </p:cTn>
              <p:nextCondLst>
                <p:cond evt="onClick" delay="0">
                  <p:tgtEl>
                    <p:spTgt spid="117"/>
                  </p:tgtEl>
                </p:cond>
              </p:nextCondLst>
            </p:seq>
          </p:childTnLst>
        </p:cTn>
      </p:par>
    </p:tnLst>
    <p:bldLst>
      <p:bldP spid="5" grpId="0" animBg="1"/>
      <p:bldP spid="122" grpId="0"/>
      <p:bldP spid="123" grpId="0"/>
      <p:bldP spid="124" grpId="0"/>
      <p:bldP spid="125" grpId="0"/>
      <p:bldP spid="12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266243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1088</TotalTime>
  <Words>3041</Words>
  <Application>Microsoft Office PowerPoint</Application>
  <PresentationFormat>Widescreen</PresentationFormat>
  <Paragraphs>306</Paragraphs>
  <Slides>30</Slides>
  <Notes>17</Notes>
  <HiddenSlides>0</HiddenSlides>
  <MMClips>4</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30</vt:i4>
      </vt:variant>
    </vt:vector>
  </HeadingPairs>
  <TitlesOfParts>
    <vt:vector size="53" baseType="lpstr">
      <vt:lpstr>UVF Salome</vt:lpstr>
      <vt:lpstr>UTM Showcard</vt:lpstr>
      <vt:lpstr>#9Slide07 Altus</vt:lpstr>
      <vt:lpstr>UVF Remachine Script</vt:lpstr>
      <vt:lpstr>SVN-Newton</vt:lpstr>
      <vt:lpstr>#9Slide07 Cadena</vt:lpstr>
      <vt:lpstr>Calibri</vt:lpstr>
      <vt:lpstr>#9Slide07 HoneyCream</vt:lpstr>
      <vt:lpstr>UVN Bach Tuyet Nang</vt:lpstr>
      <vt:lpstr>#9Slide05 Aphrodite Pro</vt:lpstr>
      <vt:lpstr>UTM Cancel</vt:lpstr>
      <vt:lpstr>UVF Kewl Script</vt:lpstr>
      <vt:lpstr>Times New Roman</vt:lpstr>
      <vt:lpstr>#9Slide07 IcielHelena</vt:lpstr>
      <vt:lpstr>UTM Aquarelle</vt:lpstr>
      <vt:lpstr>Cambria</vt:lpstr>
      <vt:lpstr>Arial</vt:lpstr>
      <vt:lpstr>UVF Pistilli</vt:lpstr>
      <vt:lpstr>UTM Habano</vt:lpstr>
      <vt:lpstr>SVN-Bira</vt:lpstr>
      <vt:lpstr>Calibri Light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Diệu Hiền MNT</cp:keywords>
  <cp:lastModifiedBy>huyền phạm</cp:lastModifiedBy>
  <cp:revision>87</cp:revision>
  <dcterms:created xsi:type="dcterms:W3CDTF">2022-06-30T09:39:13Z</dcterms:created>
  <dcterms:modified xsi:type="dcterms:W3CDTF">2024-09-15T04:44:46Z</dcterms:modified>
</cp:coreProperties>
</file>