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  <p:sldMasterId id="2147483757" r:id="rId7"/>
  </p:sldMasterIdLst>
  <p:notesMasterIdLst>
    <p:notesMasterId r:id="rId27"/>
  </p:notesMasterIdLst>
  <p:sldIdLst>
    <p:sldId id="257" r:id="rId8"/>
    <p:sldId id="2007577123" r:id="rId9"/>
    <p:sldId id="258" r:id="rId10"/>
    <p:sldId id="259" r:id="rId11"/>
    <p:sldId id="260" r:id="rId12"/>
    <p:sldId id="261" r:id="rId13"/>
    <p:sldId id="262" r:id="rId14"/>
    <p:sldId id="263" r:id="rId15"/>
    <p:sldId id="2007577128" r:id="rId16"/>
    <p:sldId id="2007577129" r:id="rId17"/>
    <p:sldId id="2007577130" r:id="rId18"/>
    <p:sldId id="2896" r:id="rId19"/>
    <p:sldId id="2007577124" r:id="rId20"/>
    <p:sldId id="2007577132" r:id="rId21"/>
    <p:sldId id="2899" r:id="rId22"/>
    <p:sldId id="2890" r:id="rId23"/>
    <p:sldId id="2007577133" r:id="rId24"/>
    <p:sldId id="2007577131" r:id="rId25"/>
    <p:sldId id="5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9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81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37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25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23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11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3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32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3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4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2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2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1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9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9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96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63848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407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795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145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358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01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19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05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08384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433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2792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4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10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30065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2582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1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000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719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60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818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877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91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81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747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461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111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590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11021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03364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63321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1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9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053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110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6" r:id="rId18"/>
    <p:sldLayoutId id="2147483777" r:id="rId19"/>
    <p:sldLayoutId id="2147483778" r:id="rId20"/>
    <p:sldLayoutId id="2147483779" r:id="rId21"/>
    <p:sldLayoutId id="21474837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6.png"/><Relationship Id="rId4" Type="http://schemas.openxmlformats.org/officeDocument/2006/relationships/tags" Target="../tags/tag4.xml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microsoft.com/office/2007/relationships/hdphoto" Target="../media/hdphoto22.wdp"/><Relationship Id="rId18" Type="http://schemas.openxmlformats.org/officeDocument/2006/relationships/image" Target="../media/image60.png"/><Relationship Id="rId3" Type="http://schemas.openxmlformats.org/officeDocument/2006/relationships/image" Target="../media/image51.png"/><Relationship Id="rId21" Type="http://schemas.openxmlformats.org/officeDocument/2006/relationships/image" Target="../media/image63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" Type="http://schemas.openxmlformats.org/officeDocument/2006/relationships/image" Target="../media/image50.jpe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9.wdp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microsoft.com/office/2007/relationships/hdphoto" Target="../media/hdphoto23.wdp"/><Relationship Id="rId10" Type="http://schemas.microsoft.com/office/2007/relationships/hdphoto" Target="../media/hdphoto21.wdp"/><Relationship Id="rId19" Type="http://schemas.openxmlformats.org/officeDocument/2006/relationships/image" Target="../media/image61.tmp"/><Relationship Id="rId4" Type="http://schemas.microsoft.com/office/2007/relationships/hdphoto" Target="../media/hdphoto18.wdp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13" Type="http://schemas.microsoft.com/office/2007/relationships/hdphoto" Target="../media/hdphoto19.wdp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21" Type="http://schemas.openxmlformats.org/officeDocument/2006/relationships/image" Target="../media/image6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microsoft.com/office/2007/relationships/hdphoto" Target="../media/hdphoto20.wdp"/><Relationship Id="rId2" Type="http://schemas.openxmlformats.org/officeDocument/2006/relationships/image" Target="../media/image62.png"/><Relationship Id="rId16" Type="http://schemas.openxmlformats.org/officeDocument/2006/relationships/image" Target="../media/image5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2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microsoft.com/office/2007/relationships/hdphoto" Target="../media/hdphoto18.wdp"/><Relationship Id="rId10" Type="http://schemas.microsoft.com/office/2007/relationships/hdphoto" Target="../media/hdphoto23.wdp"/><Relationship Id="rId19" Type="http://schemas.openxmlformats.org/officeDocument/2006/relationships/image" Target="../media/image65.png"/><Relationship Id="rId4" Type="http://schemas.microsoft.com/office/2007/relationships/hdphoto" Target="../media/hdphoto21.wdp"/><Relationship Id="rId9" Type="http://schemas.openxmlformats.org/officeDocument/2006/relationships/image" Target="../media/image57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8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46.png"/><Relationship Id="rId4" Type="http://schemas.openxmlformats.org/officeDocument/2006/relationships/tags" Target="../tags/tag10.xml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microsoft.com/office/2007/relationships/hdphoto" Target="../media/hdphoto10.wdp"/><Relationship Id="rId26" Type="http://schemas.openxmlformats.org/officeDocument/2006/relationships/image" Target="../media/image31.png"/><Relationship Id="rId21" Type="http://schemas.openxmlformats.org/officeDocument/2006/relationships/image" Target="../media/image30.png"/><Relationship Id="rId34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microsoft.com/office/2007/relationships/hdphoto" Target="../media/hdphoto7.wdp"/><Relationship Id="rId17" Type="http://schemas.openxmlformats.org/officeDocument/2006/relationships/image" Target="../media/image28.png"/><Relationship Id="rId25" Type="http://schemas.openxmlformats.org/officeDocument/2006/relationships/slide" Target="slide5.xml"/><Relationship Id="rId33" Type="http://schemas.microsoft.com/office/2007/relationships/hdphoto" Target="../media/hdphoto15.wdp"/><Relationship Id="rId38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40.xml"/><Relationship Id="rId6" Type="http://schemas.microsoft.com/office/2007/relationships/hdphoto" Target="../media/hdphoto4.wdp"/><Relationship Id="rId11" Type="http://schemas.openxmlformats.org/officeDocument/2006/relationships/image" Target="../media/image25.png"/><Relationship Id="rId24" Type="http://schemas.openxmlformats.org/officeDocument/2006/relationships/slide" Target="slide6.xml"/><Relationship Id="rId32" Type="http://schemas.openxmlformats.org/officeDocument/2006/relationships/image" Target="../media/image35.png"/><Relationship Id="rId37" Type="http://schemas.microsoft.com/office/2007/relationships/hdphoto" Target="../media/hdphoto16.wdp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slide" Target="slide4.xml"/><Relationship Id="rId28" Type="http://schemas.openxmlformats.org/officeDocument/2006/relationships/image" Target="../media/image33.png"/><Relationship Id="rId36" Type="http://schemas.openxmlformats.org/officeDocument/2006/relationships/image" Target="../media/image37.png"/><Relationship Id="rId10" Type="http://schemas.microsoft.com/office/2007/relationships/hdphoto" Target="../media/hdphoto6.wdp"/><Relationship Id="rId19" Type="http://schemas.openxmlformats.org/officeDocument/2006/relationships/image" Target="../media/image29.png"/><Relationship Id="rId31" Type="http://schemas.microsoft.com/office/2007/relationships/hdphoto" Target="../media/hdphoto14.wdp"/><Relationship Id="rId4" Type="http://schemas.microsoft.com/office/2007/relationships/hdphoto" Target="../media/hdphoto3.wdp"/><Relationship Id="rId9" Type="http://schemas.openxmlformats.org/officeDocument/2006/relationships/image" Target="../media/image24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openxmlformats.org/officeDocument/2006/relationships/image" Target="../media/image32.GIF"/><Relationship Id="rId30" Type="http://schemas.openxmlformats.org/officeDocument/2006/relationships/image" Target="../media/image34.png"/><Relationship Id="rId35" Type="http://schemas.openxmlformats.org/officeDocument/2006/relationships/slide" Target="slide9.xml"/><Relationship Id="rId8" Type="http://schemas.microsoft.com/office/2007/relationships/hdphoto" Target="../media/hdphoto5.wdp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42533" y="-279410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0699" y="1138775"/>
            <a:ext cx="73298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Môn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Toán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3D63FF-F42D-4CA7-9D06-B442AA9E6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126" y="171428"/>
            <a:ext cx="3305636" cy="34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Nhận biết được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Mô tả, đọc số liệu trong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751382" y="4754378"/>
            <a:ext cx="7395658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Nhận xét, trả lời các câu hỏi liên quan đến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494443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53781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270721" cy="3054195"/>
            <a:chOff x="3461080" y="-39334"/>
            <a:chExt cx="32030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030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B413C4-FB99-42A4-B002-8D729CFD51B0}"/>
              </a:ext>
            </a:extLst>
          </p:cNvPr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6" name="Picture 2" descr="20210409090753_wm_shs-toan-2-tap-2">
              <a:extLst>
                <a:ext uri="{FF2B5EF4-FFF2-40B4-BE49-F238E27FC236}">
                  <a16:creationId xmlns:a16="http://schemas.microsoft.com/office/drawing/2014/main" xmlns="" id="{70EEC39A-D565-4254-AE21-CB07131FA5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D2919630-6FCD-42FD-910B-45E65246A01D}"/>
                </a:ext>
              </a:extLst>
            </p:cNvPr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0996216B-1822-4F8C-A01A-865DA337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8D35655E-9178-4C05-822A-71FA914B8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E1B2B0C0-9092-46A1-9C73-444695EB7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57AA4368-D62A-43CA-BF23-BF216EA737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xmlns="" id="{888C4E39-1DED-49BC-BF6A-242549C1AB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xmlns="" id="{E4C323E6-340F-4761-9F66-E5482215FC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xmlns="" id="{F23CA619-152F-428C-B91A-4F5779E4DC1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xmlns="" id="{EE22A8DB-EFE7-4377-B4B1-719E28462BD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xmlns="" id="{9E5FAB7B-39FC-47D5-8FEE-7AB5ABAB849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xmlns="" id="{F0181C01-0547-4B0E-B053-02DEA16433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xmlns="" id="{58397842-EDB0-4D10-941B-5DF01D519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xmlns="" id="{D996FA06-A641-4524-9C90-A11D9BFBA20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xmlns="" id="{803E82C5-78F4-4812-BAB4-919BAEA8106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xmlns="" id="{D2B74EC7-F766-4B9B-843B-267CDC321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xmlns="" id="{87EB6262-8BB4-4AC5-93BB-F76E54CAF7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xmlns="" id="{430E3B0C-257C-4B91-BAE4-4996A135B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375DEEF8-8F8D-4F47-B879-D1F3200B2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56132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xmlns="" id="{B8C67D2A-D534-409C-991E-BDE83359DB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xmlns="" id="{14004BB5-E4C4-4A94-AE54-7E19282BFA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xmlns="" id="{9A826263-5DE2-447E-A9E0-888FD031D8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xmlns="" id="{AC03DDAA-C15B-46F3-BE49-6D78BCC84A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xmlns="" id="{BB28CEE7-F27E-4EB7-853F-54AD231607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xmlns="" id="{DA1AA37A-35F9-4014-88AC-8E4E571CAD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xmlns="" id="{FB9A1281-A182-43CD-B628-160787EBE0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xmlns="" id="{18B86B4F-30F6-45D4-A37B-AE3108EF2C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xmlns="" id="{82F90D3C-6516-4E15-BA18-EF2F4A213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D2113AC-884B-49ED-A65F-25DACBD26E55}"/>
              </a:ext>
            </a:extLst>
          </p:cNvPr>
          <p:cNvSpPr txBox="1"/>
          <p:nvPr/>
        </p:nvSpPr>
        <p:spPr>
          <a:xfrm>
            <a:off x="5433020" y="527142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vàng</a:t>
            </a:r>
            <a:endParaRPr lang="en-US" sz="2800" b="1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454FD3C-5F78-4FF9-A6AD-DE8FA1CB8277}"/>
              </a:ext>
            </a:extLst>
          </p:cNvPr>
          <p:cNvSpPr txBox="1"/>
          <p:nvPr/>
        </p:nvSpPr>
        <p:spPr>
          <a:xfrm>
            <a:off x="7276388" y="5271427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xanh</a:t>
            </a:r>
            <a:endParaRPr lang="en-US" sz="2800" b="1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52F986-FD32-4DE7-95BC-E08E379FB38C}"/>
              </a:ext>
            </a:extLst>
          </p:cNvPr>
          <p:cNvSpPr txBox="1"/>
          <p:nvPr/>
        </p:nvSpPr>
        <p:spPr>
          <a:xfrm>
            <a:off x="9178293" y="5271427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</a:rPr>
              <a:t>đỏ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Google Shape;523;p25">
            <a:extLst>
              <a:ext uri="{FF2B5EF4-FFF2-40B4-BE49-F238E27FC236}">
                <a16:creationId xmlns:a16="http://schemas.microsoft.com/office/drawing/2014/main" xmlns="" id="{F1941DF7-DBAA-4EBF-88C5-5F8451EA04AB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9312" y="612878"/>
            <a:ext cx="2069886" cy="103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5E7162-AEC8-485D-ADAB-90F1C8647A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2574" y="96811"/>
            <a:ext cx="322942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xmlns="" id="{F1941DF7-DBAA-4EBF-88C5-5F8451EA04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182" y="524191"/>
            <a:ext cx="2069886" cy="10349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5B59FDC-6D0F-4ACB-9A3E-3FC5D0F9D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37274"/>
              </p:ext>
            </p:extLst>
          </p:nvPr>
        </p:nvGraphicFramePr>
        <p:xfrm>
          <a:off x="5072336" y="67337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6CB2A8D3-5B34-4192-93C2-B5138149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221620" y="4289647"/>
            <a:ext cx="1693690" cy="753412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6D4931C4-7779-47E6-9575-3E10B12F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04" y="2392391"/>
            <a:ext cx="1606192" cy="732487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9AAFC3A3-E9C5-48C3-9072-1FDE52A82F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256273" y="1741558"/>
            <a:ext cx="1692670" cy="812892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6D3FA12B-9CD2-4C3A-AC39-5C00043A8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39" y="2554450"/>
            <a:ext cx="2565790" cy="3567408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9E2FA399-259A-46B3-A8FF-8EF090C79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112399" y="3655569"/>
            <a:ext cx="1546393" cy="634078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73234D9D-7484-4103-9161-41743753BF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97698" y="3056238"/>
            <a:ext cx="1546393" cy="634078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B7E3F6F5-7EB5-455B-B73D-E513F6AA51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110024" y="2355614"/>
            <a:ext cx="1550158" cy="771349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xmlns="" id="{BDA6A172-A950-4441-B2D7-3B31E657CC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1" y="3698101"/>
            <a:ext cx="1581759" cy="731190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xmlns="" id="{F0AFA893-C6AB-4297-80A2-9A7F3C5AE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500" y="2399386"/>
            <a:ext cx="1580245" cy="707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BA2873-2D21-4470-B1BB-64A98C56741D}"/>
              </a:ext>
            </a:extLst>
          </p:cNvPr>
          <p:cNvSpPr txBox="1"/>
          <p:nvPr/>
        </p:nvSpPr>
        <p:spPr>
          <a:xfrm>
            <a:off x="5539346" y="516597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2F6499-03F5-40D3-9581-C62FB022F5C7}"/>
              </a:ext>
            </a:extLst>
          </p:cNvPr>
          <p:cNvSpPr txBox="1"/>
          <p:nvPr/>
        </p:nvSpPr>
        <p:spPr>
          <a:xfrm>
            <a:off x="7382714" y="516597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B8D0A3-1FCD-4E69-9F2D-6E73393338CD}"/>
              </a:ext>
            </a:extLst>
          </p:cNvPr>
          <p:cNvSpPr txBox="1"/>
          <p:nvPr/>
        </p:nvSpPr>
        <p:spPr>
          <a:xfrm>
            <a:off x="9284619" y="516597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xmlns="" id="{AA802FEE-0350-460E-9193-74C580D0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221620" y="3609590"/>
            <a:ext cx="1693690" cy="753412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xmlns="" id="{34650D4D-F00C-49A8-8D94-33E32FACC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04" y="2994642"/>
            <a:ext cx="1606192" cy="732487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xmlns="" id="{D8306DA8-7242-49A7-B8AC-D4C1E378B1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112399" y="4289647"/>
            <a:ext cx="1546393" cy="634078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xmlns="" id="{4CCA9674-89BB-449F-826E-6963A43E54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1" y="4311869"/>
            <a:ext cx="1581759" cy="731190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xmlns="" id="{5B7F6133-3075-48EE-B181-06B6476D58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1" y="3023931"/>
            <a:ext cx="1581759" cy="731190"/>
          </a:xfrm>
          <a:prstGeom prst="rect">
            <a:avLst/>
          </a:prstGeom>
        </p:spPr>
      </p:pic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xmlns="" id="{87372665-CD04-482C-8CB1-42311D5D89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58" y="1778066"/>
            <a:ext cx="1563862" cy="707461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xmlns="" id="{CA4D9A80-1DCD-44B1-B3CC-FDCBE11205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58" y="1111905"/>
            <a:ext cx="1563862" cy="707461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xmlns="" id="{8B99DCD0-3A79-4C67-9A37-047400119A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146733" y="1769173"/>
            <a:ext cx="1559366" cy="7137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137A59D-552E-4429-BAEB-97390D8AAA7B}"/>
              </a:ext>
            </a:extLst>
          </p:cNvPr>
          <p:cNvSpPr/>
          <p:nvPr/>
        </p:nvSpPr>
        <p:spPr>
          <a:xfrm>
            <a:off x="5081593" y="508091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452320-10F6-4391-8ED8-3ED183C08C3E}"/>
              </a:ext>
            </a:extLst>
          </p:cNvPr>
          <p:cNvSpPr/>
          <p:nvPr/>
        </p:nvSpPr>
        <p:spPr>
          <a:xfrm>
            <a:off x="6973805" y="508091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8BA307-E6B0-4888-8B30-32CDC1053A59}"/>
              </a:ext>
            </a:extLst>
          </p:cNvPr>
          <p:cNvSpPr/>
          <p:nvPr/>
        </p:nvSpPr>
        <p:spPr>
          <a:xfrm>
            <a:off x="8860420" y="508091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xmlns="" id="{1B923C3C-1B15-43A6-A72D-F242B963267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204820" y="5074233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xmlns="" id="{431CC6DA-F6A5-49E3-A48D-33CACB7121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112399" y="5130095"/>
            <a:ext cx="1546393" cy="634078"/>
          </a:xfrm>
          <a:prstGeom prst="rect">
            <a:avLst/>
          </a:prstGeom>
        </p:spPr>
      </p:pic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xmlns="" id="{F2E80759-536E-4D62-9109-5DA8A61522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1" y="5061418"/>
            <a:ext cx="1581759" cy="7311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99F7DCB-16B3-473C-94A7-52B559B09901}"/>
              </a:ext>
            </a:extLst>
          </p:cNvPr>
          <p:cNvSpPr/>
          <p:nvPr/>
        </p:nvSpPr>
        <p:spPr>
          <a:xfrm>
            <a:off x="5861308" y="585120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938A492-EB45-4FE0-914B-C4C7177BFB2B}"/>
              </a:ext>
            </a:extLst>
          </p:cNvPr>
          <p:cNvSpPr/>
          <p:nvPr/>
        </p:nvSpPr>
        <p:spPr>
          <a:xfrm>
            <a:off x="7685116" y="585120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3D28CB2-0975-47C2-9710-E65B263F7BF2}"/>
              </a:ext>
            </a:extLst>
          </p:cNvPr>
          <p:cNvSpPr/>
          <p:nvPr/>
        </p:nvSpPr>
        <p:spPr>
          <a:xfrm>
            <a:off x="9553309" y="585120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49F50A-5A88-4F69-A784-82119B744C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0500" y="82573"/>
            <a:ext cx="322942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726487" cy="3054195"/>
            <a:chOff x="3461080" y="-39334"/>
            <a:chExt cx="3544864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544864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HOẠT ĐỘNG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206828" y="2150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88" y="5378179"/>
            <a:ext cx="1461471" cy="14614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80BCB75-FAC3-4D09-9EBA-0433972F120E}"/>
              </a:ext>
            </a:extLst>
          </p:cNvPr>
          <p:cNvGrpSpPr/>
          <p:nvPr/>
        </p:nvGrpSpPr>
        <p:grpSpPr>
          <a:xfrm>
            <a:off x="353271" y="1482934"/>
            <a:ext cx="4134198" cy="1001474"/>
            <a:chOff x="1183343" y="1464304"/>
            <a:chExt cx="3653598" cy="10014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F1ED65-C474-41F6-BB92-3F723BBD5B07}"/>
                </a:ext>
              </a:extLst>
            </p:cNvPr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E325687-2EDF-4AB3-AABB-2264E1D630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CAB7C64-3DEF-4320-A55C-44A6FE6C3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15229"/>
              </p:ext>
            </p:extLst>
          </p:nvPr>
        </p:nvGraphicFramePr>
        <p:xfrm>
          <a:off x="5071730" y="271414"/>
          <a:ext cx="6236684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9171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59171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59171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59171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08268D6-D506-4AA5-9A0C-5E027F9F2F4F}"/>
              </a:ext>
            </a:extLst>
          </p:cNvPr>
          <p:cNvGrpSpPr/>
          <p:nvPr/>
        </p:nvGrpSpPr>
        <p:grpSpPr>
          <a:xfrm>
            <a:off x="7154713" y="867340"/>
            <a:ext cx="546100" cy="4677567"/>
            <a:chOff x="6667500" y="313533"/>
            <a:chExt cx="546100" cy="46775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43F1426-2263-4259-8FBE-900B7F39DF68}"/>
                </a:ext>
              </a:extLst>
            </p:cNvPr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7E6E68B-0A94-493D-8868-09A3BE527573}"/>
                </a:ext>
              </a:extLst>
            </p:cNvPr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A7B078B-3E0C-467C-A8D7-481831C03A4A}"/>
                </a:ext>
              </a:extLst>
            </p:cNvPr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CF28770-C7DE-4F90-9C93-671578DF9C79}"/>
                </a:ext>
              </a:extLst>
            </p:cNvPr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518EDE1-757D-4CA0-9463-CB077B100AF8}"/>
                </a:ext>
              </a:extLst>
            </p:cNvPr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8E9CB0E-30AC-4F9F-A710-1CE751119978}"/>
                </a:ext>
              </a:extLst>
            </p:cNvPr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F31BE02-339C-4C14-92C8-FDD1606DE18A}"/>
                </a:ext>
              </a:extLst>
            </p:cNvPr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D2AE772-A71A-46EB-AA67-5AA2858755CE}"/>
                </a:ext>
              </a:extLst>
            </p:cNvPr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8B484B2-155A-4035-908F-3A5FF4A02446}"/>
              </a:ext>
            </a:extLst>
          </p:cNvPr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CA691DE-AA19-4573-BA99-2D085B8DCEF1}"/>
                </a:ext>
              </a:extLst>
            </p:cNvPr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FB526B6-2505-42A1-882E-8506C48AAD27}"/>
                </a:ext>
              </a:extLst>
            </p:cNvPr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B80ACDD-9D2E-4B34-B800-1848864FA573}"/>
                </a:ext>
              </a:extLst>
            </p:cNvPr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F6263B9-1749-4872-BFA9-2B9D26FC3820}"/>
                </a:ext>
              </a:extLst>
            </p:cNvPr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13F8C44-6430-4A72-B361-488356C27D51}"/>
                </a:ext>
              </a:extLst>
            </p:cNvPr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1C24B88-720F-4206-8A4E-4ADE4585F945}"/>
                </a:ext>
              </a:extLst>
            </p:cNvPr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007E117-228F-438B-80C2-DB59EF4C4BD0}"/>
              </a:ext>
            </a:extLst>
          </p:cNvPr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B601732F-0CAD-4C29-BC2F-98DC01D43CE5}"/>
                </a:ext>
              </a:extLst>
            </p:cNvPr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17C4D552-32D9-4463-BF48-BAC84749318D}"/>
                </a:ext>
              </a:extLst>
            </p:cNvPr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50F46E35-934F-4F1F-A19A-0DA978392FF4}"/>
                </a:ext>
              </a:extLst>
            </p:cNvPr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55037AD8-68B8-4B04-873B-6C7272BA26FD}"/>
                </a:ext>
              </a:extLst>
            </p:cNvPr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2F10420-B6AB-4829-BFFE-AB186CC80AD3}"/>
              </a:ext>
            </a:extLst>
          </p:cNvPr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FACF75-4798-4505-B6B8-C5EAED7497A2}"/>
                </a:ext>
              </a:extLst>
            </p:cNvPr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140FC4F-3972-4BBD-983F-FD19B3C97879}"/>
                </a:ext>
              </a:extLst>
            </p:cNvPr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4CE7343-3B12-42F8-8B65-3022DD799135}"/>
                </a:ext>
              </a:extLst>
            </p:cNvPr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D181557-D850-4A91-AB71-DC5AF99EDDBA}"/>
                </a:ext>
              </a:extLst>
            </p:cNvPr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D0EED47-61E4-4C20-917C-3FC10E5295DF}"/>
                </a:ext>
              </a:extLst>
            </p:cNvPr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4ECB106-4DB0-42B5-A9CD-9BC9070E0142}"/>
              </a:ext>
            </a:extLst>
          </p:cNvPr>
          <p:cNvSpPr txBox="1"/>
          <p:nvPr/>
        </p:nvSpPr>
        <p:spPr>
          <a:xfrm>
            <a:off x="206828" y="2361162"/>
            <a:ext cx="4923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ounded Rectangle 64">
            <a:extLst>
              <a:ext uri="{FF2B5EF4-FFF2-40B4-BE49-F238E27FC236}">
                <a16:creationId xmlns:a16="http://schemas.microsoft.com/office/drawing/2014/main" xmlns="" id="{78743339-21F3-413B-B18A-CF97ADC39284}"/>
              </a:ext>
            </a:extLst>
          </p:cNvPr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ounded Rectangle 65">
            <a:extLst>
              <a:ext uri="{FF2B5EF4-FFF2-40B4-BE49-F238E27FC236}">
                <a16:creationId xmlns:a16="http://schemas.microsoft.com/office/drawing/2014/main" xmlns="" id="{692C718F-9C39-45FE-A0D1-03FEFDC96FD7}"/>
              </a:ext>
            </a:extLst>
          </p:cNvPr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Rounded Rectangle 66">
            <a:extLst>
              <a:ext uri="{FF2B5EF4-FFF2-40B4-BE49-F238E27FC236}">
                <a16:creationId xmlns:a16="http://schemas.microsoft.com/office/drawing/2014/main" xmlns="" id="{DD40C5D1-0658-4411-908E-EAE32DDEFC17}"/>
              </a:ext>
            </a:extLst>
          </p:cNvPr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ounded Rectangle 67">
            <a:extLst>
              <a:ext uri="{FF2B5EF4-FFF2-40B4-BE49-F238E27FC236}">
                <a16:creationId xmlns:a16="http://schemas.microsoft.com/office/drawing/2014/main" xmlns="" id="{885F4841-5184-44B9-91AD-0AEB78F30EED}"/>
              </a:ext>
            </a:extLst>
          </p:cNvPr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5" name="Google Shape;799;p28">
            <a:extLst>
              <a:ext uri="{FF2B5EF4-FFF2-40B4-BE49-F238E27FC236}">
                <a16:creationId xmlns:a16="http://schemas.microsoft.com/office/drawing/2014/main" xmlns="" id="{E6A48444-D091-437E-B536-46337EAEF8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201" y="298565"/>
            <a:ext cx="2325467" cy="11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83C92B-15BA-41C2-AD73-D19123387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300" y="15729"/>
            <a:ext cx="4178990" cy="18108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DEB8CCC-1DC6-4EBC-A4BD-936F2E51F7BD}"/>
              </a:ext>
            </a:extLst>
          </p:cNvPr>
          <p:cNvSpPr txBox="1"/>
          <p:nvPr/>
        </p:nvSpPr>
        <p:spPr>
          <a:xfrm>
            <a:off x="896291" y="4947319"/>
            <a:ext cx="41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 có nhiều nhất.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2B1111-D5FD-46A9-B0F4-6C443EC35A5C}"/>
              </a:ext>
            </a:extLst>
          </p:cNvPr>
          <p:cNvSpPr txBox="1"/>
          <p:nvPr/>
        </p:nvSpPr>
        <p:spPr>
          <a:xfrm>
            <a:off x="981438" y="5470539"/>
            <a:ext cx="41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có ít nhất.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1" grpId="0" animBg="1"/>
      <p:bldP spid="42" grpId="0" animBg="1"/>
      <p:bldP spid="43" grpId="0" animBg="1"/>
      <p:bldP spid="44" grpId="0" animBg="1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6B09243-F55C-4FEB-9964-E5B5A06C2808}"/>
              </a:ext>
            </a:extLst>
          </p:cNvPr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92321BB-EC75-4C15-BA5D-0EF20194911B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07E00BC-FB5A-4E17-8437-AD84E2AB926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5AA77-D094-4E89-A818-1A77989A947C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BÔNG HOA ĐÃ NỞ TRONG VƯỜN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2C0AED-DE28-4D51-8F49-709EA7DC5DA3}"/>
              </a:ext>
            </a:extLst>
          </p:cNvPr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6 + 4 + 10 = 20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EB7CCD11-3349-48D9-BDF0-45067FEB6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14F918B-86AE-41E9-9192-F3BF9FA28132}"/>
              </a:ext>
            </a:extLst>
          </p:cNvPr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FBE4EF1-0BB3-49F1-A8E2-FD924D17CF36}"/>
              </a:ext>
            </a:extLst>
          </p:cNvPr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2B0287-8BD7-4FCC-8600-8B04676D39D0}"/>
              </a:ext>
            </a:extLst>
          </p:cNvPr>
          <p:cNvSpPr/>
          <p:nvPr/>
        </p:nvSpPr>
        <p:spPr>
          <a:xfrm>
            <a:off x="11166518" y="3251922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C50DF3-FF51-4296-A29E-4C55A94C214C}"/>
              </a:ext>
            </a:extLst>
          </p:cNvPr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ồng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6 – 4 = 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CE2D950-F1DB-4533-90E5-36A9DA455708}"/>
              </a:ext>
            </a:extLst>
          </p:cNvPr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09541F-18D5-4C0F-AD73-191B5A013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076" y="39355"/>
            <a:ext cx="3349046" cy="1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2" grpId="0" animBg="1"/>
      <p:bldP spid="13" grpId="0" animBg="1"/>
      <p:bldP spid="14" grpId="0" animBg="1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02" y="233045"/>
            <a:ext cx="9500230" cy="430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</a:t>
            </a:r>
            <a:r>
              <a:rPr lang="vi-VN" dirty="0" smtClean="0"/>
              <a:t>ài 2: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0685" y="3246633"/>
            <a:ext cx="10547366" cy="43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66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lphaLcPeriod"/>
            </a:pPr>
            <a:r>
              <a:rPr lang="vi-VN" sz="4000" dirty="0" smtClean="0"/>
              <a:t>Mỗi loại có số bông hoa là:</a:t>
            </a:r>
          </a:p>
          <a:p>
            <a:pPr marL="571500" indent="-571500">
              <a:buFontTx/>
              <a:buChar char="-"/>
            </a:pPr>
            <a:r>
              <a:rPr lang="vi-VN" sz="4000" dirty="0" smtClean="0"/>
              <a:t>Hoa hồng ... bông.</a:t>
            </a:r>
          </a:p>
          <a:p>
            <a:pPr marL="571500" indent="-571500">
              <a:buFontTx/>
              <a:buChar char="-"/>
            </a:pPr>
            <a:r>
              <a:rPr lang="vi-VN" sz="4000" dirty="0" smtClean="0"/>
              <a:t>Hoa cúc ... bông.</a:t>
            </a:r>
          </a:p>
          <a:p>
            <a:pPr marL="571500" indent="-571500">
              <a:buFontTx/>
              <a:buChar char="-"/>
            </a:pPr>
            <a:r>
              <a:rPr lang="vi-VN" sz="4000" dirty="0" smtClean="0"/>
              <a:t>Hoa đồng tiền ... </a:t>
            </a:r>
            <a:r>
              <a:rPr lang="vi-VN" sz="4000" dirty="0"/>
              <a:t>b</a:t>
            </a:r>
            <a:r>
              <a:rPr lang="vi-VN" sz="4000" dirty="0" smtClean="0"/>
              <a:t>ông.</a:t>
            </a:r>
          </a:p>
          <a:p>
            <a:r>
              <a:rPr lang="vi-VN" sz="4000" dirty="0" smtClean="0"/>
              <a:t>b. Có tất cả số bông hoa là:</a:t>
            </a:r>
          </a:p>
          <a:p>
            <a:endParaRPr lang="vi-VN" sz="4000" dirty="0"/>
          </a:p>
          <a:p>
            <a:endParaRPr lang="vi-VN" sz="4000" dirty="0" smtClean="0"/>
          </a:p>
          <a:p>
            <a:r>
              <a:rPr lang="vi-VN" sz="4000" dirty="0" smtClean="0"/>
              <a:t>c. Hoa hồng nhiều hơn hoa cúc số bông là: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2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Nhận biết được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Mô tả, đọc số liệu trong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751382" y="4754378"/>
            <a:ext cx="7395658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Nhận xét, trả lời các câu hỏi liên quan đến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494443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53781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56664">
            <a:off x="7750684" y="37275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Ôn và khởi động nhé lớp 2...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Oval 30">
            <a:hlinkClick r:id="rId24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Oval 31">
            <a:hlinkClick r:id="rId25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38" b="89825" l="2077" r="97923">
                        <a14:foregroundMark x1="82846" y1="73085" x2="930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2" y="4496100"/>
            <a:ext cx="1856798" cy="190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  <p:sp>
        <p:nvSpPr>
          <p:cNvPr id="42" name="Oval 41">
            <a:hlinkClick r:id="rId38" action="ppaction://hlinksldjump"/>
            <a:extLst>
              <a:ext uri="{FF2B5EF4-FFF2-40B4-BE49-F238E27FC236}">
                <a16:creationId xmlns:a16="http://schemas.microsoft.com/office/drawing/2014/main" xmlns="" id="{97C759AB-D47D-4EA2-AA30-38ED8F35DE28}"/>
              </a:ext>
            </a:extLst>
          </p:cNvPr>
          <p:cNvSpPr/>
          <p:nvPr/>
        </p:nvSpPr>
        <p:spPr>
          <a:xfrm>
            <a:off x="8850478" y="622814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0629901" y="6139019"/>
            <a:ext cx="1562100" cy="7757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2582" y="1235173"/>
            <a:ext cx="4405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2 Tranh nông trại ý tưởng | nông trại, trang trí, mầm non">
            <a:extLst>
              <a:ext uri="{FF2B5EF4-FFF2-40B4-BE49-F238E27FC236}">
                <a16:creationId xmlns:a16="http://schemas.microsoft.com/office/drawing/2014/main" xmlns="" id="{61BA1CA8-1D25-4131-A25F-14A1B8BF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4505325" cy="39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0668001" y="5803900"/>
            <a:ext cx="1524000" cy="9216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2445" y="1405076"/>
            <a:ext cx="375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841" y="152503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22 Tranh nông trại ý tưởng | nông trại, trang trí, mầm non">
            <a:extLst>
              <a:ext uri="{FF2B5EF4-FFF2-40B4-BE49-F238E27FC236}">
                <a16:creationId xmlns:a16="http://schemas.microsoft.com/office/drawing/2014/main" xmlns="" id="{9A6BA9F3-6040-4F45-BB7A-3A6FE944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3" y="0"/>
            <a:ext cx="5238307" cy="39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0985499" y="5994400"/>
            <a:ext cx="1219201" cy="8454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1573" y="1350276"/>
            <a:ext cx="2785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ranh dán tường nông trại vui vẻ và hạnh phúc K0151">
            <a:extLst>
              <a:ext uri="{FF2B5EF4-FFF2-40B4-BE49-F238E27FC236}">
                <a16:creationId xmlns:a16="http://schemas.microsoft.com/office/drawing/2014/main" xmlns="" id="{5C0EAAA0-9135-4E98-9D3F-F0DE59ED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03" y="4677"/>
            <a:ext cx="5823097" cy="4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583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179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146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0972801" y="5951972"/>
            <a:ext cx="121920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21" y="199546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56 + 123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42402" y="-169237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4" y="61559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767" y="19885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556 – 444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65: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BIỂU ĐỒ TRANH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878530" y="4324455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25763" y="3850485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1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Khám phá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3983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470</Words>
  <Application>Microsoft Office PowerPoint</Application>
  <PresentationFormat>Widescreen</PresentationFormat>
  <Paragraphs>118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微软雅黑</vt:lpstr>
      <vt:lpstr>宋体</vt:lpstr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Cookie</vt:lpstr>
      <vt:lpstr>Dekko</vt:lpstr>
      <vt:lpstr>等线</vt:lpstr>
      <vt:lpstr>Exo</vt:lpstr>
      <vt:lpstr>Lato</vt:lpstr>
      <vt:lpstr>Lato Light</vt:lpstr>
      <vt:lpstr>Open Sans</vt:lpstr>
      <vt:lpstr>RocknRoll One</vt:lpstr>
      <vt:lpstr>Tahoma</vt:lpstr>
      <vt:lpstr>Times New Roman</vt:lpstr>
      <vt:lpstr>Utm AVO</vt:lpstr>
      <vt:lpstr>幼圆</vt:lpstr>
      <vt:lpstr>华康方圆体W7(P)</vt:lpstr>
      <vt:lpstr>自定义设计方案</vt:lpstr>
      <vt:lpstr>第一PPT，www.1ppt.com</vt:lpstr>
      <vt:lpstr>Office 主题​​</vt:lpstr>
      <vt:lpstr>1_Office Theme</vt:lpstr>
      <vt:lpstr>2_Office Theme</vt:lpstr>
      <vt:lpstr>1_Math Subject for Middle School - 7th Grade: Ratio, Proportion and Percent by Slidesgo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27</cp:revision>
  <dcterms:created xsi:type="dcterms:W3CDTF">2021-07-09T06:30:31Z</dcterms:created>
  <dcterms:modified xsi:type="dcterms:W3CDTF">2023-04-20T09:10:20Z</dcterms:modified>
</cp:coreProperties>
</file>