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0" r:id="rId5"/>
    <p:sldMasterId id="2147483663" r:id="rId6"/>
    <p:sldMasterId id="2147483680" r:id="rId7"/>
    <p:sldMasterId id="2147483697" r:id="rId8"/>
    <p:sldMasterId id="2147483714" r:id="rId9"/>
    <p:sldMasterId id="2147483731" r:id="rId10"/>
  </p:sldMasterIdLst>
  <p:sldIdLst>
    <p:sldId id="259" r:id="rId11"/>
    <p:sldId id="304" r:id="rId12"/>
    <p:sldId id="264" r:id="rId13"/>
    <p:sldId id="284" r:id="rId14"/>
    <p:sldId id="265" r:id="rId15"/>
    <p:sldId id="288" r:id="rId16"/>
    <p:sldId id="270" r:id="rId17"/>
    <p:sldId id="321" r:id="rId18"/>
    <p:sldId id="325" r:id="rId19"/>
    <p:sldId id="271" r:id="rId20"/>
    <p:sldId id="326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7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C1293-7490-4E63-9BD6-8DDCB6F1678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14" y="0"/>
            <a:ext cx="215328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BÀI 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714" y="1234169"/>
            <a:ext cx="6075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TÌM HIỂU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QUY ĐỊNH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NƠI CÔNG CỘNG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2" y="2960176"/>
            <a:ext cx="8180695" cy="3213434"/>
          </a:xfrm>
          <a:prstGeom prst="rect">
            <a:avLst/>
          </a:prstGeom>
        </p:spPr>
      </p:pic>
      <p:pic>
        <p:nvPicPr>
          <p:cNvPr id="4" name="Picture 2" descr="Cute children playing at pencil house Premium Vecto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/>
          <p:nvPr/>
        </p:nvSpPr>
        <p:spPr>
          <a:xfrm>
            <a:off x="2621609" y="500264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mbria" panose="02040503050406030204" charset="0"/>
                <a:cs typeface="Cambria" panose="02040503050406030204" charset="0"/>
                <a:sym typeface="Arial" panose="020B0604020202020204"/>
              </a:rPr>
              <a:t>YÊU CẦU CẦN ĐẠT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59" y="3000375"/>
            <a:ext cx="3176291" cy="3511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7021" y="-1168400"/>
            <a:ext cx="6758379" cy="4020578"/>
            <a:chOff x="934431" y="1800785"/>
            <a:chExt cx="10047893" cy="239132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934431" y="3361113"/>
              <a:ext cx="10047893" cy="8309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Nêu được một số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quy định cần tuân thủ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 ở nơi công cộng.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934431" y="1800785"/>
              <a:ext cx="10047893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</p:txBody>
        </p:sp>
      </p:grpSp>
      <p:sp>
        <p:nvSpPr>
          <p:cNvPr id="8" name="Rectangle: Rounded Corners 7"/>
          <p:cNvSpPr/>
          <p:nvPr/>
        </p:nvSpPr>
        <p:spPr>
          <a:xfrm>
            <a:off x="707021" y="3191898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Nêu được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những quy định cần tuân thủ ở nơi em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07020" y="4881030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ìm hiểu và tham quan những hoạt động phù hợp.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08" y="844732"/>
            <a:ext cx="4812834" cy="4822460"/>
          </a:xfrm>
          <a:prstGeom prst="rect">
            <a:avLst/>
          </a:prstGeom>
        </p:spPr>
      </p:pic>
      <p:sp>
        <p:nvSpPr>
          <p:cNvPr id="8" name="Title 4"/>
          <p:cNvSpPr txBox="1"/>
          <p:nvPr/>
        </p:nvSpPr>
        <p:spPr>
          <a:xfrm>
            <a:off x="2185986" y="1339056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CHÀO TẠM BIỆT CÁC EM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/>
          <p:nvPr/>
        </p:nvSpPr>
        <p:spPr>
          <a:xfrm>
            <a:off x="2621609" y="500264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  <a:sym typeface="Arial" panose="020B0604020202020204"/>
              </a:rPr>
              <a:t>YÊU CẦU CẦN ĐẠT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59" y="3000375"/>
            <a:ext cx="3176291" cy="3511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7021" y="-1168400"/>
            <a:ext cx="6758379" cy="4020578"/>
            <a:chOff x="934431" y="1800785"/>
            <a:chExt cx="10047893" cy="239132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934431" y="3361113"/>
              <a:ext cx="10047893" cy="8309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Nêu được một số </a:t>
              </a:r>
              <a:r>
                <a:rPr lang="en-US" sz="2800" b="1">
                  <a:solidFill>
                    <a:schemeClr val="accent2"/>
                  </a:solidFill>
                  <a:cs typeface="Times New Roman" panose="02020603050405020304" pitchFamily="18" charset="0"/>
                </a:rPr>
                <a:t>quy định cần tuân thủ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ở nơi công cộng.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934431" y="1800785"/>
              <a:ext cx="10047893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/>
          <p:cNvSpPr/>
          <p:nvPr/>
        </p:nvSpPr>
        <p:spPr>
          <a:xfrm>
            <a:off x="707021" y="3191898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Nêu được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những quy định cần tuân thủ ở nơi em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07020" y="4881030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ìm hiểu và tham quan những hoạt động phù hợp.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37849" y="3294564"/>
              <a:ext cx="1907874" cy="507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LUYỆN TẬP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Nêu những quy định cần tuân thủ ở các địa điểm sau: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62" y="1506602"/>
            <a:ext cx="5907815" cy="37740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00006" y="5394571"/>
            <a:ext cx="8913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Khi đến chùa, khu di tích, … chúng ta cần giữ gìn vệ sinh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Trang phục nhã nhặn, lịch sự.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2" y="1345528"/>
            <a:ext cx="4806484" cy="30198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79880" y="4669549"/>
            <a:ext cx="903224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charset="0"/>
                <a:ea typeface="+mn-ea"/>
                <a:cs typeface="Cambria Math" panose="02040503050406030204" charset="0"/>
              </a:rPr>
              <a:t>Khi đến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charset="0"/>
                <a:ea typeface="+mn-ea"/>
                <a:cs typeface="Cambria Math" panose="02040503050406030204" charset="0"/>
              </a:rPr>
              <a:t>siêu thị, khu vui chơi, rạp hát, … cần xếp hàng theo quy định.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charset="0"/>
                <a:ea typeface="+mn-ea"/>
                <a:cs typeface="Cambria Math" panose="02040503050406030204" charset="0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charset="0"/>
                <a:ea typeface="+mn-ea"/>
                <a:cs typeface="Cambria Math" panose="02040503050406030204" charset="0"/>
              </a:rPr>
              <a:t>Giữ vệ sinh chung.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charset="0"/>
              <a:ea typeface="+mn-ea"/>
              <a:cs typeface="Cambria Math" panose="0204050305040603020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4" t="6353"/>
          <a:stretch>
            <a:fillRect/>
          </a:stretch>
        </p:blipFill>
        <p:spPr>
          <a:xfrm>
            <a:off x="5274664" y="1194603"/>
            <a:ext cx="3111182" cy="33216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1"/>
          <a:stretch>
            <a:fillRect/>
          </a:stretch>
        </p:blipFill>
        <p:spPr>
          <a:xfrm>
            <a:off x="8517868" y="1170718"/>
            <a:ext cx="3111182" cy="334556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t="6353" r="48856"/>
          <a:stretch>
            <a:fillRect/>
          </a:stretch>
        </p:blipFill>
        <p:spPr>
          <a:xfrm>
            <a:off x="1224366" y="931885"/>
            <a:ext cx="4871634" cy="5201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38442" y="1587797"/>
            <a:ext cx="471148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đến thư viện: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Xếp hàng theo quy định.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Giữ trật tự.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Sắp xếp sách, tài liệu ngay ngắn, đúng vị trí.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Giữ vệ sinh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8" t="1120" r="-457" b="-1120"/>
          <a:stretch>
            <a:fillRect/>
          </a:stretch>
        </p:blipFill>
        <p:spPr>
          <a:xfrm>
            <a:off x="1153912" y="888459"/>
            <a:ext cx="4725113" cy="5081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549301"/>
            <a:ext cx="55122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đến bãi biển: Giữ gìn vệ sinh chung, mặc áo phao khi đi bơi, đi cùng người lớn.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8884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VẬN DỤNG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1043" y="1534173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Chia sẻ với các bạn về những quy định ở nơi gia đình em đang sinh sống.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8884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VẬN DỤNG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1043" y="1534173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Chia sẻ với các bạn về những quy định ở nơi gia đình em đang sinh sống.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243" y="2689111"/>
            <a:ext cx="10729913" cy="339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Không lấn chiếm vỉa hè.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aseline="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80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 xả rác ở vỉa hè.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Hòa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đồng, thân thiện với mọi người.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aseline="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80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 gây ồn, làm ồn ảnh hưởng đến mọi người xung quanh.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Tham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gia các hoạt động chung của khu dân cư.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aseline="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80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 trách nhiệm chăm sóc vườn hoa, cây cảnh khu vực nhà ở.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ữ Trật Tự Nơi Công Cộng.mp4" descr="Giữ Trật Tự Nơi Công Cộ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93.100586" end="64286.425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DD7A6781D0A73408B5B5A953A0CCCE1" ma:contentTypeVersion="2" ma:contentTypeDescription="Tạo tài liệu mới." ma:contentTypeScope="" ma:versionID="ad55d19e103e2b55486fd20b3fa8a761">
  <xsd:schema xmlns:xsd="http://www.w3.org/2001/XMLSchema" xmlns:xs="http://www.w3.org/2001/XMLSchema" xmlns:p="http://schemas.microsoft.com/office/2006/metadata/properties" xmlns:ns3="88959936-41ea-4660-8534-ddc647abe2d0" targetNamespace="http://schemas.microsoft.com/office/2006/metadata/properties" ma:root="true" ma:fieldsID="1a421e8f2eaccecb43bdbb77ab8472f5" ns3:_="">
    <xsd:import namespace="88959936-41ea-4660-8534-ddc647abe2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959936-41ea-4660-8534-ddc647abe2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8FB494-421B-4CF6-95F2-F504AE367923}">
  <ds:schemaRefs/>
</ds:datastoreItem>
</file>

<file path=customXml/itemProps2.xml><?xml version="1.0" encoding="utf-8"?>
<ds:datastoreItem xmlns:ds="http://schemas.openxmlformats.org/officeDocument/2006/customXml" ds:itemID="{DF00A2F4-9DD2-40A7-9AA6-3A889BF71E96}">
  <ds:schemaRefs/>
</ds:datastoreItem>
</file>

<file path=customXml/itemProps3.xml><?xml version="1.0" encoding="utf-8"?>
<ds:datastoreItem xmlns:ds="http://schemas.openxmlformats.org/officeDocument/2006/customXml" ds:itemID="{A30DBD1C-7D26-4832-B024-E9367B08BE7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Widescreen</PresentationFormat>
  <Paragraphs>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Math</vt:lpstr>
      <vt:lpstr>UTM Cookies</vt:lpstr>
      <vt:lpstr>Office Theme</vt:lpstr>
      <vt:lpstr>Cute Sticker by Slidesgo</vt:lpstr>
      <vt:lpstr>5_Cute Sticker by Slidesgo</vt:lpstr>
      <vt:lpstr>1_Cute Sticker by Slidesgo</vt:lpstr>
      <vt:lpstr>6_Cute Sticker by Slidesgo</vt:lpstr>
      <vt:lpstr>2_Cute Sticker by Slidesgo</vt:lpstr>
      <vt:lpstr>7_Cute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huyền phạm</cp:lastModifiedBy>
  <cp:revision>3</cp:revision>
  <dcterms:created xsi:type="dcterms:W3CDTF">2023-03-30T13:45:00Z</dcterms:created>
  <dcterms:modified xsi:type="dcterms:W3CDTF">2024-05-12T14:23:15Z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0x010100DDD7A6781D0A73408B5B5A953A0CCCE1</vt:lpwstr>
  </property>
  <property fmtid="{D5CDD505-2E9C-101B-9397-08002B2CF9AE}" pid="3" name="ICV">
    <vt:lpwstr>975107FC714E460B8AFA0871FA1CB0CC_12</vt:lpwstr>
  </property>
  <property fmtid="{D5CDD505-2E9C-101B-9397-08002B2CF9AE}" pid="4" name="KSOProductBuildVer">
    <vt:lpwstr>1033-12.2.0.13489</vt:lpwstr>
  </property>
</Properties>
</file>