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42" r:id="rId3"/>
  </p:sldMasterIdLst>
  <p:notesMasterIdLst>
    <p:notesMasterId r:id="rId14"/>
  </p:notesMasterIdLst>
  <p:sldIdLst>
    <p:sldId id="348" r:id="rId4"/>
    <p:sldId id="314" r:id="rId5"/>
    <p:sldId id="2007577132" r:id="rId6"/>
    <p:sldId id="286" r:id="rId7"/>
    <p:sldId id="310" r:id="rId8"/>
    <p:sldId id="288" r:id="rId9"/>
    <p:sldId id="293" r:id="rId10"/>
    <p:sldId id="2007577131" r:id="rId11"/>
    <p:sldId id="2007577130" r:id="rId12"/>
    <p:sldId id="2007577120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E778-DE41-488C-9CB7-A1D7DE930C5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D5BF-CC52-473F-8B93-0A2AFDC0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1B8D5-F2E6-46EC-A9BA-C85E9A0C6D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8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053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2024/3/17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5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5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4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3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91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43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52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26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60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0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31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427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446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24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7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5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media1.mp3"/><Relationship Id="rId7" Type="http://schemas.openxmlformats.org/officeDocument/2006/relationships/image" Target="../media/image3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e0f01d50e93b5be62aa78ca12bd19666">
            <a:hlinkClick r:id="" action="ppaction://noaction"/>
            <a:extLst>
              <a:ext uri="{FF2B5EF4-FFF2-40B4-BE49-F238E27FC236}">
                <a16:creationId xmlns:a16="http://schemas.microsoft.com/office/drawing/2014/main" id="{A53DFEDC-CA5B-4993-9B41-595A6655319F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590" y="5362729"/>
            <a:ext cx="2170430" cy="1573929"/>
          </a:xfrm>
          <a:prstGeom prst="rect">
            <a:avLst/>
          </a:prstGeom>
        </p:spPr>
      </p:pic>
      <p:pic>
        <p:nvPicPr>
          <p:cNvPr id="3" name="Media1">
            <a:hlinkClick r:id="" action="ppaction://media"/>
            <a:extLst>
              <a:ext uri="{FF2B5EF4-FFF2-40B4-BE49-F238E27FC236}">
                <a16:creationId xmlns:a16="http://schemas.microsoft.com/office/drawing/2014/main" id="{B3A6F1E7-30D9-48C2-872C-96F0B5CDEF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48242" y="537319"/>
            <a:ext cx="406400" cy="406400"/>
          </a:xfrm>
          <a:prstGeom prst="rect">
            <a:avLst/>
          </a:prstGeom>
        </p:spPr>
      </p:pic>
      <p:pic>
        <p:nvPicPr>
          <p:cNvPr id="4" name="图片 1" descr="矢量智能">
            <a:extLst>
              <a:ext uri="{FF2B5EF4-FFF2-40B4-BE49-F238E27FC236}">
                <a16:creationId xmlns:a16="http://schemas.microsoft.com/office/drawing/2014/main" id="{D6BF1920-0AAA-5D64-B690-EB95E36B98AC}"/>
              </a:ext>
            </a:extLst>
          </p:cNvPr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174" y="4157499"/>
            <a:ext cx="12188826" cy="2700501"/>
          </a:xfrm>
          <a:prstGeom prst="rect">
            <a:avLst/>
          </a:prstGeom>
        </p:spPr>
      </p:pic>
      <p:pic>
        <p:nvPicPr>
          <p:cNvPr id="7" name="图片 9" descr="e6a655ed09bc757151afabca7ab85c5c">
            <a:extLst>
              <a:ext uri="{FF2B5EF4-FFF2-40B4-BE49-F238E27FC236}">
                <a16:creationId xmlns:a16="http://schemas.microsoft.com/office/drawing/2014/main" id="{A4A5E474-DE9F-9A38-D525-ED7D53DE887C}"/>
              </a:ext>
            </a:extLst>
          </p:cNvPr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9" name="图片 10" descr="d1ca708a87c9b39e9bdf39142e09b55e">
            <a:extLst>
              <a:ext uri="{FF2B5EF4-FFF2-40B4-BE49-F238E27FC236}">
                <a16:creationId xmlns:a16="http://schemas.microsoft.com/office/drawing/2014/main" id="{526B1C91-F310-942C-53C8-E1E27725E9F4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 rot="20112971">
            <a:off x="-171042" y="383204"/>
            <a:ext cx="2428243" cy="232869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CBF44543-0551-4FC0-AAE5-F6978EB8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5832"/>
            <a:ext cx="9374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012F1EA-0637-FAC1-5256-98E62E70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71" y="1756108"/>
            <a:ext cx="1078637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CÓ BA CHỮ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0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Ôn luyện so sánh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số có ba chữ 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Chuẩn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54: Luyện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tập chung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96679" y="502470"/>
            <a:ext cx="613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959174"/>
            <a:chOff x="774356" y="888444"/>
            <a:chExt cx="10187293" cy="1959174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3872256"/>
            <a:ext cx="10187300" cy="1450015"/>
            <a:chOff x="752655" y="2065203"/>
            <a:chExt cx="10209001" cy="1348848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1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Tìm được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D7A53-3A78-9F41-A063-B4A296A77D1C}"/>
              </a:ext>
            </a:extLst>
          </p:cNvPr>
          <p:cNvSpPr txBox="1"/>
          <p:nvPr/>
        </p:nvSpPr>
        <p:spPr>
          <a:xfrm>
            <a:off x="2050868" y="2772783"/>
            <a:ext cx="7972363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468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35" y="4689460"/>
            <a:ext cx="2522013" cy="173423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228208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b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76642" y="212282"/>
            <a:ext cx="6361546" cy="820674"/>
            <a:chOff x="816002" y="765268"/>
            <a:chExt cx="6739830" cy="820674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765268"/>
              <a:ext cx="604941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483272" y="1567472"/>
            <a:ext cx="3466013" cy="779833"/>
            <a:chOff x="1169590" y="4644391"/>
            <a:chExt cx="3466013" cy="77983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3466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471987" y="4644391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483272" y="2789768"/>
            <a:ext cx="3466013" cy="746594"/>
            <a:chOff x="845497" y="4621088"/>
            <a:chExt cx="3466013" cy="7465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845497" y="4659796"/>
              <a:ext cx="3466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483271" y="4030619"/>
            <a:ext cx="3466013" cy="723738"/>
            <a:chOff x="971126" y="3361179"/>
            <a:chExt cx="3466013" cy="72373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971126" y="3361179"/>
              <a:ext cx="3466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303523" y="33711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67725"/>
            <a:ext cx="3466013" cy="795168"/>
            <a:chOff x="1169590" y="4629056"/>
            <a:chExt cx="3466013" cy="79516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3466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446003" y="462905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29346"/>
            <a:ext cx="3466013" cy="829864"/>
            <a:chOff x="1169590" y="4594360"/>
            <a:chExt cx="3466013" cy="82986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3466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479087" y="4594360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23792"/>
            <a:ext cx="3466013" cy="824732"/>
            <a:chOff x="1169590" y="4599492"/>
            <a:chExt cx="3466013" cy="8247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3466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490062" y="459949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30314" y="15581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960767" y="155428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937711" y="274360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960767" y="393252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Ở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trung</a:t>
            </a:r>
            <a:r>
              <a:rPr lang="en-US" sz="3200" b="1" dirty="0"/>
              <a:t> </a:t>
            </a:r>
            <a:r>
              <a:rPr lang="en-US" sz="3200" b="1" dirty="0" err="1"/>
              <a:t>tâm</a:t>
            </a:r>
            <a:r>
              <a:rPr lang="en-US" sz="3200" b="1" dirty="0"/>
              <a:t> </a:t>
            </a:r>
            <a:r>
              <a:rPr lang="en-US" sz="3200" b="1" dirty="0" err="1"/>
              <a:t>chăm</a:t>
            </a:r>
            <a:r>
              <a:rPr lang="en-US" sz="3200" b="1" dirty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  <a:r>
              <a:rPr lang="en-US" sz="3200" b="1" dirty="0" err="1"/>
              <a:t>mèo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mèo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đeo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thẻ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vi-VN" sz="3200" b="1" dirty="0"/>
              <a:t> như dưới đây:</a:t>
            </a:r>
            <a:r>
              <a:rPr lang="en-US" sz="32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998758" cy="1909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VN" sz="3200" b="1" dirty="0"/>
              <a:t>Chú mèo đeo số bé nhất là: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VN" sz="3200" b="1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7011389" y="3366522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7011389" y="4347200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4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ghi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(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). </a:t>
            </a:r>
            <a:r>
              <a:rPr lang="en-US" sz="3200" b="1" dirty="0" err="1"/>
              <a:t>Nối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b="1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b="1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b="1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b="1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9BEC8B-41DB-44BE-FDF1-8266E6367D26}"/>
              </a:ext>
            </a:extLst>
          </p:cNvPr>
          <p:cNvCxnSpPr>
            <a:cxnSpLocks/>
          </p:cNvCxnSpPr>
          <p:nvPr/>
        </p:nvCxnSpPr>
        <p:spPr>
          <a:xfrm flipV="1">
            <a:off x="4280216" y="1321239"/>
            <a:ext cx="4161655" cy="410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952257-9409-2C70-C326-1F292E03AB08}"/>
              </a:ext>
            </a:extLst>
          </p:cNvPr>
          <p:cNvCxnSpPr>
            <a:cxnSpLocks/>
          </p:cNvCxnSpPr>
          <p:nvPr/>
        </p:nvCxnSpPr>
        <p:spPr>
          <a:xfrm>
            <a:off x="1710460" y="1362276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1A121A-DB6D-547A-3EC0-83B323D3E5A2}"/>
              </a:ext>
            </a:extLst>
          </p:cNvPr>
          <p:cNvCxnSpPr>
            <a:cxnSpLocks/>
          </p:cNvCxnSpPr>
          <p:nvPr/>
        </p:nvCxnSpPr>
        <p:spPr>
          <a:xfrm>
            <a:off x="9310795" y="850998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về cấu tạo vũ trụ">
            <a:extLst>
              <a:ext uri="{FF2B5EF4-FFF2-40B4-BE49-F238E27FC236}">
                <a16:creationId xmlns:a16="http://schemas.microsoft.com/office/drawing/2014/main" id="{F0819978-46F9-CDDF-D7FD-15D32D81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13" y="305075"/>
            <a:ext cx="9206374" cy="607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F6AD2-B958-26C0-AACC-85BCFD266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C4C73BB3-7B26-C4A9-174E-56B45A7B60AC}"/>
              </a:ext>
            </a:extLst>
          </p:cNvPr>
          <p:cNvSpPr txBox="1"/>
          <p:nvPr/>
        </p:nvSpPr>
        <p:spPr>
          <a:xfrm>
            <a:off x="2896679" y="502470"/>
            <a:ext cx="613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8E0C14-2408-94F4-8742-79AE9E4DB99B}"/>
              </a:ext>
            </a:extLst>
          </p:cNvPr>
          <p:cNvGrpSpPr/>
          <p:nvPr/>
        </p:nvGrpSpPr>
        <p:grpSpPr>
          <a:xfrm>
            <a:off x="986306" y="1535729"/>
            <a:ext cx="10187293" cy="1959174"/>
            <a:chOff x="774356" y="888444"/>
            <a:chExt cx="10187293" cy="19591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4E5D1A-810A-31D6-85D3-902D2F51C8FE}"/>
                </a:ext>
              </a:extLst>
            </p:cNvPr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CFDCB8E8-4EBF-1CD8-E907-1AD185131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>
                <a:extLst>
                  <a:ext uri="{FF2B5EF4-FFF2-40B4-BE49-F238E27FC236}">
                    <a16:creationId xmlns:a16="http://schemas.microsoft.com/office/drawing/2014/main" id="{595B9F5F-C389-29B7-65A7-9F03D225B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>
                <a:extLst>
                  <a:ext uri="{FF2B5EF4-FFF2-40B4-BE49-F238E27FC236}">
                    <a16:creationId xmlns:a16="http://schemas.microsoft.com/office/drawing/2014/main" id="{09097B37-9B8B-655D-F244-2AB35C775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F6324A-7694-79E9-3B5C-6999CAA456A1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0E567A-1A71-9D56-96E8-DF112EF7A178}"/>
              </a:ext>
            </a:extLst>
          </p:cNvPr>
          <p:cNvGrpSpPr/>
          <p:nvPr/>
        </p:nvGrpSpPr>
        <p:grpSpPr>
          <a:xfrm>
            <a:off x="1093882" y="3872256"/>
            <a:ext cx="10187300" cy="1450015"/>
            <a:chOff x="752655" y="2065203"/>
            <a:chExt cx="10209001" cy="13488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0FAABF4-A6C8-747A-2485-B932A05D30DA}"/>
                </a:ext>
              </a:extLst>
            </p:cNvPr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>
                <a:extLst>
                  <a:ext uri="{FF2B5EF4-FFF2-40B4-BE49-F238E27FC236}">
                    <a16:creationId xmlns:a16="http://schemas.microsoft.com/office/drawing/2014/main" id="{3171EEE5-2A1F-D043-72FB-68BCD0E0F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>
                <a:extLst>
                  <a:ext uri="{FF2B5EF4-FFF2-40B4-BE49-F238E27FC236}">
                    <a16:creationId xmlns:a16="http://schemas.microsoft.com/office/drawing/2014/main" id="{4CAB56CE-42AF-4CDF-E95C-65D28CC97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>
                <a:extLst>
                  <a:ext uri="{FF2B5EF4-FFF2-40B4-BE49-F238E27FC236}">
                    <a16:creationId xmlns:a16="http://schemas.microsoft.com/office/drawing/2014/main" id="{9EE6ED66-08C0-74DA-D80B-CB96CBB3A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B23966-BE31-EF4F-723C-FF1F87E78C84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1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Tìm được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9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FEC6EB-03FD-4705-917A-559FFD26257A}:348"/>
  <p:tag name="ISPRING_SLIDE_INDENT_LEVEL" val="0"/>
  <p:tag name="ISPRING_CUSTOM_TIMING_USED" val="1"/>
  <p:tag name="ISPRING_PLAYER_LAYOUT_TYPE" val="Full"/>
  <p:tag name="GENSWF_ADVANCE_TIME" val="20.000"/>
  <p:tag name="GENSWF_SLIDE_TITLE" val="Thông tin/ Information"/>
  <p:tag name="ISPRING_SLIDE_ID_2" val="{A3789BBC-416E-42D5-A5C9-D794D0BFA0E7}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292</Words>
  <Application>Microsoft Office PowerPoint</Application>
  <PresentationFormat>Widescreen</PresentationFormat>
  <Paragraphs>51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7_Office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huyền phạm</cp:lastModifiedBy>
  <cp:revision>256</cp:revision>
  <dcterms:created xsi:type="dcterms:W3CDTF">2021-06-02T01:34:28Z</dcterms:created>
  <dcterms:modified xsi:type="dcterms:W3CDTF">2024-03-17T12:52:00Z</dcterms:modified>
</cp:coreProperties>
</file>