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9" r:id="rId2"/>
    <p:sldMasterId id="2147483692" r:id="rId3"/>
  </p:sldMasterIdLst>
  <p:notesMasterIdLst>
    <p:notesMasterId r:id="rId17"/>
  </p:notesMasterIdLst>
  <p:handoutMasterIdLst>
    <p:handoutMasterId r:id="rId18"/>
  </p:handoutMasterIdLst>
  <p:sldIdLst>
    <p:sldId id="2007577115" r:id="rId4"/>
    <p:sldId id="276" r:id="rId5"/>
    <p:sldId id="277" r:id="rId6"/>
    <p:sldId id="278" r:id="rId7"/>
    <p:sldId id="279" r:id="rId8"/>
    <p:sldId id="2007577118" r:id="rId9"/>
    <p:sldId id="2007577117" r:id="rId10"/>
    <p:sldId id="2007577110" r:id="rId11"/>
    <p:sldId id="2007577111" r:id="rId12"/>
    <p:sldId id="2007577112" r:id="rId13"/>
    <p:sldId id="2007577113" r:id="rId14"/>
    <p:sldId id="2007577114" r:id="rId15"/>
    <p:sldId id="200757711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ABFF"/>
    <a:srgbClr val="DB93FF"/>
    <a:srgbClr val="CC66FF"/>
    <a:srgbClr val="00CC66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77" d="100"/>
          <a:sy n="77" d="100"/>
        </p:scale>
        <p:origin x="267" y="5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FCFA878-B618-4B38-93B9-AA47A0F274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A0C6BE-FECD-46F1-ADB3-715C6199A7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CA410-CD9D-4AF8-9A2E-8427E7CB6714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2547BF-7567-448E-954F-E00478A3221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DFFE7E-E5E4-485C-BD06-388DA58709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9882D-54B9-471E-A101-F23B82F0E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366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0066AF-5B26-4EDD-8FAD-595EFBF60D7E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65F507-1483-497D-B293-80E7E228D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289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64407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7.gi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8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F9A88FF-981D-4D54-89F8-E14626D6ADBD}"/>
              </a:ext>
            </a:extLst>
          </p:cNvPr>
          <p:cNvSpPr txBox="1"/>
          <p:nvPr userDrawn="1"/>
        </p:nvSpPr>
        <p:spPr>
          <a:xfrm>
            <a:off x="1601226" y="6533239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76129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4" name="TextBox 133">
            <a:extLst>
              <a:ext uri="{FF2B5EF4-FFF2-40B4-BE49-F238E27FC236}">
                <a16:creationId xmlns:a16="http://schemas.microsoft.com/office/drawing/2014/main" id="{23418162-C26E-4370-9D2F-33E57C0A0B7E}"/>
              </a:ext>
            </a:extLst>
          </p:cNvPr>
          <p:cNvSpPr txBox="1"/>
          <p:nvPr userDrawn="1"/>
        </p:nvSpPr>
        <p:spPr>
          <a:xfrm>
            <a:off x="7514755" y="6517885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709266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868546-2164-4C33-8F22-32B28A4FD9F0}"/>
              </a:ext>
            </a:extLst>
          </p:cNvPr>
          <p:cNvSpPr txBox="1"/>
          <p:nvPr userDrawn="1"/>
        </p:nvSpPr>
        <p:spPr>
          <a:xfrm>
            <a:off x="8942603" y="-31899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069836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0140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803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E15F07-3376-4EB4-851C-C01CF1485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EBD0CC-E3E2-4331-AA06-EBB8ADD6037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-Rounded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-Rounded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B2C266-EC5F-43A6-86D4-1CC2C7AD6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634F2D-4F96-4A1A-A648-518B1AFE058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-Rounded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-Rounded"/>
              <a:cs typeface="+mn-cs"/>
            </a:endParaRPr>
          </a:p>
        </p:txBody>
      </p:sp>
      <p:pic>
        <p:nvPicPr>
          <p:cNvPr id="6" name="图片 9">
            <a:extLst>
              <a:ext uri="{FF2B5EF4-FFF2-40B4-BE49-F238E27FC236}">
                <a16:creationId xmlns:a16="http://schemas.microsoft.com/office/drawing/2014/main" id="{4B1DF6FC-7E16-4635-8A35-944AD89C60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908" t="16713" b="14111"/>
          <a:stretch>
            <a:fillRect/>
          </a:stretch>
        </p:blipFill>
        <p:spPr>
          <a:xfrm>
            <a:off x="2456500" y="508763"/>
            <a:ext cx="7558181" cy="5808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图片 12">
            <a:extLst>
              <a:ext uri="{FF2B5EF4-FFF2-40B4-BE49-F238E27FC236}">
                <a16:creationId xmlns:a16="http://schemas.microsoft.com/office/drawing/2014/main" id="{97358077-9EE7-44A7-97C6-315D9C46C8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487479" y="1331058"/>
            <a:ext cx="5507665" cy="1549970"/>
          </a:xfrm>
          <a:prstGeom prst="rect">
            <a:avLst/>
          </a:prstGeom>
        </p:spPr>
      </p:pic>
      <p:pic>
        <p:nvPicPr>
          <p:cNvPr id="8" name="图片 1">
            <a:extLst>
              <a:ext uri="{FF2B5EF4-FFF2-40B4-BE49-F238E27FC236}">
                <a16:creationId xmlns:a16="http://schemas.microsoft.com/office/drawing/2014/main" id="{9646E44B-3867-4CC2-B640-09E839EA10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93" t="2191" r="2694" b="6031"/>
          <a:stretch>
            <a:fillRect/>
          </a:stretch>
        </p:blipFill>
        <p:spPr>
          <a:xfrm>
            <a:off x="112395" y="3453134"/>
            <a:ext cx="3482340" cy="3165475"/>
          </a:xfrm>
          <a:prstGeom prst="rect">
            <a:avLst/>
          </a:prstGeom>
        </p:spPr>
      </p:pic>
      <p:pic>
        <p:nvPicPr>
          <p:cNvPr id="9" name="图片 20">
            <a:extLst>
              <a:ext uri="{FF2B5EF4-FFF2-40B4-BE49-F238E27FC236}">
                <a16:creationId xmlns:a16="http://schemas.microsoft.com/office/drawing/2014/main" id="{A048540C-02AE-45F9-A868-5AF452F0EFD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137" y="142240"/>
            <a:ext cx="1630363" cy="1485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9" descr="7025f93bab81e29a45dfc8ebfbf481b9">
            <a:extLst>
              <a:ext uri="{FF2B5EF4-FFF2-40B4-BE49-F238E27FC236}">
                <a16:creationId xmlns:a16="http://schemas.microsoft.com/office/drawing/2014/main" id="{890BE992-9077-47BD-BA72-99B4456EAB4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913372" y="955675"/>
            <a:ext cx="4785995" cy="6764020"/>
          </a:xfrm>
          <a:prstGeom prst="rect">
            <a:avLst/>
          </a:prstGeom>
        </p:spPr>
      </p:pic>
      <p:sp>
        <p:nvSpPr>
          <p:cNvPr id="11" name="矩形 8">
            <a:extLst>
              <a:ext uri="{FF2B5EF4-FFF2-40B4-BE49-F238E27FC236}">
                <a16:creationId xmlns:a16="http://schemas.microsoft.com/office/drawing/2014/main" id="{93040D19-7743-43B1-A900-286D474B37E7}"/>
              </a:ext>
            </a:extLst>
          </p:cNvPr>
          <p:cNvSpPr/>
          <p:nvPr userDrawn="1"/>
        </p:nvSpPr>
        <p:spPr>
          <a:xfrm>
            <a:off x="106327" y="95693"/>
            <a:ext cx="11972260" cy="6634716"/>
          </a:xfrm>
          <a:prstGeom prst="rect">
            <a:avLst/>
          </a:prstGeom>
          <a:noFill/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Arial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29391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2024/3/17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749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2024/3/17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430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394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989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881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240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251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028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59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86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852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595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637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298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268FBC2-A039-41A8-B368-926DE1556C72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21485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2024/3/17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56D77B1-C2AC-4E51-885D-2E687FD792DE}"/>
              </a:ext>
            </a:extLst>
          </p:cNvPr>
          <p:cNvSpPr txBox="1"/>
          <p:nvPr userDrawn="1"/>
        </p:nvSpPr>
        <p:spPr>
          <a:xfrm>
            <a:off x="9201992" y="-18115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94281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9" name="图形 1">
            <a:extLst>
              <a:ext uri="{FF2B5EF4-FFF2-40B4-BE49-F238E27FC236}">
                <a16:creationId xmlns:a16="http://schemas.microsoft.com/office/drawing/2014/main" id="{4147D270-CA58-46E3-A687-87D81398E6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5212224"/>
            <a:ext cx="3308946" cy="16457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69D82C2-117E-4A35-95BF-D458B26D688D}"/>
              </a:ext>
            </a:extLst>
          </p:cNvPr>
          <p:cNvSpPr txBox="1"/>
          <p:nvPr userDrawn="1"/>
        </p:nvSpPr>
        <p:spPr>
          <a:xfrm>
            <a:off x="8011749" y="0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36505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5733CB7-2EEC-42DC-9103-2D109DD1CFEE}"/>
              </a:ext>
            </a:extLst>
          </p:cNvPr>
          <p:cNvSpPr txBox="1"/>
          <p:nvPr userDrawn="1"/>
        </p:nvSpPr>
        <p:spPr>
          <a:xfrm>
            <a:off x="7320632" y="6524284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57174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D616774-3438-47D7-81AB-B40EEBD5818D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83341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C8F1E24-5B7F-481A-86BE-BC8D3CC99D79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1585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15E454A-B08C-4576-8333-920008E55294}"/>
              </a:ext>
            </a:extLst>
          </p:cNvPr>
          <p:cNvSpPr txBox="1"/>
          <p:nvPr userDrawn="1"/>
        </p:nvSpPr>
        <p:spPr>
          <a:xfrm>
            <a:off x="7668010" y="6560136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26300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34.pn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278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704" r:id="rId13"/>
    <p:sldLayoutId id="2147483705" r:id="rId14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2024/3/17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2770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88219D-55DF-45EB-B25E-1C948F6C6EA0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499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3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5.png"/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40.png"/><Relationship Id="rId12" Type="http://schemas.openxmlformats.org/officeDocument/2006/relationships/image" Target="../media/image44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36.png"/><Relationship Id="rId11" Type="http://schemas.microsoft.com/office/2007/relationships/hdphoto" Target="../media/hdphoto1.wdp"/><Relationship Id="rId5" Type="http://schemas.openxmlformats.org/officeDocument/2006/relationships/image" Target="../media/image39.png"/><Relationship Id="rId10" Type="http://schemas.openxmlformats.org/officeDocument/2006/relationships/image" Target="../media/image43.png"/><Relationship Id="rId4" Type="http://schemas.openxmlformats.org/officeDocument/2006/relationships/image" Target="../media/image35.jpeg"/><Relationship Id="rId9" Type="http://schemas.openxmlformats.org/officeDocument/2006/relationships/image" Target="../media/image42.png"/><Relationship Id="rId14" Type="http://schemas.openxmlformats.org/officeDocument/2006/relationships/image" Target="../media/image3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4.png"/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40.png"/><Relationship Id="rId12" Type="http://schemas.microsoft.com/office/2007/relationships/hdphoto" Target="../media/hdphoto3.wdp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36.png"/><Relationship Id="rId11" Type="http://schemas.openxmlformats.org/officeDocument/2006/relationships/image" Target="../media/image47.png"/><Relationship Id="rId5" Type="http://schemas.openxmlformats.org/officeDocument/2006/relationships/image" Target="../media/image39.png"/><Relationship Id="rId15" Type="http://schemas.openxmlformats.org/officeDocument/2006/relationships/image" Target="../media/image38.png"/><Relationship Id="rId10" Type="http://schemas.microsoft.com/office/2007/relationships/hdphoto" Target="../media/hdphoto2.wdp"/><Relationship Id="rId4" Type="http://schemas.openxmlformats.org/officeDocument/2006/relationships/image" Target="../media/image35.jpeg"/><Relationship Id="rId9" Type="http://schemas.openxmlformats.org/officeDocument/2006/relationships/image" Target="../media/image46.png"/><Relationship Id="rId14" Type="http://schemas.openxmlformats.org/officeDocument/2006/relationships/image" Target="../media/image4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4.png"/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40.png"/><Relationship Id="rId12" Type="http://schemas.microsoft.com/office/2007/relationships/hdphoto" Target="../media/hdphoto5.wdp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36.png"/><Relationship Id="rId11" Type="http://schemas.openxmlformats.org/officeDocument/2006/relationships/image" Target="../media/image49.png"/><Relationship Id="rId5" Type="http://schemas.openxmlformats.org/officeDocument/2006/relationships/image" Target="../media/image39.png"/><Relationship Id="rId15" Type="http://schemas.openxmlformats.org/officeDocument/2006/relationships/image" Target="../media/image38.png"/><Relationship Id="rId10" Type="http://schemas.microsoft.com/office/2007/relationships/hdphoto" Target="../media/hdphoto4.wdp"/><Relationship Id="rId4" Type="http://schemas.openxmlformats.org/officeDocument/2006/relationships/image" Target="../media/image35.jpeg"/><Relationship Id="rId9" Type="http://schemas.openxmlformats.org/officeDocument/2006/relationships/image" Target="../media/image48.png"/><Relationship Id="rId14" Type="http://schemas.openxmlformats.org/officeDocument/2006/relationships/image" Target="../media/image4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microsoft.com/office/2007/relationships/hdphoto" Target="../media/hdphoto7.wdp"/><Relationship Id="rId7" Type="http://schemas.microsoft.com/office/2007/relationships/hdphoto" Target="../media/hdphoto9.wdp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7.png"/><Relationship Id="rId5" Type="http://schemas.microsoft.com/office/2007/relationships/hdphoto" Target="../media/hdphoto8.wdp"/><Relationship Id="rId4" Type="http://schemas.openxmlformats.org/officeDocument/2006/relationships/image" Target="../media/image56.png"/><Relationship Id="rId9" Type="http://schemas.microsoft.com/office/2007/relationships/hdphoto" Target="../media/hdphoto10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3821ED9E-0786-4025-88AA-FAA56FBB3344}"/>
              </a:ext>
            </a:extLst>
          </p:cNvPr>
          <p:cNvSpPr txBox="1"/>
          <p:nvPr/>
        </p:nvSpPr>
        <p:spPr>
          <a:xfrm>
            <a:off x="1023632" y="2644170"/>
            <a:ext cx="10782043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#9Slide03 Arima Madurai Medium" panose="00000600000000000000" pitchFamily="2" charset="0"/>
              </a:rPr>
              <a:t> TOÁN 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#9Slide03 Arima Madurai Medium" panose="00000600000000000000" pitchFamily="2" charset="0"/>
              </a:rPr>
              <a:t>BÀI </a:t>
            </a:r>
            <a:r>
              <a:rPr lang="en-US" sz="4800" b="1" dirty="0">
                <a:solidFill>
                  <a:srgbClr val="FF0000"/>
                </a:solidFill>
                <a:latin typeface="Calibri"/>
                <a:cs typeface="#9Slide03 Arima Madurai Medium" panose="00000600000000000000" pitchFamily="2" charset="0"/>
              </a:rPr>
              <a:t>54 : LUYỆN TẬP CHUNG 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#9Slide03 Arima Madurai Medium" panose="00000600000000000000" pitchFamily="2" charset="0"/>
              </a:rPr>
              <a:t> (TIẾT 1)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#9Slide03 Arima Madurai Medium" panose="00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718037"/>
      </p:ext>
    </p:extLst>
  </p:cSld>
  <p:clrMapOvr>
    <a:masterClrMapping/>
  </p:clrMapOvr>
  <p:transition spd="slow"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23915A55-2FA9-4DA6-960D-69CA6AD96889}"/>
              </a:ext>
            </a:extLst>
          </p:cNvPr>
          <p:cNvGrpSpPr/>
          <p:nvPr/>
        </p:nvGrpSpPr>
        <p:grpSpPr>
          <a:xfrm>
            <a:off x="951569" y="392382"/>
            <a:ext cx="10097998" cy="660528"/>
            <a:chOff x="1183343" y="1374364"/>
            <a:chExt cx="10097998" cy="660528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940C1E8-B325-45ED-9F46-55EA45D021AF}"/>
                </a:ext>
              </a:extLst>
            </p:cNvPr>
            <p:cNvSpPr txBox="1"/>
            <p:nvPr/>
          </p:nvSpPr>
          <p:spPr>
            <a:xfrm>
              <a:off x="1835475" y="1374364"/>
              <a:ext cx="9445866" cy="65877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err="1"/>
                <a:t>Số</a:t>
              </a:r>
              <a:r>
                <a:rPr lang="en-US" sz="2800" dirty="0"/>
                <a:t>?</a:t>
              </a: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7FED441F-B3B9-42FF-AD0E-B30FAA525F34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3</a:t>
              </a: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A2204D20-5699-4A2E-BD01-06CAEA5A55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632" b="98867" l="3593" r="97006">
                        <a14:foregroundMark x1="5788" y1="63456" x2="5788" y2="63456"/>
                        <a14:foregroundMark x1="5589" y1="66006" x2="5589" y2="66006"/>
                        <a14:foregroundMark x1="22355" y1="91218" x2="28543" y2="91218"/>
                        <a14:foregroundMark x1="21557" y1="97450" x2="21557" y2="98867"/>
                        <a14:foregroundMark x1="59681" y1="90935" x2="59681" y2="90935"/>
                        <a14:foregroundMark x1="59681" y1="91501" x2="59681" y2="93768"/>
                        <a14:foregroundMark x1="65669" y1="87252" x2="65669" y2="87252"/>
                        <a14:foregroundMark x1="65669" y1="87252" x2="80040" y2="82436"/>
                        <a14:foregroundMark x1="80040" y1="82153" x2="70060" y2="79320"/>
                        <a14:foregroundMark x1="70060" y1="79320" x2="64271" y2="73371"/>
                        <a14:foregroundMark x1="64271" y1="73088" x2="80439" y2="73938"/>
                        <a14:foregroundMark x1="80439" y1="73938" x2="81038" y2="74221"/>
                        <a14:foregroundMark x1="81038" y1="73938" x2="85230" y2="81303"/>
                        <a14:foregroundMark x1="85230" y1="80737" x2="85230" y2="78754"/>
                        <a14:foregroundMark x1="85230" y1="78470" x2="78244" y2="73088"/>
                        <a14:foregroundMark x1="78244" y1="73088" x2="74052" y2="72805"/>
                        <a14:foregroundMark x1="61477" y1="87819" x2="69261" y2="88102"/>
                        <a14:foregroundMark x1="69261" y1="88102" x2="76647" y2="87252"/>
                        <a14:foregroundMark x1="79441" y1="86119" x2="84232" y2="84419"/>
                        <a14:foregroundMark x1="85230" y1="83569" x2="86627" y2="80453"/>
                        <a14:foregroundMark x1="54890" y1="28895" x2="66667" y2="28612"/>
                        <a14:foregroundMark x1="66667" y1="28329" x2="56287" y2="26062"/>
                        <a14:foregroundMark x1="87824" y1="34278" x2="93413" y2="27479"/>
                        <a14:foregroundMark x1="93413" y1="27479" x2="93413" y2="27479"/>
                        <a14:foregroundMark x1="97006" y1="22096" x2="97006" y2="22096"/>
                        <a14:foregroundMark x1="4990" y1="65439" x2="4990" y2="65439"/>
                        <a14:foregroundMark x1="3593" y1="44759" x2="3593" y2="447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6551" y="3518940"/>
            <a:ext cx="4164580" cy="293432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5B534AA-43A3-49D0-91E7-4EAA1E29D33E}"/>
              </a:ext>
            </a:extLst>
          </p:cNvPr>
          <p:cNvSpPr txBox="1"/>
          <p:nvPr/>
        </p:nvSpPr>
        <p:spPr>
          <a:xfrm>
            <a:off x="1109204" y="1277030"/>
            <a:ext cx="5168403" cy="31690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200000"/>
              </a:lnSpc>
              <a:buAutoNum type="alphaLcParenR"/>
            </a:pPr>
            <a:r>
              <a:rPr lang="en-VN" sz="2600" dirty="0"/>
              <a:t>Số liền trước của 680 là:</a:t>
            </a:r>
          </a:p>
          <a:p>
            <a:pPr marL="342900" indent="-342900">
              <a:lnSpc>
                <a:spcPct val="200000"/>
              </a:lnSpc>
              <a:buFontTx/>
              <a:buAutoNum type="alphaLcParenR"/>
            </a:pPr>
            <a:r>
              <a:rPr lang="en-VN" sz="2600" dirty="0"/>
              <a:t>Số liền sau của 999 là:</a:t>
            </a:r>
          </a:p>
          <a:p>
            <a:pPr marL="342900" indent="-342900">
              <a:lnSpc>
                <a:spcPct val="200000"/>
              </a:lnSpc>
              <a:buFontTx/>
              <a:buAutoNum type="alphaLcParenR"/>
            </a:pPr>
            <a:r>
              <a:rPr lang="en-VN" sz="2600" dirty="0"/>
              <a:t>Số 599 là số liền trước của số: </a:t>
            </a:r>
          </a:p>
          <a:p>
            <a:pPr marL="342900" indent="-342900">
              <a:lnSpc>
                <a:spcPct val="200000"/>
              </a:lnSpc>
              <a:buFontTx/>
              <a:buAutoNum type="alphaLcParenR"/>
            </a:pPr>
            <a:r>
              <a:rPr lang="en-VN" sz="2600" dirty="0"/>
              <a:t>Số 800 là số liền sau của số: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430BBA6-CC53-4B21-8D45-8D08B46C9CA7}"/>
              </a:ext>
            </a:extLst>
          </p:cNvPr>
          <p:cNvSpPr txBox="1"/>
          <p:nvPr/>
        </p:nvSpPr>
        <p:spPr>
          <a:xfrm>
            <a:off x="5241081" y="1543218"/>
            <a:ext cx="7857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800" dirty="0">
                <a:solidFill>
                  <a:srgbClr val="FF0000"/>
                </a:solidFill>
              </a:rPr>
              <a:t>679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3CC1A47-0355-40E2-A8EB-67675ABD48E4}"/>
              </a:ext>
            </a:extLst>
          </p:cNvPr>
          <p:cNvSpPr txBox="1"/>
          <p:nvPr/>
        </p:nvSpPr>
        <p:spPr>
          <a:xfrm>
            <a:off x="5241080" y="2332626"/>
            <a:ext cx="10855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800" dirty="0">
                <a:solidFill>
                  <a:srgbClr val="FF0000"/>
                </a:solidFill>
              </a:rPr>
              <a:t>1 000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EEFEBC4-D26C-4A73-925C-AABC7F0A37A1}"/>
              </a:ext>
            </a:extLst>
          </p:cNvPr>
          <p:cNvSpPr txBox="1"/>
          <p:nvPr/>
        </p:nvSpPr>
        <p:spPr>
          <a:xfrm>
            <a:off x="6171030" y="3127722"/>
            <a:ext cx="7857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800" dirty="0">
                <a:solidFill>
                  <a:srgbClr val="FF0000"/>
                </a:solidFill>
              </a:rPr>
              <a:t>600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8BAFF4D-BAA1-4647-B354-3436EDB9C81A}"/>
              </a:ext>
            </a:extLst>
          </p:cNvPr>
          <p:cNvSpPr txBox="1"/>
          <p:nvPr/>
        </p:nvSpPr>
        <p:spPr>
          <a:xfrm>
            <a:off x="6026874" y="3911442"/>
            <a:ext cx="7857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800" dirty="0">
                <a:solidFill>
                  <a:srgbClr val="FF0000"/>
                </a:solidFill>
              </a:rPr>
              <a:t>799</a:t>
            </a:r>
          </a:p>
        </p:txBody>
      </p:sp>
    </p:spTree>
    <p:extLst>
      <p:ext uri="{BB962C8B-B14F-4D97-AF65-F5344CB8AC3E}">
        <p14:creationId xmlns:p14="http://schemas.microsoft.com/office/powerpoint/2010/main" val="168841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5A7E4E9D-735E-4ED1-8C88-C637438DDEE0}"/>
              </a:ext>
            </a:extLst>
          </p:cNvPr>
          <p:cNvGrpSpPr/>
          <p:nvPr/>
        </p:nvGrpSpPr>
        <p:grpSpPr>
          <a:xfrm>
            <a:off x="930678" y="104096"/>
            <a:ext cx="10135619" cy="660068"/>
            <a:chOff x="1183343" y="1374824"/>
            <a:chExt cx="10135619" cy="660068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6A73EC0-328C-446E-B170-D936D43E8DAB}"/>
                </a:ext>
              </a:extLst>
            </p:cNvPr>
            <p:cNvSpPr txBox="1"/>
            <p:nvPr/>
          </p:nvSpPr>
          <p:spPr>
            <a:xfrm>
              <a:off x="1873096" y="1374824"/>
              <a:ext cx="9445866" cy="65877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err="1"/>
                <a:t>Rô-bốt</a:t>
              </a:r>
              <a:r>
                <a:rPr lang="en-US" sz="2800" dirty="0"/>
                <a:t> </a:t>
              </a:r>
              <a:r>
                <a:rPr lang="en-US" sz="2800" dirty="0" err="1"/>
                <a:t>được</a:t>
              </a:r>
              <a:r>
                <a:rPr lang="en-US" sz="2800" dirty="0"/>
                <a:t> Nam </a:t>
              </a:r>
              <a:r>
                <a:rPr lang="en-US" sz="2800" dirty="0" err="1"/>
                <a:t>tặng</a:t>
              </a:r>
              <a:r>
                <a:rPr lang="en-US" sz="2800" dirty="0"/>
                <a:t> </a:t>
              </a:r>
              <a:r>
                <a:rPr lang="en-US" sz="2800" dirty="0" err="1"/>
                <a:t>một</a:t>
              </a:r>
              <a:r>
                <a:rPr lang="en-US" sz="2800" dirty="0"/>
                <a:t> </a:t>
              </a:r>
              <a:r>
                <a:rPr lang="en-US" sz="2800" dirty="0" err="1"/>
                <a:t>bức</a:t>
              </a:r>
              <a:r>
                <a:rPr lang="en-US" sz="2800" dirty="0"/>
                <a:t> </a:t>
              </a:r>
              <a:r>
                <a:rPr lang="en-US" sz="2800" dirty="0" err="1"/>
                <a:t>tranh</a:t>
              </a:r>
              <a:r>
                <a:rPr lang="en-US" sz="2800" dirty="0"/>
                <a:t> </a:t>
              </a:r>
              <a:r>
                <a:rPr lang="en-US" sz="2800" dirty="0" err="1"/>
                <a:t>như</a:t>
              </a:r>
              <a:r>
                <a:rPr lang="en-US" sz="2800" dirty="0"/>
                <a:t> </a:t>
              </a:r>
              <a:r>
                <a:rPr lang="en-US" sz="2800" dirty="0" err="1"/>
                <a:t>sau</a:t>
              </a:r>
              <a:r>
                <a:rPr lang="en-US" sz="2800" dirty="0"/>
                <a:t>:</a:t>
              </a: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685AD4C0-D0B2-4F0E-8DE9-D565FCDACD31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4</a:t>
              </a:r>
            </a:p>
          </p:txBody>
        </p:sp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DCD9EE22-0752-4BD6-976E-252F7998D4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156" y="762866"/>
            <a:ext cx="7588007" cy="3854106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F30A0AB1-D2CF-4C24-B336-26937FF7BDC5}"/>
              </a:ext>
            </a:extLst>
          </p:cNvPr>
          <p:cNvSpPr txBox="1"/>
          <p:nvPr/>
        </p:nvSpPr>
        <p:spPr>
          <a:xfrm>
            <a:off x="865721" y="4616972"/>
            <a:ext cx="10361912" cy="1824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VN" sz="2400" dirty="0"/>
              <a:t>Rô-bốt muốn tô màu đỏ cho những quả ghi số lớn hơn 365, màu xanh cho những quả ghi số bé hơn 365. Hỏi:</a:t>
            </a:r>
          </a:p>
          <a:p>
            <a:pPr marL="457200" indent="-457200">
              <a:lnSpc>
                <a:spcPct val="120000"/>
              </a:lnSpc>
              <a:buAutoNum type="alphaLcParenR"/>
            </a:pPr>
            <a:r>
              <a:rPr lang="en-VN" sz="2400" dirty="0"/>
              <a:t>Có bao nhiêu quả sẽ được tô màu đỏ?</a:t>
            </a:r>
          </a:p>
          <a:p>
            <a:pPr marL="457200" indent="-457200">
              <a:lnSpc>
                <a:spcPct val="120000"/>
              </a:lnSpc>
              <a:buAutoNum type="alphaLcParenR"/>
            </a:pPr>
            <a:r>
              <a:rPr lang="en-VN" sz="2400" dirty="0"/>
              <a:t>Có bao nhiêu quả sẽ được tô màu xanh?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FD9F751-4DFE-46E4-A72F-2EA4719714BE}"/>
              </a:ext>
            </a:extLst>
          </p:cNvPr>
          <p:cNvCxnSpPr/>
          <p:nvPr/>
        </p:nvCxnSpPr>
        <p:spPr>
          <a:xfrm>
            <a:off x="3179135" y="5061259"/>
            <a:ext cx="98182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85C893A-7F64-4B1D-A23E-582B4A6874AD}"/>
              </a:ext>
            </a:extLst>
          </p:cNvPr>
          <p:cNvCxnSpPr>
            <a:cxnSpLocks/>
          </p:cNvCxnSpPr>
          <p:nvPr/>
        </p:nvCxnSpPr>
        <p:spPr>
          <a:xfrm>
            <a:off x="6908679" y="5061259"/>
            <a:ext cx="204044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Freeform 10">
            <a:extLst>
              <a:ext uri="{FF2B5EF4-FFF2-40B4-BE49-F238E27FC236}">
                <a16:creationId xmlns:a16="http://schemas.microsoft.com/office/drawing/2014/main" id="{7DC2980D-A57D-4188-9C8A-B561ACEB00E0}"/>
              </a:ext>
            </a:extLst>
          </p:cNvPr>
          <p:cNvSpPr/>
          <p:nvPr/>
        </p:nvSpPr>
        <p:spPr>
          <a:xfrm>
            <a:off x="5186969" y="2270593"/>
            <a:ext cx="446230" cy="373167"/>
          </a:xfrm>
          <a:custGeom>
            <a:avLst/>
            <a:gdLst>
              <a:gd name="connsiteX0" fmla="*/ 199678 w 446230"/>
              <a:gd name="connsiteY0" fmla="*/ 4619 h 410132"/>
              <a:gd name="connsiteX1" fmla="*/ 145646 w 446230"/>
              <a:gd name="connsiteY1" fmla="*/ 4619 h 410132"/>
              <a:gd name="connsiteX2" fmla="*/ 83300 w 446230"/>
              <a:gd name="connsiteY2" fmla="*/ 463 h 410132"/>
              <a:gd name="connsiteX3" fmla="*/ 54206 w 446230"/>
              <a:gd name="connsiteY3" fmla="*/ 17089 h 410132"/>
              <a:gd name="connsiteX4" fmla="*/ 20955 w 446230"/>
              <a:gd name="connsiteY4" fmla="*/ 62809 h 410132"/>
              <a:gd name="connsiteX5" fmla="*/ 4329 w 446230"/>
              <a:gd name="connsiteY5" fmla="*/ 108529 h 410132"/>
              <a:gd name="connsiteX6" fmla="*/ 173 w 446230"/>
              <a:gd name="connsiteY6" fmla="*/ 154249 h 410132"/>
              <a:gd name="connsiteX7" fmla="*/ 8486 w 446230"/>
              <a:gd name="connsiteY7" fmla="*/ 204125 h 410132"/>
              <a:gd name="connsiteX8" fmla="*/ 33424 w 446230"/>
              <a:gd name="connsiteY8" fmla="*/ 266470 h 410132"/>
              <a:gd name="connsiteX9" fmla="*/ 79144 w 446230"/>
              <a:gd name="connsiteY9" fmla="*/ 345441 h 410132"/>
              <a:gd name="connsiteX10" fmla="*/ 120707 w 446230"/>
              <a:gd name="connsiteY10" fmla="*/ 387005 h 410132"/>
              <a:gd name="connsiteX11" fmla="*/ 149802 w 446230"/>
              <a:gd name="connsiteY11" fmla="*/ 407787 h 410132"/>
              <a:gd name="connsiteX12" fmla="*/ 191366 w 446230"/>
              <a:gd name="connsiteY12" fmla="*/ 407787 h 410132"/>
              <a:gd name="connsiteX13" fmla="*/ 220460 w 446230"/>
              <a:gd name="connsiteY13" fmla="*/ 391161 h 410132"/>
              <a:gd name="connsiteX14" fmla="*/ 249555 w 446230"/>
              <a:gd name="connsiteY14" fmla="*/ 399474 h 410132"/>
              <a:gd name="connsiteX15" fmla="*/ 282806 w 446230"/>
              <a:gd name="connsiteY15" fmla="*/ 407787 h 410132"/>
              <a:gd name="connsiteX16" fmla="*/ 320213 w 446230"/>
              <a:gd name="connsiteY16" fmla="*/ 387005 h 410132"/>
              <a:gd name="connsiteX17" fmla="*/ 390871 w 446230"/>
              <a:gd name="connsiteY17" fmla="*/ 299721 h 410132"/>
              <a:gd name="connsiteX18" fmla="*/ 440747 w 446230"/>
              <a:gd name="connsiteY18" fmla="*/ 195812 h 410132"/>
              <a:gd name="connsiteX19" fmla="*/ 440747 w 446230"/>
              <a:gd name="connsiteY19" fmla="*/ 116841 h 410132"/>
              <a:gd name="connsiteX20" fmla="*/ 403340 w 446230"/>
              <a:gd name="connsiteY20" fmla="*/ 37870 h 410132"/>
              <a:gd name="connsiteX21" fmla="*/ 357620 w 446230"/>
              <a:gd name="connsiteY21" fmla="*/ 8776 h 410132"/>
              <a:gd name="connsiteX22" fmla="*/ 316056 w 446230"/>
              <a:gd name="connsiteY22" fmla="*/ 8776 h 410132"/>
              <a:gd name="connsiteX23" fmla="*/ 278649 w 446230"/>
              <a:gd name="connsiteY23" fmla="*/ 17089 h 410132"/>
              <a:gd name="connsiteX24" fmla="*/ 199678 w 446230"/>
              <a:gd name="connsiteY24" fmla="*/ 4619 h 410132"/>
              <a:gd name="connsiteX0" fmla="*/ 203834 w 446230"/>
              <a:gd name="connsiteY0" fmla="*/ 25753 h 410484"/>
              <a:gd name="connsiteX1" fmla="*/ 145646 w 446230"/>
              <a:gd name="connsiteY1" fmla="*/ 4971 h 410484"/>
              <a:gd name="connsiteX2" fmla="*/ 83300 w 446230"/>
              <a:gd name="connsiteY2" fmla="*/ 815 h 410484"/>
              <a:gd name="connsiteX3" fmla="*/ 54206 w 446230"/>
              <a:gd name="connsiteY3" fmla="*/ 17441 h 410484"/>
              <a:gd name="connsiteX4" fmla="*/ 20955 w 446230"/>
              <a:gd name="connsiteY4" fmla="*/ 63161 h 410484"/>
              <a:gd name="connsiteX5" fmla="*/ 4329 w 446230"/>
              <a:gd name="connsiteY5" fmla="*/ 108881 h 410484"/>
              <a:gd name="connsiteX6" fmla="*/ 173 w 446230"/>
              <a:gd name="connsiteY6" fmla="*/ 154601 h 410484"/>
              <a:gd name="connsiteX7" fmla="*/ 8486 w 446230"/>
              <a:gd name="connsiteY7" fmla="*/ 204477 h 410484"/>
              <a:gd name="connsiteX8" fmla="*/ 33424 w 446230"/>
              <a:gd name="connsiteY8" fmla="*/ 266822 h 410484"/>
              <a:gd name="connsiteX9" fmla="*/ 79144 w 446230"/>
              <a:gd name="connsiteY9" fmla="*/ 345793 h 410484"/>
              <a:gd name="connsiteX10" fmla="*/ 120707 w 446230"/>
              <a:gd name="connsiteY10" fmla="*/ 387357 h 410484"/>
              <a:gd name="connsiteX11" fmla="*/ 149802 w 446230"/>
              <a:gd name="connsiteY11" fmla="*/ 408139 h 410484"/>
              <a:gd name="connsiteX12" fmla="*/ 191366 w 446230"/>
              <a:gd name="connsiteY12" fmla="*/ 408139 h 410484"/>
              <a:gd name="connsiteX13" fmla="*/ 220460 w 446230"/>
              <a:gd name="connsiteY13" fmla="*/ 391513 h 410484"/>
              <a:gd name="connsiteX14" fmla="*/ 249555 w 446230"/>
              <a:gd name="connsiteY14" fmla="*/ 399826 h 410484"/>
              <a:gd name="connsiteX15" fmla="*/ 282806 w 446230"/>
              <a:gd name="connsiteY15" fmla="*/ 408139 h 410484"/>
              <a:gd name="connsiteX16" fmla="*/ 320213 w 446230"/>
              <a:gd name="connsiteY16" fmla="*/ 387357 h 410484"/>
              <a:gd name="connsiteX17" fmla="*/ 390871 w 446230"/>
              <a:gd name="connsiteY17" fmla="*/ 300073 h 410484"/>
              <a:gd name="connsiteX18" fmla="*/ 440747 w 446230"/>
              <a:gd name="connsiteY18" fmla="*/ 196164 h 410484"/>
              <a:gd name="connsiteX19" fmla="*/ 440747 w 446230"/>
              <a:gd name="connsiteY19" fmla="*/ 117193 h 410484"/>
              <a:gd name="connsiteX20" fmla="*/ 403340 w 446230"/>
              <a:gd name="connsiteY20" fmla="*/ 38222 h 410484"/>
              <a:gd name="connsiteX21" fmla="*/ 357620 w 446230"/>
              <a:gd name="connsiteY21" fmla="*/ 9128 h 410484"/>
              <a:gd name="connsiteX22" fmla="*/ 316056 w 446230"/>
              <a:gd name="connsiteY22" fmla="*/ 9128 h 410484"/>
              <a:gd name="connsiteX23" fmla="*/ 278649 w 446230"/>
              <a:gd name="connsiteY23" fmla="*/ 17441 h 410484"/>
              <a:gd name="connsiteX24" fmla="*/ 203834 w 446230"/>
              <a:gd name="connsiteY24" fmla="*/ 25753 h 41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6230" h="410484">
                <a:moveTo>
                  <a:pt x="203834" y="25753"/>
                </a:moveTo>
                <a:cubicBezTo>
                  <a:pt x="181667" y="23675"/>
                  <a:pt x="165735" y="9127"/>
                  <a:pt x="145646" y="4971"/>
                </a:cubicBezTo>
                <a:cubicBezTo>
                  <a:pt x="125557" y="815"/>
                  <a:pt x="98540" y="-1263"/>
                  <a:pt x="83300" y="815"/>
                </a:cubicBezTo>
                <a:cubicBezTo>
                  <a:pt x="68060" y="2893"/>
                  <a:pt x="64597" y="7050"/>
                  <a:pt x="54206" y="17441"/>
                </a:cubicBezTo>
                <a:cubicBezTo>
                  <a:pt x="43815" y="27832"/>
                  <a:pt x="29268" y="47921"/>
                  <a:pt x="20955" y="63161"/>
                </a:cubicBezTo>
                <a:cubicBezTo>
                  <a:pt x="12642" y="78401"/>
                  <a:pt x="7793" y="93641"/>
                  <a:pt x="4329" y="108881"/>
                </a:cubicBezTo>
                <a:cubicBezTo>
                  <a:pt x="865" y="124121"/>
                  <a:pt x="-520" y="138668"/>
                  <a:pt x="173" y="154601"/>
                </a:cubicBezTo>
                <a:cubicBezTo>
                  <a:pt x="866" y="170534"/>
                  <a:pt x="2944" y="185774"/>
                  <a:pt x="8486" y="204477"/>
                </a:cubicBezTo>
                <a:cubicBezTo>
                  <a:pt x="14028" y="223180"/>
                  <a:pt x="21648" y="243269"/>
                  <a:pt x="33424" y="266822"/>
                </a:cubicBezTo>
                <a:cubicBezTo>
                  <a:pt x="45200" y="290375"/>
                  <a:pt x="64597" y="325704"/>
                  <a:pt x="79144" y="345793"/>
                </a:cubicBezTo>
                <a:cubicBezTo>
                  <a:pt x="93691" y="365882"/>
                  <a:pt x="108931" y="376966"/>
                  <a:pt x="120707" y="387357"/>
                </a:cubicBezTo>
                <a:cubicBezTo>
                  <a:pt x="132483" y="397748"/>
                  <a:pt x="138026" y="404675"/>
                  <a:pt x="149802" y="408139"/>
                </a:cubicBezTo>
                <a:cubicBezTo>
                  <a:pt x="161578" y="411603"/>
                  <a:pt x="179590" y="410910"/>
                  <a:pt x="191366" y="408139"/>
                </a:cubicBezTo>
                <a:cubicBezTo>
                  <a:pt x="203142" y="405368"/>
                  <a:pt x="210762" y="392899"/>
                  <a:pt x="220460" y="391513"/>
                </a:cubicBezTo>
                <a:cubicBezTo>
                  <a:pt x="230158" y="390127"/>
                  <a:pt x="239164" y="397055"/>
                  <a:pt x="249555" y="399826"/>
                </a:cubicBezTo>
                <a:cubicBezTo>
                  <a:pt x="259946" y="402597"/>
                  <a:pt x="271030" y="410217"/>
                  <a:pt x="282806" y="408139"/>
                </a:cubicBezTo>
                <a:cubicBezTo>
                  <a:pt x="294582" y="406061"/>
                  <a:pt x="302202" y="405368"/>
                  <a:pt x="320213" y="387357"/>
                </a:cubicBezTo>
                <a:cubicBezTo>
                  <a:pt x="338224" y="369346"/>
                  <a:pt x="370782" y="331939"/>
                  <a:pt x="390871" y="300073"/>
                </a:cubicBezTo>
                <a:cubicBezTo>
                  <a:pt x="410960" y="268207"/>
                  <a:pt x="432434" y="226644"/>
                  <a:pt x="440747" y="196164"/>
                </a:cubicBezTo>
                <a:cubicBezTo>
                  <a:pt x="449060" y="165684"/>
                  <a:pt x="446982" y="143517"/>
                  <a:pt x="440747" y="117193"/>
                </a:cubicBezTo>
                <a:cubicBezTo>
                  <a:pt x="434513" y="90869"/>
                  <a:pt x="417194" y="56233"/>
                  <a:pt x="403340" y="38222"/>
                </a:cubicBezTo>
                <a:cubicBezTo>
                  <a:pt x="389486" y="20211"/>
                  <a:pt x="372167" y="13977"/>
                  <a:pt x="357620" y="9128"/>
                </a:cubicBezTo>
                <a:cubicBezTo>
                  <a:pt x="343073" y="4279"/>
                  <a:pt x="329218" y="7743"/>
                  <a:pt x="316056" y="9128"/>
                </a:cubicBezTo>
                <a:cubicBezTo>
                  <a:pt x="302894" y="10513"/>
                  <a:pt x="297353" y="14670"/>
                  <a:pt x="278649" y="17441"/>
                </a:cubicBezTo>
                <a:cubicBezTo>
                  <a:pt x="259945" y="20212"/>
                  <a:pt x="226001" y="27831"/>
                  <a:pt x="203834" y="257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1200" dirty="0">
                <a:solidFill>
                  <a:schemeClr val="tx1"/>
                </a:solidFill>
              </a:rPr>
              <a:t>391</a:t>
            </a:r>
          </a:p>
        </p:txBody>
      </p:sp>
      <p:sp>
        <p:nvSpPr>
          <p:cNvPr id="32" name="Freeform 11">
            <a:extLst>
              <a:ext uri="{FF2B5EF4-FFF2-40B4-BE49-F238E27FC236}">
                <a16:creationId xmlns:a16="http://schemas.microsoft.com/office/drawing/2014/main" id="{9B40E31C-A325-4F87-8AA5-82900503FF4B}"/>
              </a:ext>
            </a:extLst>
          </p:cNvPr>
          <p:cNvSpPr/>
          <p:nvPr/>
        </p:nvSpPr>
        <p:spPr>
          <a:xfrm>
            <a:off x="4837093" y="1314378"/>
            <a:ext cx="446230" cy="373167"/>
          </a:xfrm>
          <a:custGeom>
            <a:avLst/>
            <a:gdLst>
              <a:gd name="connsiteX0" fmla="*/ 199678 w 446230"/>
              <a:gd name="connsiteY0" fmla="*/ 4619 h 410132"/>
              <a:gd name="connsiteX1" fmla="*/ 145646 w 446230"/>
              <a:gd name="connsiteY1" fmla="*/ 4619 h 410132"/>
              <a:gd name="connsiteX2" fmla="*/ 83300 w 446230"/>
              <a:gd name="connsiteY2" fmla="*/ 463 h 410132"/>
              <a:gd name="connsiteX3" fmla="*/ 54206 w 446230"/>
              <a:gd name="connsiteY3" fmla="*/ 17089 h 410132"/>
              <a:gd name="connsiteX4" fmla="*/ 20955 w 446230"/>
              <a:gd name="connsiteY4" fmla="*/ 62809 h 410132"/>
              <a:gd name="connsiteX5" fmla="*/ 4329 w 446230"/>
              <a:gd name="connsiteY5" fmla="*/ 108529 h 410132"/>
              <a:gd name="connsiteX6" fmla="*/ 173 w 446230"/>
              <a:gd name="connsiteY6" fmla="*/ 154249 h 410132"/>
              <a:gd name="connsiteX7" fmla="*/ 8486 w 446230"/>
              <a:gd name="connsiteY7" fmla="*/ 204125 h 410132"/>
              <a:gd name="connsiteX8" fmla="*/ 33424 w 446230"/>
              <a:gd name="connsiteY8" fmla="*/ 266470 h 410132"/>
              <a:gd name="connsiteX9" fmla="*/ 79144 w 446230"/>
              <a:gd name="connsiteY9" fmla="*/ 345441 h 410132"/>
              <a:gd name="connsiteX10" fmla="*/ 120707 w 446230"/>
              <a:gd name="connsiteY10" fmla="*/ 387005 h 410132"/>
              <a:gd name="connsiteX11" fmla="*/ 149802 w 446230"/>
              <a:gd name="connsiteY11" fmla="*/ 407787 h 410132"/>
              <a:gd name="connsiteX12" fmla="*/ 191366 w 446230"/>
              <a:gd name="connsiteY12" fmla="*/ 407787 h 410132"/>
              <a:gd name="connsiteX13" fmla="*/ 220460 w 446230"/>
              <a:gd name="connsiteY13" fmla="*/ 391161 h 410132"/>
              <a:gd name="connsiteX14" fmla="*/ 249555 w 446230"/>
              <a:gd name="connsiteY14" fmla="*/ 399474 h 410132"/>
              <a:gd name="connsiteX15" fmla="*/ 282806 w 446230"/>
              <a:gd name="connsiteY15" fmla="*/ 407787 h 410132"/>
              <a:gd name="connsiteX16" fmla="*/ 320213 w 446230"/>
              <a:gd name="connsiteY16" fmla="*/ 387005 h 410132"/>
              <a:gd name="connsiteX17" fmla="*/ 390871 w 446230"/>
              <a:gd name="connsiteY17" fmla="*/ 299721 h 410132"/>
              <a:gd name="connsiteX18" fmla="*/ 440747 w 446230"/>
              <a:gd name="connsiteY18" fmla="*/ 195812 h 410132"/>
              <a:gd name="connsiteX19" fmla="*/ 440747 w 446230"/>
              <a:gd name="connsiteY19" fmla="*/ 116841 h 410132"/>
              <a:gd name="connsiteX20" fmla="*/ 403340 w 446230"/>
              <a:gd name="connsiteY20" fmla="*/ 37870 h 410132"/>
              <a:gd name="connsiteX21" fmla="*/ 357620 w 446230"/>
              <a:gd name="connsiteY21" fmla="*/ 8776 h 410132"/>
              <a:gd name="connsiteX22" fmla="*/ 316056 w 446230"/>
              <a:gd name="connsiteY22" fmla="*/ 8776 h 410132"/>
              <a:gd name="connsiteX23" fmla="*/ 278649 w 446230"/>
              <a:gd name="connsiteY23" fmla="*/ 17089 h 410132"/>
              <a:gd name="connsiteX24" fmla="*/ 199678 w 446230"/>
              <a:gd name="connsiteY24" fmla="*/ 4619 h 410132"/>
              <a:gd name="connsiteX0" fmla="*/ 203834 w 446230"/>
              <a:gd name="connsiteY0" fmla="*/ 25753 h 410484"/>
              <a:gd name="connsiteX1" fmla="*/ 145646 w 446230"/>
              <a:gd name="connsiteY1" fmla="*/ 4971 h 410484"/>
              <a:gd name="connsiteX2" fmla="*/ 83300 w 446230"/>
              <a:gd name="connsiteY2" fmla="*/ 815 h 410484"/>
              <a:gd name="connsiteX3" fmla="*/ 54206 w 446230"/>
              <a:gd name="connsiteY3" fmla="*/ 17441 h 410484"/>
              <a:gd name="connsiteX4" fmla="*/ 20955 w 446230"/>
              <a:gd name="connsiteY4" fmla="*/ 63161 h 410484"/>
              <a:gd name="connsiteX5" fmla="*/ 4329 w 446230"/>
              <a:gd name="connsiteY5" fmla="*/ 108881 h 410484"/>
              <a:gd name="connsiteX6" fmla="*/ 173 w 446230"/>
              <a:gd name="connsiteY6" fmla="*/ 154601 h 410484"/>
              <a:gd name="connsiteX7" fmla="*/ 8486 w 446230"/>
              <a:gd name="connsiteY7" fmla="*/ 204477 h 410484"/>
              <a:gd name="connsiteX8" fmla="*/ 33424 w 446230"/>
              <a:gd name="connsiteY8" fmla="*/ 266822 h 410484"/>
              <a:gd name="connsiteX9" fmla="*/ 79144 w 446230"/>
              <a:gd name="connsiteY9" fmla="*/ 345793 h 410484"/>
              <a:gd name="connsiteX10" fmla="*/ 120707 w 446230"/>
              <a:gd name="connsiteY10" fmla="*/ 387357 h 410484"/>
              <a:gd name="connsiteX11" fmla="*/ 149802 w 446230"/>
              <a:gd name="connsiteY11" fmla="*/ 408139 h 410484"/>
              <a:gd name="connsiteX12" fmla="*/ 191366 w 446230"/>
              <a:gd name="connsiteY12" fmla="*/ 408139 h 410484"/>
              <a:gd name="connsiteX13" fmla="*/ 220460 w 446230"/>
              <a:gd name="connsiteY13" fmla="*/ 391513 h 410484"/>
              <a:gd name="connsiteX14" fmla="*/ 249555 w 446230"/>
              <a:gd name="connsiteY14" fmla="*/ 399826 h 410484"/>
              <a:gd name="connsiteX15" fmla="*/ 282806 w 446230"/>
              <a:gd name="connsiteY15" fmla="*/ 408139 h 410484"/>
              <a:gd name="connsiteX16" fmla="*/ 320213 w 446230"/>
              <a:gd name="connsiteY16" fmla="*/ 387357 h 410484"/>
              <a:gd name="connsiteX17" fmla="*/ 390871 w 446230"/>
              <a:gd name="connsiteY17" fmla="*/ 300073 h 410484"/>
              <a:gd name="connsiteX18" fmla="*/ 440747 w 446230"/>
              <a:gd name="connsiteY18" fmla="*/ 196164 h 410484"/>
              <a:gd name="connsiteX19" fmla="*/ 440747 w 446230"/>
              <a:gd name="connsiteY19" fmla="*/ 117193 h 410484"/>
              <a:gd name="connsiteX20" fmla="*/ 403340 w 446230"/>
              <a:gd name="connsiteY20" fmla="*/ 38222 h 410484"/>
              <a:gd name="connsiteX21" fmla="*/ 357620 w 446230"/>
              <a:gd name="connsiteY21" fmla="*/ 9128 h 410484"/>
              <a:gd name="connsiteX22" fmla="*/ 316056 w 446230"/>
              <a:gd name="connsiteY22" fmla="*/ 9128 h 410484"/>
              <a:gd name="connsiteX23" fmla="*/ 278649 w 446230"/>
              <a:gd name="connsiteY23" fmla="*/ 17441 h 410484"/>
              <a:gd name="connsiteX24" fmla="*/ 203834 w 446230"/>
              <a:gd name="connsiteY24" fmla="*/ 25753 h 41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6230" h="410484">
                <a:moveTo>
                  <a:pt x="203834" y="25753"/>
                </a:moveTo>
                <a:cubicBezTo>
                  <a:pt x="181667" y="23675"/>
                  <a:pt x="165735" y="9127"/>
                  <a:pt x="145646" y="4971"/>
                </a:cubicBezTo>
                <a:cubicBezTo>
                  <a:pt x="125557" y="815"/>
                  <a:pt x="98540" y="-1263"/>
                  <a:pt x="83300" y="815"/>
                </a:cubicBezTo>
                <a:cubicBezTo>
                  <a:pt x="68060" y="2893"/>
                  <a:pt x="64597" y="7050"/>
                  <a:pt x="54206" y="17441"/>
                </a:cubicBezTo>
                <a:cubicBezTo>
                  <a:pt x="43815" y="27832"/>
                  <a:pt x="29268" y="47921"/>
                  <a:pt x="20955" y="63161"/>
                </a:cubicBezTo>
                <a:cubicBezTo>
                  <a:pt x="12642" y="78401"/>
                  <a:pt x="7793" y="93641"/>
                  <a:pt x="4329" y="108881"/>
                </a:cubicBezTo>
                <a:cubicBezTo>
                  <a:pt x="865" y="124121"/>
                  <a:pt x="-520" y="138668"/>
                  <a:pt x="173" y="154601"/>
                </a:cubicBezTo>
                <a:cubicBezTo>
                  <a:pt x="866" y="170534"/>
                  <a:pt x="2944" y="185774"/>
                  <a:pt x="8486" y="204477"/>
                </a:cubicBezTo>
                <a:cubicBezTo>
                  <a:pt x="14028" y="223180"/>
                  <a:pt x="21648" y="243269"/>
                  <a:pt x="33424" y="266822"/>
                </a:cubicBezTo>
                <a:cubicBezTo>
                  <a:pt x="45200" y="290375"/>
                  <a:pt x="64597" y="325704"/>
                  <a:pt x="79144" y="345793"/>
                </a:cubicBezTo>
                <a:cubicBezTo>
                  <a:pt x="93691" y="365882"/>
                  <a:pt x="108931" y="376966"/>
                  <a:pt x="120707" y="387357"/>
                </a:cubicBezTo>
                <a:cubicBezTo>
                  <a:pt x="132483" y="397748"/>
                  <a:pt x="138026" y="404675"/>
                  <a:pt x="149802" y="408139"/>
                </a:cubicBezTo>
                <a:cubicBezTo>
                  <a:pt x="161578" y="411603"/>
                  <a:pt x="179590" y="410910"/>
                  <a:pt x="191366" y="408139"/>
                </a:cubicBezTo>
                <a:cubicBezTo>
                  <a:pt x="203142" y="405368"/>
                  <a:pt x="210762" y="392899"/>
                  <a:pt x="220460" y="391513"/>
                </a:cubicBezTo>
                <a:cubicBezTo>
                  <a:pt x="230158" y="390127"/>
                  <a:pt x="239164" y="397055"/>
                  <a:pt x="249555" y="399826"/>
                </a:cubicBezTo>
                <a:cubicBezTo>
                  <a:pt x="259946" y="402597"/>
                  <a:pt x="271030" y="410217"/>
                  <a:pt x="282806" y="408139"/>
                </a:cubicBezTo>
                <a:cubicBezTo>
                  <a:pt x="294582" y="406061"/>
                  <a:pt x="302202" y="405368"/>
                  <a:pt x="320213" y="387357"/>
                </a:cubicBezTo>
                <a:cubicBezTo>
                  <a:pt x="338224" y="369346"/>
                  <a:pt x="370782" y="331939"/>
                  <a:pt x="390871" y="300073"/>
                </a:cubicBezTo>
                <a:cubicBezTo>
                  <a:pt x="410960" y="268207"/>
                  <a:pt x="432434" y="226644"/>
                  <a:pt x="440747" y="196164"/>
                </a:cubicBezTo>
                <a:cubicBezTo>
                  <a:pt x="449060" y="165684"/>
                  <a:pt x="446982" y="143517"/>
                  <a:pt x="440747" y="117193"/>
                </a:cubicBezTo>
                <a:cubicBezTo>
                  <a:pt x="434513" y="90869"/>
                  <a:pt x="417194" y="56233"/>
                  <a:pt x="403340" y="38222"/>
                </a:cubicBezTo>
                <a:cubicBezTo>
                  <a:pt x="389486" y="20211"/>
                  <a:pt x="372167" y="13977"/>
                  <a:pt x="357620" y="9128"/>
                </a:cubicBezTo>
                <a:cubicBezTo>
                  <a:pt x="343073" y="4279"/>
                  <a:pt x="329218" y="7743"/>
                  <a:pt x="316056" y="9128"/>
                </a:cubicBezTo>
                <a:cubicBezTo>
                  <a:pt x="302894" y="10513"/>
                  <a:pt x="297353" y="14670"/>
                  <a:pt x="278649" y="17441"/>
                </a:cubicBezTo>
                <a:cubicBezTo>
                  <a:pt x="259945" y="20212"/>
                  <a:pt x="226001" y="27831"/>
                  <a:pt x="203834" y="257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1200" dirty="0">
                <a:solidFill>
                  <a:schemeClr val="tx1"/>
                </a:solidFill>
              </a:rPr>
              <a:t>367</a:t>
            </a:r>
          </a:p>
        </p:txBody>
      </p:sp>
      <p:sp>
        <p:nvSpPr>
          <p:cNvPr id="33" name="Freeform 12">
            <a:extLst>
              <a:ext uri="{FF2B5EF4-FFF2-40B4-BE49-F238E27FC236}">
                <a16:creationId xmlns:a16="http://schemas.microsoft.com/office/drawing/2014/main" id="{46EF6E1F-1B7A-4758-8770-234D89E3CD6A}"/>
              </a:ext>
            </a:extLst>
          </p:cNvPr>
          <p:cNvSpPr/>
          <p:nvPr/>
        </p:nvSpPr>
        <p:spPr>
          <a:xfrm>
            <a:off x="5859943" y="1314378"/>
            <a:ext cx="446230" cy="373167"/>
          </a:xfrm>
          <a:custGeom>
            <a:avLst/>
            <a:gdLst>
              <a:gd name="connsiteX0" fmla="*/ 199678 w 446230"/>
              <a:gd name="connsiteY0" fmla="*/ 4619 h 410132"/>
              <a:gd name="connsiteX1" fmla="*/ 145646 w 446230"/>
              <a:gd name="connsiteY1" fmla="*/ 4619 h 410132"/>
              <a:gd name="connsiteX2" fmla="*/ 83300 w 446230"/>
              <a:gd name="connsiteY2" fmla="*/ 463 h 410132"/>
              <a:gd name="connsiteX3" fmla="*/ 54206 w 446230"/>
              <a:gd name="connsiteY3" fmla="*/ 17089 h 410132"/>
              <a:gd name="connsiteX4" fmla="*/ 20955 w 446230"/>
              <a:gd name="connsiteY4" fmla="*/ 62809 h 410132"/>
              <a:gd name="connsiteX5" fmla="*/ 4329 w 446230"/>
              <a:gd name="connsiteY5" fmla="*/ 108529 h 410132"/>
              <a:gd name="connsiteX6" fmla="*/ 173 w 446230"/>
              <a:gd name="connsiteY6" fmla="*/ 154249 h 410132"/>
              <a:gd name="connsiteX7" fmla="*/ 8486 w 446230"/>
              <a:gd name="connsiteY7" fmla="*/ 204125 h 410132"/>
              <a:gd name="connsiteX8" fmla="*/ 33424 w 446230"/>
              <a:gd name="connsiteY8" fmla="*/ 266470 h 410132"/>
              <a:gd name="connsiteX9" fmla="*/ 79144 w 446230"/>
              <a:gd name="connsiteY9" fmla="*/ 345441 h 410132"/>
              <a:gd name="connsiteX10" fmla="*/ 120707 w 446230"/>
              <a:gd name="connsiteY10" fmla="*/ 387005 h 410132"/>
              <a:gd name="connsiteX11" fmla="*/ 149802 w 446230"/>
              <a:gd name="connsiteY11" fmla="*/ 407787 h 410132"/>
              <a:gd name="connsiteX12" fmla="*/ 191366 w 446230"/>
              <a:gd name="connsiteY12" fmla="*/ 407787 h 410132"/>
              <a:gd name="connsiteX13" fmla="*/ 220460 w 446230"/>
              <a:gd name="connsiteY13" fmla="*/ 391161 h 410132"/>
              <a:gd name="connsiteX14" fmla="*/ 249555 w 446230"/>
              <a:gd name="connsiteY14" fmla="*/ 399474 h 410132"/>
              <a:gd name="connsiteX15" fmla="*/ 282806 w 446230"/>
              <a:gd name="connsiteY15" fmla="*/ 407787 h 410132"/>
              <a:gd name="connsiteX16" fmla="*/ 320213 w 446230"/>
              <a:gd name="connsiteY16" fmla="*/ 387005 h 410132"/>
              <a:gd name="connsiteX17" fmla="*/ 390871 w 446230"/>
              <a:gd name="connsiteY17" fmla="*/ 299721 h 410132"/>
              <a:gd name="connsiteX18" fmla="*/ 440747 w 446230"/>
              <a:gd name="connsiteY18" fmla="*/ 195812 h 410132"/>
              <a:gd name="connsiteX19" fmla="*/ 440747 w 446230"/>
              <a:gd name="connsiteY19" fmla="*/ 116841 h 410132"/>
              <a:gd name="connsiteX20" fmla="*/ 403340 w 446230"/>
              <a:gd name="connsiteY20" fmla="*/ 37870 h 410132"/>
              <a:gd name="connsiteX21" fmla="*/ 357620 w 446230"/>
              <a:gd name="connsiteY21" fmla="*/ 8776 h 410132"/>
              <a:gd name="connsiteX22" fmla="*/ 316056 w 446230"/>
              <a:gd name="connsiteY22" fmla="*/ 8776 h 410132"/>
              <a:gd name="connsiteX23" fmla="*/ 278649 w 446230"/>
              <a:gd name="connsiteY23" fmla="*/ 17089 h 410132"/>
              <a:gd name="connsiteX24" fmla="*/ 199678 w 446230"/>
              <a:gd name="connsiteY24" fmla="*/ 4619 h 410132"/>
              <a:gd name="connsiteX0" fmla="*/ 203834 w 446230"/>
              <a:gd name="connsiteY0" fmla="*/ 25753 h 410484"/>
              <a:gd name="connsiteX1" fmla="*/ 145646 w 446230"/>
              <a:gd name="connsiteY1" fmla="*/ 4971 h 410484"/>
              <a:gd name="connsiteX2" fmla="*/ 83300 w 446230"/>
              <a:gd name="connsiteY2" fmla="*/ 815 h 410484"/>
              <a:gd name="connsiteX3" fmla="*/ 54206 w 446230"/>
              <a:gd name="connsiteY3" fmla="*/ 17441 h 410484"/>
              <a:gd name="connsiteX4" fmla="*/ 20955 w 446230"/>
              <a:gd name="connsiteY4" fmla="*/ 63161 h 410484"/>
              <a:gd name="connsiteX5" fmla="*/ 4329 w 446230"/>
              <a:gd name="connsiteY5" fmla="*/ 108881 h 410484"/>
              <a:gd name="connsiteX6" fmla="*/ 173 w 446230"/>
              <a:gd name="connsiteY6" fmla="*/ 154601 h 410484"/>
              <a:gd name="connsiteX7" fmla="*/ 8486 w 446230"/>
              <a:gd name="connsiteY7" fmla="*/ 204477 h 410484"/>
              <a:gd name="connsiteX8" fmla="*/ 33424 w 446230"/>
              <a:gd name="connsiteY8" fmla="*/ 266822 h 410484"/>
              <a:gd name="connsiteX9" fmla="*/ 79144 w 446230"/>
              <a:gd name="connsiteY9" fmla="*/ 345793 h 410484"/>
              <a:gd name="connsiteX10" fmla="*/ 120707 w 446230"/>
              <a:gd name="connsiteY10" fmla="*/ 387357 h 410484"/>
              <a:gd name="connsiteX11" fmla="*/ 149802 w 446230"/>
              <a:gd name="connsiteY11" fmla="*/ 408139 h 410484"/>
              <a:gd name="connsiteX12" fmla="*/ 191366 w 446230"/>
              <a:gd name="connsiteY12" fmla="*/ 408139 h 410484"/>
              <a:gd name="connsiteX13" fmla="*/ 220460 w 446230"/>
              <a:gd name="connsiteY13" fmla="*/ 391513 h 410484"/>
              <a:gd name="connsiteX14" fmla="*/ 249555 w 446230"/>
              <a:gd name="connsiteY14" fmla="*/ 399826 h 410484"/>
              <a:gd name="connsiteX15" fmla="*/ 282806 w 446230"/>
              <a:gd name="connsiteY15" fmla="*/ 408139 h 410484"/>
              <a:gd name="connsiteX16" fmla="*/ 320213 w 446230"/>
              <a:gd name="connsiteY16" fmla="*/ 387357 h 410484"/>
              <a:gd name="connsiteX17" fmla="*/ 390871 w 446230"/>
              <a:gd name="connsiteY17" fmla="*/ 300073 h 410484"/>
              <a:gd name="connsiteX18" fmla="*/ 440747 w 446230"/>
              <a:gd name="connsiteY18" fmla="*/ 196164 h 410484"/>
              <a:gd name="connsiteX19" fmla="*/ 440747 w 446230"/>
              <a:gd name="connsiteY19" fmla="*/ 117193 h 410484"/>
              <a:gd name="connsiteX20" fmla="*/ 403340 w 446230"/>
              <a:gd name="connsiteY20" fmla="*/ 38222 h 410484"/>
              <a:gd name="connsiteX21" fmla="*/ 357620 w 446230"/>
              <a:gd name="connsiteY21" fmla="*/ 9128 h 410484"/>
              <a:gd name="connsiteX22" fmla="*/ 316056 w 446230"/>
              <a:gd name="connsiteY22" fmla="*/ 9128 h 410484"/>
              <a:gd name="connsiteX23" fmla="*/ 278649 w 446230"/>
              <a:gd name="connsiteY23" fmla="*/ 17441 h 410484"/>
              <a:gd name="connsiteX24" fmla="*/ 203834 w 446230"/>
              <a:gd name="connsiteY24" fmla="*/ 25753 h 41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6230" h="410484">
                <a:moveTo>
                  <a:pt x="203834" y="25753"/>
                </a:moveTo>
                <a:cubicBezTo>
                  <a:pt x="181667" y="23675"/>
                  <a:pt x="165735" y="9127"/>
                  <a:pt x="145646" y="4971"/>
                </a:cubicBezTo>
                <a:cubicBezTo>
                  <a:pt x="125557" y="815"/>
                  <a:pt x="98540" y="-1263"/>
                  <a:pt x="83300" y="815"/>
                </a:cubicBezTo>
                <a:cubicBezTo>
                  <a:pt x="68060" y="2893"/>
                  <a:pt x="64597" y="7050"/>
                  <a:pt x="54206" y="17441"/>
                </a:cubicBezTo>
                <a:cubicBezTo>
                  <a:pt x="43815" y="27832"/>
                  <a:pt x="29268" y="47921"/>
                  <a:pt x="20955" y="63161"/>
                </a:cubicBezTo>
                <a:cubicBezTo>
                  <a:pt x="12642" y="78401"/>
                  <a:pt x="7793" y="93641"/>
                  <a:pt x="4329" y="108881"/>
                </a:cubicBezTo>
                <a:cubicBezTo>
                  <a:pt x="865" y="124121"/>
                  <a:pt x="-520" y="138668"/>
                  <a:pt x="173" y="154601"/>
                </a:cubicBezTo>
                <a:cubicBezTo>
                  <a:pt x="866" y="170534"/>
                  <a:pt x="2944" y="185774"/>
                  <a:pt x="8486" y="204477"/>
                </a:cubicBezTo>
                <a:cubicBezTo>
                  <a:pt x="14028" y="223180"/>
                  <a:pt x="21648" y="243269"/>
                  <a:pt x="33424" y="266822"/>
                </a:cubicBezTo>
                <a:cubicBezTo>
                  <a:pt x="45200" y="290375"/>
                  <a:pt x="64597" y="325704"/>
                  <a:pt x="79144" y="345793"/>
                </a:cubicBezTo>
                <a:cubicBezTo>
                  <a:pt x="93691" y="365882"/>
                  <a:pt x="108931" y="376966"/>
                  <a:pt x="120707" y="387357"/>
                </a:cubicBezTo>
                <a:cubicBezTo>
                  <a:pt x="132483" y="397748"/>
                  <a:pt x="138026" y="404675"/>
                  <a:pt x="149802" y="408139"/>
                </a:cubicBezTo>
                <a:cubicBezTo>
                  <a:pt x="161578" y="411603"/>
                  <a:pt x="179590" y="410910"/>
                  <a:pt x="191366" y="408139"/>
                </a:cubicBezTo>
                <a:cubicBezTo>
                  <a:pt x="203142" y="405368"/>
                  <a:pt x="210762" y="392899"/>
                  <a:pt x="220460" y="391513"/>
                </a:cubicBezTo>
                <a:cubicBezTo>
                  <a:pt x="230158" y="390127"/>
                  <a:pt x="239164" y="397055"/>
                  <a:pt x="249555" y="399826"/>
                </a:cubicBezTo>
                <a:cubicBezTo>
                  <a:pt x="259946" y="402597"/>
                  <a:pt x="271030" y="410217"/>
                  <a:pt x="282806" y="408139"/>
                </a:cubicBezTo>
                <a:cubicBezTo>
                  <a:pt x="294582" y="406061"/>
                  <a:pt x="302202" y="405368"/>
                  <a:pt x="320213" y="387357"/>
                </a:cubicBezTo>
                <a:cubicBezTo>
                  <a:pt x="338224" y="369346"/>
                  <a:pt x="370782" y="331939"/>
                  <a:pt x="390871" y="300073"/>
                </a:cubicBezTo>
                <a:cubicBezTo>
                  <a:pt x="410960" y="268207"/>
                  <a:pt x="432434" y="226644"/>
                  <a:pt x="440747" y="196164"/>
                </a:cubicBezTo>
                <a:cubicBezTo>
                  <a:pt x="449060" y="165684"/>
                  <a:pt x="446982" y="143517"/>
                  <a:pt x="440747" y="117193"/>
                </a:cubicBezTo>
                <a:cubicBezTo>
                  <a:pt x="434513" y="90869"/>
                  <a:pt x="417194" y="56233"/>
                  <a:pt x="403340" y="38222"/>
                </a:cubicBezTo>
                <a:cubicBezTo>
                  <a:pt x="389486" y="20211"/>
                  <a:pt x="372167" y="13977"/>
                  <a:pt x="357620" y="9128"/>
                </a:cubicBezTo>
                <a:cubicBezTo>
                  <a:pt x="343073" y="4279"/>
                  <a:pt x="329218" y="7743"/>
                  <a:pt x="316056" y="9128"/>
                </a:cubicBezTo>
                <a:cubicBezTo>
                  <a:pt x="302894" y="10513"/>
                  <a:pt x="297353" y="14670"/>
                  <a:pt x="278649" y="17441"/>
                </a:cubicBezTo>
                <a:cubicBezTo>
                  <a:pt x="259945" y="20212"/>
                  <a:pt x="226001" y="27831"/>
                  <a:pt x="203834" y="257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1400" dirty="0">
                <a:solidFill>
                  <a:schemeClr val="tx1"/>
                </a:solidFill>
              </a:rPr>
              <a:t>99</a:t>
            </a:r>
          </a:p>
        </p:txBody>
      </p:sp>
      <p:sp>
        <p:nvSpPr>
          <p:cNvPr id="34" name="Freeform 13">
            <a:extLst>
              <a:ext uri="{FF2B5EF4-FFF2-40B4-BE49-F238E27FC236}">
                <a16:creationId xmlns:a16="http://schemas.microsoft.com/office/drawing/2014/main" id="{9D749BD6-FB59-47FC-AD30-9FF6D5115B37}"/>
              </a:ext>
            </a:extLst>
          </p:cNvPr>
          <p:cNvSpPr/>
          <p:nvPr/>
        </p:nvSpPr>
        <p:spPr>
          <a:xfrm>
            <a:off x="6908679" y="1312898"/>
            <a:ext cx="446230" cy="373167"/>
          </a:xfrm>
          <a:custGeom>
            <a:avLst/>
            <a:gdLst>
              <a:gd name="connsiteX0" fmla="*/ 199678 w 446230"/>
              <a:gd name="connsiteY0" fmla="*/ 4619 h 410132"/>
              <a:gd name="connsiteX1" fmla="*/ 145646 w 446230"/>
              <a:gd name="connsiteY1" fmla="*/ 4619 h 410132"/>
              <a:gd name="connsiteX2" fmla="*/ 83300 w 446230"/>
              <a:gd name="connsiteY2" fmla="*/ 463 h 410132"/>
              <a:gd name="connsiteX3" fmla="*/ 54206 w 446230"/>
              <a:gd name="connsiteY3" fmla="*/ 17089 h 410132"/>
              <a:gd name="connsiteX4" fmla="*/ 20955 w 446230"/>
              <a:gd name="connsiteY4" fmla="*/ 62809 h 410132"/>
              <a:gd name="connsiteX5" fmla="*/ 4329 w 446230"/>
              <a:gd name="connsiteY5" fmla="*/ 108529 h 410132"/>
              <a:gd name="connsiteX6" fmla="*/ 173 w 446230"/>
              <a:gd name="connsiteY6" fmla="*/ 154249 h 410132"/>
              <a:gd name="connsiteX7" fmla="*/ 8486 w 446230"/>
              <a:gd name="connsiteY7" fmla="*/ 204125 h 410132"/>
              <a:gd name="connsiteX8" fmla="*/ 33424 w 446230"/>
              <a:gd name="connsiteY8" fmla="*/ 266470 h 410132"/>
              <a:gd name="connsiteX9" fmla="*/ 79144 w 446230"/>
              <a:gd name="connsiteY9" fmla="*/ 345441 h 410132"/>
              <a:gd name="connsiteX10" fmla="*/ 120707 w 446230"/>
              <a:gd name="connsiteY10" fmla="*/ 387005 h 410132"/>
              <a:gd name="connsiteX11" fmla="*/ 149802 w 446230"/>
              <a:gd name="connsiteY11" fmla="*/ 407787 h 410132"/>
              <a:gd name="connsiteX12" fmla="*/ 191366 w 446230"/>
              <a:gd name="connsiteY12" fmla="*/ 407787 h 410132"/>
              <a:gd name="connsiteX13" fmla="*/ 220460 w 446230"/>
              <a:gd name="connsiteY13" fmla="*/ 391161 h 410132"/>
              <a:gd name="connsiteX14" fmla="*/ 249555 w 446230"/>
              <a:gd name="connsiteY14" fmla="*/ 399474 h 410132"/>
              <a:gd name="connsiteX15" fmla="*/ 282806 w 446230"/>
              <a:gd name="connsiteY15" fmla="*/ 407787 h 410132"/>
              <a:gd name="connsiteX16" fmla="*/ 320213 w 446230"/>
              <a:gd name="connsiteY16" fmla="*/ 387005 h 410132"/>
              <a:gd name="connsiteX17" fmla="*/ 390871 w 446230"/>
              <a:gd name="connsiteY17" fmla="*/ 299721 h 410132"/>
              <a:gd name="connsiteX18" fmla="*/ 440747 w 446230"/>
              <a:gd name="connsiteY18" fmla="*/ 195812 h 410132"/>
              <a:gd name="connsiteX19" fmla="*/ 440747 w 446230"/>
              <a:gd name="connsiteY19" fmla="*/ 116841 h 410132"/>
              <a:gd name="connsiteX20" fmla="*/ 403340 w 446230"/>
              <a:gd name="connsiteY20" fmla="*/ 37870 h 410132"/>
              <a:gd name="connsiteX21" fmla="*/ 357620 w 446230"/>
              <a:gd name="connsiteY21" fmla="*/ 8776 h 410132"/>
              <a:gd name="connsiteX22" fmla="*/ 316056 w 446230"/>
              <a:gd name="connsiteY22" fmla="*/ 8776 h 410132"/>
              <a:gd name="connsiteX23" fmla="*/ 278649 w 446230"/>
              <a:gd name="connsiteY23" fmla="*/ 17089 h 410132"/>
              <a:gd name="connsiteX24" fmla="*/ 199678 w 446230"/>
              <a:gd name="connsiteY24" fmla="*/ 4619 h 410132"/>
              <a:gd name="connsiteX0" fmla="*/ 203834 w 446230"/>
              <a:gd name="connsiteY0" fmla="*/ 25753 h 410484"/>
              <a:gd name="connsiteX1" fmla="*/ 145646 w 446230"/>
              <a:gd name="connsiteY1" fmla="*/ 4971 h 410484"/>
              <a:gd name="connsiteX2" fmla="*/ 83300 w 446230"/>
              <a:gd name="connsiteY2" fmla="*/ 815 h 410484"/>
              <a:gd name="connsiteX3" fmla="*/ 54206 w 446230"/>
              <a:gd name="connsiteY3" fmla="*/ 17441 h 410484"/>
              <a:gd name="connsiteX4" fmla="*/ 20955 w 446230"/>
              <a:gd name="connsiteY4" fmla="*/ 63161 h 410484"/>
              <a:gd name="connsiteX5" fmla="*/ 4329 w 446230"/>
              <a:gd name="connsiteY5" fmla="*/ 108881 h 410484"/>
              <a:gd name="connsiteX6" fmla="*/ 173 w 446230"/>
              <a:gd name="connsiteY6" fmla="*/ 154601 h 410484"/>
              <a:gd name="connsiteX7" fmla="*/ 8486 w 446230"/>
              <a:gd name="connsiteY7" fmla="*/ 204477 h 410484"/>
              <a:gd name="connsiteX8" fmla="*/ 33424 w 446230"/>
              <a:gd name="connsiteY8" fmla="*/ 266822 h 410484"/>
              <a:gd name="connsiteX9" fmla="*/ 79144 w 446230"/>
              <a:gd name="connsiteY9" fmla="*/ 345793 h 410484"/>
              <a:gd name="connsiteX10" fmla="*/ 120707 w 446230"/>
              <a:gd name="connsiteY10" fmla="*/ 387357 h 410484"/>
              <a:gd name="connsiteX11" fmla="*/ 149802 w 446230"/>
              <a:gd name="connsiteY11" fmla="*/ 408139 h 410484"/>
              <a:gd name="connsiteX12" fmla="*/ 191366 w 446230"/>
              <a:gd name="connsiteY12" fmla="*/ 408139 h 410484"/>
              <a:gd name="connsiteX13" fmla="*/ 220460 w 446230"/>
              <a:gd name="connsiteY13" fmla="*/ 391513 h 410484"/>
              <a:gd name="connsiteX14" fmla="*/ 249555 w 446230"/>
              <a:gd name="connsiteY14" fmla="*/ 399826 h 410484"/>
              <a:gd name="connsiteX15" fmla="*/ 282806 w 446230"/>
              <a:gd name="connsiteY15" fmla="*/ 408139 h 410484"/>
              <a:gd name="connsiteX16" fmla="*/ 320213 w 446230"/>
              <a:gd name="connsiteY16" fmla="*/ 387357 h 410484"/>
              <a:gd name="connsiteX17" fmla="*/ 390871 w 446230"/>
              <a:gd name="connsiteY17" fmla="*/ 300073 h 410484"/>
              <a:gd name="connsiteX18" fmla="*/ 440747 w 446230"/>
              <a:gd name="connsiteY18" fmla="*/ 196164 h 410484"/>
              <a:gd name="connsiteX19" fmla="*/ 440747 w 446230"/>
              <a:gd name="connsiteY19" fmla="*/ 117193 h 410484"/>
              <a:gd name="connsiteX20" fmla="*/ 403340 w 446230"/>
              <a:gd name="connsiteY20" fmla="*/ 38222 h 410484"/>
              <a:gd name="connsiteX21" fmla="*/ 357620 w 446230"/>
              <a:gd name="connsiteY21" fmla="*/ 9128 h 410484"/>
              <a:gd name="connsiteX22" fmla="*/ 316056 w 446230"/>
              <a:gd name="connsiteY22" fmla="*/ 9128 h 410484"/>
              <a:gd name="connsiteX23" fmla="*/ 278649 w 446230"/>
              <a:gd name="connsiteY23" fmla="*/ 17441 h 410484"/>
              <a:gd name="connsiteX24" fmla="*/ 203834 w 446230"/>
              <a:gd name="connsiteY24" fmla="*/ 25753 h 41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6230" h="410484">
                <a:moveTo>
                  <a:pt x="203834" y="25753"/>
                </a:moveTo>
                <a:cubicBezTo>
                  <a:pt x="181667" y="23675"/>
                  <a:pt x="165735" y="9127"/>
                  <a:pt x="145646" y="4971"/>
                </a:cubicBezTo>
                <a:cubicBezTo>
                  <a:pt x="125557" y="815"/>
                  <a:pt x="98540" y="-1263"/>
                  <a:pt x="83300" y="815"/>
                </a:cubicBezTo>
                <a:cubicBezTo>
                  <a:pt x="68060" y="2893"/>
                  <a:pt x="64597" y="7050"/>
                  <a:pt x="54206" y="17441"/>
                </a:cubicBezTo>
                <a:cubicBezTo>
                  <a:pt x="43815" y="27832"/>
                  <a:pt x="29268" y="47921"/>
                  <a:pt x="20955" y="63161"/>
                </a:cubicBezTo>
                <a:cubicBezTo>
                  <a:pt x="12642" y="78401"/>
                  <a:pt x="7793" y="93641"/>
                  <a:pt x="4329" y="108881"/>
                </a:cubicBezTo>
                <a:cubicBezTo>
                  <a:pt x="865" y="124121"/>
                  <a:pt x="-520" y="138668"/>
                  <a:pt x="173" y="154601"/>
                </a:cubicBezTo>
                <a:cubicBezTo>
                  <a:pt x="866" y="170534"/>
                  <a:pt x="2944" y="185774"/>
                  <a:pt x="8486" y="204477"/>
                </a:cubicBezTo>
                <a:cubicBezTo>
                  <a:pt x="14028" y="223180"/>
                  <a:pt x="21648" y="243269"/>
                  <a:pt x="33424" y="266822"/>
                </a:cubicBezTo>
                <a:cubicBezTo>
                  <a:pt x="45200" y="290375"/>
                  <a:pt x="64597" y="325704"/>
                  <a:pt x="79144" y="345793"/>
                </a:cubicBezTo>
                <a:cubicBezTo>
                  <a:pt x="93691" y="365882"/>
                  <a:pt x="108931" y="376966"/>
                  <a:pt x="120707" y="387357"/>
                </a:cubicBezTo>
                <a:cubicBezTo>
                  <a:pt x="132483" y="397748"/>
                  <a:pt x="138026" y="404675"/>
                  <a:pt x="149802" y="408139"/>
                </a:cubicBezTo>
                <a:cubicBezTo>
                  <a:pt x="161578" y="411603"/>
                  <a:pt x="179590" y="410910"/>
                  <a:pt x="191366" y="408139"/>
                </a:cubicBezTo>
                <a:cubicBezTo>
                  <a:pt x="203142" y="405368"/>
                  <a:pt x="210762" y="392899"/>
                  <a:pt x="220460" y="391513"/>
                </a:cubicBezTo>
                <a:cubicBezTo>
                  <a:pt x="230158" y="390127"/>
                  <a:pt x="239164" y="397055"/>
                  <a:pt x="249555" y="399826"/>
                </a:cubicBezTo>
                <a:cubicBezTo>
                  <a:pt x="259946" y="402597"/>
                  <a:pt x="271030" y="410217"/>
                  <a:pt x="282806" y="408139"/>
                </a:cubicBezTo>
                <a:cubicBezTo>
                  <a:pt x="294582" y="406061"/>
                  <a:pt x="302202" y="405368"/>
                  <a:pt x="320213" y="387357"/>
                </a:cubicBezTo>
                <a:cubicBezTo>
                  <a:pt x="338224" y="369346"/>
                  <a:pt x="370782" y="331939"/>
                  <a:pt x="390871" y="300073"/>
                </a:cubicBezTo>
                <a:cubicBezTo>
                  <a:pt x="410960" y="268207"/>
                  <a:pt x="432434" y="226644"/>
                  <a:pt x="440747" y="196164"/>
                </a:cubicBezTo>
                <a:cubicBezTo>
                  <a:pt x="449060" y="165684"/>
                  <a:pt x="446982" y="143517"/>
                  <a:pt x="440747" y="117193"/>
                </a:cubicBezTo>
                <a:cubicBezTo>
                  <a:pt x="434513" y="90869"/>
                  <a:pt x="417194" y="56233"/>
                  <a:pt x="403340" y="38222"/>
                </a:cubicBezTo>
                <a:cubicBezTo>
                  <a:pt x="389486" y="20211"/>
                  <a:pt x="372167" y="13977"/>
                  <a:pt x="357620" y="9128"/>
                </a:cubicBezTo>
                <a:cubicBezTo>
                  <a:pt x="343073" y="4279"/>
                  <a:pt x="329218" y="7743"/>
                  <a:pt x="316056" y="9128"/>
                </a:cubicBezTo>
                <a:cubicBezTo>
                  <a:pt x="302894" y="10513"/>
                  <a:pt x="297353" y="14670"/>
                  <a:pt x="278649" y="17441"/>
                </a:cubicBezTo>
                <a:cubicBezTo>
                  <a:pt x="259945" y="20212"/>
                  <a:pt x="226001" y="27831"/>
                  <a:pt x="203834" y="257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1200" dirty="0">
                <a:solidFill>
                  <a:schemeClr val="tx1"/>
                </a:solidFill>
              </a:rPr>
              <a:t>408</a:t>
            </a:r>
          </a:p>
        </p:txBody>
      </p:sp>
      <p:sp>
        <p:nvSpPr>
          <p:cNvPr id="35" name="Freeform 14">
            <a:extLst>
              <a:ext uri="{FF2B5EF4-FFF2-40B4-BE49-F238E27FC236}">
                <a16:creationId xmlns:a16="http://schemas.microsoft.com/office/drawing/2014/main" id="{55AC0E87-C0B6-48B4-AA0F-035B5670F79A}"/>
              </a:ext>
            </a:extLst>
          </p:cNvPr>
          <p:cNvSpPr/>
          <p:nvPr/>
        </p:nvSpPr>
        <p:spPr>
          <a:xfrm>
            <a:off x="6908679" y="1984546"/>
            <a:ext cx="446230" cy="373167"/>
          </a:xfrm>
          <a:custGeom>
            <a:avLst/>
            <a:gdLst>
              <a:gd name="connsiteX0" fmla="*/ 199678 w 446230"/>
              <a:gd name="connsiteY0" fmla="*/ 4619 h 410132"/>
              <a:gd name="connsiteX1" fmla="*/ 145646 w 446230"/>
              <a:gd name="connsiteY1" fmla="*/ 4619 h 410132"/>
              <a:gd name="connsiteX2" fmla="*/ 83300 w 446230"/>
              <a:gd name="connsiteY2" fmla="*/ 463 h 410132"/>
              <a:gd name="connsiteX3" fmla="*/ 54206 w 446230"/>
              <a:gd name="connsiteY3" fmla="*/ 17089 h 410132"/>
              <a:gd name="connsiteX4" fmla="*/ 20955 w 446230"/>
              <a:gd name="connsiteY4" fmla="*/ 62809 h 410132"/>
              <a:gd name="connsiteX5" fmla="*/ 4329 w 446230"/>
              <a:gd name="connsiteY5" fmla="*/ 108529 h 410132"/>
              <a:gd name="connsiteX6" fmla="*/ 173 w 446230"/>
              <a:gd name="connsiteY6" fmla="*/ 154249 h 410132"/>
              <a:gd name="connsiteX7" fmla="*/ 8486 w 446230"/>
              <a:gd name="connsiteY7" fmla="*/ 204125 h 410132"/>
              <a:gd name="connsiteX8" fmla="*/ 33424 w 446230"/>
              <a:gd name="connsiteY8" fmla="*/ 266470 h 410132"/>
              <a:gd name="connsiteX9" fmla="*/ 79144 w 446230"/>
              <a:gd name="connsiteY9" fmla="*/ 345441 h 410132"/>
              <a:gd name="connsiteX10" fmla="*/ 120707 w 446230"/>
              <a:gd name="connsiteY10" fmla="*/ 387005 h 410132"/>
              <a:gd name="connsiteX11" fmla="*/ 149802 w 446230"/>
              <a:gd name="connsiteY11" fmla="*/ 407787 h 410132"/>
              <a:gd name="connsiteX12" fmla="*/ 191366 w 446230"/>
              <a:gd name="connsiteY12" fmla="*/ 407787 h 410132"/>
              <a:gd name="connsiteX13" fmla="*/ 220460 w 446230"/>
              <a:gd name="connsiteY13" fmla="*/ 391161 h 410132"/>
              <a:gd name="connsiteX14" fmla="*/ 249555 w 446230"/>
              <a:gd name="connsiteY14" fmla="*/ 399474 h 410132"/>
              <a:gd name="connsiteX15" fmla="*/ 282806 w 446230"/>
              <a:gd name="connsiteY15" fmla="*/ 407787 h 410132"/>
              <a:gd name="connsiteX16" fmla="*/ 320213 w 446230"/>
              <a:gd name="connsiteY16" fmla="*/ 387005 h 410132"/>
              <a:gd name="connsiteX17" fmla="*/ 390871 w 446230"/>
              <a:gd name="connsiteY17" fmla="*/ 299721 h 410132"/>
              <a:gd name="connsiteX18" fmla="*/ 440747 w 446230"/>
              <a:gd name="connsiteY18" fmla="*/ 195812 h 410132"/>
              <a:gd name="connsiteX19" fmla="*/ 440747 w 446230"/>
              <a:gd name="connsiteY19" fmla="*/ 116841 h 410132"/>
              <a:gd name="connsiteX20" fmla="*/ 403340 w 446230"/>
              <a:gd name="connsiteY20" fmla="*/ 37870 h 410132"/>
              <a:gd name="connsiteX21" fmla="*/ 357620 w 446230"/>
              <a:gd name="connsiteY21" fmla="*/ 8776 h 410132"/>
              <a:gd name="connsiteX22" fmla="*/ 316056 w 446230"/>
              <a:gd name="connsiteY22" fmla="*/ 8776 h 410132"/>
              <a:gd name="connsiteX23" fmla="*/ 278649 w 446230"/>
              <a:gd name="connsiteY23" fmla="*/ 17089 h 410132"/>
              <a:gd name="connsiteX24" fmla="*/ 199678 w 446230"/>
              <a:gd name="connsiteY24" fmla="*/ 4619 h 410132"/>
              <a:gd name="connsiteX0" fmla="*/ 203834 w 446230"/>
              <a:gd name="connsiteY0" fmla="*/ 25753 h 410484"/>
              <a:gd name="connsiteX1" fmla="*/ 145646 w 446230"/>
              <a:gd name="connsiteY1" fmla="*/ 4971 h 410484"/>
              <a:gd name="connsiteX2" fmla="*/ 83300 w 446230"/>
              <a:gd name="connsiteY2" fmla="*/ 815 h 410484"/>
              <a:gd name="connsiteX3" fmla="*/ 54206 w 446230"/>
              <a:gd name="connsiteY3" fmla="*/ 17441 h 410484"/>
              <a:gd name="connsiteX4" fmla="*/ 20955 w 446230"/>
              <a:gd name="connsiteY4" fmla="*/ 63161 h 410484"/>
              <a:gd name="connsiteX5" fmla="*/ 4329 w 446230"/>
              <a:gd name="connsiteY5" fmla="*/ 108881 h 410484"/>
              <a:gd name="connsiteX6" fmla="*/ 173 w 446230"/>
              <a:gd name="connsiteY6" fmla="*/ 154601 h 410484"/>
              <a:gd name="connsiteX7" fmla="*/ 8486 w 446230"/>
              <a:gd name="connsiteY7" fmla="*/ 204477 h 410484"/>
              <a:gd name="connsiteX8" fmla="*/ 33424 w 446230"/>
              <a:gd name="connsiteY8" fmla="*/ 266822 h 410484"/>
              <a:gd name="connsiteX9" fmla="*/ 79144 w 446230"/>
              <a:gd name="connsiteY9" fmla="*/ 345793 h 410484"/>
              <a:gd name="connsiteX10" fmla="*/ 120707 w 446230"/>
              <a:gd name="connsiteY10" fmla="*/ 387357 h 410484"/>
              <a:gd name="connsiteX11" fmla="*/ 149802 w 446230"/>
              <a:gd name="connsiteY11" fmla="*/ 408139 h 410484"/>
              <a:gd name="connsiteX12" fmla="*/ 191366 w 446230"/>
              <a:gd name="connsiteY12" fmla="*/ 408139 h 410484"/>
              <a:gd name="connsiteX13" fmla="*/ 220460 w 446230"/>
              <a:gd name="connsiteY13" fmla="*/ 391513 h 410484"/>
              <a:gd name="connsiteX14" fmla="*/ 249555 w 446230"/>
              <a:gd name="connsiteY14" fmla="*/ 399826 h 410484"/>
              <a:gd name="connsiteX15" fmla="*/ 282806 w 446230"/>
              <a:gd name="connsiteY15" fmla="*/ 408139 h 410484"/>
              <a:gd name="connsiteX16" fmla="*/ 320213 w 446230"/>
              <a:gd name="connsiteY16" fmla="*/ 387357 h 410484"/>
              <a:gd name="connsiteX17" fmla="*/ 390871 w 446230"/>
              <a:gd name="connsiteY17" fmla="*/ 300073 h 410484"/>
              <a:gd name="connsiteX18" fmla="*/ 440747 w 446230"/>
              <a:gd name="connsiteY18" fmla="*/ 196164 h 410484"/>
              <a:gd name="connsiteX19" fmla="*/ 440747 w 446230"/>
              <a:gd name="connsiteY19" fmla="*/ 117193 h 410484"/>
              <a:gd name="connsiteX20" fmla="*/ 403340 w 446230"/>
              <a:gd name="connsiteY20" fmla="*/ 38222 h 410484"/>
              <a:gd name="connsiteX21" fmla="*/ 357620 w 446230"/>
              <a:gd name="connsiteY21" fmla="*/ 9128 h 410484"/>
              <a:gd name="connsiteX22" fmla="*/ 316056 w 446230"/>
              <a:gd name="connsiteY22" fmla="*/ 9128 h 410484"/>
              <a:gd name="connsiteX23" fmla="*/ 278649 w 446230"/>
              <a:gd name="connsiteY23" fmla="*/ 17441 h 410484"/>
              <a:gd name="connsiteX24" fmla="*/ 203834 w 446230"/>
              <a:gd name="connsiteY24" fmla="*/ 25753 h 41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6230" h="410484">
                <a:moveTo>
                  <a:pt x="203834" y="25753"/>
                </a:moveTo>
                <a:cubicBezTo>
                  <a:pt x="181667" y="23675"/>
                  <a:pt x="165735" y="9127"/>
                  <a:pt x="145646" y="4971"/>
                </a:cubicBezTo>
                <a:cubicBezTo>
                  <a:pt x="125557" y="815"/>
                  <a:pt x="98540" y="-1263"/>
                  <a:pt x="83300" y="815"/>
                </a:cubicBezTo>
                <a:cubicBezTo>
                  <a:pt x="68060" y="2893"/>
                  <a:pt x="64597" y="7050"/>
                  <a:pt x="54206" y="17441"/>
                </a:cubicBezTo>
                <a:cubicBezTo>
                  <a:pt x="43815" y="27832"/>
                  <a:pt x="29268" y="47921"/>
                  <a:pt x="20955" y="63161"/>
                </a:cubicBezTo>
                <a:cubicBezTo>
                  <a:pt x="12642" y="78401"/>
                  <a:pt x="7793" y="93641"/>
                  <a:pt x="4329" y="108881"/>
                </a:cubicBezTo>
                <a:cubicBezTo>
                  <a:pt x="865" y="124121"/>
                  <a:pt x="-520" y="138668"/>
                  <a:pt x="173" y="154601"/>
                </a:cubicBezTo>
                <a:cubicBezTo>
                  <a:pt x="866" y="170534"/>
                  <a:pt x="2944" y="185774"/>
                  <a:pt x="8486" y="204477"/>
                </a:cubicBezTo>
                <a:cubicBezTo>
                  <a:pt x="14028" y="223180"/>
                  <a:pt x="21648" y="243269"/>
                  <a:pt x="33424" y="266822"/>
                </a:cubicBezTo>
                <a:cubicBezTo>
                  <a:pt x="45200" y="290375"/>
                  <a:pt x="64597" y="325704"/>
                  <a:pt x="79144" y="345793"/>
                </a:cubicBezTo>
                <a:cubicBezTo>
                  <a:pt x="93691" y="365882"/>
                  <a:pt x="108931" y="376966"/>
                  <a:pt x="120707" y="387357"/>
                </a:cubicBezTo>
                <a:cubicBezTo>
                  <a:pt x="132483" y="397748"/>
                  <a:pt x="138026" y="404675"/>
                  <a:pt x="149802" y="408139"/>
                </a:cubicBezTo>
                <a:cubicBezTo>
                  <a:pt x="161578" y="411603"/>
                  <a:pt x="179590" y="410910"/>
                  <a:pt x="191366" y="408139"/>
                </a:cubicBezTo>
                <a:cubicBezTo>
                  <a:pt x="203142" y="405368"/>
                  <a:pt x="210762" y="392899"/>
                  <a:pt x="220460" y="391513"/>
                </a:cubicBezTo>
                <a:cubicBezTo>
                  <a:pt x="230158" y="390127"/>
                  <a:pt x="239164" y="397055"/>
                  <a:pt x="249555" y="399826"/>
                </a:cubicBezTo>
                <a:cubicBezTo>
                  <a:pt x="259946" y="402597"/>
                  <a:pt x="271030" y="410217"/>
                  <a:pt x="282806" y="408139"/>
                </a:cubicBezTo>
                <a:cubicBezTo>
                  <a:pt x="294582" y="406061"/>
                  <a:pt x="302202" y="405368"/>
                  <a:pt x="320213" y="387357"/>
                </a:cubicBezTo>
                <a:cubicBezTo>
                  <a:pt x="338224" y="369346"/>
                  <a:pt x="370782" y="331939"/>
                  <a:pt x="390871" y="300073"/>
                </a:cubicBezTo>
                <a:cubicBezTo>
                  <a:pt x="410960" y="268207"/>
                  <a:pt x="432434" y="226644"/>
                  <a:pt x="440747" y="196164"/>
                </a:cubicBezTo>
                <a:cubicBezTo>
                  <a:pt x="449060" y="165684"/>
                  <a:pt x="446982" y="143517"/>
                  <a:pt x="440747" y="117193"/>
                </a:cubicBezTo>
                <a:cubicBezTo>
                  <a:pt x="434513" y="90869"/>
                  <a:pt x="417194" y="56233"/>
                  <a:pt x="403340" y="38222"/>
                </a:cubicBezTo>
                <a:cubicBezTo>
                  <a:pt x="389486" y="20211"/>
                  <a:pt x="372167" y="13977"/>
                  <a:pt x="357620" y="9128"/>
                </a:cubicBezTo>
                <a:cubicBezTo>
                  <a:pt x="343073" y="4279"/>
                  <a:pt x="329218" y="7743"/>
                  <a:pt x="316056" y="9128"/>
                </a:cubicBezTo>
                <a:cubicBezTo>
                  <a:pt x="302894" y="10513"/>
                  <a:pt x="297353" y="14670"/>
                  <a:pt x="278649" y="17441"/>
                </a:cubicBezTo>
                <a:cubicBezTo>
                  <a:pt x="259945" y="20212"/>
                  <a:pt x="226001" y="27831"/>
                  <a:pt x="203834" y="257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1200" dirty="0">
                <a:solidFill>
                  <a:schemeClr val="tx1"/>
                </a:solidFill>
              </a:rPr>
              <a:t>281</a:t>
            </a:r>
          </a:p>
        </p:txBody>
      </p:sp>
      <p:sp>
        <p:nvSpPr>
          <p:cNvPr id="36" name="Freeform 15">
            <a:extLst>
              <a:ext uri="{FF2B5EF4-FFF2-40B4-BE49-F238E27FC236}">
                <a16:creationId xmlns:a16="http://schemas.microsoft.com/office/drawing/2014/main" id="{F1384ABB-B0C9-4363-8D0E-CA6A028753B9}"/>
              </a:ext>
            </a:extLst>
          </p:cNvPr>
          <p:cNvSpPr/>
          <p:nvPr/>
        </p:nvSpPr>
        <p:spPr>
          <a:xfrm>
            <a:off x="3866495" y="1414539"/>
            <a:ext cx="446230" cy="373167"/>
          </a:xfrm>
          <a:custGeom>
            <a:avLst/>
            <a:gdLst>
              <a:gd name="connsiteX0" fmla="*/ 199678 w 446230"/>
              <a:gd name="connsiteY0" fmla="*/ 4619 h 410132"/>
              <a:gd name="connsiteX1" fmla="*/ 145646 w 446230"/>
              <a:gd name="connsiteY1" fmla="*/ 4619 h 410132"/>
              <a:gd name="connsiteX2" fmla="*/ 83300 w 446230"/>
              <a:gd name="connsiteY2" fmla="*/ 463 h 410132"/>
              <a:gd name="connsiteX3" fmla="*/ 54206 w 446230"/>
              <a:gd name="connsiteY3" fmla="*/ 17089 h 410132"/>
              <a:gd name="connsiteX4" fmla="*/ 20955 w 446230"/>
              <a:gd name="connsiteY4" fmla="*/ 62809 h 410132"/>
              <a:gd name="connsiteX5" fmla="*/ 4329 w 446230"/>
              <a:gd name="connsiteY5" fmla="*/ 108529 h 410132"/>
              <a:gd name="connsiteX6" fmla="*/ 173 w 446230"/>
              <a:gd name="connsiteY6" fmla="*/ 154249 h 410132"/>
              <a:gd name="connsiteX7" fmla="*/ 8486 w 446230"/>
              <a:gd name="connsiteY7" fmla="*/ 204125 h 410132"/>
              <a:gd name="connsiteX8" fmla="*/ 33424 w 446230"/>
              <a:gd name="connsiteY8" fmla="*/ 266470 h 410132"/>
              <a:gd name="connsiteX9" fmla="*/ 79144 w 446230"/>
              <a:gd name="connsiteY9" fmla="*/ 345441 h 410132"/>
              <a:gd name="connsiteX10" fmla="*/ 120707 w 446230"/>
              <a:gd name="connsiteY10" fmla="*/ 387005 h 410132"/>
              <a:gd name="connsiteX11" fmla="*/ 149802 w 446230"/>
              <a:gd name="connsiteY11" fmla="*/ 407787 h 410132"/>
              <a:gd name="connsiteX12" fmla="*/ 191366 w 446230"/>
              <a:gd name="connsiteY12" fmla="*/ 407787 h 410132"/>
              <a:gd name="connsiteX13" fmla="*/ 220460 w 446230"/>
              <a:gd name="connsiteY13" fmla="*/ 391161 h 410132"/>
              <a:gd name="connsiteX14" fmla="*/ 249555 w 446230"/>
              <a:gd name="connsiteY14" fmla="*/ 399474 h 410132"/>
              <a:gd name="connsiteX15" fmla="*/ 282806 w 446230"/>
              <a:gd name="connsiteY15" fmla="*/ 407787 h 410132"/>
              <a:gd name="connsiteX16" fmla="*/ 320213 w 446230"/>
              <a:gd name="connsiteY16" fmla="*/ 387005 h 410132"/>
              <a:gd name="connsiteX17" fmla="*/ 390871 w 446230"/>
              <a:gd name="connsiteY17" fmla="*/ 299721 h 410132"/>
              <a:gd name="connsiteX18" fmla="*/ 440747 w 446230"/>
              <a:gd name="connsiteY18" fmla="*/ 195812 h 410132"/>
              <a:gd name="connsiteX19" fmla="*/ 440747 w 446230"/>
              <a:gd name="connsiteY19" fmla="*/ 116841 h 410132"/>
              <a:gd name="connsiteX20" fmla="*/ 403340 w 446230"/>
              <a:gd name="connsiteY20" fmla="*/ 37870 h 410132"/>
              <a:gd name="connsiteX21" fmla="*/ 357620 w 446230"/>
              <a:gd name="connsiteY21" fmla="*/ 8776 h 410132"/>
              <a:gd name="connsiteX22" fmla="*/ 316056 w 446230"/>
              <a:gd name="connsiteY22" fmla="*/ 8776 h 410132"/>
              <a:gd name="connsiteX23" fmla="*/ 278649 w 446230"/>
              <a:gd name="connsiteY23" fmla="*/ 17089 h 410132"/>
              <a:gd name="connsiteX24" fmla="*/ 199678 w 446230"/>
              <a:gd name="connsiteY24" fmla="*/ 4619 h 410132"/>
              <a:gd name="connsiteX0" fmla="*/ 203834 w 446230"/>
              <a:gd name="connsiteY0" fmla="*/ 25753 h 410484"/>
              <a:gd name="connsiteX1" fmla="*/ 145646 w 446230"/>
              <a:gd name="connsiteY1" fmla="*/ 4971 h 410484"/>
              <a:gd name="connsiteX2" fmla="*/ 83300 w 446230"/>
              <a:gd name="connsiteY2" fmla="*/ 815 h 410484"/>
              <a:gd name="connsiteX3" fmla="*/ 54206 w 446230"/>
              <a:gd name="connsiteY3" fmla="*/ 17441 h 410484"/>
              <a:gd name="connsiteX4" fmla="*/ 20955 w 446230"/>
              <a:gd name="connsiteY4" fmla="*/ 63161 h 410484"/>
              <a:gd name="connsiteX5" fmla="*/ 4329 w 446230"/>
              <a:gd name="connsiteY5" fmla="*/ 108881 h 410484"/>
              <a:gd name="connsiteX6" fmla="*/ 173 w 446230"/>
              <a:gd name="connsiteY6" fmla="*/ 154601 h 410484"/>
              <a:gd name="connsiteX7" fmla="*/ 8486 w 446230"/>
              <a:gd name="connsiteY7" fmla="*/ 204477 h 410484"/>
              <a:gd name="connsiteX8" fmla="*/ 33424 w 446230"/>
              <a:gd name="connsiteY8" fmla="*/ 266822 h 410484"/>
              <a:gd name="connsiteX9" fmla="*/ 79144 w 446230"/>
              <a:gd name="connsiteY9" fmla="*/ 345793 h 410484"/>
              <a:gd name="connsiteX10" fmla="*/ 120707 w 446230"/>
              <a:gd name="connsiteY10" fmla="*/ 387357 h 410484"/>
              <a:gd name="connsiteX11" fmla="*/ 149802 w 446230"/>
              <a:gd name="connsiteY11" fmla="*/ 408139 h 410484"/>
              <a:gd name="connsiteX12" fmla="*/ 191366 w 446230"/>
              <a:gd name="connsiteY12" fmla="*/ 408139 h 410484"/>
              <a:gd name="connsiteX13" fmla="*/ 220460 w 446230"/>
              <a:gd name="connsiteY13" fmla="*/ 391513 h 410484"/>
              <a:gd name="connsiteX14" fmla="*/ 249555 w 446230"/>
              <a:gd name="connsiteY14" fmla="*/ 399826 h 410484"/>
              <a:gd name="connsiteX15" fmla="*/ 282806 w 446230"/>
              <a:gd name="connsiteY15" fmla="*/ 408139 h 410484"/>
              <a:gd name="connsiteX16" fmla="*/ 320213 w 446230"/>
              <a:gd name="connsiteY16" fmla="*/ 387357 h 410484"/>
              <a:gd name="connsiteX17" fmla="*/ 390871 w 446230"/>
              <a:gd name="connsiteY17" fmla="*/ 300073 h 410484"/>
              <a:gd name="connsiteX18" fmla="*/ 440747 w 446230"/>
              <a:gd name="connsiteY18" fmla="*/ 196164 h 410484"/>
              <a:gd name="connsiteX19" fmla="*/ 440747 w 446230"/>
              <a:gd name="connsiteY19" fmla="*/ 117193 h 410484"/>
              <a:gd name="connsiteX20" fmla="*/ 403340 w 446230"/>
              <a:gd name="connsiteY20" fmla="*/ 38222 h 410484"/>
              <a:gd name="connsiteX21" fmla="*/ 357620 w 446230"/>
              <a:gd name="connsiteY21" fmla="*/ 9128 h 410484"/>
              <a:gd name="connsiteX22" fmla="*/ 316056 w 446230"/>
              <a:gd name="connsiteY22" fmla="*/ 9128 h 410484"/>
              <a:gd name="connsiteX23" fmla="*/ 278649 w 446230"/>
              <a:gd name="connsiteY23" fmla="*/ 17441 h 410484"/>
              <a:gd name="connsiteX24" fmla="*/ 203834 w 446230"/>
              <a:gd name="connsiteY24" fmla="*/ 25753 h 41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6230" h="410484">
                <a:moveTo>
                  <a:pt x="203834" y="25753"/>
                </a:moveTo>
                <a:cubicBezTo>
                  <a:pt x="181667" y="23675"/>
                  <a:pt x="165735" y="9127"/>
                  <a:pt x="145646" y="4971"/>
                </a:cubicBezTo>
                <a:cubicBezTo>
                  <a:pt x="125557" y="815"/>
                  <a:pt x="98540" y="-1263"/>
                  <a:pt x="83300" y="815"/>
                </a:cubicBezTo>
                <a:cubicBezTo>
                  <a:pt x="68060" y="2893"/>
                  <a:pt x="64597" y="7050"/>
                  <a:pt x="54206" y="17441"/>
                </a:cubicBezTo>
                <a:cubicBezTo>
                  <a:pt x="43815" y="27832"/>
                  <a:pt x="29268" y="47921"/>
                  <a:pt x="20955" y="63161"/>
                </a:cubicBezTo>
                <a:cubicBezTo>
                  <a:pt x="12642" y="78401"/>
                  <a:pt x="7793" y="93641"/>
                  <a:pt x="4329" y="108881"/>
                </a:cubicBezTo>
                <a:cubicBezTo>
                  <a:pt x="865" y="124121"/>
                  <a:pt x="-520" y="138668"/>
                  <a:pt x="173" y="154601"/>
                </a:cubicBezTo>
                <a:cubicBezTo>
                  <a:pt x="866" y="170534"/>
                  <a:pt x="2944" y="185774"/>
                  <a:pt x="8486" y="204477"/>
                </a:cubicBezTo>
                <a:cubicBezTo>
                  <a:pt x="14028" y="223180"/>
                  <a:pt x="21648" y="243269"/>
                  <a:pt x="33424" y="266822"/>
                </a:cubicBezTo>
                <a:cubicBezTo>
                  <a:pt x="45200" y="290375"/>
                  <a:pt x="64597" y="325704"/>
                  <a:pt x="79144" y="345793"/>
                </a:cubicBezTo>
                <a:cubicBezTo>
                  <a:pt x="93691" y="365882"/>
                  <a:pt x="108931" y="376966"/>
                  <a:pt x="120707" y="387357"/>
                </a:cubicBezTo>
                <a:cubicBezTo>
                  <a:pt x="132483" y="397748"/>
                  <a:pt x="138026" y="404675"/>
                  <a:pt x="149802" y="408139"/>
                </a:cubicBezTo>
                <a:cubicBezTo>
                  <a:pt x="161578" y="411603"/>
                  <a:pt x="179590" y="410910"/>
                  <a:pt x="191366" y="408139"/>
                </a:cubicBezTo>
                <a:cubicBezTo>
                  <a:pt x="203142" y="405368"/>
                  <a:pt x="210762" y="392899"/>
                  <a:pt x="220460" y="391513"/>
                </a:cubicBezTo>
                <a:cubicBezTo>
                  <a:pt x="230158" y="390127"/>
                  <a:pt x="239164" y="397055"/>
                  <a:pt x="249555" y="399826"/>
                </a:cubicBezTo>
                <a:cubicBezTo>
                  <a:pt x="259946" y="402597"/>
                  <a:pt x="271030" y="410217"/>
                  <a:pt x="282806" y="408139"/>
                </a:cubicBezTo>
                <a:cubicBezTo>
                  <a:pt x="294582" y="406061"/>
                  <a:pt x="302202" y="405368"/>
                  <a:pt x="320213" y="387357"/>
                </a:cubicBezTo>
                <a:cubicBezTo>
                  <a:pt x="338224" y="369346"/>
                  <a:pt x="370782" y="331939"/>
                  <a:pt x="390871" y="300073"/>
                </a:cubicBezTo>
                <a:cubicBezTo>
                  <a:pt x="410960" y="268207"/>
                  <a:pt x="432434" y="226644"/>
                  <a:pt x="440747" y="196164"/>
                </a:cubicBezTo>
                <a:cubicBezTo>
                  <a:pt x="449060" y="165684"/>
                  <a:pt x="446982" y="143517"/>
                  <a:pt x="440747" y="117193"/>
                </a:cubicBezTo>
                <a:cubicBezTo>
                  <a:pt x="434513" y="90869"/>
                  <a:pt x="417194" y="56233"/>
                  <a:pt x="403340" y="38222"/>
                </a:cubicBezTo>
                <a:cubicBezTo>
                  <a:pt x="389486" y="20211"/>
                  <a:pt x="372167" y="13977"/>
                  <a:pt x="357620" y="9128"/>
                </a:cubicBezTo>
                <a:cubicBezTo>
                  <a:pt x="343073" y="4279"/>
                  <a:pt x="329218" y="7743"/>
                  <a:pt x="316056" y="9128"/>
                </a:cubicBezTo>
                <a:cubicBezTo>
                  <a:pt x="302894" y="10513"/>
                  <a:pt x="297353" y="14670"/>
                  <a:pt x="278649" y="17441"/>
                </a:cubicBezTo>
                <a:cubicBezTo>
                  <a:pt x="259945" y="20212"/>
                  <a:pt x="226001" y="27831"/>
                  <a:pt x="203834" y="257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1200" dirty="0">
                <a:solidFill>
                  <a:schemeClr val="tx1"/>
                </a:solidFill>
              </a:rPr>
              <a:t>198</a:t>
            </a:r>
          </a:p>
        </p:txBody>
      </p:sp>
      <p:sp>
        <p:nvSpPr>
          <p:cNvPr id="37" name="Freeform 16">
            <a:extLst>
              <a:ext uri="{FF2B5EF4-FFF2-40B4-BE49-F238E27FC236}">
                <a16:creationId xmlns:a16="http://schemas.microsoft.com/office/drawing/2014/main" id="{EF45C516-E383-4BC1-96D1-EDAF3F2EFD5E}"/>
              </a:ext>
            </a:extLst>
          </p:cNvPr>
          <p:cNvSpPr/>
          <p:nvPr/>
        </p:nvSpPr>
        <p:spPr>
          <a:xfrm>
            <a:off x="4326114" y="2046410"/>
            <a:ext cx="446230" cy="373167"/>
          </a:xfrm>
          <a:custGeom>
            <a:avLst/>
            <a:gdLst>
              <a:gd name="connsiteX0" fmla="*/ 199678 w 446230"/>
              <a:gd name="connsiteY0" fmla="*/ 4619 h 410132"/>
              <a:gd name="connsiteX1" fmla="*/ 145646 w 446230"/>
              <a:gd name="connsiteY1" fmla="*/ 4619 h 410132"/>
              <a:gd name="connsiteX2" fmla="*/ 83300 w 446230"/>
              <a:gd name="connsiteY2" fmla="*/ 463 h 410132"/>
              <a:gd name="connsiteX3" fmla="*/ 54206 w 446230"/>
              <a:gd name="connsiteY3" fmla="*/ 17089 h 410132"/>
              <a:gd name="connsiteX4" fmla="*/ 20955 w 446230"/>
              <a:gd name="connsiteY4" fmla="*/ 62809 h 410132"/>
              <a:gd name="connsiteX5" fmla="*/ 4329 w 446230"/>
              <a:gd name="connsiteY5" fmla="*/ 108529 h 410132"/>
              <a:gd name="connsiteX6" fmla="*/ 173 w 446230"/>
              <a:gd name="connsiteY6" fmla="*/ 154249 h 410132"/>
              <a:gd name="connsiteX7" fmla="*/ 8486 w 446230"/>
              <a:gd name="connsiteY7" fmla="*/ 204125 h 410132"/>
              <a:gd name="connsiteX8" fmla="*/ 33424 w 446230"/>
              <a:gd name="connsiteY8" fmla="*/ 266470 h 410132"/>
              <a:gd name="connsiteX9" fmla="*/ 79144 w 446230"/>
              <a:gd name="connsiteY9" fmla="*/ 345441 h 410132"/>
              <a:gd name="connsiteX10" fmla="*/ 120707 w 446230"/>
              <a:gd name="connsiteY10" fmla="*/ 387005 h 410132"/>
              <a:gd name="connsiteX11" fmla="*/ 149802 w 446230"/>
              <a:gd name="connsiteY11" fmla="*/ 407787 h 410132"/>
              <a:gd name="connsiteX12" fmla="*/ 191366 w 446230"/>
              <a:gd name="connsiteY12" fmla="*/ 407787 h 410132"/>
              <a:gd name="connsiteX13" fmla="*/ 220460 w 446230"/>
              <a:gd name="connsiteY13" fmla="*/ 391161 h 410132"/>
              <a:gd name="connsiteX14" fmla="*/ 249555 w 446230"/>
              <a:gd name="connsiteY14" fmla="*/ 399474 h 410132"/>
              <a:gd name="connsiteX15" fmla="*/ 282806 w 446230"/>
              <a:gd name="connsiteY15" fmla="*/ 407787 h 410132"/>
              <a:gd name="connsiteX16" fmla="*/ 320213 w 446230"/>
              <a:gd name="connsiteY16" fmla="*/ 387005 h 410132"/>
              <a:gd name="connsiteX17" fmla="*/ 390871 w 446230"/>
              <a:gd name="connsiteY17" fmla="*/ 299721 h 410132"/>
              <a:gd name="connsiteX18" fmla="*/ 440747 w 446230"/>
              <a:gd name="connsiteY18" fmla="*/ 195812 h 410132"/>
              <a:gd name="connsiteX19" fmla="*/ 440747 w 446230"/>
              <a:gd name="connsiteY19" fmla="*/ 116841 h 410132"/>
              <a:gd name="connsiteX20" fmla="*/ 403340 w 446230"/>
              <a:gd name="connsiteY20" fmla="*/ 37870 h 410132"/>
              <a:gd name="connsiteX21" fmla="*/ 357620 w 446230"/>
              <a:gd name="connsiteY21" fmla="*/ 8776 h 410132"/>
              <a:gd name="connsiteX22" fmla="*/ 316056 w 446230"/>
              <a:gd name="connsiteY22" fmla="*/ 8776 h 410132"/>
              <a:gd name="connsiteX23" fmla="*/ 278649 w 446230"/>
              <a:gd name="connsiteY23" fmla="*/ 17089 h 410132"/>
              <a:gd name="connsiteX24" fmla="*/ 199678 w 446230"/>
              <a:gd name="connsiteY24" fmla="*/ 4619 h 410132"/>
              <a:gd name="connsiteX0" fmla="*/ 203834 w 446230"/>
              <a:gd name="connsiteY0" fmla="*/ 25753 h 410484"/>
              <a:gd name="connsiteX1" fmla="*/ 145646 w 446230"/>
              <a:gd name="connsiteY1" fmla="*/ 4971 h 410484"/>
              <a:gd name="connsiteX2" fmla="*/ 83300 w 446230"/>
              <a:gd name="connsiteY2" fmla="*/ 815 h 410484"/>
              <a:gd name="connsiteX3" fmla="*/ 54206 w 446230"/>
              <a:gd name="connsiteY3" fmla="*/ 17441 h 410484"/>
              <a:gd name="connsiteX4" fmla="*/ 20955 w 446230"/>
              <a:gd name="connsiteY4" fmla="*/ 63161 h 410484"/>
              <a:gd name="connsiteX5" fmla="*/ 4329 w 446230"/>
              <a:gd name="connsiteY5" fmla="*/ 108881 h 410484"/>
              <a:gd name="connsiteX6" fmla="*/ 173 w 446230"/>
              <a:gd name="connsiteY6" fmla="*/ 154601 h 410484"/>
              <a:gd name="connsiteX7" fmla="*/ 8486 w 446230"/>
              <a:gd name="connsiteY7" fmla="*/ 204477 h 410484"/>
              <a:gd name="connsiteX8" fmla="*/ 33424 w 446230"/>
              <a:gd name="connsiteY8" fmla="*/ 266822 h 410484"/>
              <a:gd name="connsiteX9" fmla="*/ 79144 w 446230"/>
              <a:gd name="connsiteY9" fmla="*/ 345793 h 410484"/>
              <a:gd name="connsiteX10" fmla="*/ 120707 w 446230"/>
              <a:gd name="connsiteY10" fmla="*/ 387357 h 410484"/>
              <a:gd name="connsiteX11" fmla="*/ 149802 w 446230"/>
              <a:gd name="connsiteY11" fmla="*/ 408139 h 410484"/>
              <a:gd name="connsiteX12" fmla="*/ 191366 w 446230"/>
              <a:gd name="connsiteY12" fmla="*/ 408139 h 410484"/>
              <a:gd name="connsiteX13" fmla="*/ 220460 w 446230"/>
              <a:gd name="connsiteY13" fmla="*/ 391513 h 410484"/>
              <a:gd name="connsiteX14" fmla="*/ 249555 w 446230"/>
              <a:gd name="connsiteY14" fmla="*/ 399826 h 410484"/>
              <a:gd name="connsiteX15" fmla="*/ 282806 w 446230"/>
              <a:gd name="connsiteY15" fmla="*/ 408139 h 410484"/>
              <a:gd name="connsiteX16" fmla="*/ 320213 w 446230"/>
              <a:gd name="connsiteY16" fmla="*/ 387357 h 410484"/>
              <a:gd name="connsiteX17" fmla="*/ 390871 w 446230"/>
              <a:gd name="connsiteY17" fmla="*/ 300073 h 410484"/>
              <a:gd name="connsiteX18" fmla="*/ 440747 w 446230"/>
              <a:gd name="connsiteY18" fmla="*/ 196164 h 410484"/>
              <a:gd name="connsiteX19" fmla="*/ 440747 w 446230"/>
              <a:gd name="connsiteY19" fmla="*/ 117193 h 410484"/>
              <a:gd name="connsiteX20" fmla="*/ 403340 w 446230"/>
              <a:gd name="connsiteY20" fmla="*/ 38222 h 410484"/>
              <a:gd name="connsiteX21" fmla="*/ 357620 w 446230"/>
              <a:gd name="connsiteY21" fmla="*/ 9128 h 410484"/>
              <a:gd name="connsiteX22" fmla="*/ 316056 w 446230"/>
              <a:gd name="connsiteY22" fmla="*/ 9128 h 410484"/>
              <a:gd name="connsiteX23" fmla="*/ 278649 w 446230"/>
              <a:gd name="connsiteY23" fmla="*/ 17441 h 410484"/>
              <a:gd name="connsiteX24" fmla="*/ 203834 w 446230"/>
              <a:gd name="connsiteY24" fmla="*/ 25753 h 41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6230" h="410484">
                <a:moveTo>
                  <a:pt x="203834" y="25753"/>
                </a:moveTo>
                <a:cubicBezTo>
                  <a:pt x="181667" y="23675"/>
                  <a:pt x="165735" y="9127"/>
                  <a:pt x="145646" y="4971"/>
                </a:cubicBezTo>
                <a:cubicBezTo>
                  <a:pt x="125557" y="815"/>
                  <a:pt x="98540" y="-1263"/>
                  <a:pt x="83300" y="815"/>
                </a:cubicBezTo>
                <a:cubicBezTo>
                  <a:pt x="68060" y="2893"/>
                  <a:pt x="64597" y="7050"/>
                  <a:pt x="54206" y="17441"/>
                </a:cubicBezTo>
                <a:cubicBezTo>
                  <a:pt x="43815" y="27832"/>
                  <a:pt x="29268" y="47921"/>
                  <a:pt x="20955" y="63161"/>
                </a:cubicBezTo>
                <a:cubicBezTo>
                  <a:pt x="12642" y="78401"/>
                  <a:pt x="7793" y="93641"/>
                  <a:pt x="4329" y="108881"/>
                </a:cubicBezTo>
                <a:cubicBezTo>
                  <a:pt x="865" y="124121"/>
                  <a:pt x="-520" y="138668"/>
                  <a:pt x="173" y="154601"/>
                </a:cubicBezTo>
                <a:cubicBezTo>
                  <a:pt x="866" y="170534"/>
                  <a:pt x="2944" y="185774"/>
                  <a:pt x="8486" y="204477"/>
                </a:cubicBezTo>
                <a:cubicBezTo>
                  <a:pt x="14028" y="223180"/>
                  <a:pt x="21648" y="243269"/>
                  <a:pt x="33424" y="266822"/>
                </a:cubicBezTo>
                <a:cubicBezTo>
                  <a:pt x="45200" y="290375"/>
                  <a:pt x="64597" y="325704"/>
                  <a:pt x="79144" y="345793"/>
                </a:cubicBezTo>
                <a:cubicBezTo>
                  <a:pt x="93691" y="365882"/>
                  <a:pt x="108931" y="376966"/>
                  <a:pt x="120707" y="387357"/>
                </a:cubicBezTo>
                <a:cubicBezTo>
                  <a:pt x="132483" y="397748"/>
                  <a:pt x="138026" y="404675"/>
                  <a:pt x="149802" y="408139"/>
                </a:cubicBezTo>
                <a:cubicBezTo>
                  <a:pt x="161578" y="411603"/>
                  <a:pt x="179590" y="410910"/>
                  <a:pt x="191366" y="408139"/>
                </a:cubicBezTo>
                <a:cubicBezTo>
                  <a:pt x="203142" y="405368"/>
                  <a:pt x="210762" y="392899"/>
                  <a:pt x="220460" y="391513"/>
                </a:cubicBezTo>
                <a:cubicBezTo>
                  <a:pt x="230158" y="390127"/>
                  <a:pt x="239164" y="397055"/>
                  <a:pt x="249555" y="399826"/>
                </a:cubicBezTo>
                <a:cubicBezTo>
                  <a:pt x="259946" y="402597"/>
                  <a:pt x="271030" y="410217"/>
                  <a:pt x="282806" y="408139"/>
                </a:cubicBezTo>
                <a:cubicBezTo>
                  <a:pt x="294582" y="406061"/>
                  <a:pt x="302202" y="405368"/>
                  <a:pt x="320213" y="387357"/>
                </a:cubicBezTo>
                <a:cubicBezTo>
                  <a:pt x="338224" y="369346"/>
                  <a:pt x="370782" y="331939"/>
                  <a:pt x="390871" y="300073"/>
                </a:cubicBezTo>
                <a:cubicBezTo>
                  <a:pt x="410960" y="268207"/>
                  <a:pt x="432434" y="226644"/>
                  <a:pt x="440747" y="196164"/>
                </a:cubicBezTo>
                <a:cubicBezTo>
                  <a:pt x="449060" y="165684"/>
                  <a:pt x="446982" y="143517"/>
                  <a:pt x="440747" y="117193"/>
                </a:cubicBezTo>
                <a:cubicBezTo>
                  <a:pt x="434513" y="90869"/>
                  <a:pt x="417194" y="56233"/>
                  <a:pt x="403340" y="38222"/>
                </a:cubicBezTo>
                <a:cubicBezTo>
                  <a:pt x="389486" y="20211"/>
                  <a:pt x="372167" y="13977"/>
                  <a:pt x="357620" y="9128"/>
                </a:cubicBezTo>
                <a:cubicBezTo>
                  <a:pt x="343073" y="4279"/>
                  <a:pt x="329218" y="7743"/>
                  <a:pt x="316056" y="9128"/>
                </a:cubicBezTo>
                <a:cubicBezTo>
                  <a:pt x="302894" y="10513"/>
                  <a:pt x="297353" y="14670"/>
                  <a:pt x="278649" y="17441"/>
                </a:cubicBezTo>
                <a:cubicBezTo>
                  <a:pt x="259945" y="20212"/>
                  <a:pt x="226001" y="27831"/>
                  <a:pt x="203834" y="257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1200" dirty="0">
                <a:solidFill>
                  <a:schemeClr val="tx1"/>
                </a:solidFill>
              </a:rPr>
              <a:t>600</a:t>
            </a:r>
          </a:p>
        </p:txBody>
      </p:sp>
      <p:sp>
        <p:nvSpPr>
          <p:cNvPr id="38" name="Freeform 17">
            <a:extLst>
              <a:ext uri="{FF2B5EF4-FFF2-40B4-BE49-F238E27FC236}">
                <a16:creationId xmlns:a16="http://schemas.microsoft.com/office/drawing/2014/main" id="{A177A9E9-46D7-49DB-93EA-74F253F271CA}"/>
              </a:ext>
            </a:extLst>
          </p:cNvPr>
          <p:cNvSpPr/>
          <p:nvPr/>
        </p:nvSpPr>
        <p:spPr>
          <a:xfrm>
            <a:off x="6021996" y="2207233"/>
            <a:ext cx="446230" cy="373167"/>
          </a:xfrm>
          <a:custGeom>
            <a:avLst/>
            <a:gdLst>
              <a:gd name="connsiteX0" fmla="*/ 199678 w 446230"/>
              <a:gd name="connsiteY0" fmla="*/ 4619 h 410132"/>
              <a:gd name="connsiteX1" fmla="*/ 145646 w 446230"/>
              <a:gd name="connsiteY1" fmla="*/ 4619 h 410132"/>
              <a:gd name="connsiteX2" fmla="*/ 83300 w 446230"/>
              <a:gd name="connsiteY2" fmla="*/ 463 h 410132"/>
              <a:gd name="connsiteX3" fmla="*/ 54206 w 446230"/>
              <a:gd name="connsiteY3" fmla="*/ 17089 h 410132"/>
              <a:gd name="connsiteX4" fmla="*/ 20955 w 446230"/>
              <a:gd name="connsiteY4" fmla="*/ 62809 h 410132"/>
              <a:gd name="connsiteX5" fmla="*/ 4329 w 446230"/>
              <a:gd name="connsiteY5" fmla="*/ 108529 h 410132"/>
              <a:gd name="connsiteX6" fmla="*/ 173 w 446230"/>
              <a:gd name="connsiteY6" fmla="*/ 154249 h 410132"/>
              <a:gd name="connsiteX7" fmla="*/ 8486 w 446230"/>
              <a:gd name="connsiteY7" fmla="*/ 204125 h 410132"/>
              <a:gd name="connsiteX8" fmla="*/ 33424 w 446230"/>
              <a:gd name="connsiteY8" fmla="*/ 266470 h 410132"/>
              <a:gd name="connsiteX9" fmla="*/ 79144 w 446230"/>
              <a:gd name="connsiteY9" fmla="*/ 345441 h 410132"/>
              <a:gd name="connsiteX10" fmla="*/ 120707 w 446230"/>
              <a:gd name="connsiteY10" fmla="*/ 387005 h 410132"/>
              <a:gd name="connsiteX11" fmla="*/ 149802 w 446230"/>
              <a:gd name="connsiteY11" fmla="*/ 407787 h 410132"/>
              <a:gd name="connsiteX12" fmla="*/ 191366 w 446230"/>
              <a:gd name="connsiteY12" fmla="*/ 407787 h 410132"/>
              <a:gd name="connsiteX13" fmla="*/ 220460 w 446230"/>
              <a:gd name="connsiteY13" fmla="*/ 391161 h 410132"/>
              <a:gd name="connsiteX14" fmla="*/ 249555 w 446230"/>
              <a:gd name="connsiteY14" fmla="*/ 399474 h 410132"/>
              <a:gd name="connsiteX15" fmla="*/ 282806 w 446230"/>
              <a:gd name="connsiteY15" fmla="*/ 407787 h 410132"/>
              <a:gd name="connsiteX16" fmla="*/ 320213 w 446230"/>
              <a:gd name="connsiteY16" fmla="*/ 387005 h 410132"/>
              <a:gd name="connsiteX17" fmla="*/ 390871 w 446230"/>
              <a:gd name="connsiteY17" fmla="*/ 299721 h 410132"/>
              <a:gd name="connsiteX18" fmla="*/ 440747 w 446230"/>
              <a:gd name="connsiteY18" fmla="*/ 195812 h 410132"/>
              <a:gd name="connsiteX19" fmla="*/ 440747 w 446230"/>
              <a:gd name="connsiteY19" fmla="*/ 116841 h 410132"/>
              <a:gd name="connsiteX20" fmla="*/ 403340 w 446230"/>
              <a:gd name="connsiteY20" fmla="*/ 37870 h 410132"/>
              <a:gd name="connsiteX21" fmla="*/ 357620 w 446230"/>
              <a:gd name="connsiteY21" fmla="*/ 8776 h 410132"/>
              <a:gd name="connsiteX22" fmla="*/ 316056 w 446230"/>
              <a:gd name="connsiteY22" fmla="*/ 8776 h 410132"/>
              <a:gd name="connsiteX23" fmla="*/ 278649 w 446230"/>
              <a:gd name="connsiteY23" fmla="*/ 17089 h 410132"/>
              <a:gd name="connsiteX24" fmla="*/ 199678 w 446230"/>
              <a:gd name="connsiteY24" fmla="*/ 4619 h 410132"/>
              <a:gd name="connsiteX0" fmla="*/ 203834 w 446230"/>
              <a:gd name="connsiteY0" fmla="*/ 25753 h 410484"/>
              <a:gd name="connsiteX1" fmla="*/ 145646 w 446230"/>
              <a:gd name="connsiteY1" fmla="*/ 4971 h 410484"/>
              <a:gd name="connsiteX2" fmla="*/ 83300 w 446230"/>
              <a:gd name="connsiteY2" fmla="*/ 815 h 410484"/>
              <a:gd name="connsiteX3" fmla="*/ 54206 w 446230"/>
              <a:gd name="connsiteY3" fmla="*/ 17441 h 410484"/>
              <a:gd name="connsiteX4" fmla="*/ 20955 w 446230"/>
              <a:gd name="connsiteY4" fmla="*/ 63161 h 410484"/>
              <a:gd name="connsiteX5" fmla="*/ 4329 w 446230"/>
              <a:gd name="connsiteY5" fmla="*/ 108881 h 410484"/>
              <a:gd name="connsiteX6" fmla="*/ 173 w 446230"/>
              <a:gd name="connsiteY6" fmla="*/ 154601 h 410484"/>
              <a:gd name="connsiteX7" fmla="*/ 8486 w 446230"/>
              <a:gd name="connsiteY7" fmla="*/ 204477 h 410484"/>
              <a:gd name="connsiteX8" fmla="*/ 33424 w 446230"/>
              <a:gd name="connsiteY8" fmla="*/ 266822 h 410484"/>
              <a:gd name="connsiteX9" fmla="*/ 79144 w 446230"/>
              <a:gd name="connsiteY9" fmla="*/ 345793 h 410484"/>
              <a:gd name="connsiteX10" fmla="*/ 120707 w 446230"/>
              <a:gd name="connsiteY10" fmla="*/ 387357 h 410484"/>
              <a:gd name="connsiteX11" fmla="*/ 149802 w 446230"/>
              <a:gd name="connsiteY11" fmla="*/ 408139 h 410484"/>
              <a:gd name="connsiteX12" fmla="*/ 191366 w 446230"/>
              <a:gd name="connsiteY12" fmla="*/ 408139 h 410484"/>
              <a:gd name="connsiteX13" fmla="*/ 220460 w 446230"/>
              <a:gd name="connsiteY13" fmla="*/ 391513 h 410484"/>
              <a:gd name="connsiteX14" fmla="*/ 249555 w 446230"/>
              <a:gd name="connsiteY14" fmla="*/ 399826 h 410484"/>
              <a:gd name="connsiteX15" fmla="*/ 282806 w 446230"/>
              <a:gd name="connsiteY15" fmla="*/ 408139 h 410484"/>
              <a:gd name="connsiteX16" fmla="*/ 320213 w 446230"/>
              <a:gd name="connsiteY16" fmla="*/ 387357 h 410484"/>
              <a:gd name="connsiteX17" fmla="*/ 390871 w 446230"/>
              <a:gd name="connsiteY17" fmla="*/ 300073 h 410484"/>
              <a:gd name="connsiteX18" fmla="*/ 440747 w 446230"/>
              <a:gd name="connsiteY18" fmla="*/ 196164 h 410484"/>
              <a:gd name="connsiteX19" fmla="*/ 440747 w 446230"/>
              <a:gd name="connsiteY19" fmla="*/ 117193 h 410484"/>
              <a:gd name="connsiteX20" fmla="*/ 403340 w 446230"/>
              <a:gd name="connsiteY20" fmla="*/ 38222 h 410484"/>
              <a:gd name="connsiteX21" fmla="*/ 357620 w 446230"/>
              <a:gd name="connsiteY21" fmla="*/ 9128 h 410484"/>
              <a:gd name="connsiteX22" fmla="*/ 316056 w 446230"/>
              <a:gd name="connsiteY22" fmla="*/ 9128 h 410484"/>
              <a:gd name="connsiteX23" fmla="*/ 278649 w 446230"/>
              <a:gd name="connsiteY23" fmla="*/ 17441 h 410484"/>
              <a:gd name="connsiteX24" fmla="*/ 203834 w 446230"/>
              <a:gd name="connsiteY24" fmla="*/ 25753 h 41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6230" h="410484">
                <a:moveTo>
                  <a:pt x="203834" y="25753"/>
                </a:moveTo>
                <a:cubicBezTo>
                  <a:pt x="181667" y="23675"/>
                  <a:pt x="165735" y="9127"/>
                  <a:pt x="145646" y="4971"/>
                </a:cubicBezTo>
                <a:cubicBezTo>
                  <a:pt x="125557" y="815"/>
                  <a:pt x="98540" y="-1263"/>
                  <a:pt x="83300" y="815"/>
                </a:cubicBezTo>
                <a:cubicBezTo>
                  <a:pt x="68060" y="2893"/>
                  <a:pt x="64597" y="7050"/>
                  <a:pt x="54206" y="17441"/>
                </a:cubicBezTo>
                <a:cubicBezTo>
                  <a:pt x="43815" y="27832"/>
                  <a:pt x="29268" y="47921"/>
                  <a:pt x="20955" y="63161"/>
                </a:cubicBezTo>
                <a:cubicBezTo>
                  <a:pt x="12642" y="78401"/>
                  <a:pt x="7793" y="93641"/>
                  <a:pt x="4329" y="108881"/>
                </a:cubicBezTo>
                <a:cubicBezTo>
                  <a:pt x="865" y="124121"/>
                  <a:pt x="-520" y="138668"/>
                  <a:pt x="173" y="154601"/>
                </a:cubicBezTo>
                <a:cubicBezTo>
                  <a:pt x="866" y="170534"/>
                  <a:pt x="2944" y="185774"/>
                  <a:pt x="8486" y="204477"/>
                </a:cubicBezTo>
                <a:cubicBezTo>
                  <a:pt x="14028" y="223180"/>
                  <a:pt x="21648" y="243269"/>
                  <a:pt x="33424" y="266822"/>
                </a:cubicBezTo>
                <a:cubicBezTo>
                  <a:pt x="45200" y="290375"/>
                  <a:pt x="64597" y="325704"/>
                  <a:pt x="79144" y="345793"/>
                </a:cubicBezTo>
                <a:cubicBezTo>
                  <a:pt x="93691" y="365882"/>
                  <a:pt x="108931" y="376966"/>
                  <a:pt x="120707" y="387357"/>
                </a:cubicBezTo>
                <a:cubicBezTo>
                  <a:pt x="132483" y="397748"/>
                  <a:pt x="138026" y="404675"/>
                  <a:pt x="149802" y="408139"/>
                </a:cubicBezTo>
                <a:cubicBezTo>
                  <a:pt x="161578" y="411603"/>
                  <a:pt x="179590" y="410910"/>
                  <a:pt x="191366" y="408139"/>
                </a:cubicBezTo>
                <a:cubicBezTo>
                  <a:pt x="203142" y="405368"/>
                  <a:pt x="210762" y="392899"/>
                  <a:pt x="220460" y="391513"/>
                </a:cubicBezTo>
                <a:cubicBezTo>
                  <a:pt x="230158" y="390127"/>
                  <a:pt x="239164" y="397055"/>
                  <a:pt x="249555" y="399826"/>
                </a:cubicBezTo>
                <a:cubicBezTo>
                  <a:pt x="259946" y="402597"/>
                  <a:pt x="271030" y="410217"/>
                  <a:pt x="282806" y="408139"/>
                </a:cubicBezTo>
                <a:cubicBezTo>
                  <a:pt x="294582" y="406061"/>
                  <a:pt x="302202" y="405368"/>
                  <a:pt x="320213" y="387357"/>
                </a:cubicBezTo>
                <a:cubicBezTo>
                  <a:pt x="338224" y="369346"/>
                  <a:pt x="370782" y="331939"/>
                  <a:pt x="390871" y="300073"/>
                </a:cubicBezTo>
                <a:cubicBezTo>
                  <a:pt x="410960" y="268207"/>
                  <a:pt x="432434" y="226644"/>
                  <a:pt x="440747" y="196164"/>
                </a:cubicBezTo>
                <a:cubicBezTo>
                  <a:pt x="449060" y="165684"/>
                  <a:pt x="446982" y="143517"/>
                  <a:pt x="440747" y="117193"/>
                </a:cubicBezTo>
                <a:cubicBezTo>
                  <a:pt x="434513" y="90869"/>
                  <a:pt x="417194" y="56233"/>
                  <a:pt x="403340" y="38222"/>
                </a:cubicBezTo>
                <a:cubicBezTo>
                  <a:pt x="389486" y="20211"/>
                  <a:pt x="372167" y="13977"/>
                  <a:pt x="357620" y="9128"/>
                </a:cubicBezTo>
                <a:cubicBezTo>
                  <a:pt x="343073" y="4279"/>
                  <a:pt x="329218" y="7743"/>
                  <a:pt x="316056" y="9128"/>
                </a:cubicBezTo>
                <a:cubicBezTo>
                  <a:pt x="302894" y="10513"/>
                  <a:pt x="297353" y="14670"/>
                  <a:pt x="278649" y="17441"/>
                </a:cubicBezTo>
                <a:cubicBezTo>
                  <a:pt x="259945" y="20212"/>
                  <a:pt x="226001" y="27831"/>
                  <a:pt x="203834" y="257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1200" dirty="0">
                <a:solidFill>
                  <a:schemeClr val="tx1"/>
                </a:solidFill>
              </a:rPr>
              <a:t>486</a:t>
            </a:r>
          </a:p>
        </p:txBody>
      </p:sp>
      <p:sp>
        <p:nvSpPr>
          <p:cNvPr id="39" name="Freeform 18">
            <a:extLst>
              <a:ext uri="{FF2B5EF4-FFF2-40B4-BE49-F238E27FC236}">
                <a16:creationId xmlns:a16="http://schemas.microsoft.com/office/drawing/2014/main" id="{667A87E4-B874-4584-87E5-DA83FC74A248}"/>
              </a:ext>
            </a:extLst>
          </p:cNvPr>
          <p:cNvSpPr/>
          <p:nvPr/>
        </p:nvSpPr>
        <p:spPr>
          <a:xfrm rot="20091846">
            <a:off x="3702453" y="3890222"/>
            <a:ext cx="405664" cy="339243"/>
          </a:xfrm>
          <a:custGeom>
            <a:avLst/>
            <a:gdLst>
              <a:gd name="connsiteX0" fmla="*/ 199678 w 446230"/>
              <a:gd name="connsiteY0" fmla="*/ 4619 h 410132"/>
              <a:gd name="connsiteX1" fmla="*/ 145646 w 446230"/>
              <a:gd name="connsiteY1" fmla="*/ 4619 h 410132"/>
              <a:gd name="connsiteX2" fmla="*/ 83300 w 446230"/>
              <a:gd name="connsiteY2" fmla="*/ 463 h 410132"/>
              <a:gd name="connsiteX3" fmla="*/ 54206 w 446230"/>
              <a:gd name="connsiteY3" fmla="*/ 17089 h 410132"/>
              <a:gd name="connsiteX4" fmla="*/ 20955 w 446230"/>
              <a:gd name="connsiteY4" fmla="*/ 62809 h 410132"/>
              <a:gd name="connsiteX5" fmla="*/ 4329 w 446230"/>
              <a:gd name="connsiteY5" fmla="*/ 108529 h 410132"/>
              <a:gd name="connsiteX6" fmla="*/ 173 w 446230"/>
              <a:gd name="connsiteY6" fmla="*/ 154249 h 410132"/>
              <a:gd name="connsiteX7" fmla="*/ 8486 w 446230"/>
              <a:gd name="connsiteY7" fmla="*/ 204125 h 410132"/>
              <a:gd name="connsiteX8" fmla="*/ 33424 w 446230"/>
              <a:gd name="connsiteY8" fmla="*/ 266470 h 410132"/>
              <a:gd name="connsiteX9" fmla="*/ 79144 w 446230"/>
              <a:gd name="connsiteY9" fmla="*/ 345441 h 410132"/>
              <a:gd name="connsiteX10" fmla="*/ 120707 w 446230"/>
              <a:gd name="connsiteY10" fmla="*/ 387005 h 410132"/>
              <a:gd name="connsiteX11" fmla="*/ 149802 w 446230"/>
              <a:gd name="connsiteY11" fmla="*/ 407787 h 410132"/>
              <a:gd name="connsiteX12" fmla="*/ 191366 w 446230"/>
              <a:gd name="connsiteY12" fmla="*/ 407787 h 410132"/>
              <a:gd name="connsiteX13" fmla="*/ 220460 w 446230"/>
              <a:gd name="connsiteY13" fmla="*/ 391161 h 410132"/>
              <a:gd name="connsiteX14" fmla="*/ 249555 w 446230"/>
              <a:gd name="connsiteY14" fmla="*/ 399474 h 410132"/>
              <a:gd name="connsiteX15" fmla="*/ 282806 w 446230"/>
              <a:gd name="connsiteY15" fmla="*/ 407787 h 410132"/>
              <a:gd name="connsiteX16" fmla="*/ 320213 w 446230"/>
              <a:gd name="connsiteY16" fmla="*/ 387005 h 410132"/>
              <a:gd name="connsiteX17" fmla="*/ 390871 w 446230"/>
              <a:gd name="connsiteY17" fmla="*/ 299721 h 410132"/>
              <a:gd name="connsiteX18" fmla="*/ 440747 w 446230"/>
              <a:gd name="connsiteY18" fmla="*/ 195812 h 410132"/>
              <a:gd name="connsiteX19" fmla="*/ 440747 w 446230"/>
              <a:gd name="connsiteY19" fmla="*/ 116841 h 410132"/>
              <a:gd name="connsiteX20" fmla="*/ 403340 w 446230"/>
              <a:gd name="connsiteY20" fmla="*/ 37870 h 410132"/>
              <a:gd name="connsiteX21" fmla="*/ 357620 w 446230"/>
              <a:gd name="connsiteY21" fmla="*/ 8776 h 410132"/>
              <a:gd name="connsiteX22" fmla="*/ 316056 w 446230"/>
              <a:gd name="connsiteY22" fmla="*/ 8776 h 410132"/>
              <a:gd name="connsiteX23" fmla="*/ 278649 w 446230"/>
              <a:gd name="connsiteY23" fmla="*/ 17089 h 410132"/>
              <a:gd name="connsiteX24" fmla="*/ 199678 w 446230"/>
              <a:gd name="connsiteY24" fmla="*/ 4619 h 410132"/>
              <a:gd name="connsiteX0" fmla="*/ 203834 w 446230"/>
              <a:gd name="connsiteY0" fmla="*/ 25753 h 410484"/>
              <a:gd name="connsiteX1" fmla="*/ 145646 w 446230"/>
              <a:gd name="connsiteY1" fmla="*/ 4971 h 410484"/>
              <a:gd name="connsiteX2" fmla="*/ 83300 w 446230"/>
              <a:gd name="connsiteY2" fmla="*/ 815 h 410484"/>
              <a:gd name="connsiteX3" fmla="*/ 54206 w 446230"/>
              <a:gd name="connsiteY3" fmla="*/ 17441 h 410484"/>
              <a:gd name="connsiteX4" fmla="*/ 20955 w 446230"/>
              <a:gd name="connsiteY4" fmla="*/ 63161 h 410484"/>
              <a:gd name="connsiteX5" fmla="*/ 4329 w 446230"/>
              <a:gd name="connsiteY5" fmla="*/ 108881 h 410484"/>
              <a:gd name="connsiteX6" fmla="*/ 173 w 446230"/>
              <a:gd name="connsiteY6" fmla="*/ 154601 h 410484"/>
              <a:gd name="connsiteX7" fmla="*/ 8486 w 446230"/>
              <a:gd name="connsiteY7" fmla="*/ 204477 h 410484"/>
              <a:gd name="connsiteX8" fmla="*/ 33424 w 446230"/>
              <a:gd name="connsiteY8" fmla="*/ 266822 h 410484"/>
              <a:gd name="connsiteX9" fmla="*/ 79144 w 446230"/>
              <a:gd name="connsiteY9" fmla="*/ 345793 h 410484"/>
              <a:gd name="connsiteX10" fmla="*/ 120707 w 446230"/>
              <a:gd name="connsiteY10" fmla="*/ 387357 h 410484"/>
              <a:gd name="connsiteX11" fmla="*/ 149802 w 446230"/>
              <a:gd name="connsiteY11" fmla="*/ 408139 h 410484"/>
              <a:gd name="connsiteX12" fmla="*/ 191366 w 446230"/>
              <a:gd name="connsiteY12" fmla="*/ 408139 h 410484"/>
              <a:gd name="connsiteX13" fmla="*/ 220460 w 446230"/>
              <a:gd name="connsiteY13" fmla="*/ 391513 h 410484"/>
              <a:gd name="connsiteX14" fmla="*/ 249555 w 446230"/>
              <a:gd name="connsiteY14" fmla="*/ 399826 h 410484"/>
              <a:gd name="connsiteX15" fmla="*/ 282806 w 446230"/>
              <a:gd name="connsiteY15" fmla="*/ 408139 h 410484"/>
              <a:gd name="connsiteX16" fmla="*/ 320213 w 446230"/>
              <a:gd name="connsiteY16" fmla="*/ 387357 h 410484"/>
              <a:gd name="connsiteX17" fmla="*/ 390871 w 446230"/>
              <a:gd name="connsiteY17" fmla="*/ 300073 h 410484"/>
              <a:gd name="connsiteX18" fmla="*/ 440747 w 446230"/>
              <a:gd name="connsiteY18" fmla="*/ 196164 h 410484"/>
              <a:gd name="connsiteX19" fmla="*/ 440747 w 446230"/>
              <a:gd name="connsiteY19" fmla="*/ 117193 h 410484"/>
              <a:gd name="connsiteX20" fmla="*/ 403340 w 446230"/>
              <a:gd name="connsiteY20" fmla="*/ 38222 h 410484"/>
              <a:gd name="connsiteX21" fmla="*/ 357620 w 446230"/>
              <a:gd name="connsiteY21" fmla="*/ 9128 h 410484"/>
              <a:gd name="connsiteX22" fmla="*/ 316056 w 446230"/>
              <a:gd name="connsiteY22" fmla="*/ 9128 h 410484"/>
              <a:gd name="connsiteX23" fmla="*/ 278649 w 446230"/>
              <a:gd name="connsiteY23" fmla="*/ 17441 h 410484"/>
              <a:gd name="connsiteX24" fmla="*/ 203834 w 446230"/>
              <a:gd name="connsiteY24" fmla="*/ 25753 h 41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6230" h="410484">
                <a:moveTo>
                  <a:pt x="203834" y="25753"/>
                </a:moveTo>
                <a:cubicBezTo>
                  <a:pt x="181667" y="23675"/>
                  <a:pt x="165735" y="9127"/>
                  <a:pt x="145646" y="4971"/>
                </a:cubicBezTo>
                <a:cubicBezTo>
                  <a:pt x="125557" y="815"/>
                  <a:pt x="98540" y="-1263"/>
                  <a:pt x="83300" y="815"/>
                </a:cubicBezTo>
                <a:cubicBezTo>
                  <a:pt x="68060" y="2893"/>
                  <a:pt x="64597" y="7050"/>
                  <a:pt x="54206" y="17441"/>
                </a:cubicBezTo>
                <a:cubicBezTo>
                  <a:pt x="43815" y="27832"/>
                  <a:pt x="29268" y="47921"/>
                  <a:pt x="20955" y="63161"/>
                </a:cubicBezTo>
                <a:cubicBezTo>
                  <a:pt x="12642" y="78401"/>
                  <a:pt x="7793" y="93641"/>
                  <a:pt x="4329" y="108881"/>
                </a:cubicBezTo>
                <a:cubicBezTo>
                  <a:pt x="865" y="124121"/>
                  <a:pt x="-520" y="138668"/>
                  <a:pt x="173" y="154601"/>
                </a:cubicBezTo>
                <a:cubicBezTo>
                  <a:pt x="866" y="170534"/>
                  <a:pt x="2944" y="185774"/>
                  <a:pt x="8486" y="204477"/>
                </a:cubicBezTo>
                <a:cubicBezTo>
                  <a:pt x="14028" y="223180"/>
                  <a:pt x="21648" y="243269"/>
                  <a:pt x="33424" y="266822"/>
                </a:cubicBezTo>
                <a:cubicBezTo>
                  <a:pt x="45200" y="290375"/>
                  <a:pt x="64597" y="325704"/>
                  <a:pt x="79144" y="345793"/>
                </a:cubicBezTo>
                <a:cubicBezTo>
                  <a:pt x="93691" y="365882"/>
                  <a:pt x="108931" y="376966"/>
                  <a:pt x="120707" y="387357"/>
                </a:cubicBezTo>
                <a:cubicBezTo>
                  <a:pt x="132483" y="397748"/>
                  <a:pt x="138026" y="404675"/>
                  <a:pt x="149802" y="408139"/>
                </a:cubicBezTo>
                <a:cubicBezTo>
                  <a:pt x="161578" y="411603"/>
                  <a:pt x="179590" y="410910"/>
                  <a:pt x="191366" y="408139"/>
                </a:cubicBezTo>
                <a:cubicBezTo>
                  <a:pt x="203142" y="405368"/>
                  <a:pt x="210762" y="392899"/>
                  <a:pt x="220460" y="391513"/>
                </a:cubicBezTo>
                <a:cubicBezTo>
                  <a:pt x="230158" y="390127"/>
                  <a:pt x="239164" y="397055"/>
                  <a:pt x="249555" y="399826"/>
                </a:cubicBezTo>
                <a:cubicBezTo>
                  <a:pt x="259946" y="402597"/>
                  <a:pt x="271030" y="410217"/>
                  <a:pt x="282806" y="408139"/>
                </a:cubicBezTo>
                <a:cubicBezTo>
                  <a:pt x="294582" y="406061"/>
                  <a:pt x="302202" y="405368"/>
                  <a:pt x="320213" y="387357"/>
                </a:cubicBezTo>
                <a:cubicBezTo>
                  <a:pt x="338224" y="369346"/>
                  <a:pt x="370782" y="331939"/>
                  <a:pt x="390871" y="300073"/>
                </a:cubicBezTo>
                <a:cubicBezTo>
                  <a:pt x="410960" y="268207"/>
                  <a:pt x="432434" y="226644"/>
                  <a:pt x="440747" y="196164"/>
                </a:cubicBezTo>
                <a:cubicBezTo>
                  <a:pt x="449060" y="165684"/>
                  <a:pt x="446982" y="143517"/>
                  <a:pt x="440747" y="117193"/>
                </a:cubicBezTo>
                <a:cubicBezTo>
                  <a:pt x="434513" y="90869"/>
                  <a:pt x="417194" y="56233"/>
                  <a:pt x="403340" y="38222"/>
                </a:cubicBezTo>
                <a:cubicBezTo>
                  <a:pt x="389486" y="20211"/>
                  <a:pt x="372167" y="13977"/>
                  <a:pt x="357620" y="9128"/>
                </a:cubicBezTo>
                <a:cubicBezTo>
                  <a:pt x="343073" y="4279"/>
                  <a:pt x="329218" y="7743"/>
                  <a:pt x="316056" y="9128"/>
                </a:cubicBezTo>
                <a:cubicBezTo>
                  <a:pt x="302894" y="10513"/>
                  <a:pt x="297353" y="14670"/>
                  <a:pt x="278649" y="17441"/>
                </a:cubicBezTo>
                <a:cubicBezTo>
                  <a:pt x="259945" y="20212"/>
                  <a:pt x="226001" y="27831"/>
                  <a:pt x="203834" y="257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1000" dirty="0">
                <a:solidFill>
                  <a:schemeClr val="tx1"/>
                </a:solidFill>
              </a:rPr>
              <a:t>458</a:t>
            </a:r>
          </a:p>
        </p:txBody>
      </p:sp>
      <p:sp>
        <p:nvSpPr>
          <p:cNvPr id="40" name="Freeform 19">
            <a:extLst>
              <a:ext uri="{FF2B5EF4-FFF2-40B4-BE49-F238E27FC236}">
                <a16:creationId xmlns:a16="http://schemas.microsoft.com/office/drawing/2014/main" id="{5A4DCD1A-156D-4CD4-AADA-F796C85791DF}"/>
              </a:ext>
            </a:extLst>
          </p:cNvPr>
          <p:cNvSpPr/>
          <p:nvPr/>
        </p:nvSpPr>
        <p:spPr>
          <a:xfrm rot="3244095">
            <a:off x="6226761" y="3554496"/>
            <a:ext cx="405664" cy="339243"/>
          </a:xfrm>
          <a:custGeom>
            <a:avLst/>
            <a:gdLst>
              <a:gd name="connsiteX0" fmla="*/ 199678 w 446230"/>
              <a:gd name="connsiteY0" fmla="*/ 4619 h 410132"/>
              <a:gd name="connsiteX1" fmla="*/ 145646 w 446230"/>
              <a:gd name="connsiteY1" fmla="*/ 4619 h 410132"/>
              <a:gd name="connsiteX2" fmla="*/ 83300 w 446230"/>
              <a:gd name="connsiteY2" fmla="*/ 463 h 410132"/>
              <a:gd name="connsiteX3" fmla="*/ 54206 w 446230"/>
              <a:gd name="connsiteY3" fmla="*/ 17089 h 410132"/>
              <a:gd name="connsiteX4" fmla="*/ 20955 w 446230"/>
              <a:gd name="connsiteY4" fmla="*/ 62809 h 410132"/>
              <a:gd name="connsiteX5" fmla="*/ 4329 w 446230"/>
              <a:gd name="connsiteY5" fmla="*/ 108529 h 410132"/>
              <a:gd name="connsiteX6" fmla="*/ 173 w 446230"/>
              <a:gd name="connsiteY6" fmla="*/ 154249 h 410132"/>
              <a:gd name="connsiteX7" fmla="*/ 8486 w 446230"/>
              <a:gd name="connsiteY7" fmla="*/ 204125 h 410132"/>
              <a:gd name="connsiteX8" fmla="*/ 33424 w 446230"/>
              <a:gd name="connsiteY8" fmla="*/ 266470 h 410132"/>
              <a:gd name="connsiteX9" fmla="*/ 79144 w 446230"/>
              <a:gd name="connsiteY9" fmla="*/ 345441 h 410132"/>
              <a:gd name="connsiteX10" fmla="*/ 120707 w 446230"/>
              <a:gd name="connsiteY10" fmla="*/ 387005 h 410132"/>
              <a:gd name="connsiteX11" fmla="*/ 149802 w 446230"/>
              <a:gd name="connsiteY11" fmla="*/ 407787 h 410132"/>
              <a:gd name="connsiteX12" fmla="*/ 191366 w 446230"/>
              <a:gd name="connsiteY12" fmla="*/ 407787 h 410132"/>
              <a:gd name="connsiteX13" fmla="*/ 220460 w 446230"/>
              <a:gd name="connsiteY13" fmla="*/ 391161 h 410132"/>
              <a:gd name="connsiteX14" fmla="*/ 249555 w 446230"/>
              <a:gd name="connsiteY14" fmla="*/ 399474 h 410132"/>
              <a:gd name="connsiteX15" fmla="*/ 282806 w 446230"/>
              <a:gd name="connsiteY15" fmla="*/ 407787 h 410132"/>
              <a:gd name="connsiteX16" fmla="*/ 320213 w 446230"/>
              <a:gd name="connsiteY16" fmla="*/ 387005 h 410132"/>
              <a:gd name="connsiteX17" fmla="*/ 390871 w 446230"/>
              <a:gd name="connsiteY17" fmla="*/ 299721 h 410132"/>
              <a:gd name="connsiteX18" fmla="*/ 440747 w 446230"/>
              <a:gd name="connsiteY18" fmla="*/ 195812 h 410132"/>
              <a:gd name="connsiteX19" fmla="*/ 440747 w 446230"/>
              <a:gd name="connsiteY19" fmla="*/ 116841 h 410132"/>
              <a:gd name="connsiteX20" fmla="*/ 403340 w 446230"/>
              <a:gd name="connsiteY20" fmla="*/ 37870 h 410132"/>
              <a:gd name="connsiteX21" fmla="*/ 357620 w 446230"/>
              <a:gd name="connsiteY21" fmla="*/ 8776 h 410132"/>
              <a:gd name="connsiteX22" fmla="*/ 316056 w 446230"/>
              <a:gd name="connsiteY22" fmla="*/ 8776 h 410132"/>
              <a:gd name="connsiteX23" fmla="*/ 278649 w 446230"/>
              <a:gd name="connsiteY23" fmla="*/ 17089 h 410132"/>
              <a:gd name="connsiteX24" fmla="*/ 199678 w 446230"/>
              <a:gd name="connsiteY24" fmla="*/ 4619 h 410132"/>
              <a:gd name="connsiteX0" fmla="*/ 203834 w 446230"/>
              <a:gd name="connsiteY0" fmla="*/ 25753 h 410484"/>
              <a:gd name="connsiteX1" fmla="*/ 145646 w 446230"/>
              <a:gd name="connsiteY1" fmla="*/ 4971 h 410484"/>
              <a:gd name="connsiteX2" fmla="*/ 83300 w 446230"/>
              <a:gd name="connsiteY2" fmla="*/ 815 h 410484"/>
              <a:gd name="connsiteX3" fmla="*/ 54206 w 446230"/>
              <a:gd name="connsiteY3" fmla="*/ 17441 h 410484"/>
              <a:gd name="connsiteX4" fmla="*/ 20955 w 446230"/>
              <a:gd name="connsiteY4" fmla="*/ 63161 h 410484"/>
              <a:gd name="connsiteX5" fmla="*/ 4329 w 446230"/>
              <a:gd name="connsiteY5" fmla="*/ 108881 h 410484"/>
              <a:gd name="connsiteX6" fmla="*/ 173 w 446230"/>
              <a:gd name="connsiteY6" fmla="*/ 154601 h 410484"/>
              <a:gd name="connsiteX7" fmla="*/ 8486 w 446230"/>
              <a:gd name="connsiteY7" fmla="*/ 204477 h 410484"/>
              <a:gd name="connsiteX8" fmla="*/ 33424 w 446230"/>
              <a:gd name="connsiteY8" fmla="*/ 266822 h 410484"/>
              <a:gd name="connsiteX9" fmla="*/ 79144 w 446230"/>
              <a:gd name="connsiteY9" fmla="*/ 345793 h 410484"/>
              <a:gd name="connsiteX10" fmla="*/ 120707 w 446230"/>
              <a:gd name="connsiteY10" fmla="*/ 387357 h 410484"/>
              <a:gd name="connsiteX11" fmla="*/ 149802 w 446230"/>
              <a:gd name="connsiteY11" fmla="*/ 408139 h 410484"/>
              <a:gd name="connsiteX12" fmla="*/ 191366 w 446230"/>
              <a:gd name="connsiteY12" fmla="*/ 408139 h 410484"/>
              <a:gd name="connsiteX13" fmla="*/ 220460 w 446230"/>
              <a:gd name="connsiteY13" fmla="*/ 391513 h 410484"/>
              <a:gd name="connsiteX14" fmla="*/ 249555 w 446230"/>
              <a:gd name="connsiteY14" fmla="*/ 399826 h 410484"/>
              <a:gd name="connsiteX15" fmla="*/ 282806 w 446230"/>
              <a:gd name="connsiteY15" fmla="*/ 408139 h 410484"/>
              <a:gd name="connsiteX16" fmla="*/ 320213 w 446230"/>
              <a:gd name="connsiteY16" fmla="*/ 387357 h 410484"/>
              <a:gd name="connsiteX17" fmla="*/ 390871 w 446230"/>
              <a:gd name="connsiteY17" fmla="*/ 300073 h 410484"/>
              <a:gd name="connsiteX18" fmla="*/ 440747 w 446230"/>
              <a:gd name="connsiteY18" fmla="*/ 196164 h 410484"/>
              <a:gd name="connsiteX19" fmla="*/ 440747 w 446230"/>
              <a:gd name="connsiteY19" fmla="*/ 117193 h 410484"/>
              <a:gd name="connsiteX20" fmla="*/ 403340 w 446230"/>
              <a:gd name="connsiteY20" fmla="*/ 38222 h 410484"/>
              <a:gd name="connsiteX21" fmla="*/ 357620 w 446230"/>
              <a:gd name="connsiteY21" fmla="*/ 9128 h 410484"/>
              <a:gd name="connsiteX22" fmla="*/ 316056 w 446230"/>
              <a:gd name="connsiteY22" fmla="*/ 9128 h 410484"/>
              <a:gd name="connsiteX23" fmla="*/ 278649 w 446230"/>
              <a:gd name="connsiteY23" fmla="*/ 17441 h 410484"/>
              <a:gd name="connsiteX24" fmla="*/ 203834 w 446230"/>
              <a:gd name="connsiteY24" fmla="*/ 25753 h 41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6230" h="410484">
                <a:moveTo>
                  <a:pt x="203834" y="25753"/>
                </a:moveTo>
                <a:cubicBezTo>
                  <a:pt x="181667" y="23675"/>
                  <a:pt x="165735" y="9127"/>
                  <a:pt x="145646" y="4971"/>
                </a:cubicBezTo>
                <a:cubicBezTo>
                  <a:pt x="125557" y="815"/>
                  <a:pt x="98540" y="-1263"/>
                  <a:pt x="83300" y="815"/>
                </a:cubicBezTo>
                <a:cubicBezTo>
                  <a:pt x="68060" y="2893"/>
                  <a:pt x="64597" y="7050"/>
                  <a:pt x="54206" y="17441"/>
                </a:cubicBezTo>
                <a:cubicBezTo>
                  <a:pt x="43815" y="27832"/>
                  <a:pt x="29268" y="47921"/>
                  <a:pt x="20955" y="63161"/>
                </a:cubicBezTo>
                <a:cubicBezTo>
                  <a:pt x="12642" y="78401"/>
                  <a:pt x="7793" y="93641"/>
                  <a:pt x="4329" y="108881"/>
                </a:cubicBezTo>
                <a:cubicBezTo>
                  <a:pt x="865" y="124121"/>
                  <a:pt x="-520" y="138668"/>
                  <a:pt x="173" y="154601"/>
                </a:cubicBezTo>
                <a:cubicBezTo>
                  <a:pt x="866" y="170534"/>
                  <a:pt x="2944" y="185774"/>
                  <a:pt x="8486" y="204477"/>
                </a:cubicBezTo>
                <a:cubicBezTo>
                  <a:pt x="14028" y="223180"/>
                  <a:pt x="21648" y="243269"/>
                  <a:pt x="33424" y="266822"/>
                </a:cubicBezTo>
                <a:cubicBezTo>
                  <a:pt x="45200" y="290375"/>
                  <a:pt x="64597" y="325704"/>
                  <a:pt x="79144" y="345793"/>
                </a:cubicBezTo>
                <a:cubicBezTo>
                  <a:pt x="93691" y="365882"/>
                  <a:pt x="108931" y="376966"/>
                  <a:pt x="120707" y="387357"/>
                </a:cubicBezTo>
                <a:cubicBezTo>
                  <a:pt x="132483" y="397748"/>
                  <a:pt x="138026" y="404675"/>
                  <a:pt x="149802" y="408139"/>
                </a:cubicBezTo>
                <a:cubicBezTo>
                  <a:pt x="161578" y="411603"/>
                  <a:pt x="179590" y="410910"/>
                  <a:pt x="191366" y="408139"/>
                </a:cubicBezTo>
                <a:cubicBezTo>
                  <a:pt x="203142" y="405368"/>
                  <a:pt x="210762" y="392899"/>
                  <a:pt x="220460" y="391513"/>
                </a:cubicBezTo>
                <a:cubicBezTo>
                  <a:pt x="230158" y="390127"/>
                  <a:pt x="239164" y="397055"/>
                  <a:pt x="249555" y="399826"/>
                </a:cubicBezTo>
                <a:cubicBezTo>
                  <a:pt x="259946" y="402597"/>
                  <a:pt x="271030" y="410217"/>
                  <a:pt x="282806" y="408139"/>
                </a:cubicBezTo>
                <a:cubicBezTo>
                  <a:pt x="294582" y="406061"/>
                  <a:pt x="302202" y="405368"/>
                  <a:pt x="320213" y="387357"/>
                </a:cubicBezTo>
                <a:cubicBezTo>
                  <a:pt x="338224" y="369346"/>
                  <a:pt x="370782" y="331939"/>
                  <a:pt x="390871" y="300073"/>
                </a:cubicBezTo>
                <a:cubicBezTo>
                  <a:pt x="410960" y="268207"/>
                  <a:pt x="432434" y="226644"/>
                  <a:pt x="440747" y="196164"/>
                </a:cubicBezTo>
                <a:cubicBezTo>
                  <a:pt x="449060" y="165684"/>
                  <a:pt x="446982" y="143517"/>
                  <a:pt x="440747" y="117193"/>
                </a:cubicBezTo>
                <a:cubicBezTo>
                  <a:pt x="434513" y="90869"/>
                  <a:pt x="417194" y="56233"/>
                  <a:pt x="403340" y="38222"/>
                </a:cubicBezTo>
                <a:cubicBezTo>
                  <a:pt x="389486" y="20211"/>
                  <a:pt x="372167" y="13977"/>
                  <a:pt x="357620" y="9128"/>
                </a:cubicBezTo>
                <a:cubicBezTo>
                  <a:pt x="343073" y="4279"/>
                  <a:pt x="329218" y="7743"/>
                  <a:pt x="316056" y="9128"/>
                </a:cubicBezTo>
                <a:cubicBezTo>
                  <a:pt x="302894" y="10513"/>
                  <a:pt x="297353" y="14670"/>
                  <a:pt x="278649" y="17441"/>
                </a:cubicBezTo>
                <a:cubicBezTo>
                  <a:pt x="259945" y="20212"/>
                  <a:pt x="226001" y="27831"/>
                  <a:pt x="203834" y="257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1000" dirty="0">
                <a:solidFill>
                  <a:schemeClr val="tx1"/>
                </a:solidFill>
              </a:rPr>
              <a:t>999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E01B968-1F13-418C-B889-129DE9CB9024}"/>
              </a:ext>
            </a:extLst>
          </p:cNvPr>
          <p:cNvSpPr txBox="1"/>
          <p:nvPr/>
        </p:nvSpPr>
        <p:spPr>
          <a:xfrm>
            <a:off x="6702271" y="5455195"/>
            <a:ext cx="11849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800" dirty="0">
                <a:solidFill>
                  <a:srgbClr val="FF0000"/>
                </a:solidFill>
              </a:rPr>
              <a:t>7 quả 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7BE5B79D-E459-4483-96C4-A8664CBB217B}"/>
              </a:ext>
            </a:extLst>
          </p:cNvPr>
          <p:cNvCxnSpPr/>
          <p:nvPr/>
        </p:nvCxnSpPr>
        <p:spPr>
          <a:xfrm>
            <a:off x="9144000" y="5061259"/>
            <a:ext cx="1300509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8117CB96-FE85-4088-A0F8-8073DB4DD30D}"/>
              </a:ext>
            </a:extLst>
          </p:cNvPr>
          <p:cNvCxnSpPr>
            <a:cxnSpLocks/>
          </p:cNvCxnSpPr>
          <p:nvPr/>
        </p:nvCxnSpPr>
        <p:spPr>
          <a:xfrm>
            <a:off x="3033411" y="5494079"/>
            <a:ext cx="1876431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011C6229-1AA0-4B6C-806F-CC0CED032B0C}"/>
              </a:ext>
            </a:extLst>
          </p:cNvPr>
          <p:cNvSpPr txBox="1"/>
          <p:nvPr/>
        </p:nvSpPr>
        <p:spPr>
          <a:xfrm>
            <a:off x="7131794" y="5918098"/>
            <a:ext cx="11849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800" dirty="0">
                <a:ln>
                  <a:solidFill>
                    <a:srgbClr val="00B050"/>
                  </a:solidFill>
                </a:ln>
                <a:solidFill>
                  <a:srgbClr val="92D050"/>
                </a:solidFill>
              </a:rPr>
              <a:t>3 quả </a:t>
            </a:r>
          </a:p>
        </p:txBody>
      </p:sp>
      <p:sp>
        <p:nvSpPr>
          <p:cNvPr id="45" name="Folded Corner 25">
            <a:extLst>
              <a:ext uri="{FF2B5EF4-FFF2-40B4-BE49-F238E27FC236}">
                <a16:creationId xmlns:a16="http://schemas.microsoft.com/office/drawing/2014/main" id="{D2EDB516-B670-4901-BB82-5546055726BE}"/>
              </a:ext>
            </a:extLst>
          </p:cNvPr>
          <p:cNvSpPr/>
          <p:nvPr/>
        </p:nvSpPr>
        <p:spPr>
          <a:xfrm>
            <a:off x="10117937" y="0"/>
            <a:ext cx="2074063" cy="2046410"/>
          </a:xfrm>
          <a:prstGeom prst="foldedCorner">
            <a:avLst/>
          </a:prstGeom>
          <a:solidFill>
            <a:srgbClr val="FFF89A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chemeClr val="tx1"/>
                </a:solidFill>
              </a:rPr>
              <a:t>Note:</a:t>
            </a:r>
          </a:p>
          <a:p>
            <a:pPr algn="ctr"/>
            <a:r>
              <a:rPr lang="en-VN" sz="2400" dirty="0">
                <a:solidFill>
                  <a:schemeClr val="tx1"/>
                </a:solidFill>
              </a:rPr>
              <a:t>Ấn vào các quả táo để chuyển màu.</a:t>
            </a:r>
          </a:p>
        </p:txBody>
      </p:sp>
    </p:spTree>
    <p:extLst>
      <p:ext uri="{BB962C8B-B14F-4D97-AF65-F5344CB8AC3E}">
        <p14:creationId xmlns:p14="http://schemas.microsoft.com/office/powerpoint/2010/main" val="2907038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FE540"/>
                                      </p:to>
                                    </p:animClr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9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10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11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9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12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12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FE540"/>
                                      </p:to>
                                    </p:animClr>
                                    <p:set>
                                      <p:cBhvr>
                                        <p:cTn id="13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FE540"/>
                                      </p:to>
                                    </p:animClr>
                                    <p:set>
                                      <p:cBhvr>
                                        <p:cTn id="14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28" grpId="0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/>
      <p:bldP spid="4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">
            <a:extLst>
              <a:ext uri="{FF2B5EF4-FFF2-40B4-BE49-F238E27FC236}">
                <a16:creationId xmlns:a16="http://schemas.microsoft.com/office/drawing/2014/main" id="{D9BA3558-3933-480A-B7FD-DF5B8B811004}"/>
              </a:ext>
            </a:extLst>
          </p:cNvPr>
          <p:cNvSpPr/>
          <p:nvPr/>
        </p:nvSpPr>
        <p:spPr>
          <a:xfrm>
            <a:off x="1548632" y="383350"/>
            <a:ext cx="2040107" cy="523220"/>
          </a:xfrm>
          <a:prstGeom prst="roundRect">
            <a:avLst/>
          </a:pr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1E122EB-340D-4DF7-9315-9C1DCD49F6E7}"/>
              </a:ext>
            </a:extLst>
          </p:cNvPr>
          <p:cNvGrpSpPr/>
          <p:nvPr/>
        </p:nvGrpSpPr>
        <p:grpSpPr>
          <a:xfrm>
            <a:off x="930678" y="247800"/>
            <a:ext cx="2834497" cy="658770"/>
            <a:chOff x="1183343" y="1383618"/>
            <a:chExt cx="2834497" cy="658770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2825FF3-0D57-4E2E-A91F-DB47AD3D1994}"/>
                </a:ext>
              </a:extLst>
            </p:cNvPr>
            <p:cNvSpPr txBox="1"/>
            <p:nvPr/>
          </p:nvSpPr>
          <p:spPr>
            <a:xfrm>
              <a:off x="1977733" y="1383618"/>
              <a:ext cx="2040107" cy="65877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&gt; , &lt; , = ?</a:t>
              </a: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5FAF10B0-5E25-4F14-8202-62AC0E128FB9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5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7D0EB00-0B70-45C4-906F-C97EFD6DBAB8}"/>
              </a:ext>
            </a:extLst>
          </p:cNvPr>
          <p:cNvGrpSpPr/>
          <p:nvPr/>
        </p:nvGrpSpPr>
        <p:grpSpPr>
          <a:xfrm>
            <a:off x="930678" y="1406347"/>
            <a:ext cx="10253171" cy="4546217"/>
            <a:chOff x="930678" y="1406347"/>
            <a:chExt cx="10253171" cy="4546217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2ACE5796-902C-4DD8-8660-C6CAECC4662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4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0678" y="1406347"/>
              <a:ext cx="10253171" cy="4546217"/>
            </a:xfrm>
            <a:prstGeom prst="rect">
              <a:avLst/>
            </a:prstGeom>
          </p:spPr>
        </p:pic>
        <p:sp>
          <p:nvSpPr>
            <p:cNvPr id="25" name="Rounded Rectangle 7">
              <a:extLst>
                <a:ext uri="{FF2B5EF4-FFF2-40B4-BE49-F238E27FC236}">
                  <a16:creationId xmlns:a16="http://schemas.microsoft.com/office/drawing/2014/main" id="{EC46C3AB-EEF4-464C-940A-AD4FE118F76B}"/>
                </a:ext>
              </a:extLst>
            </p:cNvPr>
            <p:cNvSpPr/>
            <p:nvPr/>
          </p:nvSpPr>
          <p:spPr>
            <a:xfrm>
              <a:off x="2980960" y="1865816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&gt;</a:t>
              </a:r>
            </a:p>
          </p:txBody>
        </p:sp>
        <p:sp>
          <p:nvSpPr>
            <p:cNvPr id="26" name="Rounded Rectangle 8">
              <a:extLst>
                <a:ext uri="{FF2B5EF4-FFF2-40B4-BE49-F238E27FC236}">
                  <a16:creationId xmlns:a16="http://schemas.microsoft.com/office/drawing/2014/main" id="{E5A0217A-4075-4E37-BFD4-E304FFE542A4}"/>
                </a:ext>
              </a:extLst>
            </p:cNvPr>
            <p:cNvSpPr/>
            <p:nvPr/>
          </p:nvSpPr>
          <p:spPr>
            <a:xfrm>
              <a:off x="2998889" y="3393144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27" name="Rounded Rectangle 9">
              <a:extLst>
                <a:ext uri="{FF2B5EF4-FFF2-40B4-BE49-F238E27FC236}">
                  <a16:creationId xmlns:a16="http://schemas.microsoft.com/office/drawing/2014/main" id="{83B73423-8ADE-49B4-A712-5CF8CC663F54}"/>
                </a:ext>
              </a:extLst>
            </p:cNvPr>
            <p:cNvSpPr/>
            <p:nvPr/>
          </p:nvSpPr>
          <p:spPr>
            <a:xfrm>
              <a:off x="2998889" y="5028046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A7088221-0ACA-4BCA-9E50-216E8C49890F}"/>
                </a:ext>
              </a:extLst>
            </p:cNvPr>
            <p:cNvSpPr/>
            <p:nvPr/>
          </p:nvSpPr>
          <p:spPr>
            <a:xfrm>
              <a:off x="8621192" y="1865816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29" name="Rounded Rectangle 11">
              <a:extLst>
                <a:ext uri="{FF2B5EF4-FFF2-40B4-BE49-F238E27FC236}">
                  <a16:creationId xmlns:a16="http://schemas.microsoft.com/office/drawing/2014/main" id="{D6A0AEA4-F55E-4E7D-93A3-01404DDCC0C4}"/>
                </a:ext>
              </a:extLst>
            </p:cNvPr>
            <p:cNvSpPr/>
            <p:nvPr/>
          </p:nvSpPr>
          <p:spPr>
            <a:xfrm>
              <a:off x="8639121" y="3393144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30" name="Rounded Rectangle 12">
              <a:extLst>
                <a:ext uri="{FF2B5EF4-FFF2-40B4-BE49-F238E27FC236}">
                  <a16:creationId xmlns:a16="http://schemas.microsoft.com/office/drawing/2014/main" id="{5C26737F-3DD1-414A-82E7-059888E70AE8}"/>
                </a:ext>
              </a:extLst>
            </p:cNvPr>
            <p:cNvSpPr/>
            <p:nvPr/>
          </p:nvSpPr>
          <p:spPr>
            <a:xfrm>
              <a:off x="8639121" y="5028046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30D43F38-664A-428D-BCEC-E17696AC860E}"/>
              </a:ext>
            </a:extLst>
          </p:cNvPr>
          <p:cNvSpPr txBox="1"/>
          <p:nvPr/>
        </p:nvSpPr>
        <p:spPr>
          <a:xfrm>
            <a:off x="3089271" y="3408392"/>
            <a:ext cx="40908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88D5E25-FB7E-4308-A3D9-3FFEB2F0127F}"/>
              </a:ext>
            </a:extLst>
          </p:cNvPr>
          <p:cNvSpPr txBox="1"/>
          <p:nvPr/>
        </p:nvSpPr>
        <p:spPr>
          <a:xfrm>
            <a:off x="3109321" y="5045975"/>
            <a:ext cx="40908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BE9A4DC-2CC1-463C-9C75-A16C46117FF5}"/>
              </a:ext>
            </a:extLst>
          </p:cNvPr>
          <p:cNvSpPr txBox="1"/>
          <p:nvPr/>
        </p:nvSpPr>
        <p:spPr>
          <a:xfrm>
            <a:off x="8729503" y="1901668"/>
            <a:ext cx="40908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20A3CCB-7FCC-4295-976D-24EAAA21135C}"/>
              </a:ext>
            </a:extLst>
          </p:cNvPr>
          <p:cNvSpPr txBox="1"/>
          <p:nvPr/>
        </p:nvSpPr>
        <p:spPr>
          <a:xfrm>
            <a:off x="8742021" y="3402456"/>
            <a:ext cx="40908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FA815B6-0852-480F-91B1-CFA76C38B95C}"/>
              </a:ext>
            </a:extLst>
          </p:cNvPr>
          <p:cNvSpPr txBox="1"/>
          <p:nvPr/>
        </p:nvSpPr>
        <p:spPr>
          <a:xfrm>
            <a:off x="8742021" y="5045972"/>
            <a:ext cx="40908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&lt;</a:t>
            </a:r>
          </a:p>
        </p:txBody>
      </p:sp>
    </p:spTree>
    <p:extLst>
      <p:ext uri="{BB962C8B-B14F-4D97-AF65-F5344CB8AC3E}">
        <p14:creationId xmlns:p14="http://schemas.microsoft.com/office/powerpoint/2010/main" val="3055099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58471" y="544945"/>
            <a:ext cx="78878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HOẠT ĐỘNG TIẾP NỐI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417455" y="2697018"/>
            <a:ext cx="538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17455" y="3874654"/>
            <a:ext cx="57450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cung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 t2).</a:t>
            </a:r>
            <a:endParaRPr kumimoji="0" lang="en-US" sz="2800" b="0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2783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oremon cau ca ( trac nghiem )\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-1930400"/>
            <a:ext cx="12598400" cy="1145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Doreamon cau ca\Dore 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7">
            <a:off x="5325837" y="1054779"/>
            <a:ext cx="2235200" cy="22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44800" y="3927079"/>
            <a:ext cx="7038975" cy="912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335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DORAEMON CÂU CÁ</a:t>
            </a:r>
          </a:p>
        </p:txBody>
      </p:sp>
      <p:pic>
        <p:nvPicPr>
          <p:cNvPr id="16" name="Picture 3" descr="C:\Users\ADMIN\Desktop\Tai nguyen thiet ke tro choi\Angry birds epic birds\1505573783630 (2).pn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0" y="4851400"/>
            <a:ext cx="1277379" cy="699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eat – Doremo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903200" y="5613400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 tmFilter="0, 0; .2, .5; .8, .5; 1, 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500" autoRev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oremon cau ca ( trac nghiem )\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-1930400"/>
            <a:ext cx="12598400" cy="1145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Doremon cau ca ( trac nghiem )\Untitled2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8648">
            <a:off x="4303184" y="-152224"/>
            <a:ext cx="5080000" cy="3653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Doreamon cau ca\Dore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7">
            <a:off x="5325837" y="1054779"/>
            <a:ext cx="2235200" cy="22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ình ảnh có liên qua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30800" y="1346200"/>
            <a:ext cx="2438400" cy="66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51"/>
          <p:cNvSpPr>
            <a:spLocks noChangeArrowheads="1"/>
          </p:cNvSpPr>
          <p:nvPr/>
        </p:nvSpPr>
        <p:spPr bwMode="auto">
          <a:xfrm>
            <a:off x="3234267" y="5892800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</a:t>
            </a:r>
            <a:r>
              <a:rPr kumimoji="0" lang="en-US" altLang="en-US" sz="413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</a:t>
            </a:r>
            <a:r>
              <a:rPr lang="en-US" altLang="en-US" sz="4400" dirty="0">
                <a:solidFill>
                  <a:prstClr val="black"/>
                </a:solidFill>
                <a:latin typeface="Arial" panose="020B0604020202020204" pitchFamily="34" charset="0"/>
              </a:rPr>
              <a:t>&lt;</a:t>
            </a:r>
            <a:endParaRPr kumimoji="0" lang="en-US" alt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AutoShape 51"/>
          <p:cNvSpPr>
            <a:spLocks noChangeArrowheads="1"/>
          </p:cNvSpPr>
          <p:nvPr/>
        </p:nvSpPr>
        <p:spPr bwMode="auto">
          <a:xfrm>
            <a:off x="6843183" y="5892800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&gt;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33309" y="4233545"/>
            <a:ext cx="29290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314 ? 413</a:t>
            </a:r>
          </a:p>
        </p:txBody>
      </p:sp>
      <p:pic>
        <p:nvPicPr>
          <p:cNvPr id="1031" name="Picture 7" descr="C:\Users\ADMIN\Desktop\Doremon cau ca ( trac nghiem )\pc58yB99i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32252" flipH="1">
            <a:off x="3771068" y="77168"/>
            <a:ext cx="1633611" cy="1155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xplosion 2 4"/>
          <p:cNvSpPr/>
          <p:nvPr/>
        </p:nvSpPr>
        <p:spPr>
          <a:xfrm>
            <a:off x="9173028" y="178881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65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GIỎI QUÁ</a:t>
            </a:r>
          </a:p>
        </p:txBody>
      </p:sp>
      <p:sp>
        <p:nvSpPr>
          <p:cNvPr id="6" name="Chevron 5">
            <a:hlinkClick r:id="" action="ppaction://hlinkshowjump?jump=nextslide"/>
          </p:cNvPr>
          <p:cNvSpPr/>
          <p:nvPr/>
        </p:nvSpPr>
        <p:spPr>
          <a:xfrm>
            <a:off x="11241617" y="3998463"/>
            <a:ext cx="848783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Explosion 2 23"/>
          <p:cNvSpPr/>
          <p:nvPr/>
        </p:nvSpPr>
        <p:spPr>
          <a:xfrm>
            <a:off x="9347200" y="1411435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65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TIẾC QUÁ</a:t>
            </a:r>
          </a:p>
        </p:txBody>
      </p:sp>
      <p:pic>
        <p:nvPicPr>
          <p:cNvPr id="25" name="Picture 3" descr="C:\Users\ADMIN\Desktop\Doremon cau ca ( trac nghiem )\Untitled2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816" y="33524"/>
            <a:ext cx="4622800" cy="332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C:\Users\ADMIN\Desktop\Doremon cau ca ( trac nghiem )\51688879.jpg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45250" y1="24668" x2="39875" y2="33422"/>
                        <a14:foregroundMark x1="51250" y1="30902" x2="35125" y2="41645"/>
                        <a14:foregroundMark x1="7125" y1="20822" x2="71375" y2="55570"/>
                        <a14:foregroundMark x1="32750" y1="10743" x2="41625" y2="15782"/>
                        <a14:foregroundMark x1="35125" y1="30902" x2="37500" y2="35411"/>
                        <a14:foregroundMark x1="32125" y1="48011" x2="24375" y2="567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58252" flipH="1">
            <a:off x="2400469" y="-549500"/>
            <a:ext cx="4038381" cy="4685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12" y="1695655"/>
            <a:ext cx="1625600" cy="181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5" name="times up"/>
          <p:cNvGrpSpPr/>
          <p:nvPr/>
        </p:nvGrpSpPr>
        <p:grpSpPr>
          <a:xfrm>
            <a:off x="240761" y="584200"/>
            <a:ext cx="2096039" cy="911669"/>
            <a:chOff x="2989747" y="438150"/>
            <a:chExt cx="1572029" cy="683752"/>
          </a:xfrm>
        </p:grpSpPr>
        <p:sp>
          <p:nvSpPr>
            <p:cNvPr id="96" name="Rounded Rectangle 95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7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7" name="Rounded Rectangle 96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665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Bắt</a:t>
              </a:r>
              <a:r>
                <a:rPr kumimoji="0" lang="en-GB" sz="2665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GB" sz="2665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đầu</a:t>
              </a:r>
              <a:r>
                <a:rPr kumimoji="0" lang="en-GB" sz="2665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1027" name="Picture 3" descr="C:\Users\ADMIN\Desktop\Picture2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06600"/>
            <a:ext cx="1320800" cy="132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1" name="Group 100"/>
          <p:cNvGrpSpPr/>
          <p:nvPr/>
        </p:nvGrpSpPr>
        <p:grpSpPr>
          <a:xfrm>
            <a:off x="1177723" y="2006600"/>
            <a:ext cx="186535" cy="203293"/>
            <a:chOff x="2455863" y="2411803"/>
            <a:chExt cx="566738" cy="566738"/>
          </a:xfrm>
        </p:grpSpPr>
        <p:sp>
          <p:nvSpPr>
            <p:cNvPr id="102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3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4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5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6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1177723" y="3087377"/>
            <a:ext cx="186535" cy="203293"/>
            <a:chOff x="2455863" y="2411803"/>
            <a:chExt cx="566738" cy="566738"/>
          </a:xfrm>
        </p:grpSpPr>
        <p:sp>
          <p:nvSpPr>
            <p:cNvPr id="108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9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0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1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2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1743865" y="2606996"/>
            <a:ext cx="186535" cy="203293"/>
            <a:chOff x="2455863" y="2411803"/>
            <a:chExt cx="566738" cy="566738"/>
          </a:xfrm>
        </p:grpSpPr>
        <p:sp>
          <p:nvSpPr>
            <p:cNvPr id="114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5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6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7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8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609600" y="2616107"/>
            <a:ext cx="186535" cy="203293"/>
            <a:chOff x="2455863" y="2411803"/>
            <a:chExt cx="566738" cy="566738"/>
          </a:xfrm>
        </p:grpSpPr>
        <p:sp>
          <p:nvSpPr>
            <p:cNvPr id="120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1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2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3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4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25" name="Oval 107"/>
          <p:cNvSpPr>
            <a:spLocks noChangeArrowheads="1"/>
          </p:cNvSpPr>
          <p:nvPr/>
        </p:nvSpPr>
        <p:spPr bwMode="auto">
          <a:xfrm>
            <a:off x="1199145" y="2574160"/>
            <a:ext cx="140132" cy="152991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Explosion 2 2"/>
          <p:cNvSpPr/>
          <p:nvPr/>
        </p:nvSpPr>
        <p:spPr>
          <a:xfrm>
            <a:off x="-101600" y="2574160"/>
            <a:ext cx="3149600" cy="207404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HẾT GIỜ</a:t>
            </a:r>
          </a:p>
        </p:txBody>
      </p:sp>
      <p:pic>
        <p:nvPicPr>
          <p:cNvPr id="7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3208000" y="3858381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474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7" dur="1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12" grpId="0" bldLvl="0" animBg="1"/>
      <p:bldP spid="12" grpId="1" bldLvl="0" animBg="1"/>
      <p:bldP spid="15" grpId="0" bldLvl="0" animBg="1"/>
      <p:bldP spid="15" grpId="1" bldLvl="0" animBg="1"/>
      <p:bldP spid="4" grpId="0"/>
      <p:bldP spid="5" grpId="0" bldLvl="0" animBg="1"/>
      <p:bldP spid="5" grpId="1" bldLvl="0" animBg="1"/>
      <p:bldP spid="24" grpId="0" bldLvl="0" animBg="1"/>
      <p:bldP spid="24" grpId="1" bldLvl="0" animBg="1"/>
      <p:bldP spid="3" grpId="0" bldLvl="0" animBg="1"/>
      <p:bldP spid="3" grpId="1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oremon cau ca ( trac nghiem )\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-1930400"/>
            <a:ext cx="12598400" cy="1145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Doremon cau ca ( trac nghiem )\Untitled2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74494">
            <a:off x="4303184" y="-49595"/>
            <a:ext cx="5080000" cy="3653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Doreamon cau ca\Dore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7">
            <a:off x="5325837" y="1054779"/>
            <a:ext cx="2235200" cy="22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ình ảnh có liên qua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30800" y="1346200"/>
            <a:ext cx="2438400" cy="66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51"/>
          <p:cNvSpPr>
            <a:spLocks noChangeArrowheads="1"/>
          </p:cNvSpPr>
          <p:nvPr/>
        </p:nvSpPr>
        <p:spPr bwMode="auto">
          <a:xfrm>
            <a:off x="3234267" y="5892800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=</a:t>
            </a:r>
          </a:p>
        </p:txBody>
      </p:sp>
      <p:sp>
        <p:nvSpPr>
          <p:cNvPr id="15" name="AutoShape 51"/>
          <p:cNvSpPr>
            <a:spLocks noChangeArrowheads="1"/>
          </p:cNvSpPr>
          <p:nvPr/>
        </p:nvSpPr>
        <p:spPr bwMode="auto">
          <a:xfrm>
            <a:off x="6843183" y="5892800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&lt;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54169" y="4111711"/>
            <a:ext cx="269817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634 ? 634</a:t>
            </a:r>
          </a:p>
        </p:txBody>
      </p:sp>
      <p:sp>
        <p:nvSpPr>
          <p:cNvPr id="5" name="Explosion 2 4"/>
          <p:cNvSpPr/>
          <p:nvPr/>
        </p:nvSpPr>
        <p:spPr>
          <a:xfrm>
            <a:off x="9173028" y="178881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65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GIỎI QUÁ</a:t>
            </a:r>
          </a:p>
        </p:txBody>
      </p:sp>
      <p:sp>
        <p:nvSpPr>
          <p:cNvPr id="6" name="Chevron 5">
            <a:hlinkClick r:id="" action="ppaction://hlinkshowjump?jump=nextslide"/>
          </p:cNvPr>
          <p:cNvSpPr/>
          <p:nvPr/>
        </p:nvSpPr>
        <p:spPr>
          <a:xfrm>
            <a:off x="11241617" y="3998463"/>
            <a:ext cx="848783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Explosion 2 23"/>
          <p:cNvSpPr/>
          <p:nvPr/>
        </p:nvSpPr>
        <p:spPr>
          <a:xfrm>
            <a:off x="9347200" y="1411435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65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TIẾC QUÁ</a:t>
            </a:r>
          </a:p>
        </p:txBody>
      </p:sp>
      <p:pic>
        <p:nvPicPr>
          <p:cNvPr id="25" name="Picture 3" descr="C:\Users\ADMIN\Desktop\Doremon cau ca ( trac nghiem )\Untitled2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0819" y="29896"/>
            <a:ext cx="4622800" cy="332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hevron 15">
            <a:hlinkClick r:id="" action="ppaction://hlinkshowjump?jump=previousslide"/>
          </p:cNvPr>
          <p:cNvSpPr/>
          <p:nvPr/>
        </p:nvSpPr>
        <p:spPr>
          <a:xfrm flipH="1">
            <a:off x="254000" y="4030252"/>
            <a:ext cx="863599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074" name="Picture 2" descr="C:\Users\ADMIN\Desktop\Doremon cau ca ( trac nghiem )\historieta-tropical-de-los-pescados-45745897 (2)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17423" flipH="1">
            <a:off x="3010572" y="-310049"/>
            <a:ext cx="2441289" cy="169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Desktop\Doremon cau ca ( trac nghiem )\old-brown-boot-vector-art-illustration-very-old-shoes-clipart-612_403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1840" y="22877"/>
            <a:ext cx="2021417" cy="1331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12" y="1695655"/>
            <a:ext cx="1625600" cy="181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times up"/>
          <p:cNvGrpSpPr/>
          <p:nvPr/>
        </p:nvGrpSpPr>
        <p:grpSpPr>
          <a:xfrm>
            <a:off x="240761" y="584200"/>
            <a:ext cx="2096039" cy="911669"/>
            <a:chOff x="2989747" y="438150"/>
            <a:chExt cx="1572029" cy="683752"/>
          </a:xfrm>
        </p:grpSpPr>
        <p:sp>
          <p:nvSpPr>
            <p:cNvPr id="19" name="Rounded Rectangle 18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7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665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Bắt</a:t>
              </a:r>
              <a:r>
                <a:rPr kumimoji="0" lang="en-GB" sz="2665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GB" sz="2665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đầu</a:t>
              </a:r>
              <a:r>
                <a:rPr kumimoji="0" lang="en-GB" sz="2665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21" name="Picture 3" descr="C:\Users\ADMIN\Desktop\Picture2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06600"/>
            <a:ext cx="1320800" cy="132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1177723" y="2006600"/>
            <a:ext cx="186535" cy="203293"/>
            <a:chOff x="2455863" y="2411803"/>
            <a:chExt cx="566738" cy="566738"/>
          </a:xfrm>
        </p:grpSpPr>
        <p:sp>
          <p:nvSpPr>
            <p:cNvPr id="2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177723" y="3087377"/>
            <a:ext cx="186535" cy="203293"/>
            <a:chOff x="2455863" y="2411803"/>
            <a:chExt cx="566738" cy="566738"/>
          </a:xfrm>
        </p:grpSpPr>
        <p:sp>
          <p:nvSpPr>
            <p:cNvPr id="31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743865" y="2606996"/>
            <a:ext cx="186535" cy="203293"/>
            <a:chOff x="2455863" y="2411803"/>
            <a:chExt cx="566738" cy="566738"/>
          </a:xfrm>
        </p:grpSpPr>
        <p:sp>
          <p:nvSpPr>
            <p:cNvPr id="37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609600" y="2616107"/>
            <a:ext cx="186535" cy="203293"/>
            <a:chOff x="2455863" y="2411803"/>
            <a:chExt cx="566738" cy="566738"/>
          </a:xfrm>
        </p:grpSpPr>
        <p:sp>
          <p:nvSpPr>
            <p:cNvPr id="4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8" name="Oval 107"/>
          <p:cNvSpPr>
            <a:spLocks noChangeArrowheads="1"/>
          </p:cNvSpPr>
          <p:nvPr/>
        </p:nvSpPr>
        <p:spPr bwMode="auto">
          <a:xfrm>
            <a:off x="1199145" y="2574160"/>
            <a:ext cx="140132" cy="152991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Explosion 2 48"/>
          <p:cNvSpPr/>
          <p:nvPr/>
        </p:nvSpPr>
        <p:spPr>
          <a:xfrm>
            <a:off x="-101600" y="2574160"/>
            <a:ext cx="3149600" cy="207404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HẾT GIỜ</a:t>
            </a:r>
          </a:p>
        </p:txBody>
      </p:sp>
      <p:pic>
        <p:nvPicPr>
          <p:cNvPr id="50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3208000" y="3858381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4744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7" dur="1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  <p:bldLst>
      <p:bldP spid="12" grpId="0" bldLvl="0" animBg="1"/>
      <p:bldP spid="12" grpId="1" bldLvl="0" animBg="1"/>
      <p:bldP spid="15" grpId="0" bldLvl="0" animBg="1"/>
      <p:bldP spid="15" grpId="1" bldLvl="0" animBg="1"/>
      <p:bldP spid="4" grpId="0"/>
      <p:bldP spid="5" grpId="0" bldLvl="0" animBg="1"/>
      <p:bldP spid="5" grpId="1" bldLvl="0" animBg="1"/>
      <p:bldP spid="24" grpId="0" bldLvl="0" animBg="1"/>
      <p:bldP spid="24" grpId="1" bldLvl="0" animBg="1"/>
      <p:bldP spid="49" grpId="0" bldLvl="0" animBg="1"/>
      <p:bldP spid="49" grpId="1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oremon cau ca ( trac nghiem )\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-1930400"/>
            <a:ext cx="12598400" cy="1145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Doremon cau ca ( trac nghiem )\Untitled2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8648">
            <a:off x="4303184" y="-152224"/>
            <a:ext cx="5080000" cy="3653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Doreamon cau ca\Dore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7">
            <a:off x="5325837" y="1054779"/>
            <a:ext cx="2235200" cy="22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ình ảnh có liên qua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30800" y="1346200"/>
            <a:ext cx="2438400" cy="66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51"/>
          <p:cNvSpPr>
            <a:spLocks noChangeArrowheads="1"/>
          </p:cNvSpPr>
          <p:nvPr/>
        </p:nvSpPr>
        <p:spPr bwMode="auto">
          <a:xfrm>
            <a:off x="6807200" y="5892800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&gt;</a:t>
            </a:r>
          </a:p>
        </p:txBody>
      </p:sp>
      <p:sp>
        <p:nvSpPr>
          <p:cNvPr id="15" name="AutoShape 51"/>
          <p:cNvSpPr>
            <a:spLocks noChangeArrowheads="1"/>
          </p:cNvSpPr>
          <p:nvPr/>
        </p:nvSpPr>
        <p:spPr bwMode="auto">
          <a:xfrm>
            <a:off x="3251200" y="5892800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&lt;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33309" y="4170680"/>
            <a:ext cx="29290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537 ? 398</a:t>
            </a:r>
          </a:p>
        </p:txBody>
      </p:sp>
      <p:sp>
        <p:nvSpPr>
          <p:cNvPr id="5" name="Explosion 2 4"/>
          <p:cNvSpPr/>
          <p:nvPr/>
        </p:nvSpPr>
        <p:spPr>
          <a:xfrm>
            <a:off x="9173028" y="178881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65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GIỎI QUÁ</a:t>
            </a:r>
          </a:p>
        </p:txBody>
      </p:sp>
      <p:sp>
        <p:nvSpPr>
          <p:cNvPr id="6" name="Chevron 5">
            <a:hlinkClick r:id="" action="ppaction://hlinkshowjump?jump=nextslide"/>
          </p:cNvPr>
          <p:cNvSpPr/>
          <p:nvPr/>
        </p:nvSpPr>
        <p:spPr>
          <a:xfrm>
            <a:off x="11241617" y="3998463"/>
            <a:ext cx="848783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Explosion 2 23"/>
          <p:cNvSpPr/>
          <p:nvPr/>
        </p:nvSpPr>
        <p:spPr>
          <a:xfrm>
            <a:off x="9347200" y="1411435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65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TIẾC QUÁ</a:t>
            </a:r>
          </a:p>
        </p:txBody>
      </p:sp>
      <p:pic>
        <p:nvPicPr>
          <p:cNvPr id="25" name="Picture 3" descr="C:\Users\ADMIN\Desktop\Doremon cau ca ( trac nghiem )\Untitled2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816" y="33524"/>
            <a:ext cx="4622800" cy="332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hevron 15">
            <a:hlinkClick r:id="" action="ppaction://hlinkshowjump?jump=previousslide"/>
          </p:cNvPr>
          <p:cNvSpPr/>
          <p:nvPr/>
        </p:nvSpPr>
        <p:spPr>
          <a:xfrm flipH="1">
            <a:off x="254000" y="4030252"/>
            <a:ext cx="863599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098" name="Picture 2" descr="C:\Users\ADMIN\Desktop\Doremon cau ca ( trac nghiem )\depositphotos_151226446-stock-illustration-cartoon-tropical-fish-collection-set (2)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85638" y1="47899" x2="15160" y2="48739"/>
                        <a14:foregroundMark x1="74734" y1="42017" x2="61968" y2="51261"/>
                        <a14:foregroundMark x1="43351" y1="28151" x2="47074" y2="63866"/>
                        <a14:foregroundMark x1="45479" y1="26050" x2="61702" y2="58403"/>
                        <a14:foregroundMark x1="43351" y1="29412" x2="14894" y2="59664"/>
                        <a14:foregroundMark x1="17819" y1="36975" x2="23936" y2="65966"/>
                        <a14:foregroundMark x1="53191" y1="63445" x2="34840" y2="71008"/>
                        <a14:foregroundMark x1="13830" y1="46218" x2="24734" y2="33193"/>
                        <a14:foregroundMark x1="21277" y1="31513" x2="11702" y2="39496"/>
                        <a14:foregroundMark x1="54255" y1="38235" x2="82979" y2="44118"/>
                        <a14:foregroundMark x1="84309" y1="55462" x2="59840" y2="55462"/>
                        <a14:foregroundMark x1="63032" y1="15966" x2="71809" y2="23109"/>
                        <a14:foregroundMark x1="88830" y1="28151" x2="98936" y2="43277"/>
                        <a14:foregroundMark x1="97606" y1="50000" x2="90957" y2="65126"/>
                        <a14:foregroundMark x1="67819" y1="62185" x2="66755" y2="69748"/>
                        <a14:foregroundMark x1="65957" y1="73109" x2="62500" y2="74790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64700" flipH="1">
            <a:off x="3181691" y="-47357"/>
            <a:ext cx="2057432" cy="1407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DMIN\Desktop\Doremon cau ca ( trac nghiem )\bottle-clipart-green-bottle-clipart-clipart-panda-free-clipart-images-animations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889" b="97556" l="9742" r="89861">
                        <a14:foregroundMark x1="30815" y1="2889" x2="21272" y2="50222"/>
                        <a14:foregroundMark x1="23658" y1="6444" x2="22465" y2="34444"/>
                        <a14:foregroundMark x1="25249" y1="9111" x2="23260" y2="36444"/>
                        <a14:foregroundMark x1="11730" y1="92889" x2="42346" y2="94444"/>
                        <a14:foregroundMark x1="14513" y1="47778" x2="47515" y2="48222"/>
                        <a14:foregroundMark x1="21670" y1="97333" x2="30020" y2="97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424" y="0"/>
            <a:ext cx="1210829" cy="2166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12" y="1695655"/>
            <a:ext cx="1625600" cy="181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times up"/>
          <p:cNvGrpSpPr/>
          <p:nvPr/>
        </p:nvGrpSpPr>
        <p:grpSpPr>
          <a:xfrm>
            <a:off x="240761" y="584200"/>
            <a:ext cx="2096039" cy="911669"/>
            <a:chOff x="2989747" y="438150"/>
            <a:chExt cx="1572029" cy="683752"/>
          </a:xfrm>
        </p:grpSpPr>
        <p:sp>
          <p:nvSpPr>
            <p:cNvPr id="19" name="Rounded Rectangle 18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7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665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Bắt</a:t>
              </a:r>
              <a:r>
                <a:rPr kumimoji="0" lang="en-GB" sz="2665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GB" sz="2665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đầu</a:t>
              </a:r>
              <a:r>
                <a:rPr kumimoji="0" lang="en-GB" sz="2665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21" name="Picture 3" descr="C:\Users\ADMIN\Desktop\Picture2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06600"/>
            <a:ext cx="1320800" cy="132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1177723" y="2006600"/>
            <a:ext cx="186535" cy="203293"/>
            <a:chOff x="2455863" y="2411803"/>
            <a:chExt cx="566738" cy="566738"/>
          </a:xfrm>
        </p:grpSpPr>
        <p:sp>
          <p:nvSpPr>
            <p:cNvPr id="2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177723" y="3087377"/>
            <a:ext cx="186535" cy="203293"/>
            <a:chOff x="2455863" y="2411803"/>
            <a:chExt cx="566738" cy="566738"/>
          </a:xfrm>
        </p:grpSpPr>
        <p:sp>
          <p:nvSpPr>
            <p:cNvPr id="31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743865" y="2606996"/>
            <a:ext cx="186535" cy="203293"/>
            <a:chOff x="2455863" y="2411803"/>
            <a:chExt cx="566738" cy="566738"/>
          </a:xfrm>
        </p:grpSpPr>
        <p:sp>
          <p:nvSpPr>
            <p:cNvPr id="37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609600" y="2616107"/>
            <a:ext cx="186535" cy="203293"/>
            <a:chOff x="2455863" y="2411803"/>
            <a:chExt cx="566738" cy="566738"/>
          </a:xfrm>
        </p:grpSpPr>
        <p:sp>
          <p:nvSpPr>
            <p:cNvPr id="4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8" name="Oval 107"/>
          <p:cNvSpPr>
            <a:spLocks noChangeArrowheads="1"/>
          </p:cNvSpPr>
          <p:nvPr/>
        </p:nvSpPr>
        <p:spPr bwMode="auto">
          <a:xfrm>
            <a:off x="1199145" y="2574160"/>
            <a:ext cx="140132" cy="152991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Explosion 2 48"/>
          <p:cNvSpPr/>
          <p:nvPr/>
        </p:nvSpPr>
        <p:spPr>
          <a:xfrm>
            <a:off x="-101600" y="2574160"/>
            <a:ext cx="3149600" cy="207404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HẾT GIỜ</a:t>
            </a:r>
          </a:p>
        </p:txBody>
      </p:sp>
      <p:pic>
        <p:nvPicPr>
          <p:cNvPr id="50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3208000" y="3858381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4744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7" dur="1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  <p:bldLst>
      <p:bldP spid="12" grpId="0" bldLvl="0" animBg="1"/>
      <p:bldP spid="12" grpId="1" bldLvl="0" animBg="1"/>
      <p:bldP spid="15" grpId="0" bldLvl="0" animBg="1"/>
      <p:bldP spid="15" grpId="1" bldLvl="0" animBg="1"/>
      <p:bldP spid="4" grpId="0"/>
      <p:bldP spid="5" grpId="0" bldLvl="0" animBg="1"/>
      <p:bldP spid="5" grpId="1" bldLvl="0" animBg="1"/>
      <p:bldP spid="24" grpId="0" bldLvl="0" animBg="1"/>
      <p:bldP spid="24" grpId="1" bldLvl="0" animBg="1"/>
      <p:bldP spid="49" grpId="0" bldLvl="0" animBg="1"/>
      <p:bldP spid="49" grpId="1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29" y="206779"/>
            <a:ext cx="11610743" cy="64444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22191" y="1145667"/>
            <a:ext cx="7168959" cy="561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708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47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Thứ</a:t>
            </a:r>
            <a:r>
              <a:rPr kumimoji="0" lang="en-US" sz="304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lang="en-US" sz="3047" b="1" noProof="0" dirty="0" err="1">
                <a:solidFill>
                  <a:prstClr val="white"/>
                </a:solidFill>
                <a:latin typeface="HP001 4 hàng" panose="020B0603050302020204" pitchFamily="34" charset="0"/>
              </a:rPr>
              <a:t>năm</a:t>
            </a:r>
            <a:r>
              <a:rPr kumimoji="0" lang="en-US" sz="304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047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ngày</a:t>
            </a:r>
            <a:r>
              <a:rPr kumimoji="0" lang="en-US" sz="304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lang="en-US" sz="3047" b="1" dirty="0">
                <a:solidFill>
                  <a:prstClr val="white"/>
                </a:solidFill>
                <a:latin typeface="HP001 4 hàng" panose="020B0603050302020204" pitchFamily="34" charset="0"/>
              </a:rPr>
              <a:t>17</a:t>
            </a:r>
            <a:r>
              <a:rPr kumimoji="0" lang="en-US" sz="304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047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tháng</a:t>
            </a:r>
            <a:r>
              <a:rPr kumimoji="0" lang="en-US" sz="304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3 </a:t>
            </a:r>
            <a:r>
              <a:rPr kumimoji="0" lang="en-US" sz="3047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năm</a:t>
            </a:r>
            <a:r>
              <a:rPr kumimoji="0" lang="en-US" sz="304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2022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56190" y="1786957"/>
            <a:ext cx="2126384" cy="561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708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47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TǨn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22190" y="2348201"/>
            <a:ext cx="9484795" cy="561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708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47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Bài</a:t>
            </a:r>
            <a:r>
              <a:rPr kumimoji="0" lang="en-US" sz="3047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54:</a:t>
            </a:r>
            <a:r>
              <a:rPr kumimoji="0" lang="en-US" sz="3047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047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Luyện</a:t>
            </a:r>
            <a:r>
              <a:rPr kumimoji="0" lang="en-US" sz="3047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047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tập</a:t>
            </a:r>
            <a:r>
              <a:rPr kumimoji="0" lang="en-US" sz="3047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047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chung</a:t>
            </a:r>
            <a:r>
              <a:rPr kumimoji="0" lang="en-US" sz="3047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047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(</a:t>
            </a:r>
            <a:r>
              <a:rPr kumimoji="0" lang="en-US" sz="3047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tiết</a:t>
            </a:r>
            <a:r>
              <a:rPr kumimoji="0" lang="en-US" sz="3047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1)</a:t>
            </a:r>
          </a:p>
        </p:txBody>
      </p:sp>
    </p:spTree>
    <p:extLst>
      <p:ext uri="{BB962C8B-B14F-4D97-AF65-F5344CB8AC3E}">
        <p14:creationId xmlns:p14="http://schemas.microsoft.com/office/powerpoint/2010/main" val="1332890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3"/>
          <a:srcRect l="45559" t="6591" b="4038"/>
          <a:stretch>
            <a:fillRect/>
          </a:stretch>
        </p:blipFill>
        <p:spPr>
          <a:xfrm>
            <a:off x="0" y="0"/>
            <a:ext cx="4847000" cy="68580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4"/>
          <a:srcRect t="4941" r="81278" b="5687"/>
          <a:stretch>
            <a:fillRect/>
          </a:stretch>
        </p:blipFill>
        <p:spPr>
          <a:xfrm>
            <a:off x="10242499" y="0"/>
            <a:ext cx="1949501" cy="6858000"/>
          </a:xfrm>
          <a:prstGeom prst="rect">
            <a:avLst/>
          </a:prstGeom>
        </p:spPr>
      </p:pic>
      <p:pic>
        <p:nvPicPr>
          <p:cNvPr id="54" name="图片 5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1116" y="1995066"/>
            <a:ext cx="1056732" cy="1007960"/>
          </a:xfrm>
          <a:prstGeom prst="rect">
            <a:avLst/>
          </a:prstGeom>
        </p:spPr>
      </p:pic>
      <p:pic>
        <p:nvPicPr>
          <p:cNvPr id="55" name="图片 5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4620" y="3554969"/>
            <a:ext cx="1056732" cy="10079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921352" y="2191301"/>
            <a:ext cx="6965848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3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01271" y="3751204"/>
            <a:ext cx="7189414" cy="984820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so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3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liền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trước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liền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1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文本框 22"/>
          <p:cNvSpPr txBox="1"/>
          <p:nvPr/>
        </p:nvSpPr>
        <p:spPr>
          <a:xfrm>
            <a:off x="1167130" y="412115"/>
            <a:ext cx="757174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zh-CN" sz="5400" b="1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YÊU CẦU CẦN ĐẠT</a:t>
            </a:r>
          </a:p>
        </p:txBody>
      </p:sp>
    </p:spTree>
    <p:extLst>
      <p:ext uri="{BB962C8B-B14F-4D97-AF65-F5344CB8AC3E}">
        <p14:creationId xmlns:p14="http://schemas.microsoft.com/office/powerpoint/2010/main" val="2659860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7600">
        <p14:ripple/>
      </p:transition>
    </mc:Choice>
    <mc:Fallback xmlns="">
      <p:transition spd="slow" advTm="76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30">
            <a:extLst>
              <a:ext uri="{FF2B5EF4-FFF2-40B4-BE49-F238E27FC236}">
                <a16:creationId xmlns:a16="http://schemas.microsoft.com/office/drawing/2014/main" id="{91552BF8-D42D-4989-A9F9-66BCAE205014}"/>
              </a:ext>
            </a:extLst>
          </p:cNvPr>
          <p:cNvSpPr/>
          <p:nvPr/>
        </p:nvSpPr>
        <p:spPr>
          <a:xfrm>
            <a:off x="3485921" y="491838"/>
            <a:ext cx="1034386" cy="523220"/>
          </a:xfrm>
          <a:prstGeom prst="roundRect">
            <a:avLst/>
          </a:pr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74E302F-B40F-4443-9B99-DF115F5B7F3A}"/>
              </a:ext>
            </a:extLst>
          </p:cNvPr>
          <p:cNvGrpSpPr/>
          <p:nvPr/>
        </p:nvGrpSpPr>
        <p:grpSpPr>
          <a:xfrm>
            <a:off x="2867966" y="436974"/>
            <a:ext cx="1905202" cy="570588"/>
            <a:chOff x="1183343" y="1464304"/>
            <a:chExt cx="1905202" cy="570588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C780F85-277D-4D4E-85BE-38A6D483078C}"/>
                </a:ext>
              </a:extLst>
            </p:cNvPr>
            <p:cNvSpPr txBox="1"/>
            <p:nvPr/>
          </p:nvSpPr>
          <p:spPr>
            <a:xfrm>
              <a:off x="1819587" y="1511671"/>
              <a:ext cx="1268958" cy="52322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Số</a:t>
              </a:r>
              <a:r>
                <a:rPr lang="en-US" sz="2800" dirty="0"/>
                <a:t> ?</a:t>
              </a: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988CD25A-B537-4E99-AEDF-BEBC0E727C00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</p:grpSp>
      <p:pic>
        <p:nvPicPr>
          <p:cNvPr id="28" name="Picture 27">
            <a:extLst>
              <a:ext uri="{FF2B5EF4-FFF2-40B4-BE49-F238E27FC236}">
                <a16:creationId xmlns:a16="http://schemas.microsoft.com/office/drawing/2014/main" id="{E848F2BE-2CBF-423F-8C11-7DADFFA4FD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63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0688" b="60776"/>
          <a:stretch/>
        </p:blipFill>
        <p:spPr>
          <a:xfrm>
            <a:off x="9376624" y="4153092"/>
            <a:ext cx="2029654" cy="2445450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DE9DF111-2D67-403B-8CE3-4E53BCA5B4E2}"/>
              </a:ext>
            </a:extLst>
          </p:cNvPr>
          <p:cNvGrpSpPr/>
          <p:nvPr/>
        </p:nvGrpSpPr>
        <p:grpSpPr>
          <a:xfrm>
            <a:off x="863602" y="1369706"/>
            <a:ext cx="9196244" cy="4635749"/>
            <a:chOff x="863602" y="1369706"/>
            <a:chExt cx="9196244" cy="4635749"/>
          </a:xfrm>
        </p:grpSpPr>
        <p:sp>
          <p:nvSpPr>
            <p:cNvPr id="30" name="Rounded Rectangle 36">
              <a:extLst>
                <a:ext uri="{FF2B5EF4-FFF2-40B4-BE49-F238E27FC236}">
                  <a16:creationId xmlns:a16="http://schemas.microsoft.com/office/drawing/2014/main" id="{00F6D64B-F3C1-468B-8899-780B6E443672}"/>
                </a:ext>
              </a:extLst>
            </p:cNvPr>
            <p:cNvSpPr/>
            <p:nvPr/>
          </p:nvSpPr>
          <p:spPr>
            <a:xfrm>
              <a:off x="863602" y="1517174"/>
              <a:ext cx="4724400" cy="969818"/>
            </a:xfrm>
            <a:prstGeom prst="roundRect">
              <a:avLst/>
            </a:prstGeom>
            <a:solidFill>
              <a:srgbClr val="FCD9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800" dirty="0">
                  <a:solidFill>
                    <a:schemeClr val="tx1"/>
                  </a:solidFill>
                </a:rPr>
                <a:t>H</a:t>
              </a:r>
              <a:r>
                <a:rPr lang="en-US" sz="2800" dirty="0">
                  <a:solidFill>
                    <a:schemeClr val="tx1"/>
                  </a:solidFill>
                </a:rPr>
                <a:t>a</a:t>
              </a:r>
              <a:r>
                <a:rPr lang="en-VN" sz="2800" dirty="0">
                  <a:solidFill>
                    <a:schemeClr val="tx1"/>
                  </a:solidFill>
                </a:rPr>
                <a:t>i trăm ba mươi mốt</a:t>
              </a:r>
            </a:p>
          </p:txBody>
        </p:sp>
        <p:sp>
          <p:nvSpPr>
            <p:cNvPr id="31" name="Rounded Rectangle 37">
              <a:extLst>
                <a:ext uri="{FF2B5EF4-FFF2-40B4-BE49-F238E27FC236}">
                  <a16:creationId xmlns:a16="http://schemas.microsoft.com/office/drawing/2014/main" id="{24C268FA-100E-438B-A543-E0ED21930520}"/>
                </a:ext>
              </a:extLst>
            </p:cNvPr>
            <p:cNvSpPr/>
            <p:nvPr/>
          </p:nvSpPr>
          <p:spPr>
            <a:xfrm>
              <a:off x="863602" y="2689995"/>
              <a:ext cx="4724400" cy="969818"/>
            </a:xfrm>
            <a:prstGeom prst="roundRect">
              <a:avLst/>
            </a:prstGeom>
            <a:solidFill>
              <a:srgbClr val="71CF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800" dirty="0">
                  <a:solidFill>
                    <a:schemeClr val="tx1"/>
                  </a:solidFill>
                </a:rPr>
                <a:t>Bảy trăm chín mươi tư</a:t>
              </a:r>
            </a:p>
          </p:txBody>
        </p:sp>
        <p:sp>
          <p:nvSpPr>
            <p:cNvPr id="32" name="Rounded Rectangle 38">
              <a:extLst>
                <a:ext uri="{FF2B5EF4-FFF2-40B4-BE49-F238E27FC236}">
                  <a16:creationId xmlns:a16="http://schemas.microsoft.com/office/drawing/2014/main" id="{0982939E-5D95-4FED-8444-E14AF333D1BE}"/>
                </a:ext>
              </a:extLst>
            </p:cNvPr>
            <p:cNvSpPr/>
            <p:nvPr/>
          </p:nvSpPr>
          <p:spPr>
            <a:xfrm>
              <a:off x="863602" y="3862816"/>
              <a:ext cx="4724400" cy="969818"/>
            </a:xfrm>
            <a:prstGeom prst="roundRect">
              <a:avLst/>
            </a:prstGeom>
            <a:solidFill>
              <a:srgbClr val="C3DE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800" dirty="0">
                  <a:solidFill>
                    <a:schemeClr val="tx1"/>
                  </a:solidFill>
                </a:rPr>
                <a:t>Sáu trăm linh một</a:t>
              </a:r>
            </a:p>
          </p:txBody>
        </p:sp>
        <p:sp>
          <p:nvSpPr>
            <p:cNvPr id="33" name="Rounded Rectangle 39">
              <a:extLst>
                <a:ext uri="{FF2B5EF4-FFF2-40B4-BE49-F238E27FC236}">
                  <a16:creationId xmlns:a16="http://schemas.microsoft.com/office/drawing/2014/main" id="{D9165618-11BB-4435-88EF-5BE543309176}"/>
                </a:ext>
              </a:extLst>
            </p:cNvPr>
            <p:cNvSpPr/>
            <p:nvPr/>
          </p:nvSpPr>
          <p:spPr>
            <a:xfrm>
              <a:off x="863602" y="5035637"/>
              <a:ext cx="4724400" cy="969818"/>
            </a:xfrm>
            <a:prstGeom prst="roundRect">
              <a:avLst/>
            </a:prstGeom>
            <a:solidFill>
              <a:srgbClr val="F7CB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800" dirty="0">
                  <a:solidFill>
                    <a:schemeClr val="tx1"/>
                  </a:solidFill>
                </a:rPr>
                <a:t>Tám trăm năm mươi lăm</a:t>
              </a: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948B8A8E-5D00-49BC-9057-8EB1F6B0CF98}"/>
                </a:ext>
              </a:extLst>
            </p:cNvPr>
            <p:cNvSpPr/>
            <p:nvPr/>
          </p:nvSpPr>
          <p:spPr>
            <a:xfrm>
              <a:off x="8494645" y="5023322"/>
              <a:ext cx="982133" cy="982133"/>
            </a:xfrm>
            <a:prstGeom prst="ellipse">
              <a:avLst/>
            </a:prstGeom>
            <a:solidFill>
              <a:srgbClr val="FCD9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D42CB21C-7330-4273-A799-AF412F1712B0}"/>
                </a:ext>
              </a:extLst>
            </p:cNvPr>
            <p:cNvSpPr/>
            <p:nvPr/>
          </p:nvSpPr>
          <p:spPr>
            <a:xfrm>
              <a:off x="8507423" y="2470280"/>
              <a:ext cx="982133" cy="982133"/>
            </a:xfrm>
            <a:prstGeom prst="ellipse">
              <a:avLst/>
            </a:prstGeom>
            <a:solidFill>
              <a:srgbClr val="71CF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3EC81E01-EE4F-46F3-8F15-AA8CF46AACE7}"/>
                </a:ext>
              </a:extLst>
            </p:cNvPr>
            <p:cNvSpPr/>
            <p:nvPr/>
          </p:nvSpPr>
          <p:spPr>
            <a:xfrm>
              <a:off x="8885558" y="1369706"/>
              <a:ext cx="982133" cy="982133"/>
            </a:xfrm>
            <a:prstGeom prst="ellipse">
              <a:avLst/>
            </a:prstGeom>
            <a:solidFill>
              <a:srgbClr val="F7CB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37" name="Freeform 46">
              <a:extLst>
                <a:ext uri="{FF2B5EF4-FFF2-40B4-BE49-F238E27FC236}">
                  <a16:creationId xmlns:a16="http://schemas.microsoft.com/office/drawing/2014/main" id="{B5343FD0-53A9-40CB-B3E9-4B059496FE4C}"/>
                </a:ext>
              </a:extLst>
            </p:cNvPr>
            <p:cNvSpPr/>
            <p:nvPr/>
          </p:nvSpPr>
          <p:spPr>
            <a:xfrm>
              <a:off x="5588000" y="4142026"/>
              <a:ext cx="3589867" cy="209841"/>
            </a:xfrm>
            <a:custGeom>
              <a:avLst/>
              <a:gdLst>
                <a:gd name="connsiteX0" fmla="*/ 0 w 3589867"/>
                <a:gd name="connsiteY0" fmla="*/ 209841 h 209841"/>
                <a:gd name="connsiteX1" fmla="*/ 474133 w 3589867"/>
                <a:gd name="connsiteY1" fmla="*/ 57441 h 209841"/>
                <a:gd name="connsiteX2" fmla="*/ 1032933 w 3589867"/>
                <a:gd name="connsiteY2" fmla="*/ 6641 h 209841"/>
                <a:gd name="connsiteX3" fmla="*/ 1964267 w 3589867"/>
                <a:gd name="connsiteY3" fmla="*/ 192907 h 209841"/>
                <a:gd name="connsiteX4" fmla="*/ 2827867 w 3589867"/>
                <a:gd name="connsiteY4" fmla="*/ 142107 h 209841"/>
                <a:gd name="connsiteX5" fmla="*/ 3589867 w 3589867"/>
                <a:gd name="connsiteY5" fmla="*/ 74374 h 209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89867" h="209841">
                  <a:moveTo>
                    <a:pt x="0" y="209841"/>
                  </a:moveTo>
                  <a:cubicBezTo>
                    <a:pt x="150989" y="150574"/>
                    <a:pt x="301978" y="91308"/>
                    <a:pt x="474133" y="57441"/>
                  </a:cubicBezTo>
                  <a:cubicBezTo>
                    <a:pt x="646288" y="23574"/>
                    <a:pt x="784577" y="-15937"/>
                    <a:pt x="1032933" y="6641"/>
                  </a:cubicBezTo>
                  <a:cubicBezTo>
                    <a:pt x="1281289" y="29219"/>
                    <a:pt x="1665111" y="170329"/>
                    <a:pt x="1964267" y="192907"/>
                  </a:cubicBezTo>
                  <a:cubicBezTo>
                    <a:pt x="2263423" y="215485"/>
                    <a:pt x="2556934" y="161862"/>
                    <a:pt x="2827867" y="142107"/>
                  </a:cubicBezTo>
                  <a:cubicBezTo>
                    <a:pt x="3098800" y="122352"/>
                    <a:pt x="3344333" y="98363"/>
                    <a:pt x="3589867" y="74374"/>
                  </a:cubicBezTo>
                </a:path>
              </a:pathLst>
            </a:custGeom>
            <a:noFill/>
            <a:ln w="381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38" name="Freeform 47">
              <a:extLst>
                <a:ext uri="{FF2B5EF4-FFF2-40B4-BE49-F238E27FC236}">
                  <a16:creationId xmlns:a16="http://schemas.microsoft.com/office/drawing/2014/main" id="{7CA6D7D8-FC2C-4ABA-A829-319D3BD089E4}"/>
                </a:ext>
              </a:extLst>
            </p:cNvPr>
            <p:cNvSpPr/>
            <p:nvPr/>
          </p:nvSpPr>
          <p:spPr>
            <a:xfrm>
              <a:off x="5588000" y="3031067"/>
              <a:ext cx="2946400" cy="761999"/>
            </a:xfrm>
            <a:custGeom>
              <a:avLst/>
              <a:gdLst>
                <a:gd name="connsiteX0" fmla="*/ 0 w 2946400"/>
                <a:gd name="connsiteY0" fmla="*/ 118533 h 694576"/>
                <a:gd name="connsiteX1" fmla="*/ 592667 w 2946400"/>
                <a:gd name="connsiteY1" fmla="*/ 440266 h 694576"/>
                <a:gd name="connsiteX2" fmla="*/ 1625600 w 2946400"/>
                <a:gd name="connsiteY2" fmla="*/ 694266 h 694576"/>
                <a:gd name="connsiteX3" fmla="*/ 2556933 w 2946400"/>
                <a:gd name="connsiteY3" fmla="*/ 389466 h 694576"/>
                <a:gd name="connsiteX4" fmla="*/ 2946400 w 2946400"/>
                <a:gd name="connsiteY4" fmla="*/ 0 h 694576"/>
                <a:gd name="connsiteX0" fmla="*/ 0 w 2946400"/>
                <a:gd name="connsiteY0" fmla="*/ 118533 h 694576"/>
                <a:gd name="connsiteX1" fmla="*/ 592667 w 2946400"/>
                <a:gd name="connsiteY1" fmla="*/ 440266 h 694576"/>
                <a:gd name="connsiteX2" fmla="*/ 1490133 w 2946400"/>
                <a:gd name="connsiteY2" fmla="*/ 694266 h 694576"/>
                <a:gd name="connsiteX3" fmla="*/ 2556933 w 2946400"/>
                <a:gd name="connsiteY3" fmla="*/ 389466 h 694576"/>
                <a:gd name="connsiteX4" fmla="*/ 2946400 w 2946400"/>
                <a:gd name="connsiteY4" fmla="*/ 0 h 694576"/>
                <a:gd name="connsiteX0" fmla="*/ 0 w 2946400"/>
                <a:gd name="connsiteY0" fmla="*/ 118533 h 694408"/>
                <a:gd name="connsiteX1" fmla="*/ 592667 w 2946400"/>
                <a:gd name="connsiteY1" fmla="*/ 440266 h 694408"/>
                <a:gd name="connsiteX2" fmla="*/ 1490133 w 2946400"/>
                <a:gd name="connsiteY2" fmla="*/ 694266 h 694408"/>
                <a:gd name="connsiteX3" fmla="*/ 2472266 w 2946400"/>
                <a:gd name="connsiteY3" fmla="*/ 406400 h 694408"/>
                <a:gd name="connsiteX4" fmla="*/ 2946400 w 2946400"/>
                <a:gd name="connsiteY4" fmla="*/ 0 h 694408"/>
                <a:gd name="connsiteX0" fmla="*/ 0 w 2946400"/>
                <a:gd name="connsiteY0" fmla="*/ 118533 h 694408"/>
                <a:gd name="connsiteX1" fmla="*/ 592667 w 2946400"/>
                <a:gd name="connsiteY1" fmla="*/ 440266 h 694408"/>
                <a:gd name="connsiteX2" fmla="*/ 1490133 w 2946400"/>
                <a:gd name="connsiteY2" fmla="*/ 694266 h 694408"/>
                <a:gd name="connsiteX3" fmla="*/ 2472266 w 2946400"/>
                <a:gd name="connsiteY3" fmla="*/ 406400 h 694408"/>
                <a:gd name="connsiteX4" fmla="*/ 2946400 w 2946400"/>
                <a:gd name="connsiteY4" fmla="*/ 0 h 694408"/>
                <a:gd name="connsiteX0" fmla="*/ 0 w 2946400"/>
                <a:gd name="connsiteY0" fmla="*/ 118533 h 694408"/>
                <a:gd name="connsiteX1" fmla="*/ 592667 w 2946400"/>
                <a:gd name="connsiteY1" fmla="*/ 440266 h 694408"/>
                <a:gd name="connsiteX2" fmla="*/ 1490133 w 2946400"/>
                <a:gd name="connsiteY2" fmla="*/ 694266 h 694408"/>
                <a:gd name="connsiteX3" fmla="*/ 2472266 w 2946400"/>
                <a:gd name="connsiteY3" fmla="*/ 406400 h 694408"/>
                <a:gd name="connsiteX4" fmla="*/ 2946400 w 2946400"/>
                <a:gd name="connsiteY4" fmla="*/ 0 h 694408"/>
                <a:gd name="connsiteX0" fmla="*/ 0 w 2946400"/>
                <a:gd name="connsiteY0" fmla="*/ 118533 h 694474"/>
                <a:gd name="connsiteX1" fmla="*/ 592667 w 2946400"/>
                <a:gd name="connsiteY1" fmla="*/ 440266 h 694474"/>
                <a:gd name="connsiteX2" fmla="*/ 1490133 w 2946400"/>
                <a:gd name="connsiteY2" fmla="*/ 694266 h 694474"/>
                <a:gd name="connsiteX3" fmla="*/ 2404533 w 2946400"/>
                <a:gd name="connsiteY3" fmla="*/ 474133 h 694474"/>
                <a:gd name="connsiteX4" fmla="*/ 2946400 w 2946400"/>
                <a:gd name="connsiteY4" fmla="*/ 0 h 694474"/>
                <a:gd name="connsiteX0" fmla="*/ 0 w 2946400"/>
                <a:gd name="connsiteY0" fmla="*/ 118533 h 695494"/>
                <a:gd name="connsiteX1" fmla="*/ 711200 w 2946400"/>
                <a:gd name="connsiteY1" fmla="*/ 541866 h 695494"/>
                <a:gd name="connsiteX2" fmla="*/ 1490133 w 2946400"/>
                <a:gd name="connsiteY2" fmla="*/ 694266 h 695494"/>
                <a:gd name="connsiteX3" fmla="*/ 2404533 w 2946400"/>
                <a:gd name="connsiteY3" fmla="*/ 474133 h 695494"/>
                <a:gd name="connsiteX4" fmla="*/ 2946400 w 2946400"/>
                <a:gd name="connsiteY4" fmla="*/ 0 h 695494"/>
                <a:gd name="connsiteX0" fmla="*/ 0 w 2946400"/>
                <a:gd name="connsiteY0" fmla="*/ 118533 h 745866"/>
                <a:gd name="connsiteX1" fmla="*/ 711200 w 2946400"/>
                <a:gd name="connsiteY1" fmla="*/ 541866 h 745866"/>
                <a:gd name="connsiteX2" fmla="*/ 1540933 w 2946400"/>
                <a:gd name="connsiteY2" fmla="*/ 745066 h 745866"/>
                <a:gd name="connsiteX3" fmla="*/ 2404533 w 2946400"/>
                <a:gd name="connsiteY3" fmla="*/ 474133 h 745866"/>
                <a:gd name="connsiteX4" fmla="*/ 2946400 w 2946400"/>
                <a:gd name="connsiteY4" fmla="*/ 0 h 745866"/>
                <a:gd name="connsiteX0" fmla="*/ 0 w 2946400"/>
                <a:gd name="connsiteY0" fmla="*/ 118533 h 745284"/>
                <a:gd name="connsiteX1" fmla="*/ 711200 w 2946400"/>
                <a:gd name="connsiteY1" fmla="*/ 541866 h 745284"/>
                <a:gd name="connsiteX2" fmla="*/ 1540933 w 2946400"/>
                <a:gd name="connsiteY2" fmla="*/ 745066 h 745284"/>
                <a:gd name="connsiteX3" fmla="*/ 2404533 w 2946400"/>
                <a:gd name="connsiteY3" fmla="*/ 507999 h 745284"/>
                <a:gd name="connsiteX4" fmla="*/ 2946400 w 2946400"/>
                <a:gd name="connsiteY4" fmla="*/ 0 h 745284"/>
                <a:gd name="connsiteX0" fmla="*/ 0 w 2946400"/>
                <a:gd name="connsiteY0" fmla="*/ 118533 h 762193"/>
                <a:gd name="connsiteX1" fmla="*/ 711200 w 2946400"/>
                <a:gd name="connsiteY1" fmla="*/ 541866 h 762193"/>
                <a:gd name="connsiteX2" fmla="*/ 1625600 w 2946400"/>
                <a:gd name="connsiteY2" fmla="*/ 761999 h 762193"/>
                <a:gd name="connsiteX3" fmla="*/ 2404533 w 2946400"/>
                <a:gd name="connsiteY3" fmla="*/ 507999 h 762193"/>
                <a:gd name="connsiteX4" fmla="*/ 2946400 w 2946400"/>
                <a:gd name="connsiteY4" fmla="*/ 0 h 762193"/>
                <a:gd name="connsiteX0" fmla="*/ 0 w 2946400"/>
                <a:gd name="connsiteY0" fmla="*/ 118533 h 761999"/>
                <a:gd name="connsiteX1" fmla="*/ 711200 w 2946400"/>
                <a:gd name="connsiteY1" fmla="*/ 541866 h 761999"/>
                <a:gd name="connsiteX2" fmla="*/ 1625600 w 2946400"/>
                <a:gd name="connsiteY2" fmla="*/ 761999 h 761999"/>
                <a:gd name="connsiteX3" fmla="*/ 2411018 w 2946400"/>
                <a:gd name="connsiteY3" fmla="*/ 540425 h 761999"/>
                <a:gd name="connsiteX4" fmla="*/ 2946400 w 2946400"/>
                <a:gd name="connsiteY4" fmla="*/ 0 h 761999"/>
                <a:gd name="connsiteX0" fmla="*/ 0 w 2946400"/>
                <a:gd name="connsiteY0" fmla="*/ 118533 h 761999"/>
                <a:gd name="connsiteX1" fmla="*/ 711200 w 2946400"/>
                <a:gd name="connsiteY1" fmla="*/ 541866 h 761999"/>
                <a:gd name="connsiteX2" fmla="*/ 1625600 w 2946400"/>
                <a:gd name="connsiteY2" fmla="*/ 761999 h 761999"/>
                <a:gd name="connsiteX3" fmla="*/ 2411018 w 2946400"/>
                <a:gd name="connsiteY3" fmla="*/ 540425 h 761999"/>
                <a:gd name="connsiteX4" fmla="*/ 2946400 w 2946400"/>
                <a:gd name="connsiteY4" fmla="*/ 0 h 761999"/>
                <a:gd name="connsiteX0" fmla="*/ 0 w 2946400"/>
                <a:gd name="connsiteY0" fmla="*/ 118533 h 761999"/>
                <a:gd name="connsiteX1" fmla="*/ 711200 w 2946400"/>
                <a:gd name="connsiteY1" fmla="*/ 541866 h 761999"/>
                <a:gd name="connsiteX2" fmla="*/ 1625600 w 2946400"/>
                <a:gd name="connsiteY2" fmla="*/ 761999 h 761999"/>
                <a:gd name="connsiteX3" fmla="*/ 2411018 w 2946400"/>
                <a:gd name="connsiteY3" fmla="*/ 540425 h 761999"/>
                <a:gd name="connsiteX4" fmla="*/ 2946400 w 2946400"/>
                <a:gd name="connsiteY4" fmla="*/ 0 h 761999"/>
                <a:gd name="connsiteX0" fmla="*/ 0 w 2946400"/>
                <a:gd name="connsiteY0" fmla="*/ 118533 h 761999"/>
                <a:gd name="connsiteX1" fmla="*/ 711200 w 2946400"/>
                <a:gd name="connsiteY1" fmla="*/ 541866 h 761999"/>
                <a:gd name="connsiteX2" fmla="*/ 1625600 w 2946400"/>
                <a:gd name="connsiteY2" fmla="*/ 761999 h 761999"/>
                <a:gd name="connsiteX3" fmla="*/ 2411018 w 2946400"/>
                <a:gd name="connsiteY3" fmla="*/ 540425 h 761999"/>
                <a:gd name="connsiteX4" fmla="*/ 2946400 w 2946400"/>
                <a:gd name="connsiteY4" fmla="*/ 0 h 761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6400" h="761999">
                  <a:moveTo>
                    <a:pt x="0" y="118533"/>
                  </a:moveTo>
                  <a:cubicBezTo>
                    <a:pt x="160867" y="231421"/>
                    <a:pt x="440267" y="434622"/>
                    <a:pt x="711200" y="541866"/>
                  </a:cubicBezTo>
                  <a:cubicBezTo>
                    <a:pt x="982133" y="649110"/>
                    <a:pt x="1342297" y="762239"/>
                    <a:pt x="1625600" y="761999"/>
                  </a:cubicBezTo>
                  <a:cubicBezTo>
                    <a:pt x="1908903" y="761759"/>
                    <a:pt x="2216826" y="669107"/>
                    <a:pt x="2411018" y="540425"/>
                  </a:cubicBezTo>
                  <a:cubicBezTo>
                    <a:pt x="2568822" y="439125"/>
                    <a:pt x="2810933" y="153810"/>
                    <a:pt x="2946400" y="0"/>
                  </a:cubicBezTo>
                </a:path>
              </a:pathLst>
            </a:custGeom>
            <a:noFill/>
            <a:ln w="38100">
              <a:solidFill>
                <a:srgbClr val="71CF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39" name="Freeform 48">
              <a:extLst>
                <a:ext uri="{FF2B5EF4-FFF2-40B4-BE49-F238E27FC236}">
                  <a16:creationId xmlns:a16="http://schemas.microsoft.com/office/drawing/2014/main" id="{AB4C3B6C-79AA-4D83-AEF8-43F42CCD11B8}"/>
                </a:ext>
              </a:extLst>
            </p:cNvPr>
            <p:cNvSpPr/>
            <p:nvPr/>
          </p:nvSpPr>
          <p:spPr>
            <a:xfrm>
              <a:off x="5565913" y="1967948"/>
              <a:ext cx="2927074" cy="3602935"/>
            </a:xfrm>
            <a:custGeom>
              <a:avLst/>
              <a:gdLst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596348 h 3747496"/>
                <a:gd name="connsiteX4" fmla="*/ 954157 w 3041374"/>
                <a:gd name="connsiteY4" fmla="*/ 894522 h 3747496"/>
                <a:gd name="connsiteX5" fmla="*/ 596348 w 3041374"/>
                <a:gd name="connsiteY5" fmla="*/ 695739 h 3747496"/>
                <a:gd name="connsiteX6" fmla="*/ 675861 w 3041374"/>
                <a:gd name="connsiteY6" fmla="*/ 397565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596348 h 3747496"/>
                <a:gd name="connsiteX4" fmla="*/ 954157 w 3041374"/>
                <a:gd name="connsiteY4" fmla="*/ 894522 h 3747496"/>
                <a:gd name="connsiteX5" fmla="*/ 596348 w 3041374"/>
                <a:gd name="connsiteY5" fmla="*/ 695739 h 3747496"/>
                <a:gd name="connsiteX6" fmla="*/ 661113 w 3041374"/>
                <a:gd name="connsiteY6" fmla="*/ 368068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596348 h 3747496"/>
                <a:gd name="connsiteX4" fmla="*/ 954157 w 3041374"/>
                <a:gd name="connsiteY4" fmla="*/ 894522 h 3747496"/>
                <a:gd name="connsiteX5" fmla="*/ 633219 w 3041374"/>
                <a:gd name="connsiteY5" fmla="*/ 703113 h 3747496"/>
                <a:gd name="connsiteX6" fmla="*/ 661113 w 3041374"/>
                <a:gd name="connsiteY6" fmla="*/ 368068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596348 h 3747496"/>
                <a:gd name="connsiteX4" fmla="*/ 954157 w 3041374"/>
                <a:gd name="connsiteY4" fmla="*/ 894522 h 3747496"/>
                <a:gd name="connsiteX5" fmla="*/ 633219 w 3041374"/>
                <a:gd name="connsiteY5" fmla="*/ 703113 h 3747496"/>
                <a:gd name="connsiteX6" fmla="*/ 756978 w 3041374"/>
                <a:gd name="connsiteY6" fmla="*/ 375442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596348 h 3747496"/>
                <a:gd name="connsiteX4" fmla="*/ 954157 w 3041374"/>
                <a:gd name="connsiteY4" fmla="*/ 894522 h 3747496"/>
                <a:gd name="connsiteX5" fmla="*/ 633219 w 3041374"/>
                <a:gd name="connsiteY5" fmla="*/ 703113 h 3747496"/>
                <a:gd name="connsiteX6" fmla="*/ 756978 w 3041374"/>
                <a:gd name="connsiteY6" fmla="*/ 375442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596348 h 3747496"/>
                <a:gd name="connsiteX4" fmla="*/ 954157 w 3041374"/>
                <a:gd name="connsiteY4" fmla="*/ 894522 h 3747496"/>
                <a:gd name="connsiteX5" fmla="*/ 633219 w 3041374"/>
                <a:gd name="connsiteY5" fmla="*/ 703113 h 3747496"/>
                <a:gd name="connsiteX6" fmla="*/ 756978 w 3041374"/>
                <a:gd name="connsiteY6" fmla="*/ 375442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596348 h 3747496"/>
                <a:gd name="connsiteX4" fmla="*/ 1027899 w 3041374"/>
                <a:gd name="connsiteY4" fmla="*/ 901896 h 3747496"/>
                <a:gd name="connsiteX5" fmla="*/ 633219 w 3041374"/>
                <a:gd name="connsiteY5" fmla="*/ 703113 h 3747496"/>
                <a:gd name="connsiteX6" fmla="*/ 756978 w 3041374"/>
                <a:gd name="connsiteY6" fmla="*/ 375442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596348 h 3747496"/>
                <a:gd name="connsiteX4" fmla="*/ 961531 w 3041374"/>
                <a:gd name="connsiteY4" fmla="*/ 909270 h 3747496"/>
                <a:gd name="connsiteX5" fmla="*/ 633219 w 3041374"/>
                <a:gd name="connsiteY5" fmla="*/ 703113 h 3747496"/>
                <a:gd name="connsiteX6" fmla="*/ 756978 w 3041374"/>
                <a:gd name="connsiteY6" fmla="*/ 375442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596348 h 3747496"/>
                <a:gd name="connsiteX4" fmla="*/ 961531 w 3041374"/>
                <a:gd name="connsiteY4" fmla="*/ 909270 h 3747496"/>
                <a:gd name="connsiteX5" fmla="*/ 633219 w 3041374"/>
                <a:gd name="connsiteY5" fmla="*/ 703113 h 3747496"/>
                <a:gd name="connsiteX6" fmla="*/ 756978 w 3041374"/>
                <a:gd name="connsiteY6" fmla="*/ 375442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596348 h 3747496"/>
                <a:gd name="connsiteX4" fmla="*/ 961531 w 3041374"/>
                <a:gd name="connsiteY4" fmla="*/ 909270 h 3747496"/>
                <a:gd name="connsiteX5" fmla="*/ 655342 w 3041374"/>
                <a:gd name="connsiteY5" fmla="*/ 688365 h 3747496"/>
                <a:gd name="connsiteX6" fmla="*/ 756978 w 3041374"/>
                <a:gd name="connsiteY6" fmla="*/ 375442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596348 h 3747496"/>
                <a:gd name="connsiteX4" fmla="*/ 961531 w 3041374"/>
                <a:gd name="connsiteY4" fmla="*/ 909270 h 3747496"/>
                <a:gd name="connsiteX5" fmla="*/ 655342 w 3041374"/>
                <a:gd name="connsiteY5" fmla="*/ 688365 h 3747496"/>
                <a:gd name="connsiteX6" fmla="*/ 874966 w 3041374"/>
                <a:gd name="connsiteY6" fmla="*/ 360694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655341 h 3747496"/>
                <a:gd name="connsiteX4" fmla="*/ 961531 w 3041374"/>
                <a:gd name="connsiteY4" fmla="*/ 909270 h 3747496"/>
                <a:gd name="connsiteX5" fmla="*/ 655342 w 3041374"/>
                <a:gd name="connsiteY5" fmla="*/ 688365 h 3747496"/>
                <a:gd name="connsiteX6" fmla="*/ 874966 w 3041374"/>
                <a:gd name="connsiteY6" fmla="*/ 360694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655341 h 3747496"/>
                <a:gd name="connsiteX4" fmla="*/ 961531 w 3041374"/>
                <a:gd name="connsiteY4" fmla="*/ 909270 h 3747496"/>
                <a:gd name="connsiteX5" fmla="*/ 655342 w 3041374"/>
                <a:gd name="connsiteY5" fmla="*/ 688365 h 3747496"/>
                <a:gd name="connsiteX6" fmla="*/ 874966 w 3041374"/>
                <a:gd name="connsiteY6" fmla="*/ 360694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655341 h 3747496"/>
                <a:gd name="connsiteX4" fmla="*/ 961531 w 3041374"/>
                <a:gd name="connsiteY4" fmla="*/ 909270 h 3747496"/>
                <a:gd name="connsiteX5" fmla="*/ 692213 w 3041374"/>
                <a:gd name="connsiteY5" fmla="*/ 695740 h 3747496"/>
                <a:gd name="connsiteX6" fmla="*/ 874966 w 3041374"/>
                <a:gd name="connsiteY6" fmla="*/ 360694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655341 h 3747496"/>
                <a:gd name="connsiteX4" fmla="*/ 961531 w 3041374"/>
                <a:gd name="connsiteY4" fmla="*/ 909270 h 3747496"/>
                <a:gd name="connsiteX5" fmla="*/ 714336 w 3041374"/>
                <a:gd name="connsiteY5" fmla="*/ 666243 h 3747496"/>
                <a:gd name="connsiteX6" fmla="*/ 874966 w 3041374"/>
                <a:gd name="connsiteY6" fmla="*/ 360694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655341 h 3747496"/>
                <a:gd name="connsiteX4" fmla="*/ 983654 w 3041374"/>
                <a:gd name="connsiteY4" fmla="*/ 887148 h 3747496"/>
                <a:gd name="connsiteX5" fmla="*/ 714336 w 3041374"/>
                <a:gd name="connsiteY5" fmla="*/ 666243 h 3747496"/>
                <a:gd name="connsiteX6" fmla="*/ 874966 w 3041374"/>
                <a:gd name="connsiteY6" fmla="*/ 360694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17095 w 3041374"/>
                <a:gd name="connsiteY3" fmla="*/ 706961 h 3747496"/>
                <a:gd name="connsiteX4" fmla="*/ 983654 w 3041374"/>
                <a:gd name="connsiteY4" fmla="*/ 887148 h 3747496"/>
                <a:gd name="connsiteX5" fmla="*/ 714336 w 3041374"/>
                <a:gd name="connsiteY5" fmla="*/ 666243 h 3747496"/>
                <a:gd name="connsiteX6" fmla="*/ 874966 w 3041374"/>
                <a:gd name="connsiteY6" fmla="*/ 360694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65183 w 3041374"/>
                <a:gd name="connsiteY1" fmla="*/ 25007 h 3747496"/>
                <a:gd name="connsiteX2" fmla="*/ 1113183 w 3041374"/>
                <a:gd name="connsiteY2" fmla="*/ 178904 h 3747496"/>
                <a:gd name="connsiteX3" fmla="*/ 1317095 w 3041374"/>
                <a:gd name="connsiteY3" fmla="*/ 706961 h 3747496"/>
                <a:gd name="connsiteX4" fmla="*/ 983654 w 3041374"/>
                <a:gd name="connsiteY4" fmla="*/ 887148 h 3747496"/>
                <a:gd name="connsiteX5" fmla="*/ 714336 w 3041374"/>
                <a:gd name="connsiteY5" fmla="*/ 666243 h 3747496"/>
                <a:gd name="connsiteX6" fmla="*/ 874966 w 3041374"/>
                <a:gd name="connsiteY6" fmla="*/ 360694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65183 w 3041374"/>
                <a:gd name="connsiteY1" fmla="*/ 25007 h 3747496"/>
                <a:gd name="connsiteX2" fmla="*/ 1113183 w 3041374"/>
                <a:gd name="connsiteY2" fmla="*/ 178904 h 3747496"/>
                <a:gd name="connsiteX3" fmla="*/ 1317095 w 3041374"/>
                <a:gd name="connsiteY3" fmla="*/ 706961 h 3747496"/>
                <a:gd name="connsiteX4" fmla="*/ 983654 w 3041374"/>
                <a:gd name="connsiteY4" fmla="*/ 887148 h 3747496"/>
                <a:gd name="connsiteX5" fmla="*/ 714336 w 3041374"/>
                <a:gd name="connsiteY5" fmla="*/ 666243 h 3747496"/>
                <a:gd name="connsiteX6" fmla="*/ 874966 w 3041374"/>
                <a:gd name="connsiteY6" fmla="*/ 360694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65183 w 3041374"/>
                <a:gd name="connsiteY1" fmla="*/ 25007 h 3747496"/>
                <a:gd name="connsiteX2" fmla="*/ 1113183 w 3041374"/>
                <a:gd name="connsiteY2" fmla="*/ 178904 h 3747496"/>
                <a:gd name="connsiteX3" fmla="*/ 1317095 w 3041374"/>
                <a:gd name="connsiteY3" fmla="*/ 706961 h 3747496"/>
                <a:gd name="connsiteX4" fmla="*/ 983654 w 3041374"/>
                <a:gd name="connsiteY4" fmla="*/ 887148 h 3747496"/>
                <a:gd name="connsiteX5" fmla="*/ 714336 w 3041374"/>
                <a:gd name="connsiteY5" fmla="*/ 666243 h 3747496"/>
                <a:gd name="connsiteX6" fmla="*/ 874966 w 3041374"/>
                <a:gd name="connsiteY6" fmla="*/ 360694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65183 w 3041374"/>
                <a:gd name="connsiteY1" fmla="*/ 25007 h 3747496"/>
                <a:gd name="connsiteX2" fmla="*/ 1113183 w 3041374"/>
                <a:gd name="connsiteY2" fmla="*/ 178904 h 3747496"/>
                <a:gd name="connsiteX3" fmla="*/ 1294972 w 3041374"/>
                <a:gd name="connsiteY3" fmla="*/ 692212 h 3747496"/>
                <a:gd name="connsiteX4" fmla="*/ 983654 w 3041374"/>
                <a:gd name="connsiteY4" fmla="*/ 887148 h 3747496"/>
                <a:gd name="connsiteX5" fmla="*/ 714336 w 3041374"/>
                <a:gd name="connsiteY5" fmla="*/ 666243 h 3747496"/>
                <a:gd name="connsiteX6" fmla="*/ 874966 w 3041374"/>
                <a:gd name="connsiteY6" fmla="*/ 360694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65183 w 3041374"/>
                <a:gd name="connsiteY1" fmla="*/ 25007 h 3747496"/>
                <a:gd name="connsiteX2" fmla="*/ 1113183 w 3041374"/>
                <a:gd name="connsiteY2" fmla="*/ 178904 h 3747496"/>
                <a:gd name="connsiteX3" fmla="*/ 1294972 w 3041374"/>
                <a:gd name="connsiteY3" fmla="*/ 692212 h 3747496"/>
                <a:gd name="connsiteX4" fmla="*/ 983654 w 3041374"/>
                <a:gd name="connsiteY4" fmla="*/ 887148 h 3747496"/>
                <a:gd name="connsiteX5" fmla="*/ 714336 w 3041374"/>
                <a:gd name="connsiteY5" fmla="*/ 666243 h 3747496"/>
                <a:gd name="connsiteX6" fmla="*/ 874966 w 3041374"/>
                <a:gd name="connsiteY6" fmla="*/ 360694 h 3747496"/>
                <a:gd name="connsiteX7" fmla="*/ 1455602 w 3041374"/>
                <a:gd name="connsiteY7" fmla="*/ 424177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65183 w 3041374"/>
                <a:gd name="connsiteY1" fmla="*/ 25007 h 3747496"/>
                <a:gd name="connsiteX2" fmla="*/ 1113183 w 3041374"/>
                <a:gd name="connsiteY2" fmla="*/ 178904 h 3747496"/>
                <a:gd name="connsiteX3" fmla="*/ 1294972 w 3041374"/>
                <a:gd name="connsiteY3" fmla="*/ 692212 h 3747496"/>
                <a:gd name="connsiteX4" fmla="*/ 983654 w 3041374"/>
                <a:gd name="connsiteY4" fmla="*/ 887148 h 3747496"/>
                <a:gd name="connsiteX5" fmla="*/ 714336 w 3041374"/>
                <a:gd name="connsiteY5" fmla="*/ 666243 h 3747496"/>
                <a:gd name="connsiteX6" fmla="*/ 874966 w 3041374"/>
                <a:gd name="connsiteY6" fmla="*/ 360694 h 3747496"/>
                <a:gd name="connsiteX7" fmla="*/ 1455602 w 3041374"/>
                <a:gd name="connsiteY7" fmla="*/ 424177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871442 w 3041374"/>
                <a:gd name="connsiteY10" fmla="*/ 291120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65183 w 3041374"/>
                <a:gd name="connsiteY1" fmla="*/ 25007 h 3747496"/>
                <a:gd name="connsiteX2" fmla="*/ 1113183 w 3041374"/>
                <a:gd name="connsiteY2" fmla="*/ 178904 h 3747496"/>
                <a:gd name="connsiteX3" fmla="*/ 1294972 w 3041374"/>
                <a:gd name="connsiteY3" fmla="*/ 692212 h 3747496"/>
                <a:gd name="connsiteX4" fmla="*/ 983654 w 3041374"/>
                <a:gd name="connsiteY4" fmla="*/ 887148 h 3747496"/>
                <a:gd name="connsiteX5" fmla="*/ 714336 w 3041374"/>
                <a:gd name="connsiteY5" fmla="*/ 666243 h 3747496"/>
                <a:gd name="connsiteX6" fmla="*/ 874966 w 3041374"/>
                <a:gd name="connsiteY6" fmla="*/ 360694 h 3747496"/>
                <a:gd name="connsiteX7" fmla="*/ 1455602 w 3041374"/>
                <a:gd name="connsiteY7" fmla="*/ 424177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871442 w 3041374"/>
                <a:gd name="connsiteY10" fmla="*/ 291120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65183 w 3041374"/>
                <a:gd name="connsiteY1" fmla="*/ 25007 h 3747496"/>
                <a:gd name="connsiteX2" fmla="*/ 1113183 w 3041374"/>
                <a:gd name="connsiteY2" fmla="*/ 178904 h 3747496"/>
                <a:gd name="connsiteX3" fmla="*/ 1294972 w 3041374"/>
                <a:gd name="connsiteY3" fmla="*/ 692212 h 3747496"/>
                <a:gd name="connsiteX4" fmla="*/ 983654 w 3041374"/>
                <a:gd name="connsiteY4" fmla="*/ 887148 h 3747496"/>
                <a:gd name="connsiteX5" fmla="*/ 714336 w 3041374"/>
                <a:gd name="connsiteY5" fmla="*/ 666243 h 3747496"/>
                <a:gd name="connsiteX6" fmla="*/ 874966 w 3041374"/>
                <a:gd name="connsiteY6" fmla="*/ 360694 h 3747496"/>
                <a:gd name="connsiteX7" fmla="*/ 1455602 w 3041374"/>
                <a:gd name="connsiteY7" fmla="*/ 424177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871442 w 3041374"/>
                <a:gd name="connsiteY10" fmla="*/ 291120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69479"/>
                <a:gd name="connsiteX1" fmla="*/ 365183 w 3041374"/>
                <a:gd name="connsiteY1" fmla="*/ 25007 h 3769479"/>
                <a:gd name="connsiteX2" fmla="*/ 1113183 w 3041374"/>
                <a:gd name="connsiteY2" fmla="*/ 178904 h 3769479"/>
                <a:gd name="connsiteX3" fmla="*/ 1294972 w 3041374"/>
                <a:gd name="connsiteY3" fmla="*/ 692212 h 3769479"/>
                <a:gd name="connsiteX4" fmla="*/ 983654 w 3041374"/>
                <a:gd name="connsiteY4" fmla="*/ 887148 h 3769479"/>
                <a:gd name="connsiteX5" fmla="*/ 714336 w 3041374"/>
                <a:gd name="connsiteY5" fmla="*/ 666243 h 3769479"/>
                <a:gd name="connsiteX6" fmla="*/ 874966 w 3041374"/>
                <a:gd name="connsiteY6" fmla="*/ 360694 h 3769479"/>
                <a:gd name="connsiteX7" fmla="*/ 1455602 w 3041374"/>
                <a:gd name="connsiteY7" fmla="*/ 424177 h 3769479"/>
                <a:gd name="connsiteX8" fmla="*/ 1928191 w 3041374"/>
                <a:gd name="connsiteY8" fmla="*/ 1053548 h 3769479"/>
                <a:gd name="connsiteX9" fmla="*/ 1928191 w 3041374"/>
                <a:gd name="connsiteY9" fmla="*/ 2067339 h 3769479"/>
                <a:gd name="connsiteX10" fmla="*/ 1871442 w 3041374"/>
                <a:gd name="connsiteY10" fmla="*/ 2911203 h 3769479"/>
                <a:gd name="connsiteX11" fmla="*/ 2124729 w 3041374"/>
                <a:gd name="connsiteY11" fmla="*/ 3681967 h 3769479"/>
                <a:gd name="connsiteX12" fmla="*/ 3041374 w 3041374"/>
                <a:gd name="connsiteY12" fmla="*/ 3717235 h 3769479"/>
                <a:gd name="connsiteX0" fmla="*/ 0 w 3041374"/>
                <a:gd name="connsiteY0" fmla="*/ 0 h 3769479"/>
                <a:gd name="connsiteX1" fmla="*/ 365183 w 3041374"/>
                <a:gd name="connsiteY1" fmla="*/ 25007 h 3769479"/>
                <a:gd name="connsiteX2" fmla="*/ 1113183 w 3041374"/>
                <a:gd name="connsiteY2" fmla="*/ 178904 h 3769479"/>
                <a:gd name="connsiteX3" fmla="*/ 1294972 w 3041374"/>
                <a:gd name="connsiteY3" fmla="*/ 692212 h 3769479"/>
                <a:gd name="connsiteX4" fmla="*/ 983654 w 3041374"/>
                <a:gd name="connsiteY4" fmla="*/ 887148 h 3769479"/>
                <a:gd name="connsiteX5" fmla="*/ 714336 w 3041374"/>
                <a:gd name="connsiteY5" fmla="*/ 666243 h 3769479"/>
                <a:gd name="connsiteX6" fmla="*/ 874966 w 3041374"/>
                <a:gd name="connsiteY6" fmla="*/ 360694 h 3769479"/>
                <a:gd name="connsiteX7" fmla="*/ 1455602 w 3041374"/>
                <a:gd name="connsiteY7" fmla="*/ 424177 h 3769479"/>
                <a:gd name="connsiteX8" fmla="*/ 1928191 w 3041374"/>
                <a:gd name="connsiteY8" fmla="*/ 1053548 h 3769479"/>
                <a:gd name="connsiteX9" fmla="*/ 1928191 w 3041374"/>
                <a:gd name="connsiteY9" fmla="*/ 2067339 h 3769479"/>
                <a:gd name="connsiteX10" fmla="*/ 1871442 w 3041374"/>
                <a:gd name="connsiteY10" fmla="*/ 2911203 h 3769479"/>
                <a:gd name="connsiteX11" fmla="*/ 2124729 w 3041374"/>
                <a:gd name="connsiteY11" fmla="*/ 3681967 h 3769479"/>
                <a:gd name="connsiteX12" fmla="*/ 3041374 w 3041374"/>
                <a:gd name="connsiteY12" fmla="*/ 3717235 h 3769479"/>
                <a:gd name="connsiteX0" fmla="*/ 0 w 3041374"/>
                <a:gd name="connsiteY0" fmla="*/ 0 h 3737347"/>
                <a:gd name="connsiteX1" fmla="*/ 365183 w 3041374"/>
                <a:gd name="connsiteY1" fmla="*/ 25007 h 3737347"/>
                <a:gd name="connsiteX2" fmla="*/ 1113183 w 3041374"/>
                <a:gd name="connsiteY2" fmla="*/ 178904 h 3737347"/>
                <a:gd name="connsiteX3" fmla="*/ 1294972 w 3041374"/>
                <a:gd name="connsiteY3" fmla="*/ 692212 h 3737347"/>
                <a:gd name="connsiteX4" fmla="*/ 983654 w 3041374"/>
                <a:gd name="connsiteY4" fmla="*/ 887148 h 3737347"/>
                <a:gd name="connsiteX5" fmla="*/ 714336 w 3041374"/>
                <a:gd name="connsiteY5" fmla="*/ 666243 h 3737347"/>
                <a:gd name="connsiteX6" fmla="*/ 874966 w 3041374"/>
                <a:gd name="connsiteY6" fmla="*/ 360694 h 3737347"/>
                <a:gd name="connsiteX7" fmla="*/ 1455602 w 3041374"/>
                <a:gd name="connsiteY7" fmla="*/ 424177 h 3737347"/>
                <a:gd name="connsiteX8" fmla="*/ 1928191 w 3041374"/>
                <a:gd name="connsiteY8" fmla="*/ 1053548 h 3737347"/>
                <a:gd name="connsiteX9" fmla="*/ 1928191 w 3041374"/>
                <a:gd name="connsiteY9" fmla="*/ 2067339 h 3737347"/>
                <a:gd name="connsiteX10" fmla="*/ 1871442 w 3041374"/>
                <a:gd name="connsiteY10" fmla="*/ 2911203 h 3737347"/>
                <a:gd name="connsiteX11" fmla="*/ 2124729 w 3041374"/>
                <a:gd name="connsiteY11" fmla="*/ 3681967 h 3737347"/>
                <a:gd name="connsiteX12" fmla="*/ 3041374 w 3041374"/>
                <a:gd name="connsiteY12" fmla="*/ 3717235 h 3737347"/>
                <a:gd name="connsiteX0" fmla="*/ 0 w 3041374"/>
                <a:gd name="connsiteY0" fmla="*/ 0 h 3737347"/>
                <a:gd name="connsiteX1" fmla="*/ 365183 w 3041374"/>
                <a:gd name="connsiteY1" fmla="*/ 25007 h 3737347"/>
                <a:gd name="connsiteX2" fmla="*/ 1113183 w 3041374"/>
                <a:gd name="connsiteY2" fmla="*/ 178904 h 3737347"/>
                <a:gd name="connsiteX3" fmla="*/ 1294972 w 3041374"/>
                <a:gd name="connsiteY3" fmla="*/ 692212 h 3737347"/>
                <a:gd name="connsiteX4" fmla="*/ 983654 w 3041374"/>
                <a:gd name="connsiteY4" fmla="*/ 887148 h 3737347"/>
                <a:gd name="connsiteX5" fmla="*/ 714336 w 3041374"/>
                <a:gd name="connsiteY5" fmla="*/ 666243 h 3737347"/>
                <a:gd name="connsiteX6" fmla="*/ 874966 w 3041374"/>
                <a:gd name="connsiteY6" fmla="*/ 360694 h 3737347"/>
                <a:gd name="connsiteX7" fmla="*/ 1455602 w 3041374"/>
                <a:gd name="connsiteY7" fmla="*/ 424177 h 3737347"/>
                <a:gd name="connsiteX8" fmla="*/ 1928191 w 3041374"/>
                <a:gd name="connsiteY8" fmla="*/ 1053548 h 3737347"/>
                <a:gd name="connsiteX9" fmla="*/ 1928191 w 3041374"/>
                <a:gd name="connsiteY9" fmla="*/ 2067339 h 3737347"/>
                <a:gd name="connsiteX10" fmla="*/ 1871442 w 3041374"/>
                <a:gd name="connsiteY10" fmla="*/ 2911203 h 3737347"/>
                <a:gd name="connsiteX11" fmla="*/ 2124729 w 3041374"/>
                <a:gd name="connsiteY11" fmla="*/ 3681967 h 3737347"/>
                <a:gd name="connsiteX12" fmla="*/ 3041374 w 3041374"/>
                <a:gd name="connsiteY12" fmla="*/ 3717235 h 3737347"/>
                <a:gd name="connsiteX0" fmla="*/ 0 w 3041374"/>
                <a:gd name="connsiteY0" fmla="*/ 0 h 3737347"/>
                <a:gd name="connsiteX1" fmla="*/ 365183 w 3041374"/>
                <a:gd name="connsiteY1" fmla="*/ 25007 h 3737347"/>
                <a:gd name="connsiteX2" fmla="*/ 1113183 w 3041374"/>
                <a:gd name="connsiteY2" fmla="*/ 178904 h 3737347"/>
                <a:gd name="connsiteX3" fmla="*/ 1294972 w 3041374"/>
                <a:gd name="connsiteY3" fmla="*/ 692212 h 3737347"/>
                <a:gd name="connsiteX4" fmla="*/ 983654 w 3041374"/>
                <a:gd name="connsiteY4" fmla="*/ 887148 h 3737347"/>
                <a:gd name="connsiteX5" fmla="*/ 714336 w 3041374"/>
                <a:gd name="connsiteY5" fmla="*/ 666243 h 3737347"/>
                <a:gd name="connsiteX6" fmla="*/ 874966 w 3041374"/>
                <a:gd name="connsiteY6" fmla="*/ 360694 h 3737347"/>
                <a:gd name="connsiteX7" fmla="*/ 1455602 w 3041374"/>
                <a:gd name="connsiteY7" fmla="*/ 424177 h 3737347"/>
                <a:gd name="connsiteX8" fmla="*/ 1935565 w 3041374"/>
                <a:gd name="connsiteY8" fmla="*/ 1009303 h 3737347"/>
                <a:gd name="connsiteX9" fmla="*/ 1928191 w 3041374"/>
                <a:gd name="connsiteY9" fmla="*/ 2067339 h 3737347"/>
                <a:gd name="connsiteX10" fmla="*/ 1871442 w 3041374"/>
                <a:gd name="connsiteY10" fmla="*/ 2911203 h 3737347"/>
                <a:gd name="connsiteX11" fmla="*/ 2124729 w 3041374"/>
                <a:gd name="connsiteY11" fmla="*/ 3681967 h 3737347"/>
                <a:gd name="connsiteX12" fmla="*/ 3041374 w 3041374"/>
                <a:gd name="connsiteY12" fmla="*/ 3717235 h 3737347"/>
                <a:gd name="connsiteX0" fmla="*/ 0 w 2941362"/>
                <a:gd name="connsiteY0" fmla="*/ 0 h 3710995"/>
                <a:gd name="connsiteX1" fmla="*/ 365183 w 2941362"/>
                <a:gd name="connsiteY1" fmla="*/ 25007 h 3710995"/>
                <a:gd name="connsiteX2" fmla="*/ 1113183 w 2941362"/>
                <a:gd name="connsiteY2" fmla="*/ 178904 h 3710995"/>
                <a:gd name="connsiteX3" fmla="*/ 1294972 w 2941362"/>
                <a:gd name="connsiteY3" fmla="*/ 692212 h 3710995"/>
                <a:gd name="connsiteX4" fmla="*/ 983654 w 2941362"/>
                <a:gd name="connsiteY4" fmla="*/ 887148 h 3710995"/>
                <a:gd name="connsiteX5" fmla="*/ 714336 w 2941362"/>
                <a:gd name="connsiteY5" fmla="*/ 666243 h 3710995"/>
                <a:gd name="connsiteX6" fmla="*/ 874966 w 2941362"/>
                <a:gd name="connsiteY6" fmla="*/ 360694 h 3710995"/>
                <a:gd name="connsiteX7" fmla="*/ 1455602 w 2941362"/>
                <a:gd name="connsiteY7" fmla="*/ 424177 h 3710995"/>
                <a:gd name="connsiteX8" fmla="*/ 1935565 w 2941362"/>
                <a:gd name="connsiteY8" fmla="*/ 1009303 h 3710995"/>
                <a:gd name="connsiteX9" fmla="*/ 1928191 w 2941362"/>
                <a:gd name="connsiteY9" fmla="*/ 2067339 h 3710995"/>
                <a:gd name="connsiteX10" fmla="*/ 1871442 w 2941362"/>
                <a:gd name="connsiteY10" fmla="*/ 2911203 h 3710995"/>
                <a:gd name="connsiteX11" fmla="*/ 2124729 w 2941362"/>
                <a:gd name="connsiteY11" fmla="*/ 3681967 h 3710995"/>
                <a:gd name="connsiteX12" fmla="*/ 2941362 w 2941362"/>
                <a:gd name="connsiteY12" fmla="*/ 3660085 h 3710995"/>
                <a:gd name="connsiteX0" fmla="*/ 0 w 2941362"/>
                <a:gd name="connsiteY0" fmla="*/ 0 h 3714626"/>
                <a:gd name="connsiteX1" fmla="*/ 365183 w 2941362"/>
                <a:gd name="connsiteY1" fmla="*/ 25007 h 3714626"/>
                <a:gd name="connsiteX2" fmla="*/ 1113183 w 2941362"/>
                <a:gd name="connsiteY2" fmla="*/ 178904 h 3714626"/>
                <a:gd name="connsiteX3" fmla="*/ 1294972 w 2941362"/>
                <a:gd name="connsiteY3" fmla="*/ 692212 h 3714626"/>
                <a:gd name="connsiteX4" fmla="*/ 983654 w 2941362"/>
                <a:gd name="connsiteY4" fmla="*/ 887148 h 3714626"/>
                <a:gd name="connsiteX5" fmla="*/ 714336 w 2941362"/>
                <a:gd name="connsiteY5" fmla="*/ 666243 h 3714626"/>
                <a:gd name="connsiteX6" fmla="*/ 874966 w 2941362"/>
                <a:gd name="connsiteY6" fmla="*/ 360694 h 3714626"/>
                <a:gd name="connsiteX7" fmla="*/ 1455602 w 2941362"/>
                <a:gd name="connsiteY7" fmla="*/ 424177 h 3714626"/>
                <a:gd name="connsiteX8" fmla="*/ 1935565 w 2941362"/>
                <a:gd name="connsiteY8" fmla="*/ 1009303 h 3714626"/>
                <a:gd name="connsiteX9" fmla="*/ 1928191 w 2941362"/>
                <a:gd name="connsiteY9" fmla="*/ 2067339 h 3714626"/>
                <a:gd name="connsiteX10" fmla="*/ 1871442 w 2941362"/>
                <a:gd name="connsiteY10" fmla="*/ 2911203 h 3714626"/>
                <a:gd name="connsiteX11" fmla="*/ 2124729 w 2941362"/>
                <a:gd name="connsiteY11" fmla="*/ 3681967 h 3714626"/>
                <a:gd name="connsiteX12" fmla="*/ 2941362 w 2941362"/>
                <a:gd name="connsiteY12" fmla="*/ 3660085 h 3714626"/>
                <a:gd name="connsiteX0" fmla="*/ 0 w 2941362"/>
                <a:gd name="connsiteY0" fmla="*/ 0 h 3697868"/>
                <a:gd name="connsiteX1" fmla="*/ 365183 w 2941362"/>
                <a:gd name="connsiteY1" fmla="*/ 25007 h 3697868"/>
                <a:gd name="connsiteX2" fmla="*/ 1113183 w 2941362"/>
                <a:gd name="connsiteY2" fmla="*/ 178904 h 3697868"/>
                <a:gd name="connsiteX3" fmla="*/ 1294972 w 2941362"/>
                <a:gd name="connsiteY3" fmla="*/ 692212 h 3697868"/>
                <a:gd name="connsiteX4" fmla="*/ 983654 w 2941362"/>
                <a:gd name="connsiteY4" fmla="*/ 887148 h 3697868"/>
                <a:gd name="connsiteX5" fmla="*/ 714336 w 2941362"/>
                <a:gd name="connsiteY5" fmla="*/ 666243 h 3697868"/>
                <a:gd name="connsiteX6" fmla="*/ 874966 w 2941362"/>
                <a:gd name="connsiteY6" fmla="*/ 360694 h 3697868"/>
                <a:gd name="connsiteX7" fmla="*/ 1455602 w 2941362"/>
                <a:gd name="connsiteY7" fmla="*/ 424177 h 3697868"/>
                <a:gd name="connsiteX8" fmla="*/ 1935565 w 2941362"/>
                <a:gd name="connsiteY8" fmla="*/ 1009303 h 3697868"/>
                <a:gd name="connsiteX9" fmla="*/ 1928191 w 2941362"/>
                <a:gd name="connsiteY9" fmla="*/ 2067339 h 3697868"/>
                <a:gd name="connsiteX10" fmla="*/ 1871442 w 2941362"/>
                <a:gd name="connsiteY10" fmla="*/ 2911203 h 3697868"/>
                <a:gd name="connsiteX11" fmla="*/ 2067579 w 2941362"/>
                <a:gd name="connsiteY11" fmla="*/ 3653392 h 3697868"/>
                <a:gd name="connsiteX12" fmla="*/ 2941362 w 2941362"/>
                <a:gd name="connsiteY12" fmla="*/ 3660085 h 3697868"/>
                <a:gd name="connsiteX0" fmla="*/ 0 w 2941362"/>
                <a:gd name="connsiteY0" fmla="*/ 0 h 3697868"/>
                <a:gd name="connsiteX1" fmla="*/ 365183 w 2941362"/>
                <a:gd name="connsiteY1" fmla="*/ 25007 h 3697868"/>
                <a:gd name="connsiteX2" fmla="*/ 1113183 w 2941362"/>
                <a:gd name="connsiteY2" fmla="*/ 178904 h 3697868"/>
                <a:gd name="connsiteX3" fmla="*/ 1294972 w 2941362"/>
                <a:gd name="connsiteY3" fmla="*/ 692212 h 3697868"/>
                <a:gd name="connsiteX4" fmla="*/ 983654 w 2941362"/>
                <a:gd name="connsiteY4" fmla="*/ 887148 h 3697868"/>
                <a:gd name="connsiteX5" fmla="*/ 714336 w 2941362"/>
                <a:gd name="connsiteY5" fmla="*/ 666243 h 3697868"/>
                <a:gd name="connsiteX6" fmla="*/ 874966 w 2941362"/>
                <a:gd name="connsiteY6" fmla="*/ 360694 h 3697868"/>
                <a:gd name="connsiteX7" fmla="*/ 1455602 w 2941362"/>
                <a:gd name="connsiteY7" fmla="*/ 424177 h 3697868"/>
                <a:gd name="connsiteX8" fmla="*/ 1935565 w 2941362"/>
                <a:gd name="connsiteY8" fmla="*/ 1009303 h 3697868"/>
                <a:gd name="connsiteX9" fmla="*/ 1928191 w 2941362"/>
                <a:gd name="connsiteY9" fmla="*/ 2067339 h 3697868"/>
                <a:gd name="connsiteX10" fmla="*/ 1199930 w 2941362"/>
                <a:gd name="connsiteY10" fmla="*/ 2925491 h 3697868"/>
                <a:gd name="connsiteX11" fmla="*/ 2067579 w 2941362"/>
                <a:gd name="connsiteY11" fmla="*/ 3653392 h 3697868"/>
                <a:gd name="connsiteX12" fmla="*/ 2941362 w 2941362"/>
                <a:gd name="connsiteY12" fmla="*/ 3660085 h 3697868"/>
                <a:gd name="connsiteX0" fmla="*/ 0 w 2941362"/>
                <a:gd name="connsiteY0" fmla="*/ 0 h 3697868"/>
                <a:gd name="connsiteX1" fmla="*/ 365183 w 2941362"/>
                <a:gd name="connsiteY1" fmla="*/ 25007 h 3697868"/>
                <a:gd name="connsiteX2" fmla="*/ 1113183 w 2941362"/>
                <a:gd name="connsiteY2" fmla="*/ 178904 h 3697868"/>
                <a:gd name="connsiteX3" fmla="*/ 1294972 w 2941362"/>
                <a:gd name="connsiteY3" fmla="*/ 692212 h 3697868"/>
                <a:gd name="connsiteX4" fmla="*/ 983654 w 2941362"/>
                <a:gd name="connsiteY4" fmla="*/ 887148 h 3697868"/>
                <a:gd name="connsiteX5" fmla="*/ 714336 w 2941362"/>
                <a:gd name="connsiteY5" fmla="*/ 666243 h 3697868"/>
                <a:gd name="connsiteX6" fmla="*/ 874966 w 2941362"/>
                <a:gd name="connsiteY6" fmla="*/ 360694 h 3697868"/>
                <a:gd name="connsiteX7" fmla="*/ 1455602 w 2941362"/>
                <a:gd name="connsiteY7" fmla="*/ 424177 h 3697868"/>
                <a:gd name="connsiteX8" fmla="*/ 1935565 w 2941362"/>
                <a:gd name="connsiteY8" fmla="*/ 1009303 h 3697868"/>
                <a:gd name="connsiteX9" fmla="*/ 1628154 w 2941362"/>
                <a:gd name="connsiteY9" fmla="*/ 2010189 h 3697868"/>
                <a:gd name="connsiteX10" fmla="*/ 1199930 w 2941362"/>
                <a:gd name="connsiteY10" fmla="*/ 2925491 h 3697868"/>
                <a:gd name="connsiteX11" fmla="*/ 2067579 w 2941362"/>
                <a:gd name="connsiteY11" fmla="*/ 3653392 h 3697868"/>
                <a:gd name="connsiteX12" fmla="*/ 2941362 w 2941362"/>
                <a:gd name="connsiteY12" fmla="*/ 3660085 h 3697868"/>
                <a:gd name="connsiteX0" fmla="*/ 0 w 2941362"/>
                <a:gd name="connsiteY0" fmla="*/ 0 h 3697868"/>
                <a:gd name="connsiteX1" fmla="*/ 365183 w 2941362"/>
                <a:gd name="connsiteY1" fmla="*/ 25007 h 3697868"/>
                <a:gd name="connsiteX2" fmla="*/ 1113183 w 2941362"/>
                <a:gd name="connsiteY2" fmla="*/ 178904 h 3697868"/>
                <a:gd name="connsiteX3" fmla="*/ 1294972 w 2941362"/>
                <a:gd name="connsiteY3" fmla="*/ 692212 h 3697868"/>
                <a:gd name="connsiteX4" fmla="*/ 983654 w 2941362"/>
                <a:gd name="connsiteY4" fmla="*/ 887148 h 3697868"/>
                <a:gd name="connsiteX5" fmla="*/ 714336 w 2941362"/>
                <a:gd name="connsiteY5" fmla="*/ 666243 h 3697868"/>
                <a:gd name="connsiteX6" fmla="*/ 874966 w 2941362"/>
                <a:gd name="connsiteY6" fmla="*/ 360694 h 3697868"/>
                <a:gd name="connsiteX7" fmla="*/ 1455602 w 2941362"/>
                <a:gd name="connsiteY7" fmla="*/ 424177 h 3697868"/>
                <a:gd name="connsiteX8" fmla="*/ 1935565 w 2941362"/>
                <a:gd name="connsiteY8" fmla="*/ 1009303 h 3697868"/>
                <a:gd name="connsiteX9" fmla="*/ 1628154 w 2941362"/>
                <a:gd name="connsiteY9" fmla="*/ 2010189 h 3697868"/>
                <a:gd name="connsiteX10" fmla="*/ 1171355 w 2941362"/>
                <a:gd name="connsiteY10" fmla="*/ 3039791 h 3697868"/>
                <a:gd name="connsiteX11" fmla="*/ 2067579 w 2941362"/>
                <a:gd name="connsiteY11" fmla="*/ 3653392 h 3697868"/>
                <a:gd name="connsiteX12" fmla="*/ 2941362 w 2941362"/>
                <a:gd name="connsiteY12" fmla="*/ 3660085 h 3697868"/>
                <a:gd name="connsiteX0" fmla="*/ 0 w 2941362"/>
                <a:gd name="connsiteY0" fmla="*/ 0 h 3663409"/>
                <a:gd name="connsiteX1" fmla="*/ 365183 w 2941362"/>
                <a:gd name="connsiteY1" fmla="*/ 25007 h 3663409"/>
                <a:gd name="connsiteX2" fmla="*/ 1113183 w 2941362"/>
                <a:gd name="connsiteY2" fmla="*/ 178904 h 3663409"/>
                <a:gd name="connsiteX3" fmla="*/ 1294972 w 2941362"/>
                <a:gd name="connsiteY3" fmla="*/ 692212 h 3663409"/>
                <a:gd name="connsiteX4" fmla="*/ 983654 w 2941362"/>
                <a:gd name="connsiteY4" fmla="*/ 887148 h 3663409"/>
                <a:gd name="connsiteX5" fmla="*/ 714336 w 2941362"/>
                <a:gd name="connsiteY5" fmla="*/ 666243 h 3663409"/>
                <a:gd name="connsiteX6" fmla="*/ 874966 w 2941362"/>
                <a:gd name="connsiteY6" fmla="*/ 360694 h 3663409"/>
                <a:gd name="connsiteX7" fmla="*/ 1455602 w 2941362"/>
                <a:gd name="connsiteY7" fmla="*/ 424177 h 3663409"/>
                <a:gd name="connsiteX8" fmla="*/ 1935565 w 2941362"/>
                <a:gd name="connsiteY8" fmla="*/ 1009303 h 3663409"/>
                <a:gd name="connsiteX9" fmla="*/ 1628154 w 2941362"/>
                <a:gd name="connsiteY9" fmla="*/ 2010189 h 3663409"/>
                <a:gd name="connsiteX10" fmla="*/ 1171355 w 2941362"/>
                <a:gd name="connsiteY10" fmla="*/ 3039791 h 3663409"/>
                <a:gd name="connsiteX11" fmla="*/ 2353329 w 2941362"/>
                <a:gd name="connsiteY11" fmla="*/ 3139042 h 3663409"/>
                <a:gd name="connsiteX12" fmla="*/ 2941362 w 2941362"/>
                <a:gd name="connsiteY12" fmla="*/ 3660085 h 3663409"/>
                <a:gd name="connsiteX0" fmla="*/ 0 w 2941362"/>
                <a:gd name="connsiteY0" fmla="*/ 0 h 3663409"/>
                <a:gd name="connsiteX1" fmla="*/ 365183 w 2941362"/>
                <a:gd name="connsiteY1" fmla="*/ 25007 h 3663409"/>
                <a:gd name="connsiteX2" fmla="*/ 1113183 w 2941362"/>
                <a:gd name="connsiteY2" fmla="*/ 178904 h 3663409"/>
                <a:gd name="connsiteX3" fmla="*/ 1294972 w 2941362"/>
                <a:gd name="connsiteY3" fmla="*/ 692212 h 3663409"/>
                <a:gd name="connsiteX4" fmla="*/ 983654 w 2941362"/>
                <a:gd name="connsiteY4" fmla="*/ 887148 h 3663409"/>
                <a:gd name="connsiteX5" fmla="*/ 714336 w 2941362"/>
                <a:gd name="connsiteY5" fmla="*/ 666243 h 3663409"/>
                <a:gd name="connsiteX6" fmla="*/ 874966 w 2941362"/>
                <a:gd name="connsiteY6" fmla="*/ 360694 h 3663409"/>
                <a:gd name="connsiteX7" fmla="*/ 1455602 w 2941362"/>
                <a:gd name="connsiteY7" fmla="*/ 424177 h 3663409"/>
                <a:gd name="connsiteX8" fmla="*/ 1935565 w 2941362"/>
                <a:gd name="connsiteY8" fmla="*/ 1009303 h 3663409"/>
                <a:gd name="connsiteX9" fmla="*/ 1628154 w 2941362"/>
                <a:gd name="connsiteY9" fmla="*/ 2010189 h 3663409"/>
                <a:gd name="connsiteX10" fmla="*/ 1171355 w 2941362"/>
                <a:gd name="connsiteY10" fmla="*/ 3182666 h 3663409"/>
                <a:gd name="connsiteX11" fmla="*/ 2353329 w 2941362"/>
                <a:gd name="connsiteY11" fmla="*/ 3139042 h 3663409"/>
                <a:gd name="connsiteX12" fmla="*/ 2941362 w 2941362"/>
                <a:gd name="connsiteY12" fmla="*/ 3660085 h 3663409"/>
                <a:gd name="connsiteX0" fmla="*/ 0 w 2941362"/>
                <a:gd name="connsiteY0" fmla="*/ 0 h 3663409"/>
                <a:gd name="connsiteX1" fmla="*/ 365183 w 2941362"/>
                <a:gd name="connsiteY1" fmla="*/ 25007 h 3663409"/>
                <a:gd name="connsiteX2" fmla="*/ 1113183 w 2941362"/>
                <a:gd name="connsiteY2" fmla="*/ 178904 h 3663409"/>
                <a:gd name="connsiteX3" fmla="*/ 1294972 w 2941362"/>
                <a:gd name="connsiteY3" fmla="*/ 692212 h 3663409"/>
                <a:gd name="connsiteX4" fmla="*/ 983654 w 2941362"/>
                <a:gd name="connsiteY4" fmla="*/ 887148 h 3663409"/>
                <a:gd name="connsiteX5" fmla="*/ 714336 w 2941362"/>
                <a:gd name="connsiteY5" fmla="*/ 666243 h 3663409"/>
                <a:gd name="connsiteX6" fmla="*/ 874966 w 2941362"/>
                <a:gd name="connsiteY6" fmla="*/ 360694 h 3663409"/>
                <a:gd name="connsiteX7" fmla="*/ 1455602 w 2941362"/>
                <a:gd name="connsiteY7" fmla="*/ 424177 h 3663409"/>
                <a:gd name="connsiteX8" fmla="*/ 1935565 w 2941362"/>
                <a:gd name="connsiteY8" fmla="*/ 1009303 h 3663409"/>
                <a:gd name="connsiteX9" fmla="*/ 1628154 w 2941362"/>
                <a:gd name="connsiteY9" fmla="*/ 2010189 h 3663409"/>
                <a:gd name="connsiteX10" fmla="*/ 1171355 w 2941362"/>
                <a:gd name="connsiteY10" fmla="*/ 3182666 h 3663409"/>
                <a:gd name="connsiteX11" fmla="*/ 2353329 w 2941362"/>
                <a:gd name="connsiteY11" fmla="*/ 3139042 h 3663409"/>
                <a:gd name="connsiteX12" fmla="*/ 2941362 w 2941362"/>
                <a:gd name="connsiteY12" fmla="*/ 3660085 h 3663409"/>
                <a:gd name="connsiteX0" fmla="*/ 0 w 2927074"/>
                <a:gd name="connsiteY0" fmla="*/ 0 h 3606649"/>
                <a:gd name="connsiteX1" fmla="*/ 365183 w 2927074"/>
                <a:gd name="connsiteY1" fmla="*/ 25007 h 3606649"/>
                <a:gd name="connsiteX2" fmla="*/ 1113183 w 2927074"/>
                <a:gd name="connsiteY2" fmla="*/ 178904 h 3606649"/>
                <a:gd name="connsiteX3" fmla="*/ 1294972 w 2927074"/>
                <a:gd name="connsiteY3" fmla="*/ 692212 h 3606649"/>
                <a:gd name="connsiteX4" fmla="*/ 983654 w 2927074"/>
                <a:gd name="connsiteY4" fmla="*/ 887148 h 3606649"/>
                <a:gd name="connsiteX5" fmla="*/ 714336 w 2927074"/>
                <a:gd name="connsiteY5" fmla="*/ 666243 h 3606649"/>
                <a:gd name="connsiteX6" fmla="*/ 874966 w 2927074"/>
                <a:gd name="connsiteY6" fmla="*/ 360694 h 3606649"/>
                <a:gd name="connsiteX7" fmla="*/ 1455602 w 2927074"/>
                <a:gd name="connsiteY7" fmla="*/ 424177 h 3606649"/>
                <a:gd name="connsiteX8" fmla="*/ 1935565 w 2927074"/>
                <a:gd name="connsiteY8" fmla="*/ 1009303 h 3606649"/>
                <a:gd name="connsiteX9" fmla="*/ 1628154 w 2927074"/>
                <a:gd name="connsiteY9" fmla="*/ 2010189 h 3606649"/>
                <a:gd name="connsiteX10" fmla="*/ 1171355 w 2927074"/>
                <a:gd name="connsiteY10" fmla="*/ 3182666 h 3606649"/>
                <a:gd name="connsiteX11" fmla="*/ 2353329 w 2927074"/>
                <a:gd name="connsiteY11" fmla="*/ 3139042 h 3606649"/>
                <a:gd name="connsiteX12" fmla="*/ 2927074 w 2927074"/>
                <a:gd name="connsiteY12" fmla="*/ 3602935 h 3606649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71355 w 2927074"/>
                <a:gd name="connsiteY10" fmla="*/ 3182666 h 3602935"/>
                <a:gd name="connsiteX11" fmla="*/ 2353329 w 2927074"/>
                <a:gd name="connsiteY11" fmla="*/ 313904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71355 w 2927074"/>
                <a:gd name="connsiteY10" fmla="*/ 3182666 h 3602935"/>
                <a:gd name="connsiteX11" fmla="*/ 2353329 w 2927074"/>
                <a:gd name="connsiteY11" fmla="*/ 313904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71355 w 2927074"/>
                <a:gd name="connsiteY10" fmla="*/ 3182666 h 3602935"/>
                <a:gd name="connsiteX11" fmla="*/ 2353329 w 2927074"/>
                <a:gd name="connsiteY11" fmla="*/ 313904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71355 w 2927074"/>
                <a:gd name="connsiteY10" fmla="*/ 3182666 h 3602935"/>
                <a:gd name="connsiteX11" fmla="*/ 2353329 w 2927074"/>
                <a:gd name="connsiteY11" fmla="*/ 313904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71355 w 2927074"/>
                <a:gd name="connsiteY10" fmla="*/ 3182666 h 3602935"/>
                <a:gd name="connsiteX11" fmla="*/ 2353329 w 2927074"/>
                <a:gd name="connsiteY11" fmla="*/ 313904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71355 w 2927074"/>
                <a:gd name="connsiteY10" fmla="*/ 3182666 h 3602935"/>
                <a:gd name="connsiteX11" fmla="*/ 2353329 w 2927074"/>
                <a:gd name="connsiteY11" fmla="*/ 313904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085630 w 2927074"/>
                <a:gd name="connsiteY10" fmla="*/ 3082654 h 3602935"/>
                <a:gd name="connsiteX11" fmla="*/ 2353329 w 2927074"/>
                <a:gd name="connsiteY11" fmla="*/ 313904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085630 w 2927074"/>
                <a:gd name="connsiteY10" fmla="*/ 3082654 h 3602935"/>
                <a:gd name="connsiteX11" fmla="*/ 2167591 w 2927074"/>
                <a:gd name="connsiteY11" fmla="*/ 319619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085630 w 2927074"/>
                <a:gd name="connsiteY10" fmla="*/ 3082654 h 3602935"/>
                <a:gd name="connsiteX11" fmla="*/ 2167591 w 2927074"/>
                <a:gd name="connsiteY11" fmla="*/ 319619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085630 w 2927074"/>
                <a:gd name="connsiteY10" fmla="*/ 3082654 h 3602935"/>
                <a:gd name="connsiteX11" fmla="*/ 2167591 w 2927074"/>
                <a:gd name="connsiteY11" fmla="*/ 319619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085630 w 2927074"/>
                <a:gd name="connsiteY10" fmla="*/ 3082654 h 3602935"/>
                <a:gd name="connsiteX11" fmla="*/ 2167591 w 2927074"/>
                <a:gd name="connsiteY11" fmla="*/ 319619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228505 w 2927074"/>
                <a:gd name="connsiteY10" fmla="*/ 3025504 h 3602935"/>
                <a:gd name="connsiteX11" fmla="*/ 2167591 w 2927074"/>
                <a:gd name="connsiteY11" fmla="*/ 319619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228505 w 2927074"/>
                <a:gd name="connsiteY10" fmla="*/ 3025504 h 3602935"/>
                <a:gd name="connsiteX11" fmla="*/ 2167591 w 2927074"/>
                <a:gd name="connsiteY11" fmla="*/ 319619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228505 w 2927074"/>
                <a:gd name="connsiteY10" fmla="*/ 3025504 h 3602935"/>
                <a:gd name="connsiteX11" fmla="*/ 2167591 w 2927074"/>
                <a:gd name="connsiteY11" fmla="*/ 319619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19619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19619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19619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932116 w 2927074"/>
                <a:gd name="connsiteY6" fmla="*/ 374981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19619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932116 w 2927074"/>
                <a:gd name="connsiteY6" fmla="*/ 374981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202498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932116 w 2927074"/>
                <a:gd name="connsiteY6" fmla="*/ 374981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202498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932116 w 2927074"/>
                <a:gd name="connsiteY6" fmla="*/ 374981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202498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52173 w 2927074"/>
                <a:gd name="connsiteY5" fmla="*/ 672550 h 3602935"/>
                <a:gd name="connsiteX6" fmla="*/ 932116 w 2927074"/>
                <a:gd name="connsiteY6" fmla="*/ 374981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202498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71091 w 2927074"/>
                <a:gd name="connsiteY5" fmla="*/ 672550 h 3602935"/>
                <a:gd name="connsiteX6" fmla="*/ 932116 w 2927074"/>
                <a:gd name="connsiteY6" fmla="*/ 374981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202498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96267 w 2927074"/>
                <a:gd name="connsiteY4" fmla="*/ 868230 h 3602935"/>
                <a:gd name="connsiteX5" fmla="*/ 771091 w 2927074"/>
                <a:gd name="connsiteY5" fmla="*/ 672550 h 3602935"/>
                <a:gd name="connsiteX6" fmla="*/ 932116 w 2927074"/>
                <a:gd name="connsiteY6" fmla="*/ 374981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202498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96267 w 2927074"/>
                <a:gd name="connsiteY4" fmla="*/ 868230 h 3602935"/>
                <a:gd name="connsiteX5" fmla="*/ 771091 w 2927074"/>
                <a:gd name="connsiteY5" fmla="*/ 672550 h 3602935"/>
                <a:gd name="connsiteX6" fmla="*/ 887973 w 2927074"/>
                <a:gd name="connsiteY6" fmla="*/ 412818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202498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96267 w 2927074"/>
                <a:gd name="connsiteY4" fmla="*/ 868230 h 3602935"/>
                <a:gd name="connsiteX5" fmla="*/ 771091 w 2927074"/>
                <a:gd name="connsiteY5" fmla="*/ 672550 h 3602935"/>
                <a:gd name="connsiteX6" fmla="*/ 900585 w 2927074"/>
                <a:gd name="connsiteY6" fmla="*/ 381287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202498 h 3602935"/>
                <a:gd name="connsiteX12" fmla="*/ 2927074 w 2927074"/>
                <a:gd name="connsiteY12" fmla="*/ 3602935 h 3602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27074" h="3602935">
                  <a:moveTo>
                    <a:pt x="0" y="0"/>
                  </a:moveTo>
                  <a:cubicBezTo>
                    <a:pt x="86139" y="4969"/>
                    <a:pt x="275518" y="17313"/>
                    <a:pt x="365183" y="25007"/>
                  </a:cubicBezTo>
                  <a:cubicBezTo>
                    <a:pt x="454848" y="32701"/>
                    <a:pt x="958218" y="67703"/>
                    <a:pt x="1113183" y="178904"/>
                  </a:cubicBezTo>
                  <a:cubicBezTo>
                    <a:pt x="1268148" y="290105"/>
                    <a:pt x="1314458" y="577324"/>
                    <a:pt x="1294972" y="692212"/>
                  </a:cubicBezTo>
                  <a:cubicBezTo>
                    <a:pt x="1275486" y="807100"/>
                    <a:pt x="1083580" y="871507"/>
                    <a:pt x="996267" y="868230"/>
                  </a:cubicBezTo>
                  <a:cubicBezTo>
                    <a:pt x="908954" y="864953"/>
                    <a:pt x="787038" y="753707"/>
                    <a:pt x="771091" y="672550"/>
                  </a:cubicBezTo>
                  <a:cubicBezTo>
                    <a:pt x="755144" y="591393"/>
                    <a:pt x="786500" y="422682"/>
                    <a:pt x="900585" y="381287"/>
                  </a:cubicBezTo>
                  <a:cubicBezTo>
                    <a:pt x="1014670" y="339892"/>
                    <a:pt x="1283105" y="319508"/>
                    <a:pt x="1455602" y="424177"/>
                  </a:cubicBezTo>
                  <a:cubicBezTo>
                    <a:pt x="1628099" y="528846"/>
                    <a:pt x="1849656" y="730680"/>
                    <a:pt x="1935565" y="1009303"/>
                  </a:cubicBezTo>
                  <a:cubicBezTo>
                    <a:pt x="2021474" y="1287926"/>
                    <a:pt x="2093660" y="1826555"/>
                    <a:pt x="1628154" y="2010189"/>
                  </a:cubicBezTo>
                  <a:cubicBezTo>
                    <a:pt x="1162648" y="2193823"/>
                    <a:pt x="1110024" y="2683911"/>
                    <a:pt x="1199930" y="2882629"/>
                  </a:cubicBezTo>
                  <a:cubicBezTo>
                    <a:pt x="1289836" y="3081347"/>
                    <a:pt x="1807130" y="3226492"/>
                    <a:pt x="2167591" y="3202498"/>
                  </a:cubicBezTo>
                  <a:cubicBezTo>
                    <a:pt x="2364674" y="3174808"/>
                    <a:pt x="2588523" y="3209096"/>
                    <a:pt x="2927074" y="3602935"/>
                  </a:cubicBezTo>
                </a:path>
              </a:pathLst>
            </a:custGeom>
            <a:noFill/>
            <a:ln w="38100">
              <a:solidFill>
                <a:srgbClr val="FCD9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A0E33143-7CF3-49D2-8C91-49D103761497}"/>
                </a:ext>
              </a:extLst>
            </p:cNvPr>
            <p:cNvSpPr/>
            <p:nvPr/>
          </p:nvSpPr>
          <p:spPr>
            <a:xfrm>
              <a:off x="9077713" y="3662025"/>
              <a:ext cx="982133" cy="982133"/>
            </a:xfrm>
            <a:prstGeom prst="ellipse">
              <a:avLst/>
            </a:prstGeom>
            <a:solidFill>
              <a:srgbClr val="C3DE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1" name="Freeform 49">
              <a:extLst>
                <a:ext uri="{FF2B5EF4-FFF2-40B4-BE49-F238E27FC236}">
                  <a16:creationId xmlns:a16="http://schemas.microsoft.com/office/drawing/2014/main" id="{E169F6AB-85DF-4AAD-A30A-A58B7DFB87D1}"/>
                </a:ext>
              </a:extLst>
            </p:cNvPr>
            <p:cNvSpPr/>
            <p:nvPr/>
          </p:nvSpPr>
          <p:spPr>
            <a:xfrm>
              <a:off x="5585791" y="1808091"/>
              <a:ext cx="3309731" cy="4024906"/>
            </a:xfrm>
            <a:custGeom>
              <a:avLst/>
              <a:gdLst>
                <a:gd name="connsiteX0" fmla="*/ 0 w 3309731"/>
                <a:gd name="connsiteY0" fmla="*/ 3810802 h 4050565"/>
                <a:gd name="connsiteX1" fmla="*/ 397566 w 3309731"/>
                <a:gd name="connsiteY1" fmla="*/ 3780984 h 4050565"/>
                <a:gd name="connsiteX2" fmla="*/ 715618 w 3309731"/>
                <a:gd name="connsiteY2" fmla="*/ 3582202 h 4050565"/>
                <a:gd name="connsiteX3" fmla="*/ 586409 w 3309731"/>
                <a:gd name="connsiteY3" fmla="*/ 3244271 h 4050565"/>
                <a:gd name="connsiteX4" fmla="*/ 308113 w 3309731"/>
                <a:gd name="connsiteY4" fmla="*/ 3452993 h 4050565"/>
                <a:gd name="connsiteX5" fmla="*/ 487018 w 3309731"/>
                <a:gd name="connsiteY5" fmla="*/ 3840619 h 4050565"/>
                <a:gd name="connsiteX6" fmla="*/ 1113183 w 3309731"/>
                <a:gd name="connsiteY6" fmla="*/ 4049341 h 4050565"/>
                <a:gd name="connsiteX7" fmla="*/ 1709531 w 3309731"/>
                <a:gd name="connsiteY7" fmla="*/ 3751167 h 4050565"/>
                <a:gd name="connsiteX8" fmla="*/ 2206487 w 3309731"/>
                <a:gd name="connsiteY8" fmla="*/ 2926219 h 4050565"/>
                <a:gd name="connsiteX9" fmla="*/ 2345635 w 3309731"/>
                <a:gd name="connsiteY9" fmla="*/ 1504923 h 4050565"/>
                <a:gd name="connsiteX10" fmla="*/ 2454966 w 3309731"/>
                <a:gd name="connsiteY10" fmla="*/ 759489 h 4050565"/>
                <a:gd name="connsiteX11" fmla="*/ 2852531 w 3309731"/>
                <a:gd name="connsiteY11" fmla="*/ 113445 h 4050565"/>
                <a:gd name="connsiteX12" fmla="*/ 3309731 w 3309731"/>
                <a:gd name="connsiteY12" fmla="*/ 4115 h 4050565"/>
                <a:gd name="connsiteX0" fmla="*/ 0 w 3309731"/>
                <a:gd name="connsiteY0" fmla="*/ 3810802 h 4050565"/>
                <a:gd name="connsiteX1" fmla="*/ 397566 w 3309731"/>
                <a:gd name="connsiteY1" fmla="*/ 3780984 h 4050565"/>
                <a:gd name="connsiteX2" fmla="*/ 715618 w 3309731"/>
                <a:gd name="connsiteY2" fmla="*/ 3582202 h 4050565"/>
                <a:gd name="connsiteX3" fmla="*/ 566531 w 3309731"/>
                <a:gd name="connsiteY3" fmla="*/ 3313845 h 4050565"/>
                <a:gd name="connsiteX4" fmla="*/ 308113 w 3309731"/>
                <a:gd name="connsiteY4" fmla="*/ 3452993 h 4050565"/>
                <a:gd name="connsiteX5" fmla="*/ 487018 w 3309731"/>
                <a:gd name="connsiteY5" fmla="*/ 3840619 h 4050565"/>
                <a:gd name="connsiteX6" fmla="*/ 1113183 w 3309731"/>
                <a:gd name="connsiteY6" fmla="*/ 4049341 h 4050565"/>
                <a:gd name="connsiteX7" fmla="*/ 1709531 w 3309731"/>
                <a:gd name="connsiteY7" fmla="*/ 3751167 h 4050565"/>
                <a:gd name="connsiteX8" fmla="*/ 2206487 w 3309731"/>
                <a:gd name="connsiteY8" fmla="*/ 2926219 h 4050565"/>
                <a:gd name="connsiteX9" fmla="*/ 2345635 w 3309731"/>
                <a:gd name="connsiteY9" fmla="*/ 1504923 h 4050565"/>
                <a:gd name="connsiteX10" fmla="*/ 2454966 w 3309731"/>
                <a:gd name="connsiteY10" fmla="*/ 759489 h 4050565"/>
                <a:gd name="connsiteX11" fmla="*/ 2852531 w 3309731"/>
                <a:gd name="connsiteY11" fmla="*/ 113445 h 4050565"/>
                <a:gd name="connsiteX12" fmla="*/ 3309731 w 3309731"/>
                <a:gd name="connsiteY12" fmla="*/ 4115 h 4050565"/>
                <a:gd name="connsiteX0" fmla="*/ 0 w 3309731"/>
                <a:gd name="connsiteY0" fmla="*/ 3810802 h 4050565"/>
                <a:gd name="connsiteX1" fmla="*/ 387626 w 3309731"/>
                <a:gd name="connsiteY1" fmla="*/ 3741228 h 4050565"/>
                <a:gd name="connsiteX2" fmla="*/ 715618 w 3309731"/>
                <a:gd name="connsiteY2" fmla="*/ 3582202 h 4050565"/>
                <a:gd name="connsiteX3" fmla="*/ 566531 w 3309731"/>
                <a:gd name="connsiteY3" fmla="*/ 3313845 h 4050565"/>
                <a:gd name="connsiteX4" fmla="*/ 308113 w 3309731"/>
                <a:gd name="connsiteY4" fmla="*/ 3452993 h 4050565"/>
                <a:gd name="connsiteX5" fmla="*/ 487018 w 3309731"/>
                <a:gd name="connsiteY5" fmla="*/ 3840619 h 4050565"/>
                <a:gd name="connsiteX6" fmla="*/ 1113183 w 3309731"/>
                <a:gd name="connsiteY6" fmla="*/ 4049341 h 4050565"/>
                <a:gd name="connsiteX7" fmla="*/ 1709531 w 3309731"/>
                <a:gd name="connsiteY7" fmla="*/ 3751167 h 4050565"/>
                <a:gd name="connsiteX8" fmla="*/ 2206487 w 3309731"/>
                <a:gd name="connsiteY8" fmla="*/ 2926219 h 4050565"/>
                <a:gd name="connsiteX9" fmla="*/ 2345635 w 3309731"/>
                <a:gd name="connsiteY9" fmla="*/ 1504923 h 4050565"/>
                <a:gd name="connsiteX10" fmla="*/ 2454966 w 3309731"/>
                <a:gd name="connsiteY10" fmla="*/ 759489 h 4050565"/>
                <a:gd name="connsiteX11" fmla="*/ 2852531 w 3309731"/>
                <a:gd name="connsiteY11" fmla="*/ 113445 h 4050565"/>
                <a:gd name="connsiteX12" fmla="*/ 3309731 w 3309731"/>
                <a:gd name="connsiteY12" fmla="*/ 4115 h 4050565"/>
                <a:gd name="connsiteX0" fmla="*/ 0 w 3309731"/>
                <a:gd name="connsiteY0" fmla="*/ 3810802 h 4050565"/>
                <a:gd name="connsiteX1" fmla="*/ 437321 w 3309731"/>
                <a:gd name="connsiteY1" fmla="*/ 3790923 h 4050565"/>
                <a:gd name="connsiteX2" fmla="*/ 715618 w 3309731"/>
                <a:gd name="connsiteY2" fmla="*/ 3582202 h 4050565"/>
                <a:gd name="connsiteX3" fmla="*/ 566531 w 3309731"/>
                <a:gd name="connsiteY3" fmla="*/ 3313845 h 4050565"/>
                <a:gd name="connsiteX4" fmla="*/ 308113 w 3309731"/>
                <a:gd name="connsiteY4" fmla="*/ 3452993 h 4050565"/>
                <a:gd name="connsiteX5" fmla="*/ 487018 w 3309731"/>
                <a:gd name="connsiteY5" fmla="*/ 3840619 h 4050565"/>
                <a:gd name="connsiteX6" fmla="*/ 1113183 w 3309731"/>
                <a:gd name="connsiteY6" fmla="*/ 4049341 h 4050565"/>
                <a:gd name="connsiteX7" fmla="*/ 1709531 w 3309731"/>
                <a:gd name="connsiteY7" fmla="*/ 3751167 h 4050565"/>
                <a:gd name="connsiteX8" fmla="*/ 2206487 w 3309731"/>
                <a:gd name="connsiteY8" fmla="*/ 2926219 h 4050565"/>
                <a:gd name="connsiteX9" fmla="*/ 2345635 w 3309731"/>
                <a:gd name="connsiteY9" fmla="*/ 1504923 h 4050565"/>
                <a:gd name="connsiteX10" fmla="*/ 2454966 w 3309731"/>
                <a:gd name="connsiteY10" fmla="*/ 759489 h 4050565"/>
                <a:gd name="connsiteX11" fmla="*/ 2852531 w 3309731"/>
                <a:gd name="connsiteY11" fmla="*/ 113445 h 4050565"/>
                <a:gd name="connsiteX12" fmla="*/ 3309731 w 3309731"/>
                <a:gd name="connsiteY12" fmla="*/ 4115 h 4050565"/>
                <a:gd name="connsiteX0" fmla="*/ 0 w 3309731"/>
                <a:gd name="connsiteY0" fmla="*/ 3810802 h 4050565"/>
                <a:gd name="connsiteX1" fmla="*/ 437321 w 3309731"/>
                <a:gd name="connsiteY1" fmla="*/ 3790923 h 4050565"/>
                <a:gd name="connsiteX2" fmla="*/ 715618 w 3309731"/>
                <a:gd name="connsiteY2" fmla="*/ 3542445 h 4050565"/>
                <a:gd name="connsiteX3" fmla="*/ 566531 w 3309731"/>
                <a:gd name="connsiteY3" fmla="*/ 3313845 h 4050565"/>
                <a:gd name="connsiteX4" fmla="*/ 308113 w 3309731"/>
                <a:gd name="connsiteY4" fmla="*/ 3452993 h 4050565"/>
                <a:gd name="connsiteX5" fmla="*/ 487018 w 3309731"/>
                <a:gd name="connsiteY5" fmla="*/ 3840619 h 4050565"/>
                <a:gd name="connsiteX6" fmla="*/ 1113183 w 3309731"/>
                <a:gd name="connsiteY6" fmla="*/ 4049341 h 4050565"/>
                <a:gd name="connsiteX7" fmla="*/ 1709531 w 3309731"/>
                <a:gd name="connsiteY7" fmla="*/ 3751167 h 4050565"/>
                <a:gd name="connsiteX8" fmla="*/ 2206487 w 3309731"/>
                <a:gd name="connsiteY8" fmla="*/ 2926219 h 4050565"/>
                <a:gd name="connsiteX9" fmla="*/ 2345635 w 3309731"/>
                <a:gd name="connsiteY9" fmla="*/ 1504923 h 4050565"/>
                <a:gd name="connsiteX10" fmla="*/ 2454966 w 3309731"/>
                <a:gd name="connsiteY10" fmla="*/ 759489 h 4050565"/>
                <a:gd name="connsiteX11" fmla="*/ 2852531 w 3309731"/>
                <a:gd name="connsiteY11" fmla="*/ 113445 h 4050565"/>
                <a:gd name="connsiteX12" fmla="*/ 3309731 w 3309731"/>
                <a:gd name="connsiteY12" fmla="*/ 4115 h 4050565"/>
                <a:gd name="connsiteX0" fmla="*/ 0 w 3309731"/>
                <a:gd name="connsiteY0" fmla="*/ 3810802 h 4050565"/>
                <a:gd name="connsiteX1" fmla="*/ 437321 w 3309731"/>
                <a:gd name="connsiteY1" fmla="*/ 3790923 h 4050565"/>
                <a:gd name="connsiteX2" fmla="*/ 715618 w 3309731"/>
                <a:gd name="connsiteY2" fmla="*/ 3542445 h 4050565"/>
                <a:gd name="connsiteX3" fmla="*/ 566531 w 3309731"/>
                <a:gd name="connsiteY3" fmla="*/ 3285623 h 4050565"/>
                <a:gd name="connsiteX4" fmla="*/ 308113 w 3309731"/>
                <a:gd name="connsiteY4" fmla="*/ 3452993 h 4050565"/>
                <a:gd name="connsiteX5" fmla="*/ 487018 w 3309731"/>
                <a:gd name="connsiteY5" fmla="*/ 3840619 h 4050565"/>
                <a:gd name="connsiteX6" fmla="*/ 1113183 w 3309731"/>
                <a:gd name="connsiteY6" fmla="*/ 4049341 h 4050565"/>
                <a:gd name="connsiteX7" fmla="*/ 1709531 w 3309731"/>
                <a:gd name="connsiteY7" fmla="*/ 3751167 h 4050565"/>
                <a:gd name="connsiteX8" fmla="*/ 2206487 w 3309731"/>
                <a:gd name="connsiteY8" fmla="*/ 2926219 h 4050565"/>
                <a:gd name="connsiteX9" fmla="*/ 2345635 w 3309731"/>
                <a:gd name="connsiteY9" fmla="*/ 1504923 h 4050565"/>
                <a:gd name="connsiteX10" fmla="*/ 2454966 w 3309731"/>
                <a:gd name="connsiteY10" fmla="*/ 759489 h 4050565"/>
                <a:gd name="connsiteX11" fmla="*/ 2852531 w 3309731"/>
                <a:gd name="connsiteY11" fmla="*/ 113445 h 4050565"/>
                <a:gd name="connsiteX12" fmla="*/ 3309731 w 3309731"/>
                <a:gd name="connsiteY12" fmla="*/ 4115 h 4050565"/>
                <a:gd name="connsiteX0" fmla="*/ 0 w 3309731"/>
                <a:gd name="connsiteY0" fmla="*/ 3810802 h 4050503"/>
                <a:gd name="connsiteX1" fmla="*/ 437321 w 3309731"/>
                <a:gd name="connsiteY1" fmla="*/ 3790923 h 4050503"/>
                <a:gd name="connsiteX2" fmla="*/ 715618 w 3309731"/>
                <a:gd name="connsiteY2" fmla="*/ 3542445 h 4050503"/>
                <a:gd name="connsiteX3" fmla="*/ 566531 w 3309731"/>
                <a:gd name="connsiteY3" fmla="*/ 3285623 h 4050503"/>
                <a:gd name="connsiteX4" fmla="*/ 291180 w 3309731"/>
                <a:gd name="connsiteY4" fmla="*/ 3498148 h 4050503"/>
                <a:gd name="connsiteX5" fmla="*/ 487018 w 3309731"/>
                <a:gd name="connsiteY5" fmla="*/ 3840619 h 4050503"/>
                <a:gd name="connsiteX6" fmla="*/ 1113183 w 3309731"/>
                <a:gd name="connsiteY6" fmla="*/ 4049341 h 4050503"/>
                <a:gd name="connsiteX7" fmla="*/ 1709531 w 3309731"/>
                <a:gd name="connsiteY7" fmla="*/ 3751167 h 4050503"/>
                <a:gd name="connsiteX8" fmla="*/ 2206487 w 3309731"/>
                <a:gd name="connsiteY8" fmla="*/ 2926219 h 4050503"/>
                <a:gd name="connsiteX9" fmla="*/ 2345635 w 3309731"/>
                <a:gd name="connsiteY9" fmla="*/ 1504923 h 4050503"/>
                <a:gd name="connsiteX10" fmla="*/ 2454966 w 3309731"/>
                <a:gd name="connsiteY10" fmla="*/ 759489 h 4050503"/>
                <a:gd name="connsiteX11" fmla="*/ 2852531 w 3309731"/>
                <a:gd name="connsiteY11" fmla="*/ 113445 h 4050503"/>
                <a:gd name="connsiteX12" fmla="*/ 3309731 w 3309731"/>
                <a:gd name="connsiteY12" fmla="*/ 4115 h 4050503"/>
                <a:gd name="connsiteX0" fmla="*/ 0 w 3309731"/>
                <a:gd name="connsiteY0" fmla="*/ 3810802 h 4050503"/>
                <a:gd name="connsiteX1" fmla="*/ 437321 w 3309731"/>
                <a:gd name="connsiteY1" fmla="*/ 3790923 h 4050503"/>
                <a:gd name="connsiteX2" fmla="*/ 715618 w 3309731"/>
                <a:gd name="connsiteY2" fmla="*/ 3542445 h 4050503"/>
                <a:gd name="connsiteX3" fmla="*/ 566531 w 3309731"/>
                <a:gd name="connsiteY3" fmla="*/ 3285623 h 4050503"/>
                <a:gd name="connsiteX4" fmla="*/ 291180 w 3309731"/>
                <a:gd name="connsiteY4" fmla="*/ 3498148 h 4050503"/>
                <a:gd name="connsiteX5" fmla="*/ 487018 w 3309731"/>
                <a:gd name="connsiteY5" fmla="*/ 3840619 h 4050503"/>
                <a:gd name="connsiteX6" fmla="*/ 1113183 w 3309731"/>
                <a:gd name="connsiteY6" fmla="*/ 4049341 h 4050503"/>
                <a:gd name="connsiteX7" fmla="*/ 1709531 w 3309731"/>
                <a:gd name="connsiteY7" fmla="*/ 3751167 h 4050503"/>
                <a:gd name="connsiteX8" fmla="*/ 2206487 w 3309731"/>
                <a:gd name="connsiteY8" fmla="*/ 2926219 h 4050503"/>
                <a:gd name="connsiteX9" fmla="*/ 2345635 w 3309731"/>
                <a:gd name="connsiteY9" fmla="*/ 1504923 h 4050503"/>
                <a:gd name="connsiteX10" fmla="*/ 2454966 w 3309731"/>
                <a:gd name="connsiteY10" fmla="*/ 759489 h 4050503"/>
                <a:gd name="connsiteX11" fmla="*/ 2852531 w 3309731"/>
                <a:gd name="connsiteY11" fmla="*/ 113445 h 4050503"/>
                <a:gd name="connsiteX12" fmla="*/ 3309731 w 3309731"/>
                <a:gd name="connsiteY12" fmla="*/ 4115 h 4050503"/>
                <a:gd name="connsiteX0" fmla="*/ 0 w 3309731"/>
                <a:gd name="connsiteY0" fmla="*/ 3810802 h 4050503"/>
                <a:gd name="connsiteX1" fmla="*/ 437321 w 3309731"/>
                <a:gd name="connsiteY1" fmla="*/ 3790923 h 4050503"/>
                <a:gd name="connsiteX2" fmla="*/ 738196 w 3309731"/>
                <a:gd name="connsiteY2" fmla="*/ 3576312 h 4050503"/>
                <a:gd name="connsiteX3" fmla="*/ 566531 w 3309731"/>
                <a:gd name="connsiteY3" fmla="*/ 3285623 h 4050503"/>
                <a:gd name="connsiteX4" fmla="*/ 291180 w 3309731"/>
                <a:gd name="connsiteY4" fmla="*/ 3498148 h 4050503"/>
                <a:gd name="connsiteX5" fmla="*/ 487018 w 3309731"/>
                <a:gd name="connsiteY5" fmla="*/ 3840619 h 4050503"/>
                <a:gd name="connsiteX6" fmla="*/ 1113183 w 3309731"/>
                <a:gd name="connsiteY6" fmla="*/ 4049341 h 4050503"/>
                <a:gd name="connsiteX7" fmla="*/ 1709531 w 3309731"/>
                <a:gd name="connsiteY7" fmla="*/ 3751167 h 4050503"/>
                <a:gd name="connsiteX8" fmla="*/ 2206487 w 3309731"/>
                <a:gd name="connsiteY8" fmla="*/ 2926219 h 4050503"/>
                <a:gd name="connsiteX9" fmla="*/ 2345635 w 3309731"/>
                <a:gd name="connsiteY9" fmla="*/ 1504923 h 4050503"/>
                <a:gd name="connsiteX10" fmla="*/ 2454966 w 3309731"/>
                <a:gd name="connsiteY10" fmla="*/ 759489 h 4050503"/>
                <a:gd name="connsiteX11" fmla="*/ 2852531 w 3309731"/>
                <a:gd name="connsiteY11" fmla="*/ 113445 h 4050503"/>
                <a:gd name="connsiteX12" fmla="*/ 3309731 w 3309731"/>
                <a:gd name="connsiteY12" fmla="*/ 4115 h 4050503"/>
                <a:gd name="connsiteX0" fmla="*/ 0 w 3309731"/>
                <a:gd name="connsiteY0" fmla="*/ 3810802 h 4050503"/>
                <a:gd name="connsiteX1" fmla="*/ 437321 w 3309731"/>
                <a:gd name="connsiteY1" fmla="*/ 3790923 h 4050503"/>
                <a:gd name="connsiteX2" fmla="*/ 738196 w 3309731"/>
                <a:gd name="connsiteY2" fmla="*/ 3576312 h 4050503"/>
                <a:gd name="connsiteX3" fmla="*/ 566531 w 3309731"/>
                <a:gd name="connsiteY3" fmla="*/ 3285623 h 4050503"/>
                <a:gd name="connsiteX4" fmla="*/ 291180 w 3309731"/>
                <a:gd name="connsiteY4" fmla="*/ 3498148 h 4050503"/>
                <a:gd name="connsiteX5" fmla="*/ 487018 w 3309731"/>
                <a:gd name="connsiteY5" fmla="*/ 3840619 h 4050503"/>
                <a:gd name="connsiteX6" fmla="*/ 1113183 w 3309731"/>
                <a:gd name="connsiteY6" fmla="*/ 4049341 h 4050503"/>
                <a:gd name="connsiteX7" fmla="*/ 1709531 w 3309731"/>
                <a:gd name="connsiteY7" fmla="*/ 3751167 h 4050503"/>
                <a:gd name="connsiteX8" fmla="*/ 2206487 w 3309731"/>
                <a:gd name="connsiteY8" fmla="*/ 2926219 h 4050503"/>
                <a:gd name="connsiteX9" fmla="*/ 2345635 w 3309731"/>
                <a:gd name="connsiteY9" fmla="*/ 1504923 h 4050503"/>
                <a:gd name="connsiteX10" fmla="*/ 2454966 w 3309731"/>
                <a:gd name="connsiteY10" fmla="*/ 759489 h 4050503"/>
                <a:gd name="connsiteX11" fmla="*/ 2852531 w 3309731"/>
                <a:gd name="connsiteY11" fmla="*/ 113445 h 4050503"/>
                <a:gd name="connsiteX12" fmla="*/ 3309731 w 3309731"/>
                <a:gd name="connsiteY12" fmla="*/ 4115 h 4050503"/>
                <a:gd name="connsiteX0" fmla="*/ 0 w 3309731"/>
                <a:gd name="connsiteY0" fmla="*/ 3810802 h 4050503"/>
                <a:gd name="connsiteX1" fmla="*/ 437321 w 3309731"/>
                <a:gd name="connsiteY1" fmla="*/ 3790923 h 4050503"/>
                <a:gd name="connsiteX2" fmla="*/ 738196 w 3309731"/>
                <a:gd name="connsiteY2" fmla="*/ 3576312 h 4050503"/>
                <a:gd name="connsiteX3" fmla="*/ 566531 w 3309731"/>
                <a:gd name="connsiteY3" fmla="*/ 3285623 h 4050503"/>
                <a:gd name="connsiteX4" fmla="*/ 291180 w 3309731"/>
                <a:gd name="connsiteY4" fmla="*/ 3498148 h 4050503"/>
                <a:gd name="connsiteX5" fmla="*/ 487018 w 3309731"/>
                <a:gd name="connsiteY5" fmla="*/ 3840619 h 4050503"/>
                <a:gd name="connsiteX6" fmla="*/ 1113183 w 3309731"/>
                <a:gd name="connsiteY6" fmla="*/ 4049341 h 4050503"/>
                <a:gd name="connsiteX7" fmla="*/ 1709531 w 3309731"/>
                <a:gd name="connsiteY7" fmla="*/ 3751167 h 4050503"/>
                <a:gd name="connsiteX8" fmla="*/ 2206487 w 3309731"/>
                <a:gd name="connsiteY8" fmla="*/ 2926219 h 4050503"/>
                <a:gd name="connsiteX9" fmla="*/ 2345635 w 3309731"/>
                <a:gd name="connsiteY9" fmla="*/ 1504923 h 4050503"/>
                <a:gd name="connsiteX10" fmla="*/ 2454966 w 3309731"/>
                <a:gd name="connsiteY10" fmla="*/ 759489 h 4050503"/>
                <a:gd name="connsiteX11" fmla="*/ 2852531 w 3309731"/>
                <a:gd name="connsiteY11" fmla="*/ 113445 h 4050503"/>
                <a:gd name="connsiteX12" fmla="*/ 3309731 w 3309731"/>
                <a:gd name="connsiteY12" fmla="*/ 4115 h 4050503"/>
                <a:gd name="connsiteX0" fmla="*/ 0 w 3309731"/>
                <a:gd name="connsiteY0" fmla="*/ 3810802 h 4050503"/>
                <a:gd name="connsiteX1" fmla="*/ 437321 w 3309731"/>
                <a:gd name="connsiteY1" fmla="*/ 3790923 h 4050503"/>
                <a:gd name="connsiteX2" fmla="*/ 698685 w 3309731"/>
                <a:gd name="connsiteY2" fmla="*/ 3627112 h 4050503"/>
                <a:gd name="connsiteX3" fmla="*/ 566531 w 3309731"/>
                <a:gd name="connsiteY3" fmla="*/ 3285623 h 4050503"/>
                <a:gd name="connsiteX4" fmla="*/ 291180 w 3309731"/>
                <a:gd name="connsiteY4" fmla="*/ 3498148 h 4050503"/>
                <a:gd name="connsiteX5" fmla="*/ 487018 w 3309731"/>
                <a:gd name="connsiteY5" fmla="*/ 3840619 h 4050503"/>
                <a:gd name="connsiteX6" fmla="*/ 1113183 w 3309731"/>
                <a:gd name="connsiteY6" fmla="*/ 4049341 h 4050503"/>
                <a:gd name="connsiteX7" fmla="*/ 1709531 w 3309731"/>
                <a:gd name="connsiteY7" fmla="*/ 3751167 h 4050503"/>
                <a:gd name="connsiteX8" fmla="*/ 2206487 w 3309731"/>
                <a:gd name="connsiteY8" fmla="*/ 2926219 h 4050503"/>
                <a:gd name="connsiteX9" fmla="*/ 2345635 w 3309731"/>
                <a:gd name="connsiteY9" fmla="*/ 1504923 h 4050503"/>
                <a:gd name="connsiteX10" fmla="*/ 2454966 w 3309731"/>
                <a:gd name="connsiteY10" fmla="*/ 759489 h 4050503"/>
                <a:gd name="connsiteX11" fmla="*/ 2852531 w 3309731"/>
                <a:gd name="connsiteY11" fmla="*/ 113445 h 4050503"/>
                <a:gd name="connsiteX12" fmla="*/ 3309731 w 3309731"/>
                <a:gd name="connsiteY12" fmla="*/ 4115 h 4050503"/>
                <a:gd name="connsiteX0" fmla="*/ 0 w 3309731"/>
                <a:gd name="connsiteY0" fmla="*/ 3810802 h 4050503"/>
                <a:gd name="connsiteX1" fmla="*/ 437321 w 3309731"/>
                <a:gd name="connsiteY1" fmla="*/ 3790923 h 4050503"/>
                <a:gd name="connsiteX2" fmla="*/ 698685 w 3309731"/>
                <a:gd name="connsiteY2" fmla="*/ 3627112 h 4050503"/>
                <a:gd name="connsiteX3" fmla="*/ 555242 w 3309731"/>
                <a:gd name="connsiteY3" fmla="*/ 3392867 h 4050503"/>
                <a:gd name="connsiteX4" fmla="*/ 291180 w 3309731"/>
                <a:gd name="connsiteY4" fmla="*/ 3498148 h 4050503"/>
                <a:gd name="connsiteX5" fmla="*/ 487018 w 3309731"/>
                <a:gd name="connsiteY5" fmla="*/ 3840619 h 4050503"/>
                <a:gd name="connsiteX6" fmla="*/ 1113183 w 3309731"/>
                <a:gd name="connsiteY6" fmla="*/ 4049341 h 4050503"/>
                <a:gd name="connsiteX7" fmla="*/ 1709531 w 3309731"/>
                <a:gd name="connsiteY7" fmla="*/ 3751167 h 4050503"/>
                <a:gd name="connsiteX8" fmla="*/ 2206487 w 3309731"/>
                <a:gd name="connsiteY8" fmla="*/ 2926219 h 4050503"/>
                <a:gd name="connsiteX9" fmla="*/ 2345635 w 3309731"/>
                <a:gd name="connsiteY9" fmla="*/ 1504923 h 4050503"/>
                <a:gd name="connsiteX10" fmla="*/ 2454966 w 3309731"/>
                <a:gd name="connsiteY10" fmla="*/ 759489 h 4050503"/>
                <a:gd name="connsiteX11" fmla="*/ 2852531 w 3309731"/>
                <a:gd name="connsiteY11" fmla="*/ 113445 h 4050503"/>
                <a:gd name="connsiteX12" fmla="*/ 3309731 w 3309731"/>
                <a:gd name="connsiteY12" fmla="*/ 4115 h 4050503"/>
                <a:gd name="connsiteX0" fmla="*/ 0 w 3309731"/>
                <a:gd name="connsiteY0" fmla="*/ 3810802 h 4050467"/>
                <a:gd name="connsiteX1" fmla="*/ 437321 w 3309731"/>
                <a:gd name="connsiteY1" fmla="*/ 3790923 h 4050467"/>
                <a:gd name="connsiteX2" fmla="*/ 698685 w 3309731"/>
                <a:gd name="connsiteY2" fmla="*/ 3627112 h 4050467"/>
                <a:gd name="connsiteX3" fmla="*/ 555242 w 3309731"/>
                <a:gd name="connsiteY3" fmla="*/ 3392867 h 4050467"/>
                <a:gd name="connsiteX4" fmla="*/ 308009 w 3309731"/>
                <a:gd name="connsiteY4" fmla="*/ 3526198 h 4050467"/>
                <a:gd name="connsiteX5" fmla="*/ 487018 w 3309731"/>
                <a:gd name="connsiteY5" fmla="*/ 3840619 h 4050467"/>
                <a:gd name="connsiteX6" fmla="*/ 1113183 w 3309731"/>
                <a:gd name="connsiteY6" fmla="*/ 4049341 h 4050467"/>
                <a:gd name="connsiteX7" fmla="*/ 1709531 w 3309731"/>
                <a:gd name="connsiteY7" fmla="*/ 3751167 h 4050467"/>
                <a:gd name="connsiteX8" fmla="*/ 2206487 w 3309731"/>
                <a:gd name="connsiteY8" fmla="*/ 2926219 h 4050467"/>
                <a:gd name="connsiteX9" fmla="*/ 2345635 w 3309731"/>
                <a:gd name="connsiteY9" fmla="*/ 1504923 h 4050467"/>
                <a:gd name="connsiteX10" fmla="*/ 2454966 w 3309731"/>
                <a:gd name="connsiteY10" fmla="*/ 759489 h 4050467"/>
                <a:gd name="connsiteX11" fmla="*/ 2852531 w 3309731"/>
                <a:gd name="connsiteY11" fmla="*/ 113445 h 4050467"/>
                <a:gd name="connsiteX12" fmla="*/ 3309731 w 3309731"/>
                <a:gd name="connsiteY12" fmla="*/ 4115 h 4050467"/>
                <a:gd name="connsiteX0" fmla="*/ 0 w 3309731"/>
                <a:gd name="connsiteY0" fmla="*/ 3810802 h 4050467"/>
                <a:gd name="connsiteX1" fmla="*/ 437321 w 3309731"/>
                <a:gd name="connsiteY1" fmla="*/ 3790923 h 4050467"/>
                <a:gd name="connsiteX2" fmla="*/ 698685 w 3309731"/>
                <a:gd name="connsiteY2" fmla="*/ 3627112 h 4050467"/>
                <a:gd name="connsiteX3" fmla="*/ 555242 w 3309731"/>
                <a:gd name="connsiteY3" fmla="*/ 3392867 h 4050467"/>
                <a:gd name="connsiteX4" fmla="*/ 308009 w 3309731"/>
                <a:gd name="connsiteY4" fmla="*/ 3526198 h 4050467"/>
                <a:gd name="connsiteX5" fmla="*/ 487018 w 3309731"/>
                <a:gd name="connsiteY5" fmla="*/ 3840619 h 4050467"/>
                <a:gd name="connsiteX6" fmla="*/ 1113183 w 3309731"/>
                <a:gd name="connsiteY6" fmla="*/ 4049341 h 4050467"/>
                <a:gd name="connsiteX7" fmla="*/ 1709531 w 3309731"/>
                <a:gd name="connsiteY7" fmla="*/ 3751167 h 4050467"/>
                <a:gd name="connsiteX8" fmla="*/ 2206487 w 3309731"/>
                <a:gd name="connsiteY8" fmla="*/ 2926219 h 4050467"/>
                <a:gd name="connsiteX9" fmla="*/ 2345635 w 3309731"/>
                <a:gd name="connsiteY9" fmla="*/ 1504923 h 4050467"/>
                <a:gd name="connsiteX10" fmla="*/ 2454966 w 3309731"/>
                <a:gd name="connsiteY10" fmla="*/ 759489 h 4050467"/>
                <a:gd name="connsiteX11" fmla="*/ 2852531 w 3309731"/>
                <a:gd name="connsiteY11" fmla="*/ 113445 h 4050467"/>
                <a:gd name="connsiteX12" fmla="*/ 3309731 w 3309731"/>
                <a:gd name="connsiteY12" fmla="*/ 4115 h 4050467"/>
                <a:gd name="connsiteX0" fmla="*/ 0 w 3309731"/>
                <a:gd name="connsiteY0" fmla="*/ 3810802 h 4050467"/>
                <a:gd name="connsiteX1" fmla="*/ 437321 w 3309731"/>
                <a:gd name="connsiteY1" fmla="*/ 3790923 h 4050467"/>
                <a:gd name="connsiteX2" fmla="*/ 687465 w 3309731"/>
                <a:gd name="connsiteY2" fmla="*/ 3632722 h 4050467"/>
                <a:gd name="connsiteX3" fmla="*/ 555242 w 3309731"/>
                <a:gd name="connsiteY3" fmla="*/ 3392867 h 4050467"/>
                <a:gd name="connsiteX4" fmla="*/ 308009 w 3309731"/>
                <a:gd name="connsiteY4" fmla="*/ 3526198 h 4050467"/>
                <a:gd name="connsiteX5" fmla="*/ 487018 w 3309731"/>
                <a:gd name="connsiteY5" fmla="*/ 3840619 h 4050467"/>
                <a:gd name="connsiteX6" fmla="*/ 1113183 w 3309731"/>
                <a:gd name="connsiteY6" fmla="*/ 4049341 h 4050467"/>
                <a:gd name="connsiteX7" fmla="*/ 1709531 w 3309731"/>
                <a:gd name="connsiteY7" fmla="*/ 3751167 h 4050467"/>
                <a:gd name="connsiteX8" fmla="*/ 2206487 w 3309731"/>
                <a:gd name="connsiteY8" fmla="*/ 2926219 h 4050467"/>
                <a:gd name="connsiteX9" fmla="*/ 2345635 w 3309731"/>
                <a:gd name="connsiteY9" fmla="*/ 1504923 h 4050467"/>
                <a:gd name="connsiteX10" fmla="*/ 2454966 w 3309731"/>
                <a:gd name="connsiteY10" fmla="*/ 759489 h 4050467"/>
                <a:gd name="connsiteX11" fmla="*/ 2852531 w 3309731"/>
                <a:gd name="connsiteY11" fmla="*/ 113445 h 4050467"/>
                <a:gd name="connsiteX12" fmla="*/ 3309731 w 3309731"/>
                <a:gd name="connsiteY12" fmla="*/ 4115 h 4050467"/>
                <a:gd name="connsiteX0" fmla="*/ 0 w 3309731"/>
                <a:gd name="connsiteY0" fmla="*/ 3810802 h 4050467"/>
                <a:gd name="connsiteX1" fmla="*/ 437321 w 3309731"/>
                <a:gd name="connsiteY1" fmla="*/ 3790923 h 4050467"/>
                <a:gd name="connsiteX2" fmla="*/ 687465 w 3309731"/>
                <a:gd name="connsiteY2" fmla="*/ 3632722 h 4050467"/>
                <a:gd name="connsiteX3" fmla="*/ 555242 w 3309731"/>
                <a:gd name="connsiteY3" fmla="*/ 3392867 h 4050467"/>
                <a:gd name="connsiteX4" fmla="*/ 308009 w 3309731"/>
                <a:gd name="connsiteY4" fmla="*/ 3526198 h 4050467"/>
                <a:gd name="connsiteX5" fmla="*/ 487018 w 3309731"/>
                <a:gd name="connsiteY5" fmla="*/ 3840619 h 4050467"/>
                <a:gd name="connsiteX6" fmla="*/ 1113183 w 3309731"/>
                <a:gd name="connsiteY6" fmla="*/ 4049341 h 4050467"/>
                <a:gd name="connsiteX7" fmla="*/ 1709531 w 3309731"/>
                <a:gd name="connsiteY7" fmla="*/ 3751167 h 4050467"/>
                <a:gd name="connsiteX8" fmla="*/ 2206487 w 3309731"/>
                <a:gd name="connsiteY8" fmla="*/ 2926219 h 4050467"/>
                <a:gd name="connsiteX9" fmla="*/ 2345635 w 3309731"/>
                <a:gd name="connsiteY9" fmla="*/ 1504923 h 4050467"/>
                <a:gd name="connsiteX10" fmla="*/ 2454966 w 3309731"/>
                <a:gd name="connsiteY10" fmla="*/ 759489 h 4050467"/>
                <a:gd name="connsiteX11" fmla="*/ 2852531 w 3309731"/>
                <a:gd name="connsiteY11" fmla="*/ 113445 h 4050467"/>
                <a:gd name="connsiteX12" fmla="*/ 3309731 w 3309731"/>
                <a:gd name="connsiteY12" fmla="*/ 4115 h 4050467"/>
                <a:gd name="connsiteX0" fmla="*/ 0 w 3309731"/>
                <a:gd name="connsiteY0" fmla="*/ 3810802 h 4028190"/>
                <a:gd name="connsiteX1" fmla="*/ 437321 w 3309731"/>
                <a:gd name="connsiteY1" fmla="*/ 3790923 h 4028190"/>
                <a:gd name="connsiteX2" fmla="*/ 687465 w 3309731"/>
                <a:gd name="connsiteY2" fmla="*/ 3632722 h 4028190"/>
                <a:gd name="connsiteX3" fmla="*/ 555242 w 3309731"/>
                <a:gd name="connsiteY3" fmla="*/ 3392867 h 4028190"/>
                <a:gd name="connsiteX4" fmla="*/ 308009 w 3309731"/>
                <a:gd name="connsiteY4" fmla="*/ 3526198 h 4028190"/>
                <a:gd name="connsiteX5" fmla="*/ 487018 w 3309731"/>
                <a:gd name="connsiteY5" fmla="*/ 3840619 h 4028190"/>
                <a:gd name="connsiteX6" fmla="*/ 1101964 w 3309731"/>
                <a:gd name="connsiteY6" fmla="*/ 4026902 h 4028190"/>
                <a:gd name="connsiteX7" fmla="*/ 1709531 w 3309731"/>
                <a:gd name="connsiteY7" fmla="*/ 3751167 h 4028190"/>
                <a:gd name="connsiteX8" fmla="*/ 2206487 w 3309731"/>
                <a:gd name="connsiteY8" fmla="*/ 2926219 h 4028190"/>
                <a:gd name="connsiteX9" fmla="*/ 2345635 w 3309731"/>
                <a:gd name="connsiteY9" fmla="*/ 1504923 h 4028190"/>
                <a:gd name="connsiteX10" fmla="*/ 2454966 w 3309731"/>
                <a:gd name="connsiteY10" fmla="*/ 759489 h 4028190"/>
                <a:gd name="connsiteX11" fmla="*/ 2852531 w 3309731"/>
                <a:gd name="connsiteY11" fmla="*/ 113445 h 4028190"/>
                <a:gd name="connsiteX12" fmla="*/ 3309731 w 3309731"/>
                <a:gd name="connsiteY12" fmla="*/ 4115 h 4028190"/>
                <a:gd name="connsiteX0" fmla="*/ 0 w 3309731"/>
                <a:gd name="connsiteY0" fmla="*/ 3810802 h 4028190"/>
                <a:gd name="connsiteX1" fmla="*/ 437321 w 3309731"/>
                <a:gd name="connsiteY1" fmla="*/ 3790923 h 4028190"/>
                <a:gd name="connsiteX2" fmla="*/ 687465 w 3309731"/>
                <a:gd name="connsiteY2" fmla="*/ 3632722 h 4028190"/>
                <a:gd name="connsiteX3" fmla="*/ 555242 w 3309731"/>
                <a:gd name="connsiteY3" fmla="*/ 3392867 h 4028190"/>
                <a:gd name="connsiteX4" fmla="*/ 308009 w 3309731"/>
                <a:gd name="connsiteY4" fmla="*/ 3526198 h 4028190"/>
                <a:gd name="connsiteX5" fmla="*/ 487018 w 3309731"/>
                <a:gd name="connsiteY5" fmla="*/ 3840619 h 4028190"/>
                <a:gd name="connsiteX6" fmla="*/ 1101964 w 3309731"/>
                <a:gd name="connsiteY6" fmla="*/ 4026902 h 4028190"/>
                <a:gd name="connsiteX7" fmla="*/ 1709531 w 3309731"/>
                <a:gd name="connsiteY7" fmla="*/ 3751167 h 4028190"/>
                <a:gd name="connsiteX8" fmla="*/ 2206487 w 3309731"/>
                <a:gd name="connsiteY8" fmla="*/ 2926219 h 4028190"/>
                <a:gd name="connsiteX9" fmla="*/ 2345635 w 3309731"/>
                <a:gd name="connsiteY9" fmla="*/ 1504923 h 4028190"/>
                <a:gd name="connsiteX10" fmla="*/ 2454966 w 3309731"/>
                <a:gd name="connsiteY10" fmla="*/ 759489 h 4028190"/>
                <a:gd name="connsiteX11" fmla="*/ 2852531 w 3309731"/>
                <a:gd name="connsiteY11" fmla="*/ 113445 h 4028190"/>
                <a:gd name="connsiteX12" fmla="*/ 3309731 w 3309731"/>
                <a:gd name="connsiteY12" fmla="*/ 4115 h 4028190"/>
                <a:gd name="connsiteX0" fmla="*/ 0 w 3309731"/>
                <a:gd name="connsiteY0" fmla="*/ 3810802 h 4028190"/>
                <a:gd name="connsiteX1" fmla="*/ 437321 w 3309731"/>
                <a:gd name="connsiteY1" fmla="*/ 3790923 h 4028190"/>
                <a:gd name="connsiteX2" fmla="*/ 687465 w 3309731"/>
                <a:gd name="connsiteY2" fmla="*/ 3632722 h 4028190"/>
                <a:gd name="connsiteX3" fmla="*/ 555242 w 3309731"/>
                <a:gd name="connsiteY3" fmla="*/ 3392867 h 4028190"/>
                <a:gd name="connsiteX4" fmla="*/ 308009 w 3309731"/>
                <a:gd name="connsiteY4" fmla="*/ 3526198 h 4028190"/>
                <a:gd name="connsiteX5" fmla="*/ 487018 w 3309731"/>
                <a:gd name="connsiteY5" fmla="*/ 3840619 h 4028190"/>
                <a:gd name="connsiteX6" fmla="*/ 1101964 w 3309731"/>
                <a:gd name="connsiteY6" fmla="*/ 4026902 h 4028190"/>
                <a:gd name="connsiteX7" fmla="*/ 1709531 w 3309731"/>
                <a:gd name="connsiteY7" fmla="*/ 3751167 h 4028190"/>
                <a:gd name="connsiteX8" fmla="*/ 2206487 w 3309731"/>
                <a:gd name="connsiteY8" fmla="*/ 2926219 h 4028190"/>
                <a:gd name="connsiteX9" fmla="*/ 2345635 w 3309731"/>
                <a:gd name="connsiteY9" fmla="*/ 1504923 h 4028190"/>
                <a:gd name="connsiteX10" fmla="*/ 2454966 w 3309731"/>
                <a:gd name="connsiteY10" fmla="*/ 759489 h 4028190"/>
                <a:gd name="connsiteX11" fmla="*/ 2852531 w 3309731"/>
                <a:gd name="connsiteY11" fmla="*/ 113445 h 4028190"/>
                <a:gd name="connsiteX12" fmla="*/ 3309731 w 3309731"/>
                <a:gd name="connsiteY12" fmla="*/ 4115 h 4028190"/>
                <a:gd name="connsiteX0" fmla="*/ 0 w 3309731"/>
                <a:gd name="connsiteY0" fmla="*/ 3807518 h 4024906"/>
                <a:gd name="connsiteX1" fmla="*/ 437321 w 3309731"/>
                <a:gd name="connsiteY1" fmla="*/ 3787639 h 4024906"/>
                <a:gd name="connsiteX2" fmla="*/ 687465 w 3309731"/>
                <a:gd name="connsiteY2" fmla="*/ 3629438 h 4024906"/>
                <a:gd name="connsiteX3" fmla="*/ 555242 w 3309731"/>
                <a:gd name="connsiteY3" fmla="*/ 3389583 h 4024906"/>
                <a:gd name="connsiteX4" fmla="*/ 308009 w 3309731"/>
                <a:gd name="connsiteY4" fmla="*/ 3522914 h 4024906"/>
                <a:gd name="connsiteX5" fmla="*/ 487018 w 3309731"/>
                <a:gd name="connsiteY5" fmla="*/ 3837335 h 4024906"/>
                <a:gd name="connsiteX6" fmla="*/ 1101964 w 3309731"/>
                <a:gd name="connsiteY6" fmla="*/ 4023618 h 4024906"/>
                <a:gd name="connsiteX7" fmla="*/ 1709531 w 3309731"/>
                <a:gd name="connsiteY7" fmla="*/ 3747883 h 4024906"/>
                <a:gd name="connsiteX8" fmla="*/ 2206487 w 3309731"/>
                <a:gd name="connsiteY8" fmla="*/ 2922935 h 4024906"/>
                <a:gd name="connsiteX9" fmla="*/ 2345635 w 3309731"/>
                <a:gd name="connsiteY9" fmla="*/ 1501639 h 4024906"/>
                <a:gd name="connsiteX10" fmla="*/ 2454966 w 3309731"/>
                <a:gd name="connsiteY10" fmla="*/ 756205 h 4024906"/>
                <a:gd name="connsiteX11" fmla="*/ 2729115 w 3309731"/>
                <a:gd name="connsiteY11" fmla="*/ 171869 h 4024906"/>
                <a:gd name="connsiteX12" fmla="*/ 3309731 w 3309731"/>
                <a:gd name="connsiteY12" fmla="*/ 831 h 4024906"/>
                <a:gd name="connsiteX0" fmla="*/ 0 w 3309731"/>
                <a:gd name="connsiteY0" fmla="*/ 3807518 h 4024906"/>
                <a:gd name="connsiteX1" fmla="*/ 437321 w 3309731"/>
                <a:gd name="connsiteY1" fmla="*/ 3787639 h 4024906"/>
                <a:gd name="connsiteX2" fmla="*/ 687465 w 3309731"/>
                <a:gd name="connsiteY2" fmla="*/ 3629438 h 4024906"/>
                <a:gd name="connsiteX3" fmla="*/ 555242 w 3309731"/>
                <a:gd name="connsiteY3" fmla="*/ 3389583 h 4024906"/>
                <a:gd name="connsiteX4" fmla="*/ 308009 w 3309731"/>
                <a:gd name="connsiteY4" fmla="*/ 3522914 h 4024906"/>
                <a:gd name="connsiteX5" fmla="*/ 487018 w 3309731"/>
                <a:gd name="connsiteY5" fmla="*/ 3837335 h 4024906"/>
                <a:gd name="connsiteX6" fmla="*/ 1101964 w 3309731"/>
                <a:gd name="connsiteY6" fmla="*/ 4023618 h 4024906"/>
                <a:gd name="connsiteX7" fmla="*/ 1709531 w 3309731"/>
                <a:gd name="connsiteY7" fmla="*/ 3747883 h 4024906"/>
                <a:gd name="connsiteX8" fmla="*/ 2206487 w 3309731"/>
                <a:gd name="connsiteY8" fmla="*/ 2922935 h 4024906"/>
                <a:gd name="connsiteX9" fmla="*/ 2345635 w 3309731"/>
                <a:gd name="connsiteY9" fmla="*/ 1501639 h 4024906"/>
                <a:gd name="connsiteX10" fmla="*/ 2454966 w 3309731"/>
                <a:gd name="connsiteY10" fmla="*/ 756205 h 4024906"/>
                <a:gd name="connsiteX11" fmla="*/ 2729115 w 3309731"/>
                <a:gd name="connsiteY11" fmla="*/ 171869 h 4024906"/>
                <a:gd name="connsiteX12" fmla="*/ 3309731 w 3309731"/>
                <a:gd name="connsiteY12" fmla="*/ 831 h 4024906"/>
                <a:gd name="connsiteX0" fmla="*/ 0 w 3309731"/>
                <a:gd name="connsiteY0" fmla="*/ 3807518 h 4024906"/>
                <a:gd name="connsiteX1" fmla="*/ 437321 w 3309731"/>
                <a:gd name="connsiteY1" fmla="*/ 3787639 h 4024906"/>
                <a:gd name="connsiteX2" fmla="*/ 687465 w 3309731"/>
                <a:gd name="connsiteY2" fmla="*/ 3629438 h 4024906"/>
                <a:gd name="connsiteX3" fmla="*/ 555242 w 3309731"/>
                <a:gd name="connsiteY3" fmla="*/ 3389583 h 4024906"/>
                <a:gd name="connsiteX4" fmla="*/ 308009 w 3309731"/>
                <a:gd name="connsiteY4" fmla="*/ 3522914 h 4024906"/>
                <a:gd name="connsiteX5" fmla="*/ 487018 w 3309731"/>
                <a:gd name="connsiteY5" fmla="*/ 3837335 h 4024906"/>
                <a:gd name="connsiteX6" fmla="*/ 1101964 w 3309731"/>
                <a:gd name="connsiteY6" fmla="*/ 4023618 h 4024906"/>
                <a:gd name="connsiteX7" fmla="*/ 1709531 w 3309731"/>
                <a:gd name="connsiteY7" fmla="*/ 3747883 h 4024906"/>
                <a:gd name="connsiteX8" fmla="*/ 2206487 w 3309731"/>
                <a:gd name="connsiteY8" fmla="*/ 2922935 h 4024906"/>
                <a:gd name="connsiteX9" fmla="*/ 2345635 w 3309731"/>
                <a:gd name="connsiteY9" fmla="*/ 1501639 h 4024906"/>
                <a:gd name="connsiteX10" fmla="*/ 2729115 w 3309731"/>
                <a:gd name="connsiteY10" fmla="*/ 171869 h 4024906"/>
                <a:gd name="connsiteX11" fmla="*/ 3309731 w 3309731"/>
                <a:gd name="connsiteY11" fmla="*/ 831 h 4024906"/>
                <a:gd name="connsiteX0" fmla="*/ 0 w 3309731"/>
                <a:gd name="connsiteY0" fmla="*/ 3807518 h 4024906"/>
                <a:gd name="connsiteX1" fmla="*/ 437321 w 3309731"/>
                <a:gd name="connsiteY1" fmla="*/ 3787639 h 4024906"/>
                <a:gd name="connsiteX2" fmla="*/ 687465 w 3309731"/>
                <a:gd name="connsiteY2" fmla="*/ 3629438 h 4024906"/>
                <a:gd name="connsiteX3" fmla="*/ 555242 w 3309731"/>
                <a:gd name="connsiteY3" fmla="*/ 3389583 h 4024906"/>
                <a:gd name="connsiteX4" fmla="*/ 308009 w 3309731"/>
                <a:gd name="connsiteY4" fmla="*/ 3522914 h 4024906"/>
                <a:gd name="connsiteX5" fmla="*/ 487018 w 3309731"/>
                <a:gd name="connsiteY5" fmla="*/ 3837335 h 4024906"/>
                <a:gd name="connsiteX6" fmla="*/ 1101964 w 3309731"/>
                <a:gd name="connsiteY6" fmla="*/ 4023618 h 4024906"/>
                <a:gd name="connsiteX7" fmla="*/ 1709531 w 3309731"/>
                <a:gd name="connsiteY7" fmla="*/ 3747883 h 4024906"/>
                <a:gd name="connsiteX8" fmla="*/ 2206487 w 3309731"/>
                <a:gd name="connsiteY8" fmla="*/ 2922935 h 4024906"/>
                <a:gd name="connsiteX9" fmla="*/ 2345635 w 3309731"/>
                <a:gd name="connsiteY9" fmla="*/ 1501639 h 4024906"/>
                <a:gd name="connsiteX10" fmla="*/ 2729115 w 3309731"/>
                <a:gd name="connsiteY10" fmla="*/ 171869 h 4024906"/>
                <a:gd name="connsiteX11" fmla="*/ 3309731 w 3309731"/>
                <a:gd name="connsiteY11" fmla="*/ 831 h 4024906"/>
                <a:gd name="connsiteX0" fmla="*/ 0 w 3309731"/>
                <a:gd name="connsiteY0" fmla="*/ 3807518 h 4024906"/>
                <a:gd name="connsiteX1" fmla="*/ 437321 w 3309731"/>
                <a:gd name="connsiteY1" fmla="*/ 3787639 h 4024906"/>
                <a:gd name="connsiteX2" fmla="*/ 687465 w 3309731"/>
                <a:gd name="connsiteY2" fmla="*/ 3629438 h 4024906"/>
                <a:gd name="connsiteX3" fmla="*/ 555242 w 3309731"/>
                <a:gd name="connsiteY3" fmla="*/ 3389583 h 4024906"/>
                <a:gd name="connsiteX4" fmla="*/ 308009 w 3309731"/>
                <a:gd name="connsiteY4" fmla="*/ 3522914 h 4024906"/>
                <a:gd name="connsiteX5" fmla="*/ 487018 w 3309731"/>
                <a:gd name="connsiteY5" fmla="*/ 3837335 h 4024906"/>
                <a:gd name="connsiteX6" fmla="*/ 1101964 w 3309731"/>
                <a:gd name="connsiteY6" fmla="*/ 4023618 h 4024906"/>
                <a:gd name="connsiteX7" fmla="*/ 1709531 w 3309731"/>
                <a:gd name="connsiteY7" fmla="*/ 3747883 h 4024906"/>
                <a:gd name="connsiteX8" fmla="*/ 2206487 w 3309731"/>
                <a:gd name="connsiteY8" fmla="*/ 2922935 h 4024906"/>
                <a:gd name="connsiteX9" fmla="*/ 2345635 w 3309731"/>
                <a:gd name="connsiteY9" fmla="*/ 1501639 h 4024906"/>
                <a:gd name="connsiteX10" fmla="*/ 2729115 w 3309731"/>
                <a:gd name="connsiteY10" fmla="*/ 171869 h 4024906"/>
                <a:gd name="connsiteX11" fmla="*/ 3309731 w 3309731"/>
                <a:gd name="connsiteY11" fmla="*/ 831 h 4024906"/>
                <a:gd name="connsiteX0" fmla="*/ 0 w 3309731"/>
                <a:gd name="connsiteY0" fmla="*/ 3807518 h 4024906"/>
                <a:gd name="connsiteX1" fmla="*/ 437321 w 3309731"/>
                <a:gd name="connsiteY1" fmla="*/ 3787639 h 4024906"/>
                <a:gd name="connsiteX2" fmla="*/ 687465 w 3309731"/>
                <a:gd name="connsiteY2" fmla="*/ 3629438 h 4024906"/>
                <a:gd name="connsiteX3" fmla="*/ 555242 w 3309731"/>
                <a:gd name="connsiteY3" fmla="*/ 3389583 h 4024906"/>
                <a:gd name="connsiteX4" fmla="*/ 308009 w 3309731"/>
                <a:gd name="connsiteY4" fmla="*/ 3522914 h 4024906"/>
                <a:gd name="connsiteX5" fmla="*/ 487018 w 3309731"/>
                <a:gd name="connsiteY5" fmla="*/ 3837335 h 4024906"/>
                <a:gd name="connsiteX6" fmla="*/ 1101964 w 3309731"/>
                <a:gd name="connsiteY6" fmla="*/ 4023618 h 4024906"/>
                <a:gd name="connsiteX7" fmla="*/ 1709531 w 3309731"/>
                <a:gd name="connsiteY7" fmla="*/ 3747883 h 4024906"/>
                <a:gd name="connsiteX8" fmla="*/ 2206487 w 3309731"/>
                <a:gd name="connsiteY8" fmla="*/ 2922935 h 4024906"/>
                <a:gd name="connsiteX9" fmla="*/ 2345635 w 3309731"/>
                <a:gd name="connsiteY9" fmla="*/ 1501639 h 4024906"/>
                <a:gd name="connsiteX10" fmla="*/ 2729115 w 3309731"/>
                <a:gd name="connsiteY10" fmla="*/ 171869 h 4024906"/>
                <a:gd name="connsiteX11" fmla="*/ 3309731 w 3309731"/>
                <a:gd name="connsiteY11" fmla="*/ 831 h 4024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09731" h="4024906">
                  <a:moveTo>
                    <a:pt x="0" y="3807518"/>
                  </a:moveTo>
                  <a:cubicBezTo>
                    <a:pt x="139148" y="3811659"/>
                    <a:pt x="322744" y="3817319"/>
                    <a:pt x="437321" y="3787639"/>
                  </a:cubicBezTo>
                  <a:cubicBezTo>
                    <a:pt x="551899" y="3757959"/>
                    <a:pt x="662201" y="3718220"/>
                    <a:pt x="687465" y="3629438"/>
                  </a:cubicBezTo>
                  <a:cubicBezTo>
                    <a:pt x="712729" y="3540656"/>
                    <a:pt x="618485" y="3407337"/>
                    <a:pt x="555242" y="3389583"/>
                  </a:cubicBezTo>
                  <a:cubicBezTo>
                    <a:pt x="491999" y="3371829"/>
                    <a:pt x="330600" y="3403411"/>
                    <a:pt x="308009" y="3522914"/>
                  </a:cubicBezTo>
                  <a:cubicBezTo>
                    <a:pt x="285418" y="3642417"/>
                    <a:pt x="354692" y="3753884"/>
                    <a:pt x="487018" y="3837335"/>
                  </a:cubicBezTo>
                  <a:cubicBezTo>
                    <a:pt x="619344" y="3920786"/>
                    <a:pt x="898212" y="4038527"/>
                    <a:pt x="1101964" y="4023618"/>
                  </a:cubicBezTo>
                  <a:cubicBezTo>
                    <a:pt x="1305716" y="4008709"/>
                    <a:pt x="1525444" y="3931330"/>
                    <a:pt x="1709531" y="3747883"/>
                  </a:cubicBezTo>
                  <a:cubicBezTo>
                    <a:pt x="1893618" y="3564436"/>
                    <a:pt x="2100470" y="3297309"/>
                    <a:pt x="2206487" y="2922935"/>
                  </a:cubicBezTo>
                  <a:cubicBezTo>
                    <a:pt x="2312504" y="2548561"/>
                    <a:pt x="2342677" y="1657220"/>
                    <a:pt x="2345635" y="1501639"/>
                  </a:cubicBezTo>
                  <a:cubicBezTo>
                    <a:pt x="2348593" y="1346058"/>
                    <a:pt x="2360869" y="494932"/>
                    <a:pt x="2729115" y="171869"/>
                  </a:cubicBezTo>
                  <a:cubicBezTo>
                    <a:pt x="2871576" y="45973"/>
                    <a:pt x="3152361" y="-7452"/>
                    <a:pt x="3309731" y="831"/>
                  </a:cubicBezTo>
                </a:path>
              </a:pathLst>
            </a:custGeom>
            <a:noFill/>
            <a:ln w="38100">
              <a:solidFill>
                <a:srgbClr val="F7CBC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ED67CAAF-BBDE-400E-865A-3FA25C5B2D9C}"/>
                </a:ext>
              </a:extLst>
            </p:cNvPr>
            <p:cNvSpPr txBox="1"/>
            <p:nvPr/>
          </p:nvSpPr>
          <p:spPr>
            <a:xfrm>
              <a:off x="8564716" y="5232724"/>
              <a:ext cx="86754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231</a:t>
              </a: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DAD37E06-B3C5-417A-9C95-8718D90EDBC6}"/>
              </a:ext>
            </a:extLst>
          </p:cNvPr>
          <p:cNvSpPr txBox="1"/>
          <p:nvPr/>
        </p:nvSpPr>
        <p:spPr>
          <a:xfrm>
            <a:off x="8549218" y="2680057"/>
            <a:ext cx="867545" cy="584775"/>
          </a:xfrm>
          <a:prstGeom prst="rect">
            <a:avLst/>
          </a:prstGeom>
          <a:solidFill>
            <a:srgbClr val="71CFEC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en-VN" sz="3200" dirty="0"/>
              <a:t>794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451F8E5-AE09-4286-9F34-50E265516B46}"/>
              </a:ext>
            </a:extLst>
          </p:cNvPr>
          <p:cNvSpPr txBox="1"/>
          <p:nvPr/>
        </p:nvSpPr>
        <p:spPr>
          <a:xfrm>
            <a:off x="9150463" y="3863345"/>
            <a:ext cx="867545" cy="584775"/>
          </a:xfrm>
          <a:prstGeom prst="rect">
            <a:avLst/>
          </a:prstGeom>
          <a:solidFill>
            <a:srgbClr val="C3DEA0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en-VN" sz="3200" dirty="0"/>
              <a:t>601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49ECC2E-E5A0-41A5-9E6B-F68129B52266}"/>
              </a:ext>
            </a:extLst>
          </p:cNvPr>
          <p:cNvSpPr txBox="1"/>
          <p:nvPr/>
        </p:nvSpPr>
        <p:spPr>
          <a:xfrm>
            <a:off x="8942851" y="1579483"/>
            <a:ext cx="867545" cy="584775"/>
          </a:xfrm>
          <a:prstGeom prst="rect">
            <a:avLst/>
          </a:prstGeom>
          <a:solidFill>
            <a:srgbClr val="F7CBC9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en-VN" sz="3200" dirty="0"/>
              <a:t>855</a:t>
            </a:r>
          </a:p>
        </p:txBody>
      </p:sp>
    </p:spTree>
    <p:extLst>
      <p:ext uri="{BB962C8B-B14F-4D97-AF65-F5344CB8AC3E}">
        <p14:creationId xmlns:p14="http://schemas.microsoft.com/office/powerpoint/2010/main" val="4263815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  <p:bldP spid="4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ounded Rectangle 2">
            <a:extLst>
              <a:ext uri="{FF2B5EF4-FFF2-40B4-BE49-F238E27FC236}">
                <a16:creationId xmlns:a16="http://schemas.microsoft.com/office/drawing/2014/main" id="{0CBABD1D-F4FF-4E27-B165-F5000081D5EB}"/>
              </a:ext>
            </a:extLst>
          </p:cNvPr>
          <p:cNvSpPr/>
          <p:nvPr/>
        </p:nvSpPr>
        <p:spPr>
          <a:xfrm>
            <a:off x="1548632" y="383350"/>
            <a:ext cx="1411543" cy="523220"/>
          </a:xfrm>
          <a:prstGeom prst="roundRect">
            <a:avLst/>
          </a:pr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60810E9B-EC11-4A0C-AEF5-139D8D45A9BC}"/>
              </a:ext>
            </a:extLst>
          </p:cNvPr>
          <p:cNvGrpSpPr/>
          <p:nvPr/>
        </p:nvGrpSpPr>
        <p:grpSpPr>
          <a:xfrm>
            <a:off x="930678" y="243868"/>
            <a:ext cx="10150610" cy="1224181"/>
            <a:chOff x="1183343" y="1379686"/>
            <a:chExt cx="10150610" cy="1224181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1192A1C5-5AA9-48F1-9748-16880DBA7F39}"/>
                </a:ext>
              </a:extLst>
            </p:cNvPr>
            <p:cNvSpPr txBox="1"/>
            <p:nvPr/>
          </p:nvSpPr>
          <p:spPr>
            <a:xfrm>
              <a:off x="1888087" y="1379686"/>
              <a:ext cx="9445866" cy="1224181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err="1"/>
                <a:t>Đ</a:t>
              </a:r>
              <a:r>
                <a:rPr lang="en-US" sz="2800" dirty="0"/>
                <a:t> / S ?</a:t>
              </a:r>
            </a:p>
            <a:p>
              <a:pPr>
                <a:lnSpc>
                  <a:spcPct val="150000"/>
                </a:lnSpc>
              </a:pPr>
              <a:r>
                <a:rPr lang="en-US" sz="2400" dirty="0" err="1"/>
                <a:t>Ảnh</a:t>
              </a:r>
              <a:r>
                <a:rPr lang="en-US" sz="2400" dirty="0"/>
                <a:t> </a:t>
              </a:r>
              <a:r>
                <a:rPr lang="en-US" sz="2400" dirty="0" err="1"/>
                <a:t>thẻ</a:t>
              </a:r>
              <a:r>
                <a:rPr lang="en-US" sz="2400" dirty="0"/>
                <a:t> </a:t>
              </a:r>
              <a:r>
                <a:rPr lang="en-US" sz="2400" dirty="0" err="1"/>
                <a:t>của</a:t>
              </a:r>
              <a:r>
                <a:rPr lang="en-US" sz="2400" dirty="0"/>
                <a:t> </a:t>
              </a:r>
              <a:r>
                <a:rPr lang="en-US" sz="2400" dirty="0" err="1"/>
                <a:t>mỗi</a:t>
              </a:r>
              <a:r>
                <a:rPr lang="en-US" sz="2400" dirty="0"/>
                <a:t> </a:t>
              </a:r>
              <a:r>
                <a:rPr lang="en-US" sz="2400" dirty="0" err="1"/>
                <a:t>bạn</a:t>
              </a:r>
              <a:r>
                <a:rPr lang="en-US" sz="2400" dirty="0"/>
                <a:t> </a:t>
              </a:r>
              <a:r>
                <a:rPr lang="en-US" sz="2400" dirty="0" err="1"/>
                <a:t>đã</a:t>
              </a:r>
              <a:r>
                <a:rPr lang="en-US" sz="2400" dirty="0"/>
                <a:t> </a:t>
              </a:r>
              <a:r>
                <a:rPr lang="en-US" sz="2400" dirty="0" err="1"/>
                <a:t>che</a:t>
              </a:r>
              <a:r>
                <a:rPr lang="en-US" sz="2400" dirty="0"/>
                <a:t> </a:t>
              </a:r>
              <a:r>
                <a:rPr lang="en-US" sz="2400" dirty="0" err="1"/>
                <a:t>một</a:t>
              </a:r>
              <a:r>
                <a:rPr lang="en-US" sz="2400" dirty="0"/>
                <a:t> </a:t>
              </a:r>
              <a:r>
                <a:rPr lang="en-US" sz="2400" dirty="0" err="1"/>
                <a:t>số</a:t>
              </a:r>
              <a:r>
                <a:rPr lang="en-US" sz="2400" dirty="0"/>
                <a:t> </a:t>
              </a:r>
              <a:r>
                <a:rPr lang="en-US" sz="2400" dirty="0" err="1"/>
                <a:t>trên</a:t>
              </a:r>
              <a:r>
                <a:rPr lang="en-US" sz="2400" dirty="0"/>
                <a:t> </a:t>
              </a:r>
              <a:r>
                <a:rPr lang="en-US" sz="2400" dirty="0" err="1"/>
                <a:t>tia</a:t>
              </a:r>
              <a:r>
                <a:rPr lang="en-US" sz="2400" dirty="0"/>
                <a:t> </a:t>
              </a:r>
              <a:r>
                <a:rPr lang="en-US" sz="2400" dirty="0" err="1"/>
                <a:t>số</a:t>
              </a:r>
              <a:r>
                <a:rPr lang="en-US" sz="2400" dirty="0"/>
                <a:t> </a:t>
              </a:r>
              <a:r>
                <a:rPr lang="en-US" sz="2400" dirty="0" err="1"/>
                <a:t>dưới</a:t>
              </a:r>
              <a:r>
                <a:rPr lang="en-US" sz="2400" dirty="0"/>
                <a:t> </a:t>
              </a:r>
              <a:r>
                <a:rPr lang="en-US" sz="2400" dirty="0" err="1"/>
                <a:t>đây</a:t>
              </a:r>
              <a:r>
                <a:rPr lang="en-US" sz="2400" dirty="0"/>
                <a:t>: </a:t>
              </a: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9877A1CA-B44D-41D7-9411-82075A7325D9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2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0429E031-B7E3-4DA3-BD8B-66AD005BFF14}"/>
              </a:ext>
            </a:extLst>
          </p:cNvPr>
          <p:cNvGrpSpPr/>
          <p:nvPr/>
        </p:nvGrpSpPr>
        <p:grpSpPr>
          <a:xfrm>
            <a:off x="1106980" y="2603729"/>
            <a:ext cx="9972500" cy="825255"/>
            <a:chOff x="1131714" y="2591928"/>
            <a:chExt cx="8190855" cy="677820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17489DB9-832F-4942-9AD4-D6850AB3DEDC}"/>
                </a:ext>
              </a:extLst>
            </p:cNvPr>
            <p:cNvGrpSpPr/>
            <p:nvPr/>
          </p:nvGrpSpPr>
          <p:grpSpPr>
            <a:xfrm>
              <a:off x="1131714" y="2969690"/>
              <a:ext cx="8190855" cy="300058"/>
              <a:chOff x="422559" y="2976412"/>
              <a:chExt cx="8830234" cy="300058"/>
            </a:xfrm>
          </p:grpSpPr>
          <p:cxnSp>
            <p:nvCxnSpPr>
              <p:cNvPr id="59" name="Straight Arrow Connector 58">
                <a:extLst>
                  <a:ext uri="{FF2B5EF4-FFF2-40B4-BE49-F238E27FC236}">
                    <a16:creationId xmlns:a16="http://schemas.microsoft.com/office/drawing/2014/main" id="{18168C07-36BB-4285-A092-58C193B526F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2559" y="3119718"/>
                <a:ext cx="8830234" cy="6723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6C1AACAA-2F30-4E3F-A1F9-ABFA6DDFD3FB}"/>
                  </a:ext>
                </a:extLst>
              </p:cNvPr>
              <p:cNvCxnSpPr/>
              <p:nvPr/>
            </p:nvCxnSpPr>
            <p:spPr>
              <a:xfrm>
                <a:off x="932331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7CC48854-6F43-4D09-A2B4-2BB33C95C76E}"/>
                  </a:ext>
                </a:extLst>
              </p:cNvPr>
              <p:cNvCxnSpPr/>
              <p:nvPr/>
            </p:nvCxnSpPr>
            <p:spPr>
              <a:xfrm>
                <a:off x="1743637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E45DB74C-2393-4BFE-A13B-CB17AF484293}"/>
                  </a:ext>
                </a:extLst>
              </p:cNvPr>
              <p:cNvCxnSpPr/>
              <p:nvPr/>
            </p:nvCxnSpPr>
            <p:spPr>
              <a:xfrm>
                <a:off x="2532531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394B1D96-F186-43AA-B719-BFF0AC4CA165}"/>
                  </a:ext>
                </a:extLst>
              </p:cNvPr>
              <p:cNvCxnSpPr/>
              <p:nvPr/>
            </p:nvCxnSpPr>
            <p:spPr>
              <a:xfrm>
                <a:off x="3330390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366A7C58-F9C6-4283-B21D-D3BA850EAA3D}"/>
                  </a:ext>
                </a:extLst>
              </p:cNvPr>
              <p:cNvCxnSpPr/>
              <p:nvPr/>
            </p:nvCxnSpPr>
            <p:spPr>
              <a:xfrm>
                <a:off x="4173073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98F76BD4-6BD3-43B3-B7EE-0564A3D5C0EF}"/>
                  </a:ext>
                </a:extLst>
              </p:cNvPr>
              <p:cNvCxnSpPr/>
              <p:nvPr/>
            </p:nvCxnSpPr>
            <p:spPr>
              <a:xfrm>
                <a:off x="4984379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51DB44EA-3884-44DA-8623-1D2808D4FD9D}"/>
                  </a:ext>
                </a:extLst>
              </p:cNvPr>
              <p:cNvCxnSpPr/>
              <p:nvPr/>
            </p:nvCxnSpPr>
            <p:spPr>
              <a:xfrm>
                <a:off x="5786720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C95E6C0A-60B6-42B1-92CD-67104D1FC80D}"/>
                  </a:ext>
                </a:extLst>
              </p:cNvPr>
              <p:cNvCxnSpPr/>
              <p:nvPr/>
            </p:nvCxnSpPr>
            <p:spPr>
              <a:xfrm>
                <a:off x="6598026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id="{6674E34C-281D-4706-B6B7-15CA324249F4}"/>
                  </a:ext>
                </a:extLst>
              </p:cNvPr>
              <p:cNvCxnSpPr/>
              <p:nvPr/>
            </p:nvCxnSpPr>
            <p:spPr>
              <a:xfrm>
                <a:off x="7431744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29F75875-41A7-4C04-B66F-14CEE609539C}"/>
                  </a:ext>
                </a:extLst>
              </p:cNvPr>
              <p:cNvCxnSpPr/>
              <p:nvPr/>
            </p:nvCxnSpPr>
            <p:spPr>
              <a:xfrm>
                <a:off x="8234085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8F300E0B-1455-4401-93F1-380D43A9E717}"/>
                </a:ext>
              </a:extLst>
            </p:cNvPr>
            <p:cNvSpPr txBox="1"/>
            <p:nvPr/>
          </p:nvSpPr>
          <p:spPr>
            <a:xfrm>
              <a:off x="1268603" y="2591928"/>
              <a:ext cx="646500" cy="379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400" dirty="0"/>
                <a:t>358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A39CC544-2FD7-4C38-BBF9-50A70B4BD028}"/>
                </a:ext>
              </a:extLst>
            </p:cNvPr>
            <p:cNvSpPr txBox="1"/>
            <p:nvPr/>
          </p:nvSpPr>
          <p:spPr>
            <a:xfrm>
              <a:off x="1989918" y="2591928"/>
              <a:ext cx="699921" cy="379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400" dirty="0"/>
                <a:t>359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D0E72E1D-301B-4352-9561-95B28CD152C7}"/>
                </a:ext>
              </a:extLst>
            </p:cNvPr>
            <p:cNvSpPr txBox="1"/>
            <p:nvPr/>
          </p:nvSpPr>
          <p:spPr>
            <a:xfrm>
              <a:off x="2734454" y="2595163"/>
              <a:ext cx="658907" cy="379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400" b="1" dirty="0">
                  <a:solidFill>
                    <a:srgbClr val="FF0000"/>
                  </a:solidFill>
                </a:rPr>
                <a:t>360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C5D43776-F7D6-4AAA-A0E2-A078DFC3A5D2}"/>
                </a:ext>
              </a:extLst>
            </p:cNvPr>
            <p:cNvSpPr txBox="1"/>
            <p:nvPr/>
          </p:nvSpPr>
          <p:spPr>
            <a:xfrm>
              <a:off x="3542506" y="2591928"/>
              <a:ext cx="585753" cy="379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400" dirty="0"/>
                <a:t>361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C8D96AC6-54C3-4F42-A26F-B28E636FEF29}"/>
                </a:ext>
              </a:extLst>
            </p:cNvPr>
            <p:cNvSpPr txBox="1"/>
            <p:nvPr/>
          </p:nvSpPr>
          <p:spPr>
            <a:xfrm>
              <a:off x="4300499" y="2595164"/>
              <a:ext cx="585753" cy="379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400" b="1" dirty="0">
                  <a:solidFill>
                    <a:srgbClr val="FF0000"/>
                  </a:solidFill>
                </a:rPr>
                <a:t>362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49723534-6B60-465C-A9E1-E0C15E23ACCE}"/>
                </a:ext>
              </a:extLst>
            </p:cNvPr>
            <p:cNvSpPr txBox="1"/>
            <p:nvPr/>
          </p:nvSpPr>
          <p:spPr>
            <a:xfrm>
              <a:off x="5062024" y="2591929"/>
              <a:ext cx="585753" cy="379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400" b="1" dirty="0">
                  <a:solidFill>
                    <a:srgbClr val="FF0000"/>
                  </a:solidFill>
                </a:rPr>
                <a:t>363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156E48EA-668C-4D7B-B9C9-B6F1B7C4F87C}"/>
                </a:ext>
              </a:extLst>
            </p:cNvPr>
            <p:cNvSpPr txBox="1"/>
            <p:nvPr/>
          </p:nvSpPr>
          <p:spPr>
            <a:xfrm>
              <a:off x="5806567" y="2595164"/>
              <a:ext cx="585753" cy="379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400" dirty="0"/>
                <a:t>364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F9F7EC90-EB2D-4848-949A-B9F9A7FCF8C4}"/>
                </a:ext>
              </a:extLst>
            </p:cNvPr>
            <p:cNvSpPr txBox="1"/>
            <p:nvPr/>
          </p:nvSpPr>
          <p:spPr>
            <a:xfrm>
              <a:off x="6568093" y="2591929"/>
              <a:ext cx="585753" cy="379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400" dirty="0"/>
                <a:t>365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3C53FBF7-3DA6-46DF-AFFA-DF6A29BA1445}"/>
                </a:ext>
              </a:extLst>
            </p:cNvPr>
            <p:cNvSpPr txBox="1"/>
            <p:nvPr/>
          </p:nvSpPr>
          <p:spPr>
            <a:xfrm>
              <a:off x="7361473" y="2591929"/>
              <a:ext cx="585753" cy="379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400" b="1" dirty="0">
                  <a:solidFill>
                    <a:srgbClr val="FF0000"/>
                  </a:solidFill>
                </a:rPr>
                <a:t>366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98B6091D-3D0F-49E9-98CB-CB547576890F}"/>
                </a:ext>
              </a:extLst>
            </p:cNvPr>
            <p:cNvSpPr txBox="1"/>
            <p:nvPr/>
          </p:nvSpPr>
          <p:spPr>
            <a:xfrm>
              <a:off x="8044511" y="2595166"/>
              <a:ext cx="708761" cy="379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400" dirty="0"/>
                <a:t>367</a:t>
              </a:r>
            </a:p>
          </p:txBody>
        </p:sp>
      </p:grpSp>
      <p:pic>
        <p:nvPicPr>
          <p:cNvPr id="70" name="Picture 69">
            <a:extLst>
              <a:ext uri="{FF2B5EF4-FFF2-40B4-BE49-F238E27FC236}">
                <a16:creationId xmlns:a16="http://schemas.microsoft.com/office/drawing/2014/main" id="{55B3F8FC-E58D-4ED0-9713-36D35FF59B9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9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16" t="7693" r="9998" b="1"/>
          <a:stretch/>
        </p:blipFill>
        <p:spPr>
          <a:xfrm>
            <a:off x="2974605" y="1922790"/>
            <a:ext cx="1008473" cy="1157327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93916AF2-15D0-428D-AA1E-DCCC1140F72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43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39" t="3668" r="1345"/>
          <a:stretch/>
        </p:blipFill>
        <p:spPr>
          <a:xfrm>
            <a:off x="4854728" y="1931088"/>
            <a:ext cx="984679" cy="1159647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9AB0C868-DB45-4FCE-A746-5F049D89E9C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34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33" t="3179" b="-1"/>
          <a:stretch/>
        </p:blipFill>
        <p:spPr>
          <a:xfrm>
            <a:off x="5801432" y="1931088"/>
            <a:ext cx="940977" cy="1159647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9BE1194B-1574-4937-AEF2-8BCFF4D76C6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3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89" t="5521"/>
          <a:stretch/>
        </p:blipFill>
        <p:spPr>
          <a:xfrm>
            <a:off x="8530809" y="1920469"/>
            <a:ext cx="992614" cy="1159648"/>
          </a:xfrm>
          <a:prstGeom prst="rect">
            <a:avLst/>
          </a:prstGeom>
        </p:spPr>
      </p:pic>
      <p:grpSp>
        <p:nvGrpSpPr>
          <p:cNvPr id="74" name="Group 73">
            <a:extLst>
              <a:ext uri="{FF2B5EF4-FFF2-40B4-BE49-F238E27FC236}">
                <a16:creationId xmlns:a16="http://schemas.microsoft.com/office/drawing/2014/main" id="{7596C0D5-A1DD-4797-8C50-A64A16C231BD}"/>
              </a:ext>
            </a:extLst>
          </p:cNvPr>
          <p:cNvGrpSpPr/>
          <p:nvPr/>
        </p:nvGrpSpPr>
        <p:grpSpPr>
          <a:xfrm>
            <a:off x="1049244" y="3417994"/>
            <a:ext cx="6725743" cy="3619132"/>
            <a:chOff x="1049244" y="3417994"/>
            <a:chExt cx="6725743" cy="3619132"/>
          </a:xfrm>
        </p:grpSpPr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A5E4684D-1E34-48BA-B6AD-DD0BD756BFA2}"/>
                </a:ext>
              </a:extLst>
            </p:cNvPr>
            <p:cNvSpPr txBox="1"/>
            <p:nvPr/>
          </p:nvSpPr>
          <p:spPr>
            <a:xfrm>
              <a:off x="1049244" y="3417994"/>
              <a:ext cx="5894562" cy="36191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VN" sz="2600" dirty="0"/>
                <a:t>Trong các số đã che đi:</a:t>
              </a:r>
            </a:p>
            <a:p>
              <a:pPr marL="342900" indent="-342900">
                <a:lnSpc>
                  <a:spcPct val="150000"/>
                </a:lnSpc>
                <a:buAutoNum type="alphaLcParenR"/>
              </a:pPr>
              <a:r>
                <a:rPr lang="en-VN" sz="2600" dirty="0"/>
                <a:t>Ảnh thẻ của Nam che số lớn nhất.</a:t>
              </a:r>
            </a:p>
            <a:p>
              <a:pPr marL="342900" indent="-342900">
                <a:lnSpc>
                  <a:spcPct val="150000"/>
                </a:lnSpc>
                <a:buFontTx/>
                <a:buAutoNum type="alphaLcParenR"/>
              </a:pPr>
              <a:r>
                <a:rPr lang="en-VN" sz="2600" dirty="0"/>
                <a:t>Ảnh thẻ của Rô-bốt che số lớn nhất.</a:t>
              </a:r>
            </a:p>
            <a:p>
              <a:pPr marL="342900" indent="-342900">
                <a:lnSpc>
                  <a:spcPct val="150000"/>
                </a:lnSpc>
                <a:buFontTx/>
                <a:buAutoNum type="alphaLcParenR"/>
              </a:pPr>
              <a:r>
                <a:rPr lang="en-VN" sz="2600" dirty="0"/>
                <a:t>Ảnh thẻ của Việt che số 360.</a:t>
              </a:r>
            </a:p>
            <a:p>
              <a:pPr marL="342900" indent="-342900">
                <a:lnSpc>
                  <a:spcPct val="150000"/>
                </a:lnSpc>
                <a:buFontTx/>
                <a:buAutoNum type="alphaLcParenR"/>
              </a:pPr>
              <a:r>
                <a:rPr lang="en-VN" sz="2600" dirty="0"/>
                <a:t>Ảnh thẻ của Mai che số 362.</a:t>
              </a:r>
            </a:p>
            <a:p>
              <a:pPr marL="342900" indent="-342900">
                <a:lnSpc>
                  <a:spcPct val="150000"/>
                </a:lnSpc>
                <a:buAutoNum type="alphaLcParenR"/>
              </a:pPr>
              <a:endParaRPr lang="en-VN" sz="2600" dirty="0"/>
            </a:p>
          </p:txBody>
        </p:sp>
        <p:sp>
          <p:nvSpPr>
            <p:cNvPr id="76" name="Rounded Rectangle 34">
              <a:extLst>
                <a:ext uri="{FF2B5EF4-FFF2-40B4-BE49-F238E27FC236}">
                  <a16:creationId xmlns:a16="http://schemas.microsoft.com/office/drawing/2014/main" id="{559F697E-A2FF-4FBE-AF4D-87E4BEF0A5C9}"/>
                </a:ext>
              </a:extLst>
            </p:cNvPr>
            <p:cNvSpPr/>
            <p:nvPr/>
          </p:nvSpPr>
          <p:spPr>
            <a:xfrm>
              <a:off x="7165041" y="3884974"/>
              <a:ext cx="589850" cy="645573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77" name="Rounded Rectangle 35">
              <a:extLst>
                <a:ext uri="{FF2B5EF4-FFF2-40B4-BE49-F238E27FC236}">
                  <a16:creationId xmlns:a16="http://schemas.microsoft.com/office/drawing/2014/main" id="{E2BB1D56-191E-4E86-9EC4-F32765CF7D47}"/>
                </a:ext>
              </a:extLst>
            </p:cNvPr>
            <p:cNvSpPr/>
            <p:nvPr/>
          </p:nvSpPr>
          <p:spPr>
            <a:xfrm>
              <a:off x="7172789" y="4584051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78" name="Rounded Rectangle 36">
              <a:extLst>
                <a:ext uri="{FF2B5EF4-FFF2-40B4-BE49-F238E27FC236}">
                  <a16:creationId xmlns:a16="http://schemas.microsoft.com/office/drawing/2014/main" id="{F4B25E29-494E-49AC-AFBD-79295D443849}"/>
                </a:ext>
              </a:extLst>
            </p:cNvPr>
            <p:cNvSpPr/>
            <p:nvPr/>
          </p:nvSpPr>
          <p:spPr>
            <a:xfrm>
              <a:off x="7185137" y="5210074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79" name="Rounded Rectangle 37">
              <a:extLst>
                <a:ext uri="{FF2B5EF4-FFF2-40B4-BE49-F238E27FC236}">
                  <a16:creationId xmlns:a16="http://schemas.microsoft.com/office/drawing/2014/main" id="{3695787A-C943-4FD2-8463-133DA4620DC0}"/>
                </a:ext>
              </a:extLst>
            </p:cNvPr>
            <p:cNvSpPr/>
            <p:nvPr/>
          </p:nvSpPr>
          <p:spPr>
            <a:xfrm>
              <a:off x="7182837" y="5846145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80" name="TextBox 79">
            <a:extLst>
              <a:ext uri="{FF2B5EF4-FFF2-40B4-BE49-F238E27FC236}">
                <a16:creationId xmlns:a16="http://schemas.microsoft.com/office/drawing/2014/main" id="{37295391-F4C0-414B-AB15-2B68F477A023}"/>
              </a:ext>
            </a:extLst>
          </p:cNvPr>
          <p:cNvSpPr txBox="1"/>
          <p:nvPr/>
        </p:nvSpPr>
        <p:spPr>
          <a:xfrm>
            <a:off x="7240822" y="3956386"/>
            <a:ext cx="44114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785CC88E-CC74-428D-B8CD-1E0C923F232F}"/>
              </a:ext>
            </a:extLst>
          </p:cNvPr>
          <p:cNvSpPr txBox="1"/>
          <p:nvPr/>
        </p:nvSpPr>
        <p:spPr>
          <a:xfrm>
            <a:off x="7255812" y="4602157"/>
            <a:ext cx="46198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5EC68D9B-EBE2-4767-9204-CDE673C59B8F}"/>
              </a:ext>
            </a:extLst>
          </p:cNvPr>
          <p:cNvSpPr txBox="1"/>
          <p:nvPr/>
        </p:nvSpPr>
        <p:spPr>
          <a:xfrm>
            <a:off x="7254809" y="5232463"/>
            <a:ext cx="44114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55040746-584F-4ACE-9BEC-1601FE013DA6}"/>
              </a:ext>
            </a:extLst>
          </p:cNvPr>
          <p:cNvSpPr txBox="1"/>
          <p:nvPr/>
        </p:nvSpPr>
        <p:spPr>
          <a:xfrm>
            <a:off x="7254809" y="5878234"/>
            <a:ext cx="44114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558152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3.33333E-6 L -0.00039 -0.10764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22222E-6 L -0.00039 -0.10764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22222E-6 L -0.00039 -0.10764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33333E-6 L -0.00039 -0.10764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  <p:bldP spid="81" grpId="0" animBg="1"/>
      <p:bldP spid="82" grpId="0" animBg="1"/>
      <p:bldP spid="8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Temp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402</Words>
  <Application>Microsoft Office PowerPoint</Application>
  <PresentationFormat>Widescreen</PresentationFormat>
  <Paragraphs>115</Paragraphs>
  <Slides>13</Slides>
  <Notes>1</Notes>
  <HiddenSlides>0</HiddenSlides>
  <MMClips>4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等线</vt:lpstr>
      <vt:lpstr>微软雅黑</vt:lpstr>
      <vt:lpstr>Arial</vt:lpstr>
      <vt:lpstr>Arial-Rounded</vt:lpstr>
      <vt:lpstr>Calibri</vt:lpstr>
      <vt:lpstr>HP001 4 hàng</vt:lpstr>
      <vt:lpstr>Times New Roman</vt:lpstr>
      <vt:lpstr>Office Theme</vt:lpstr>
      <vt:lpstr>自定义设计方案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huyền phạm</cp:lastModifiedBy>
  <cp:revision>32</cp:revision>
  <dcterms:created xsi:type="dcterms:W3CDTF">2021-07-24T01:07:49Z</dcterms:created>
  <dcterms:modified xsi:type="dcterms:W3CDTF">2024-03-17T12:46:37Z</dcterms:modified>
</cp:coreProperties>
</file>