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4"/>
  </p:notesMasterIdLst>
  <p:sldIdLst>
    <p:sldId id="529" r:id="rId3"/>
    <p:sldId id="604" r:id="rId4"/>
    <p:sldId id="530" r:id="rId5"/>
    <p:sldId id="558" r:id="rId6"/>
    <p:sldId id="592" r:id="rId7"/>
    <p:sldId id="605" r:id="rId8"/>
    <p:sldId id="515" r:id="rId9"/>
    <p:sldId id="573" r:id="rId10"/>
    <p:sldId id="554" r:id="rId11"/>
    <p:sldId id="560" r:id="rId12"/>
    <p:sldId id="531" r:id="rId13"/>
    <p:sldId id="602" r:id="rId14"/>
    <p:sldId id="526" r:id="rId15"/>
    <p:sldId id="532" r:id="rId16"/>
    <p:sldId id="561" r:id="rId17"/>
    <p:sldId id="577" r:id="rId18"/>
    <p:sldId id="593" r:id="rId19"/>
    <p:sldId id="579" r:id="rId20"/>
    <p:sldId id="594" r:id="rId21"/>
    <p:sldId id="595" r:id="rId22"/>
    <p:sldId id="580" r:id="rId23"/>
    <p:sldId id="597" r:id="rId24"/>
    <p:sldId id="598" r:id="rId25"/>
    <p:sldId id="599" r:id="rId26"/>
    <p:sldId id="600" r:id="rId27"/>
    <p:sldId id="547" r:id="rId28"/>
    <p:sldId id="589" r:id="rId29"/>
    <p:sldId id="525" r:id="rId30"/>
    <p:sldId id="524" r:id="rId31"/>
    <p:sldId id="590" r:id="rId32"/>
    <p:sldId id="5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15086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55002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4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3237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8.png"/><Relationship Id="rId5" Type="http://schemas.openxmlformats.org/officeDocument/2006/relationships/tags" Target="../tags/tag6.xml"/><Relationship Id="rId10" Type="http://schemas.openxmlformats.org/officeDocument/2006/relationships/image" Target="../media/image47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39.jp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10" Type="http://schemas.microsoft.com/office/2007/relationships/hdphoto" Target="../media/hdphoto9.wdp"/><Relationship Id="rId4" Type="http://schemas.openxmlformats.org/officeDocument/2006/relationships/image" Target="../media/image62.gif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0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170552" y="1391250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170552" y="1225605"/>
            <a:ext cx="5066022" cy="1457456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69036" y="695526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24711" y="3664746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418652" y="657664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18652" y="354032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8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3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vắn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tắt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 dirty="0" err="1">
                <a:solidFill>
                  <a:srgbClr val="FF0000"/>
                </a:solidFill>
              </a:rPr>
              <a:t>mảnh</a:t>
            </a:r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</a:rPr>
              <a:t>khảnh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624167" y="5039492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en-US" sz="3600" dirty="0" err="1">
                <a:solidFill>
                  <a:srgbClr val="FF0000"/>
                </a:solidFill>
              </a:rPr>
              <a:t>canh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riêu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33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29212" y="4815126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vi-VN" sz="3600" dirty="0">
                <a:solidFill>
                  <a:srgbClr val="FF0000"/>
                </a:solidFill>
              </a:rPr>
              <a:t>mừng rỡ </a:t>
            </a:r>
          </a:p>
        </p:txBody>
      </p:sp>
      <p:grpSp>
        <p:nvGrpSpPr>
          <p:cNvPr id="34" name="组合 6"/>
          <p:cNvGrpSpPr/>
          <p:nvPr/>
        </p:nvGrpSpPr>
        <p:grpSpPr>
          <a:xfrm>
            <a:off x="5042084" y="4686813"/>
            <a:ext cx="582083" cy="732367"/>
            <a:chOff x="2581827" y="5172193"/>
            <a:chExt cx="579866" cy="731658"/>
          </a:xfrm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6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7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779835" y="0"/>
            <a:ext cx="8781567" cy="2933761"/>
            <a:chOff x="3815445" y="140918"/>
            <a:chExt cx="3822655" cy="25568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556813"/>
              <a:chOff x="181619" y="1261924"/>
              <a:chExt cx="2109019" cy="2329124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16129" y="1553831"/>
                <a:ext cx="2074509" cy="2037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Vắn</a:t>
                </a: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tắt</a:t>
                </a: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ngắn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gọn</a:t>
                </a: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Ví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dụ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: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Bài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trình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bày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của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bạn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An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rất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vắn</a:t>
                </a:r>
                <a:r>
                  <a:rPr lang="en-US" altLang="vi-VN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tắt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.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44908" y="962473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002505" y="3943763"/>
            <a:ext cx="9376013" cy="1959427"/>
            <a:chOff x="3736602" y="140918"/>
            <a:chExt cx="4220004" cy="2042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736602" y="140918"/>
              <a:ext cx="4220004" cy="2042814"/>
              <a:chOff x="138120" y="1261924"/>
              <a:chExt cx="2328243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138120" y="1553831"/>
                <a:ext cx="2328243" cy="1490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gầy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nhỏ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trông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có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vẻ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yếu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ớt</a:t>
                </a: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Ví dụ: Dáng người anh Nam rất </a:t>
                </a:r>
                <a:r>
                  <a:rPr lang="vi-VN" altLang="vi-VN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mảnh khảnh</a:t>
                </a:r>
                <a:endParaRPr lang="en-US" altLang="vi-V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5DB1D0A-69C5-46EE-9791-2688D97845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4" b="90000" l="10000" r="90000">
                        <a14:foregroundMark x1="46714" y1="6759" x2="46429" y2="4630"/>
                        <a14:foregroundMark x1="48143" y1="1574" x2="48143" y2="2407"/>
                        <a14:foregroundMark x1="50429" y1="18796" x2="46429" y2="27963"/>
                        <a14:foregroundMark x1="46429" y1="27963" x2="46429" y2="2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621" flipH="1">
            <a:off x="2044625" y="768473"/>
            <a:ext cx="1470420" cy="1582177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C71AB2-9439-4857-A122-CBE4FDDB9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400" y1="27492" x2="64000" y2="31873"/>
                        <a14:foregroundMark x1="63200" y1="48740" x2="63600" y2="49836"/>
                        <a14:foregroundMark x1="61200" y1="30120" x2="60800" y2="39321"/>
                        <a14:foregroundMark x1="61200" y1="48083" x2="61000" y2="54436"/>
                        <a14:foregroundMark x1="64400" y1="27492" x2="65400" y2="41073"/>
                        <a14:foregroundMark x1="68200" y1="82147" x2="70600" y2="83023"/>
                        <a14:foregroundMark x1="52700" y1="85433" x2="52100" y2="84775"/>
                        <a14:foregroundMark x1="62600" y1="14239" x2="62600" y2="11391"/>
                        <a14:foregroundMark x1="65200" y1="29244" x2="69600" y2="29244"/>
                        <a14:backgroundMark x1="31900" y1="50055" x2="31700" y2="54436"/>
                        <a14:backgroundMark x1="27300" y1="39321" x2="26500" y2="68675"/>
                        <a14:backgroundMark x1="32900" y1="43264" x2="37300" y2="65170"/>
                        <a14:backgroundMark x1="37300" y1="65170" x2="30000" y2="66375"/>
                        <a14:backgroundMark x1="30000" y1="66375" x2="26100" y2="59474"/>
                        <a14:backgroundMark x1="26100" y1="59474" x2="32700" y2="48302"/>
                        <a14:backgroundMark x1="31700" y1="32968" x2="41900" y2="64513"/>
                        <a14:backgroundMark x1="41900" y1="64513" x2="37500" y2="72837"/>
                        <a14:backgroundMark x1="25900" y1="63417" x2="25800" y2="71084"/>
                        <a14:backgroundMark x1="25800" y1="71084" x2="20000" y2="66922"/>
                        <a14:backgroundMark x1="20000" y1="66922" x2="18700" y2="52464"/>
                        <a14:backgroundMark x1="18700" y1="52464" x2="25200" y2="39430"/>
                        <a14:backgroundMark x1="25200" y1="39430" x2="25500" y2="38883"/>
                        <a14:backgroundMark x1="22500" y1="69551" x2="25500" y2="7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1" t="4781" r="5025" b="-578"/>
          <a:stretch/>
        </p:blipFill>
        <p:spPr>
          <a:xfrm>
            <a:off x="1994936" y="2757060"/>
            <a:ext cx="2565779" cy="45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9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252" y="1646828"/>
            <a:ext cx="10824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nhắc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67412" y="103088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A7EA92E4-402C-4D68-BC17-9536D397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6" y="2804190"/>
            <a:ext cx="3724023" cy="2494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2CB2-EBAA-4D32-A8DF-48D159500EAB}"/>
              </a:ext>
            </a:extLst>
          </p:cNvPr>
          <p:cNvSpPr/>
          <p:nvPr/>
        </p:nvSpPr>
        <p:spPr>
          <a:xfrm>
            <a:off x="1451968" y="5663015"/>
            <a:ext cx="1715444" cy="6573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outdoor, tree, plant, green&#10;&#10;Description automatically generated">
            <a:extLst>
              <a:ext uri="{FF2B5EF4-FFF2-40B4-BE49-F238E27FC236}">
                <a16:creationId xmlns:a16="http://schemas.microsoft.com/office/drawing/2014/main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4634154" y="2847548"/>
            <a:ext cx="3797398" cy="2250203"/>
          </a:xfrm>
          <a:prstGeom prst="rect">
            <a:avLst/>
          </a:prstGeom>
        </p:spPr>
      </p:pic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394BA3FC-76D3-48F5-B631-9A8DE7723523}"/>
              </a:ext>
            </a:extLst>
          </p:cNvPr>
          <p:cNvSpPr/>
          <p:nvPr/>
        </p:nvSpPr>
        <p:spPr>
          <a:xfrm>
            <a:off x="5378610" y="5646955"/>
            <a:ext cx="2308485" cy="6734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 descr="A group of palm trees&#10;&#10;Description automatically generated">
            <a:extLst>
              <a:ext uri="{FF2B5EF4-FFF2-40B4-BE49-F238E27FC236}">
                <a16:creationId xmlns:a16="http://schemas.microsoft.com/office/drawing/2014/main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8527182" y="2762860"/>
            <a:ext cx="3413807" cy="2419578"/>
          </a:xfrm>
          <a:prstGeom prst="rect">
            <a:avLst/>
          </a:prstGeom>
        </p:spPr>
      </p:pic>
      <p:sp>
        <p:nvSpPr>
          <p:cNvPr id="15" name="Rectangle: Rounded Corners 25">
            <a:extLst>
              <a:ext uri="{FF2B5EF4-FFF2-40B4-BE49-F238E27FC236}">
                <a16:creationId xmlns:a16="http://schemas.microsoft.com/office/drawing/2014/main" id="{2C39B3A3-5334-425F-829D-51DA9F910B15}"/>
              </a:ext>
            </a:extLst>
          </p:cNvPr>
          <p:cNvSpPr/>
          <p:nvPr/>
        </p:nvSpPr>
        <p:spPr>
          <a:xfrm>
            <a:off x="9079842" y="5499847"/>
            <a:ext cx="2308485" cy="7406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vegetable&#10;&#10;Description automatically generated">
            <a:extLst>
              <a:ext uri="{FF2B5EF4-FFF2-40B4-BE49-F238E27FC236}">
                <a16:creationId xmlns:a16="http://schemas.microsoft.com/office/drawing/2014/main" id="{6EE8EB57-2EBE-420F-803D-37602E53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8715"/>
          <a:stretch/>
        </p:blipFill>
        <p:spPr>
          <a:xfrm>
            <a:off x="0" y="0"/>
            <a:ext cx="3815005" cy="3309257"/>
          </a:xfrm>
          <a:prstGeom prst="rect">
            <a:avLst/>
          </a:prstGeom>
        </p:spPr>
      </p:pic>
      <p:sp>
        <p:nvSpPr>
          <p:cNvPr id="5" name="Rectangle: Rounded Corners 30">
            <a:extLst>
              <a:ext uri="{FF2B5EF4-FFF2-40B4-BE49-F238E27FC236}">
                <a16:creationId xmlns:a16="http://schemas.microsoft.com/office/drawing/2014/main" id="{E490B3F6-C532-43BC-B69D-CE49EF19EAEC}"/>
              </a:ext>
            </a:extLst>
          </p:cNvPr>
          <p:cNvSpPr/>
          <p:nvPr/>
        </p:nvSpPr>
        <p:spPr>
          <a:xfrm>
            <a:off x="753259" y="3489440"/>
            <a:ext cx="2308485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group of green vegetables&#10;&#10;Description automatically generated with low confidence">
            <a:extLst>
              <a:ext uri="{FF2B5EF4-FFF2-40B4-BE49-F238E27FC236}">
                <a16:creationId xmlns:a16="http://schemas.microsoft.com/office/drawing/2014/main" id="{EBB7C70E-D2D7-484B-854F-FC7D35E99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>
          <a:xfrm>
            <a:off x="4106124" y="0"/>
            <a:ext cx="3794760" cy="3309257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30529D36-3E48-4675-92F1-CB6575E3CA3B}"/>
              </a:ext>
            </a:extLst>
          </p:cNvPr>
          <p:cNvSpPr/>
          <p:nvPr/>
        </p:nvSpPr>
        <p:spPr>
          <a:xfrm>
            <a:off x="4956087" y="3375386"/>
            <a:ext cx="2308485" cy="8244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vegetable, onion, hay, pile&#10;&#10;Description automatically generated">
            <a:extLst>
              <a:ext uri="{FF2B5EF4-FFF2-40B4-BE49-F238E27FC236}">
                <a16:creationId xmlns:a16="http://schemas.microsoft.com/office/drawing/2014/main" id="{18BEBA48-F63D-4908-B147-8A82E24D4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r="2393" b="2"/>
          <a:stretch/>
        </p:blipFill>
        <p:spPr>
          <a:xfrm>
            <a:off x="8192003" y="0"/>
            <a:ext cx="3794760" cy="3375386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6705177A-DBBA-44A5-876A-56C223550AD3}"/>
              </a:ext>
            </a:extLst>
          </p:cNvPr>
          <p:cNvSpPr/>
          <p:nvPr/>
        </p:nvSpPr>
        <p:spPr>
          <a:xfrm>
            <a:off x="9335147" y="3489439"/>
            <a:ext cx="2308485" cy="824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plant, leaf, pepper, vegetable&#10;&#10;Description automatically generated">
            <a:extLst>
              <a:ext uri="{FF2B5EF4-FFF2-40B4-BE49-F238E27FC236}">
                <a16:creationId xmlns:a16="http://schemas.microsoft.com/office/drawing/2014/main" id="{92DF7FDB-BD1D-45BF-ABD9-6AD89C443E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r="17577" b="2"/>
          <a:stretch/>
        </p:blipFill>
        <p:spPr>
          <a:xfrm>
            <a:off x="3469812" y="4242163"/>
            <a:ext cx="3794760" cy="252286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376EE3-1ABC-4770-A403-B3456BB8B27B}"/>
              </a:ext>
            </a:extLst>
          </p:cNvPr>
          <p:cNvSpPr/>
          <p:nvPr/>
        </p:nvSpPr>
        <p:spPr>
          <a:xfrm>
            <a:off x="7518243" y="5091364"/>
            <a:ext cx="2308485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45" y="1361748"/>
            <a:ext cx="8164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Đóng vai cây cối, diễn lại cảnh trời đặt tên cho các loài cây.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49" y="2435989"/>
            <a:ext cx="10670694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9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44" y="4914314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6" y="2220039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285212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796853" y="459178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24449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115268" y="2725615"/>
            <a:ext cx="298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49" y="3820219"/>
            <a:ext cx="2059431" cy="31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16" t="16659" r="4674" b="4760"/>
          <a:stretch/>
        </p:blipFill>
        <p:spPr>
          <a:xfrm>
            <a:off x="2306472" y="1337481"/>
            <a:ext cx="7447535" cy="5336274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03445"/>
            <a:ext cx="2713127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286053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6" y="1460811"/>
            <a:ext cx="6763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mít: - Con cảm ơn 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ớt: - Con cảm ơn ạ.</a:t>
            </a:r>
            <a:endParaRPr lang="vi-VN" sz="28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3" y="727040"/>
            <a:ext cx="4884379" cy="58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203" y="3729528"/>
            <a:ext cx="107768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Để được trời đặt tên, cái cây</a:t>
            </a:r>
            <a:r>
              <a:rPr lang="en-US" sz="36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mảnh khảnh, lá nhỏ xíu đã giới thiệu về mình là: “Khi nấu canh riêu cá hoặc làm chả cá, chả mực mà không có con thì mất cả ngon ạ.”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6203" y="2594254"/>
            <a:ext cx="10293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2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Để được trời đặt tên, cái cây dáng mảnh khảnh, lá nhỏ xíu đã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giới 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04" y="689520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7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6" y="6239599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486739" y="0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45" y="1121839"/>
            <a:ext cx="10776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+mn-cs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+mn-cs"/>
              </a:rPr>
              <a:t> 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+mn-cs"/>
              </a:rPr>
              <a:t> Vì sao cây này có tên là thì là?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41416-1C9E-4241-9278-11E5700E18E4}"/>
              </a:ext>
            </a:extLst>
          </p:cNvPr>
          <p:cNvSpPr txBox="1"/>
          <p:nvPr/>
        </p:nvSpPr>
        <p:spPr>
          <a:xfrm>
            <a:off x="932195" y="1706614"/>
            <a:ext cx="10848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426CB9-AE62-43B5-B2D7-C208A0A23A4C}"/>
              </a:ext>
            </a:extLst>
          </p:cNvPr>
          <p:cNvCxnSpPr>
            <a:cxnSpLocks/>
          </p:cNvCxnSpPr>
          <p:nvPr/>
        </p:nvCxnSpPr>
        <p:spPr>
          <a:xfrm>
            <a:off x="1504066" y="5608465"/>
            <a:ext cx="102770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1A12A2-95CE-4E65-AAA5-642BFAE07F90}"/>
              </a:ext>
            </a:extLst>
          </p:cNvPr>
          <p:cNvCxnSpPr>
            <a:cxnSpLocks/>
          </p:cNvCxnSpPr>
          <p:nvPr/>
        </p:nvCxnSpPr>
        <p:spPr>
          <a:xfrm>
            <a:off x="1504066" y="5149539"/>
            <a:ext cx="76336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4CDCF9-0498-47A9-AC42-12B75E7DBF7F}"/>
              </a:ext>
            </a:extLst>
          </p:cNvPr>
          <p:cNvCxnSpPr>
            <a:cxnSpLocks/>
          </p:cNvCxnSpPr>
          <p:nvPr/>
        </p:nvCxnSpPr>
        <p:spPr>
          <a:xfrm>
            <a:off x="1158604" y="6016834"/>
            <a:ext cx="16051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6362CC-E83D-4612-A8C8-02DB310B31E6}"/>
              </a:ext>
            </a:extLst>
          </p:cNvPr>
          <p:cNvCxnSpPr>
            <a:cxnSpLocks/>
          </p:cNvCxnSpPr>
          <p:nvPr/>
        </p:nvCxnSpPr>
        <p:spPr>
          <a:xfrm>
            <a:off x="1504066" y="6538706"/>
            <a:ext cx="54722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3396543"/>
            <a:ext cx="1077685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82317" y="2653405"/>
            <a:ext cx="10776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67" y="1496266"/>
            <a:ext cx="2645618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78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81" y="1201372"/>
            <a:ext cx="79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4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77103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37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2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5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46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318978"/>
            <a:ext cx="2525486" cy="198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32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725" y="402282"/>
            <a:ext cx="813829" cy="545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1781711" y="323219"/>
            <a:ext cx="270424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0584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45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152262" y="2014040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694425" y="2385180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0612" y="997428"/>
            <a:ext cx="785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26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0783" y="168663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33948" y="2375840"/>
            <a:ext cx="4120039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endParaRPr lang="vi-VN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78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1959132" y="305860"/>
            <a:ext cx="2704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725" y="402282"/>
            <a:ext cx="813829" cy="5458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8581" y="1140441"/>
            <a:ext cx="11240241" cy="1138684"/>
            <a:chOff x="292250" y="915918"/>
            <a:chExt cx="10341294" cy="1266324"/>
          </a:xfrm>
        </p:grpSpPr>
        <p:grpSp>
          <p:nvGrpSpPr>
            <p:cNvPr id="7" name="Group 6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9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0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95273" y="984274"/>
              <a:ext cx="9638271" cy="119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đáp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trò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4114897" y="2233748"/>
            <a:ext cx="4095928" cy="4517719"/>
          </a:xfrm>
          <a:prstGeom prst="rect">
            <a:avLst/>
          </a:prstGeom>
        </p:spPr>
      </p:pic>
      <p:sp>
        <p:nvSpPr>
          <p:cNvPr id="15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776745">
            <a:off x="8284027" y="1786877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Cậu có thể chơi nhảy dây cùng tớ không?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9919135">
            <a:off x="520038" y="2093536"/>
            <a:ext cx="3451595" cy="2348954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Được chứ, mình cùng chơi nào.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5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45" y="510468"/>
            <a:ext cx="1476275" cy="778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220" y="703730"/>
            <a:ext cx="6764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. 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52258"/>
            <a:ext cx="9771017" cy="37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326439" y="5244429"/>
            <a:ext cx="5539119" cy="1458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103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A7EA92E4-402C-4D68-BC17-9536D397D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84" y="2508768"/>
            <a:ext cx="7284804" cy="373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052690" y="422031"/>
            <a:ext cx="8581292" cy="1448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48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517888" y="345580"/>
            <a:ext cx="1544206" cy="1544206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44963" y="962627"/>
            <a:ext cx="10502073" cy="51943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79545" y="4987768"/>
            <a:ext cx="602779" cy="176795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705672" y="433477"/>
            <a:ext cx="971344" cy="972754"/>
          </a:xfrm>
          <a:prstGeom prst="rect">
            <a:avLst/>
          </a:prstGeom>
        </p:spPr>
      </p:pic>
      <p:pic>
        <p:nvPicPr>
          <p:cNvPr id="7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27978" y="265764"/>
            <a:ext cx="933436" cy="69804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1538273" y="5216309"/>
            <a:ext cx="1014412" cy="414337"/>
            <a:chOff x="2843213" y="5216309"/>
            <a:chExt cx="1014412" cy="414337"/>
          </a:xfrm>
        </p:grpSpPr>
        <p:sp>
          <p:nvSpPr>
            <p:cNvPr id="9" name="圆角矩形 11">
              <a:extLst>
                <a:ext uri="{FF2B5EF4-FFF2-40B4-BE49-F238E27FC236}">
                  <a16:creationId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圆角矩形 12">
              <a:extLst>
                <a:ext uri="{FF2B5EF4-FFF2-40B4-BE49-F238E27FC236}">
                  <a16:creationId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2759430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344593" y="4732676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9F485970-38CF-7842-AC60-4452A17E6155}"/>
              </a:ext>
            </a:extLst>
          </p:cNvPr>
          <p:cNvSpPr txBox="1"/>
          <p:nvPr/>
        </p:nvSpPr>
        <p:spPr>
          <a:xfrm>
            <a:off x="1415776" y="1350326"/>
            <a:ext cx="29787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1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endParaRPr kumimoji="1" lang="en-US" altLang="zh-CN" sz="6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83">
            <a:extLst>
              <a:ext uri="{FF2B5EF4-FFF2-40B4-BE49-F238E27FC236}">
                <a16:creationId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4928894" y="1586110"/>
            <a:ext cx="5847330" cy="3563951"/>
            <a:chOff x="6210719" y="1924172"/>
            <a:chExt cx="5847330" cy="3563951"/>
          </a:xfrm>
        </p:grpSpPr>
        <p:grpSp>
          <p:nvGrpSpPr>
            <p:cNvPr id="15" name="组合 36">
              <a:extLst>
                <a:ext uri="{FF2B5EF4-FFF2-40B4-BE49-F238E27FC236}">
                  <a16:creationId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42" name="椭圆 16">
                <a:extLst>
                  <a:ext uri="{FF2B5EF4-FFF2-40B4-BE49-F238E27FC236}">
                    <a16:creationId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43" name="直线连接符 20">
                <a:extLst>
                  <a:ext uri="{FF2B5EF4-FFF2-40B4-BE49-F238E27FC236}">
                    <a16:creationId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符 22">
                <a:extLst>
                  <a:ext uri="{FF2B5EF4-FFF2-40B4-BE49-F238E27FC236}">
                    <a16:creationId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符 24">
                <a:extLst>
                  <a:ext uri="{FF2B5EF4-FFF2-40B4-BE49-F238E27FC236}">
                    <a16:creationId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42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线连接符 26">
                <a:extLst>
                  <a:ext uri="{FF2B5EF4-FFF2-40B4-BE49-F238E27FC236}">
                    <a16:creationId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42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37">
              <a:extLst>
                <a:ext uri="{FF2B5EF4-FFF2-40B4-BE49-F238E27FC236}">
                  <a16:creationId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286862" y="1959759"/>
              <a:ext cx="503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38">
              <a:extLst>
                <a:ext uri="{FF2B5EF4-FFF2-40B4-BE49-F238E27FC236}">
                  <a16:creationId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4"/>
              <a:ext cx="4969820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ràng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57">
              <a:extLst>
                <a:ext uri="{FF2B5EF4-FFF2-40B4-BE49-F238E27FC236}">
                  <a16:creationId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37" name="椭圆 60">
                <a:extLst>
                  <a:ext uri="{FF2B5EF4-FFF2-40B4-BE49-F238E27FC236}">
                    <a16:creationId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38" name="直线连接符 61">
                <a:extLst>
                  <a:ext uri="{FF2B5EF4-FFF2-40B4-BE49-F238E27FC236}">
                    <a16:creationId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线连接符 62">
                <a:extLst>
                  <a:ext uri="{FF2B5EF4-FFF2-40B4-BE49-F238E27FC236}">
                    <a16:creationId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3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线连接符 63">
                <a:extLst>
                  <a:ext uri="{FF2B5EF4-FFF2-40B4-BE49-F238E27FC236}">
                    <a16:creationId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3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线连接符 64">
                <a:extLst>
                  <a:ext uri="{FF2B5EF4-FFF2-40B4-BE49-F238E27FC236}">
                    <a16:creationId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3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58">
              <a:extLst>
                <a:ext uri="{FF2B5EF4-FFF2-40B4-BE49-F238E27FC236}">
                  <a16:creationId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54000" y="2929093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59">
              <a:extLst>
                <a:ext uri="{FF2B5EF4-FFF2-40B4-BE49-F238E27FC236}">
                  <a16:creationId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39064" y="2750217"/>
              <a:ext cx="4722513" cy="101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nhấn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lang="vi-VN" sz="2800" dirty="0">
                <a:solidFill>
                  <a:schemeClr val="bg1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1" name="组合 66">
              <a:extLst>
                <a:ext uri="{FF2B5EF4-FFF2-40B4-BE49-F238E27FC236}">
                  <a16:creationId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32" name="椭圆 69">
                <a:extLst>
                  <a:ext uri="{FF2B5EF4-FFF2-40B4-BE49-F238E27FC236}">
                    <a16:creationId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33" name="直线连接符 70">
                <a:extLst>
                  <a:ext uri="{FF2B5EF4-FFF2-40B4-BE49-F238E27FC236}">
                    <a16:creationId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连接符 71">
                <a:extLst>
                  <a:ext uri="{FF2B5EF4-FFF2-40B4-BE49-F238E27FC236}">
                    <a16:creationId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32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符 72">
                <a:extLst>
                  <a:ext uri="{FF2B5EF4-FFF2-40B4-BE49-F238E27FC236}">
                    <a16:creationId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32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符 73">
                <a:extLst>
                  <a:ext uri="{FF2B5EF4-FFF2-40B4-BE49-F238E27FC236}">
                    <a16:creationId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32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67">
              <a:extLst>
                <a:ext uri="{FF2B5EF4-FFF2-40B4-BE49-F238E27FC236}">
                  <a16:creationId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54000" y="3898427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文本框 68">
              <a:extLst>
                <a:ext uri="{FF2B5EF4-FFF2-40B4-BE49-F238E27FC236}">
                  <a16:creationId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4829045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grpSp>
          <p:nvGrpSpPr>
            <p:cNvPr id="24" name="组合 75">
              <a:extLst>
                <a:ext uri="{FF2B5EF4-FFF2-40B4-BE49-F238E27FC236}">
                  <a16:creationId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27" name="椭圆 78">
                <a:extLst>
                  <a:ext uri="{FF2B5EF4-FFF2-40B4-BE49-F238E27FC236}">
                    <a16:creationId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28" name="直线连接符 79">
                <a:extLst>
                  <a:ext uri="{FF2B5EF4-FFF2-40B4-BE49-F238E27FC236}">
                    <a16:creationId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符 80">
                <a:extLst>
                  <a:ext uri="{FF2B5EF4-FFF2-40B4-BE49-F238E27FC236}">
                    <a16:creationId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2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符 81">
                <a:extLst>
                  <a:ext uri="{FF2B5EF4-FFF2-40B4-BE49-F238E27FC236}">
                    <a16:creationId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2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符 82">
                <a:extLst>
                  <a:ext uri="{FF2B5EF4-FFF2-40B4-BE49-F238E27FC236}">
                    <a16:creationId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2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76">
              <a:extLst>
                <a:ext uri="{FF2B5EF4-FFF2-40B4-BE49-F238E27FC236}">
                  <a16:creationId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54000" y="486776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04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77">
              <a:extLst>
                <a:ext uri="{FF2B5EF4-FFF2-40B4-BE49-F238E27FC236}">
                  <a16:creationId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4829045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1384300" y="2547037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3177003" y="6304998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23" y="1683123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1868</Words>
  <Application>Microsoft Office PowerPoint</Application>
  <PresentationFormat>Widescreen</PresentationFormat>
  <Paragraphs>173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等线</vt:lpstr>
      <vt:lpstr>Arial</vt:lpstr>
      <vt:lpstr>Arial Rounded MT Bold</vt:lpstr>
      <vt:lpstr>Arial-Rounded</vt:lpstr>
      <vt:lpstr>Calibri</vt:lpstr>
      <vt:lpstr>HP001 4 hàng</vt:lpstr>
      <vt:lpstr>Kalam</vt:lpstr>
      <vt:lpstr>Montserrat</vt:lpstr>
      <vt:lpstr>Montserrat Medium</vt:lpstr>
      <vt:lpstr>Open Sans</vt:lpstr>
      <vt:lpstr>Times New Roman</vt:lpstr>
      <vt:lpstr>UTM Avo</vt:lpstr>
      <vt:lpstr>UTM Cookies</vt:lpstr>
      <vt:lpstr>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80</cp:revision>
  <dcterms:created xsi:type="dcterms:W3CDTF">2021-07-20T01:55:21Z</dcterms:created>
  <dcterms:modified xsi:type="dcterms:W3CDTF">2024-02-26T02:54:55Z</dcterms:modified>
</cp:coreProperties>
</file>