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2" r:id="rId2"/>
    <p:sldId id="317" r:id="rId3"/>
    <p:sldId id="318" r:id="rId4"/>
    <p:sldId id="319" r:id="rId5"/>
    <p:sldId id="320" r:id="rId6"/>
    <p:sldId id="321" r:id="rId7"/>
    <p:sldId id="30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9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72A0-DCD4-46B2-BEB2-FFD0DA6172C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C420-9922-4A31-817F-15CDD02FB2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35" grpId="0"/>
      <p:bldP spid="295" grpId="0" bldLvl="0" animBg="1"/>
      <p:bldP spid="296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KHỐI TRỤ, KHỐI CẦU</a:t>
            </a: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/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-116" r="51448"/>
          <a:stretch>
            <a:fillRect/>
          </a:stretch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8551"/>
          <a:stretch>
            <a:fillRect/>
          </a:stretch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9229"/>
          <a:stretch>
            <a:fillRect/>
          </a:stretch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006" r="8971"/>
          <a:stretch>
            <a:fillRect/>
          </a:stretch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r="80814"/>
            <a:stretch>
              <a:fillRect/>
            </a:stretch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7210" r="53604"/>
            <a:stretch>
              <a:fillRect/>
            </a:stretch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4420" r="26394"/>
            <a:stretch>
              <a:fillRect/>
            </a:stretch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84789" t="1545" r="385" b="-1545"/>
            <a:stretch>
              <a:fillRect/>
            </a:stretch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/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/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/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/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9" grpId="0" bldLvl="0" animBg="1"/>
      <p:bldP spid="20" grpId="0" bldLvl="0" animBg="1"/>
      <p:bldP spid="21" grpId="0" bldLvl="0" animBg="1"/>
      <p:bldP spid="22" grpId="0" bldLvl="0" animBg="1"/>
      <p:bldP spid="24" grpId="0" bldLvl="0" animBg="1"/>
      <p:bldP spid="25" grpId="0"/>
      <p:bldP spid="34" grpId="0"/>
      <p:bldP spid="36" grpId="0" bldLvl="0" animBg="1"/>
      <p:bldP spid="3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/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huyền phạm</cp:lastModifiedBy>
  <cp:revision>170</cp:revision>
  <dcterms:created xsi:type="dcterms:W3CDTF">2021-06-02T01:34:00Z</dcterms:created>
  <dcterms:modified xsi:type="dcterms:W3CDTF">2024-02-26T02:53:10Z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E446FA34F6C04A3FB7F314B04478D0A6</vt:lpwstr>
  </property>
  <property fmtid="{D5CDD505-2E9C-101B-9397-08002B2CF9AE}" pid="3" name="KSOProductBuildVer">
    <vt:lpwstr>1033-11.2.0.11440</vt:lpwstr>
  </property>
</Properties>
</file>