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1" r:id="rId3"/>
    <p:sldMasterId id="2147483683" r:id="rId4"/>
    <p:sldMasterId id="2147483696" r:id="rId5"/>
  </p:sldMasterIdLst>
  <p:notesMasterIdLst>
    <p:notesMasterId r:id="rId36"/>
  </p:notesMasterIdLst>
  <p:sldIdLst>
    <p:sldId id="515" r:id="rId6"/>
    <p:sldId id="484" r:id="rId7"/>
    <p:sldId id="256" r:id="rId8"/>
    <p:sldId id="262" r:id="rId9"/>
    <p:sldId id="257" r:id="rId10"/>
    <p:sldId id="258" r:id="rId11"/>
    <p:sldId id="259" r:id="rId12"/>
    <p:sldId id="260" r:id="rId13"/>
    <p:sldId id="261" r:id="rId14"/>
    <p:sldId id="470" r:id="rId15"/>
    <p:sldId id="307" r:id="rId16"/>
    <p:sldId id="471" r:id="rId17"/>
    <p:sldId id="272" r:id="rId18"/>
    <p:sldId id="263" r:id="rId19"/>
    <p:sldId id="267" r:id="rId20"/>
    <p:sldId id="473" r:id="rId21"/>
    <p:sldId id="474" r:id="rId22"/>
    <p:sldId id="475" r:id="rId23"/>
    <p:sldId id="476" r:id="rId24"/>
    <p:sldId id="477" r:id="rId25"/>
    <p:sldId id="269" r:id="rId26"/>
    <p:sldId id="478" r:id="rId27"/>
    <p:sldId id="479" r:id="rId28"/>
    <p:sldId id="480" r:id="rId29"/>
    <p:sldId id="481" r:id="rId30"/>
    <p:sldId id="368" r:id="rId31"/>
    <p:sldId id="485" r:id="rId32"/>
    <p:sldId id="486" r:id="rId33"/>
    <p:sldId id="487" r:id="rId34"/>
    <p:sldId id="48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7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8B8B0-3010-45A0-ADBE-28216E45DA2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10BDD-CF9C-4060-8E5D-B722CC4342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2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5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dirty="0"/>
              <a:t>FeistyForwarders_0968120672</a:t>
            </a:r>
          </a:p>
        </p:txBody>
      </p:sp>
    </p:spTree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dirty="0"/>
              <a:t>FeistyForwarders_0968120672</a:t>
            </a:r>
          </a:p>
        </p:txBody>
      </p:sp>
    </p:spTree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5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pull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ransition spd="slow">
    <p:pull/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i="1" dirty="0" err="1"/>
              <a:t>Hương</a:t>
            </a:r>
            <a:r>
              <a:rPr lang="en-US" sz="1065" i="1" dirty="0"/>
              <a:t> </a:t>
            </a:r>
            <a:r>
              <a:rPr lang="en-US" sz="1065" i="1" dirty="0" err="1"/>
              <a:t>Thảo</a:t>
            </a:r>
            <a:r>
              <a:rPr lang="en-US" sz="1065" i="1" dirty="0"/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>
    <p:pull/>
  </p:transition>
  <p:txStyles>
    <p:titleStyle>
      <a:lvl1pPr algn="ctr" defTabSz="1219200" rtl="0" eaLnBrk="1" latinLnBrk="0" hangingPunct="1">
        <a:spcBef>
          <a:spcPct val="0"/>
        </a:spcBef>
        <a:buNone/>
        <a:defRPr sz="586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0DAF-CC37-464A-8652-79347B29536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607726" y="6877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i="1" dirty="0" err="1"/>
              <a:t>Hương</a:t>
            </a:r>
            <a:r>
              <a:rPr lang="en-US" sz="1065" i="1" dirty="0"/>
              <a:t> </a:t>
            </a:r>
            <a:r>
              <a:rPr lang="en-US" sz="1065" i="1" dirty="0" err="1"/>
              <a:t>Thảo</a:t>
            </a:r>
            <a:r>
              <a:rPr lang="en-US" sz="1065" i="1" dirty="0"/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 panose="02000000000000000000"/>
              <a:buNone/>
              <a:defRPr sz="2800" b="1">
                <a:solidFill>
                  <a:schemeClr val="dk1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 spd="slow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1.jpe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6.jpeg"/><Relationship Id="rId12" Type="http://schemas.openxmlformats.org/officeDocument/2006/relationships/image" Target="../media/image70.jpeg"/><Relationship Id="rId2" Type="http://schemas.openxmlformats.org/officeDocument/2006/relationships/audio" Target="../media/media2.mp3"/><Relationship Id="rId16" Type="http://schemas.openxmlformats.org/officeDocument/2006/relationships/image" Target="../media/image74.jpeg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11" Type="http://schemas.openxmlformats.org/officeDocument/2006/relationships/image" Target="../media/image69.png"/><Relationship Id="rId5" Type="http://schemas.openxmlformats.org/officeDocument/2006/relationships/image" Target="../media/image54.png"/><Relationship Id="rId15" Type="http://schemas.openxmlformats.org/officeDocument/2006/relationships/image" Target="../media/image73.jpeg"/><Relationship Id="rId10" Type="http://schemas.openxmlformats.org/officeDocument/2006/relationships/image" Target="../media/image68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7.png"/><Relationship Id="rId1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5.GIF"/><Relationship Id="rId18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slide" Target="slide9.xml"/><Relationship Id="rId1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11" Type="http://schemas.openxmlformats.org/officeDocument/2006/relationships/slide" Target="slide8.xml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10" Type="http://schemas.openxmlformats.org/officeDocument/2006/relationships/slide" Target="slide7.xml"/><Relationship Id="rId4" Type="http://schemas.openxmlformats.org/officeDocument/2006/relationships/image" Target="../media/image32.png"/><Relationship Id="rId9" Type="http://schemas.openxmlformats.org/officeDocument/2006/relationships/slide" Target="slide6.xml"/><Relationship Id="rId14" Type="http://schemas.openxmlformats.org/officeDocument/2006/relationships/image" Target="../media/image3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4.xml"/><Relationship Id="rId5" Type="http://schemas.openxmlformats.org/officeDocument/2006/relationships/image" Target="../media/image33.png"/><Relationship Id="rId10" Type="http://schemas.openxmlformats.org/officeDocument/2006/relationships/image" Target="../media/image43.GIF"/><Relationship Id="rId4" Type="http://schemas.openxmlformats.org/officeDocument/2006/relationships/image" Target="../media/image32.png"/><Relationship Id="rId9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4.wav"/><Relationship Id="rId7" Type="http://schemas.openxmlformats.org/officeDocument/2006/relationships/image" Target="../media/image4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slide" Target="slide4.xml"/><Relationship Id="rId4" Type="http://schemas.openxmlformats.org/officeDocument/2006/relationships/image" Target="../media/image32.png"/><Relationship Id="rId9" Type="http://schemas.openxmlformats.org/officeDocument/2006/relationships/image" Target="../media/image4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4.wav"/><Relationship Id="rId7" Type="http://schemas.openxmlformats.org/officeDocument/2006/relationships/image" Target="../media/image4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slide" Target="slide4.xml"/><Relationship Id="rId4" Type="http://schemas.openxmlformats.org/officeDocument/2006/relationships/image" Target="../media/image32.png"/><Relationship Id="rId9" Type="http://schemas.openxmlformats.org/officeDocument/2006/relationships/image" Target="../media/image4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4.wav"/><Relationship Id="rId7" Type="http://schemas.openxmlformats.org/officeDocument/2006/relationships/image" Target="../media/image4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slide" Target="slide4.xml"/><Relationship Id="rId4" Type="http://schemas.openxmlformats.org/officeDocument/2006/relationships/image" Target="../media/image32.png"/><Relationship Id="rId9" Type="http://schemas.openxmlformats.org/officeDocument/2006/relationships/image" Target="../media/image4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4.wav"/><Relationship Id="rId7" Type="http://schemas.openxmlformats.org/officeDocument/2006/relationships/image" Target="../media/image4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slide" Target="slide4.xml"/><Relationship Id="rId4" Type="http://schemas.openxmlformats.org/officeDocument/2006/relationships/image" Target="../media/image32.png"/><Relationship Id="rId9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7"/>
            <a:ext cx="4192203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9" cy="17948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</a:p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VÈ CHIM</a:t>
            </a: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1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15767" y="2044325"/>
            <a:ext cx="836046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9: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ngắt giọng phù hợp với nhịp thơ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20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nội dung bài: Một số loài chim cũng có đặc điểm, tính nết giống như con người.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778" y="435006"/>
            <a:ext cx="295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7367" y="842362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9090735" y="435006"/>
            <a:ext cx="2557162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è ch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3946" y="59868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>
            <a:fillRect/>
          </a:stretch>
        </p:blipFill>
        <p:spPr>
          <a:xfrm>
            <a:off x="2" y="828426"/>
            <a:ext cx="3341314" cy="335295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>
            <a:fillRect/>
          </a:stretch>
        </p:blipFill>
        <p:spPr>
          <a:xfrm>
            <a:off x="4533845" y="1272122"/>
            <a:ext cx="2852375" cy="2909261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>
            <a:fillRect/>
          </a:stretch>
        </p:blipFill>
        <p:spPr>
          <a:xfrm>
            <a:off x="8427832" y="986582"/>
            <a:ext cx="2944463" cy="3201963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>
            <a:fillRect/>
          </a:stretch>
        </p:blipFill>
        <p:spPr>
          <a:xfrm>
            <a:off x="315558" y="5005891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>
            <a:fillRect/>
          </a:stretch>
        </p:blipFill>
        <p:spPr>
          <a:xfrm>
            <a:off x="4331746" y="5436196"/>
            <a:ext cx="3514165" cy="103273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>
            <a:fillRect/>
          </a:stretch>
        </p:blipFill>
        <p:spPr>
          <a:xfrm>
            <a:off x="8132781" y="4805081"/>
            <a:ext cx="3671944" cy="1026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738" y="2334779"/>
            <a:ext cx="16179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9026" y="2502946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5583" y="2403586"/>
            <a:ext cx="2048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>
            <a:fillRect/>
          </a:stretch>
        </p:blipFill>
        <p:spPr>
          <a:xfrm>
            <a:off x="1778457" y="3656037"/>
            <a:ext cx="2944463" cy="32019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64680" y="5032363"/>
            <a:ext cx="1972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>
            <a:fillRect/>
          </a:stretch>
        </p:blipFill>
        <p:spPr>
          <a:xfrm>
            <a:off x="6810740" y="3948739"/>
            <a:ext cx="3300926" cy="29092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76209" y="5056542"/>
            <a:ext cx="306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728948" y="404368"/>
            <a:ext cx="10945188" cy="604926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>
            <a:fillRect/>
          </a:stretch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>
            <a:fillRect/>
          </a:stretch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9827" y="2311017"/>
            <a:ext cx="2840026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 (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Chạy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)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lon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xon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69271" y="4179058"/>
            <a:ext cx="2627375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(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)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lân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la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2478" y="5071719"/>
            <a:ext cx="2627375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Nhấp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nhem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04035" y="3286397"/>
            <a:ext cx="1141834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tếu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57356" y="2305815"/>
            <a:ext cx="6437890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dáng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chạy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nhanh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trông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rất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đáng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yêu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vi-VN" sz="28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5875" y="3281195"/>
            <a:ext cx="7650324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: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hành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động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lời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nói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vui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nhộn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cố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tình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gây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cười</a:t>
            </a:r>
            <a:endParaRPr lang="vi-VN" sz="28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02870" y="4173855"/>
            <a:ext cx="5531799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: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nhặt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loanh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quanh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không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đi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xa</a:t>
            </a:r>
            <a:endParaRPr lang="vi-VN" sz="28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16594" y="5071718"/>
            <a:ext cx="5531799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: (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mắt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)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lúc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nhắm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lúc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mở</a:t>
            </a:r>
            <a:endParaRPr lang="vi-VN" sz="28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239349" y="13235"/>
            <a:ext cx="7575296" cy="645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2291" y="1905506"/>
            <a:ext cx="6154229" cy="30460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defTabSz="121920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//</a:t>
            </a:r>
          </a:p>
          <a:p>
            <a:pPr defTabSz="121920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</a:p>
          <a:p>
            <a:pPr defTabSz="121920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//</a:t>
            </a: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>
            <a:fillRect/>
          </a:stretch>
        </p:blipFill>
        <p:spPr>
          <a:xfrm>
            <a:off x="6672064" y="3762717"/>
            <a:ext cx="5315712" cy="28610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>
            <a:fillRect/>
          </a:stretch>
        </p:blipFill>
        <p:spPr>
          <a:xfrm>
            <a:off x="7043904" y="2978368"/>
            <a:ext cx="2665984" cy="333248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>
            <a:fillRect/>
          </a:stretch>
        </p:blipFill>
        <p:spPr>
          <a:xfrm>
            <a:off x="9282112" y="2978368"/>
            <a:ext cx="2357120" cy="3348736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4116594" y="133165"/>
            <a:ext cx="4485868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778" y="435006"/>
            <a:ext cx="295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8016535" y="402812"/>
            <a:ext cx="3533707" cy="5847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675355" y="1207363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133817" y="177553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501663" y="229043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385802" y="286748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461713" y="3429000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421763" y="395202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892279" y="4546831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305903" y="502203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812380" y="5581355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75355" y="614064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726749" y="103424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117366" y="160241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353887" y="2121763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141020" y="2694372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438421" y="3223991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411983" y="377522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646849" y="4298256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750204" y="4893060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9206141" y="536826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509440" y="592758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589339" y="592758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778" y="435006"/>
            <a:ext cx="295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8922058" y="435006"/>
            <a:ext cx="3089429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778" y="435006"/>
            <a:ext cx="295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8922058" y="435006"/>
            <a:ext cx="3089429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>
            <a:fillRect/>
          </a:stretch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>
            <a:fillRect/>
          </a:stretch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>
            <a:fillRect/>
          </a:stretch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>
            <a:fillRect/>
          </a:stretch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335360" y="21810"/>
            <a:ext cx="5958908" cy="702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1" y="1254651"/>
            <a:ext cx="279921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310719" y="-674703"/>
            <a:ext cx="11718494" cy="735958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>
            <a:fillRect/>
          </a:stretch>
        </p:blipFill>
        <p:spPr>
          <a:xfrm flipH="1">
            <a:off x="-133514" y="3189129"/>
            <a:ext cx="2497563" cy="33710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64049" y="886248"/>
            <a:ext cx="813194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Tiếng Chim Sáo Nâu Hót Hay Và Rõ Không Tạp Âm MP3 - YouTub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/>
          <a:stretch>
            <a:fillRect/>
          </a:stretch>
        </p:blipFill>
        <p:spPr bwMode="auto">
          <a:xfrm>
            <a:off x="3846968" y="3012212"/>
            <a:ext cx="5424939" cy="272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ò chao, Liếu điếu - Masked Laughingthrush - Garrulax perspicillatu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46" y="2864380"/>
            <a:ext cx="3911119" cy="292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y2mate.com - Tiếng chim Liếu Điếu cho anh em đam mê bẫy ch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54659" y="4677005"/>
            <a:ext cx="711091" cy="711091"/>
          </a:xfrm>
          <a:prstGeom prst="rect">
            <a:avLst/>
          </a:prstGeom>
        </p:spPr>
      </p:pic>
      <p:pic>
        <p:nvPicPr>
          <p:cNvPr id="25" name="Picture 6" descr="Chìa vôi trắng – Wikipedia tiếng Việ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34" y="2864380"/>
            <a:ext cx="3763875" cy="293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hèo bẻo và hai anh em nhà chào mà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15" y="2937440"/>
            <a:ext cx="4488602" cy="289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Tìm hiểu ý nghĩa của giấc mơ thấy chim khách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14286"/>
          <a:stretch>
            <a:fillRect/>
          </a:stretch>
        </p:blipFill>
        <p:spPr bwMode="auto">
          <a:xfrm>
            <a:off x="4468197" y="2806522"/>
            <a:ext cx="3975622" cy="30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Chim Sẻ】 Ăn Gì, Cách Nuôi, Giá Bao Nhiêu, Bay Vào Nhà Có Điềm Gì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23" y="2806522"/>
            <a:ext cx="4437257" cy="304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Hướng dẫn cách nuôi chim sâu xanh chuẩn nhất - VNLif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041" y="2897421"/>
            <a:ext cx="4536075" cy="29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Phân tích Khi con tu hú của Tố Hữu (11 bài) - Văn mẫu lớp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046" y="2865642"/>
            <a:ext cx="5651223" cy="29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Cú mèo là gì và môi trường sống của nó như thế nào?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64" y="2858269"/>
            <a:ext cx="5260637" cy="29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>
            <a:fillRect/>
          </a:stretch>
        </p:blipFill>
        <p:spPr>
          <a:xfrm>
            <a:off x="3341511" y="391347"/>
            <a:ext cx="5448771" cy="6466652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>
            <a:fillRect/>
          </a:stretch>
        </p:blipFill>
        <p:spPr>
          <a:xfrm>
            <a:off x="5873367" y="3231472"/>
            <a:ext cx="2615878" cy="23097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>
            <a:fillRect/>
          </a:stretch>
        </p:blipFill>
        <p:spPr>
          <a:xfrm>
            <a:off x="3672651" y="391347"/>
            <a:ext cx="3236148" cy="23781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124" y="618912"/>
            <a:ext cx="2694282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zh-CN" altLang="en-US" sz="4000" dirty="0">
              <a:solidFill>
                <a:srgbClr val="9BBB59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12"/>
          <p:cNvCxnSpPr/>
          <p:nvPr/>
        </p:nvCxnSpPr>
        <p:spPr>
          <a:xfrm>
            <a:off x="557202" y="1949252"/>
            <a:ext cx="2784309" cy="788529"/>
          </a:xfrm>
          <a:prstGeom prst="bentConnector3">
            <a:avLst>
              <a:gd name="adj1" fmla="val 77570"/>
            </a:avLst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"/>
          <p:cNvCxnSpPr/>
          <p:nvPr/>
        </p:nvCxnSpPr>
        <p:spPr>
          <a:xfrm flipV="1">
            <a:off x="815414" y="4581128"/>
            <a:ext cx="3072341" cy="1440160"/>
          </a:xfrm>
          <a:prstGeom prst="bentConnector3">
            <a:avLst>
              <a:gd name="adj1" fmla="val 79885"/>
            </a:avLst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0" y="4549367"/>
            <a:ext cx="3312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</a:p>
          <a:p>
            <a:pPr defTabSz="1219200"/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zh-CN" altLang="en-US" sz="4000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4" name="43"/>
          <p:cNvCxnSpPr/>
          <p:nvPr/>
        </p:nvCxnSpPr>
        <p:spPr>
          <a:xfrm flipV="1">
            <a:off x="8880310" y="1120461"/>
            <a:ext cx="2907359" cy="1649080"/>
          </a:xfrm>
          <a:prstGeom prst="bentConnector3">
            <a:avLst>
              <a:gd name="adj1" fmla="val 83259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668069" y="1283281"/>
            <a:ext cx="2831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</a:p>
          <a:p>
            <a:pPr defTabSz="1219200"/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zh-CN" altLang="en-US" sz="4000" b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8" name="57"/>
          <p:cNvCxnSpPr/>
          <p:nvPr/>
        </p:nvCxnSpPr>
        <p:spPr>
          <a:xfrm>
            <a:off x="8592278" y="4581128"/>
            <a:ext cx="3195391" cy="1440160"/>
          </a:xfrm>
          <a:prstGeom prst="bentConnector3">
            <a:avLst>
              <a:gd name="adj1" fmla="val 74121"/>
            </a:avLst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TextBox 1035"/>
          <p:cNvSpPr txBox="1"/>
          <p:nvPr/>
        </p:nvSpPr>
        <p:spPr>
          <a:xfrm>
            <a:off x="8447393" y="3325553"/>
            <a:ext cx="32725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</a:t>
            </a:r>
          </a:p>
          <a:p>
            <a:pPr defTabSz="1219200"/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zh-CN" altLang="en-US" sz="4000" dirty="0">
              <a:solidFill>
                <a:srgbClr val="8064A2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37" name="TextBox 1036"/>
          <p:cNvSpPr txBox="1"/>
          <p:nvPr/>
        </p:nvSpPr>
        <p:spPr>
          <a:xfrm rot="20585212">
            <a:off x="4727772" y="2504020"/>
            <a:ext cx="2951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2" grpId="0"/>
      <p:bldP spid="56" grpId="0"/>
      <p:bldP spid="1036" grpId="0"/>
      <p:bldP spid="10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778" y="435006"/>
            <a:ext cx="295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516210" y="0"/>
            <a:ext cx="5530787" cy="9875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032986" y="1580225"/>
            <a:ext cx="156247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32986" y="2663301"/>
            <a:ext cx="25745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32986" y="3764132"/>
            <a:ext cx="156247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46487" y="4976735"/>
            <a:ext cx="577049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62291" y="4856085"/>
            <a:ext cx="4882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920753" y="2716567"/>
            <a:ext cx="45276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46303" y="5974672"/>
            <a:ext cx="154915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17042" y="1473693"/>
            <a:ext cx="1020931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995604" y="2503502"/>
            <a:ext cx="130501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316462" y="4802818"/>
            <a:ext cx="67914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85139" y="5832627"/>
            <a:ext cx="140711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67525" y="518294"/>
            <a:ext cx="8304273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35840" y="1388248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88081" y="1982254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88720" y="2663438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60166" y="332283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88721" y="3936319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60166" y="459465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35840" y="5210465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60166" y="5845517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67525" y="518294"/>
            <a:ext cx="8304273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00107" y="1366439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37944" y="2016938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62269" y="2707015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62268" y="328582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66453" y="3920872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62267" y="4520388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300106" y="523039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637545" y="5883737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>
            <a:fillRect/>
          </a:stretch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>
            <a:fillRect/>
          </a:stretch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>
            <a:fillRect/>
          </a:stretch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>
            <a:fillRect/>
          </a:stretch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335360" y="21810"/>
            <a:ext cx="5958908" cy="702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1" y="1254651"/>
            <a:ext cx="279921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2458" y="1106981"/>
            <a:ext cx="943148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1.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Tìm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chỉ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dùng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gọi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loài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chim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dưới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đây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56860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bác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cú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mèo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94054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sáo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xinh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31249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cậu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chìa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vôi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068444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cô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tu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hú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380264" y="2809290"/>
            <a:ext cx="50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34467" y="2782657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59006" y="2809290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478421" y="2776245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44920" y="2949182"/>
            <a:ext cx="8102164" cy="112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2.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Đặt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ở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tập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  <a:p>
            <a:pPr algn="ctr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VD: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4920" y="4183119"/>
            <a:ext cx="17638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24218" y="4136953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đôi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mắt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rất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tinh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05871" y="4136953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endParaRPr lang="en-US" sz="24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96424" y="4888692"/>
            <a:ext cx="22083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90067" y="4796359"/>
            <a:ext cx="353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đang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bay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kiếm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mồi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96359" y="4796359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endParaRPr lang="en-US" sz="24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0362 0.25348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-0.27617 0.3453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5" y="1726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8" grpId="0" uiExpand="1" build="p"/>
      <p:bldP spid="19" grpId="0" animBg="1"/>
      <p:bldP spid="20" grpId="0"/>
      <p:bldP spid="21" grpId="0"/>
      <p:bldP spid="22" grpId="0" animBg="1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ngắt giọng phù hợp với nhịp thơ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20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nội dung bài: Một số loài chim cũng có đặc điểm, tính nết giống như con người.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9829" y="607239"/>
            <a:ext cx="43910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mi/ tr.41</a:t>
            </a:r>
          </a:p>
          <a:p>
            <a:pPr marL="285750" indent="-285750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U, Ư / tr.41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549895" y="23768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0603" y="1628463"/>
            <a:ext cx="9243561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 CHIM XÂY TỔ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/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44" name="Vào http://fb.com/nkpowerskills tải game miễn phí">
            <a:hlinkClick r:id="rId8" action="ppaction://hlinksldjump"/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ĐC SHARE MIỄN PHÍ BỞI NK POWERSKILLS">
            <a:hlinkClick r:id="rId9" action="ppaction://hlinksldjump"/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6" name="CẤM BUÔN BÁN, CẤM REUP">
            <a:hlinkClick r:id="rId10" action="ppaction://hlinksldjump"/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Vào http://fb.com/nkpowerskills tải game miễn phí">
            <a:hlinkClick r:id="rId11" action="ppaction://hlinksldjump"/>
          </p:cNvPr>
          <p:cNvSpPr/>
          <p:nvPr/>
        </p:nvSpPr>
        <p:spPr>
          <a:xfrm>
            <a:off x="3650997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8" name="ĐC SHARE MIỄN PHÍ BỞI NK POWERSKILLS">
            <a:hlinkClick r:id="rId12" action="ppaction://hlinksldjump"/>
          </p:cNvPr>
          <p:cNvSpPr/>
          <p:nvPr/>
        </p:nvSpPr>
        <p:spPr>
          <a:xfrm>
            <a:off x="4803610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9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50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51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068" y="286630"/>
            <a:ext cx="1107458" cy="538347"/>
          </a:xfrm>
          <a:prstGeom prst="rect">
            <a:avLst/>
          </a:prstGeom>
        </p:spPr>
      </p:pic>
      <p:pic>
        <p:nvPicPr>
          <p:cNvPr id="52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565" y="304535"/>
            <a:ext cx="1107458" cy="538347"/>
          </a:xfrm>
          <a:prstGeom prst="rect">
            <a:avLst/>
          </a:pr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32047" y="88868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ẤM BUÔN BÁN, CẤM REUP"/>
          <p:cNvPicPr>
            <a:picLocks noChangeAspect="1"/>
          </p:cNvPicPr>
          <p:nvPr/>
        </p:nvPicPr>
        <p:blipFill rotWithShape="1">
          <a:blip r:embed="rId15"/>
          <a:srcRect b="5532"/>
          <a:stretch>
            <a:fillRect/>
          </a:stretch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2" name="Vào http://fb.com/nkpowerskills tải game miễn phí">
            <a:hlinkClick r:id="rId1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ĐC SHARE MIỄN PHÍ BỞI NK POWERSKILLS"/>
          <p:cNvGrpSpPr/>
          <p:nvPr/>
        </p:nvGrpSpPr>
        <p:grpSpPr>
          <a:xfrm>
            <a:off x="132451" y="4436315"/>
            <a:ext cx="12257011" cy="5761572"/>
            <a:chOff x="293100" y="4606849"/>
            <a:chExt cx="12257011" cy="57615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857"/>
            <a:stretch>
              <a:fillRect/>
            </a:stretch>
          </p:blipFill>
          <p:spPr>
            <a:xfrm>
              <a:off x="1286627" y="4606849"/>
              <a:ext cx="3860425" cy="530384"/>
            </a:xfrm>
            <a:custGeom>
              <a:avLst/>
              <a:gdLst>
                <a:gd name="connsiteX0" fmla="*/ 0 w 3860425"/>
                <a:gd name="connsiteY0" fmla="*/ 0 h 530384"/>
                <a:gd name="connsiteX1" fmla="*/ 3860425 w 3860425"/>
                <a:gd name="connsiteY1" fmla="*/ 0 h 530384"/>
                <a:gd name="connsiteX2" fmla="*/ 3860425 w 3860425"/>
                <a:gd name="connsiteY2" fmla="*/ 530384 h 530384"/>
                <a:gd name="connsiteX3" fmla="*/ 0 w 3860425"/>
                <a:gd name="connsiteY3" fmla="*/ 530384 h 5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425" h="530384">
                  <a:moveTo>
                    <a:pt x="0" y="0"/>
                  </a:moveTo>
                  <a:lnTo>
                    <a:pt x="3860425" y="0"/>
                  </a:lnTo>
                  <a:lnTo>
                    <a:pt x="3860425" y="530384"/>
                  </a:lnTo>
                  <a:lnTo>
                    <a:pt x="0" y="530384"/>
                  </a:lnTo>
                  <a:close/>
                </a:path>
              </a:pathLst>
            </a:cu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5"/>
            <a:srcRect b="5532"/>
            <a:stretch>
              <a:fillRect/>
            </a:stretch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1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: Rounded Corners 2">
            <a:hlinkClick r:id="rId18" action="ppaction://hlinksldjump"/>
          </p:cNvPr>
          <p:cNvSpPr/>
          <p:nvPr/>
        </p:nvSpPr>
        <p:spPr>
          <a:xfrm>
            <a:off x="10014012" y="226642"/>
            <a:ext cx="1945333" cy="577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Con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510738" y="850282"/>
            <a:ext cx="4943398" cy="49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 gì biểu tượng hòa bình thế gian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029217" y="925570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 tẻo teo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 hay trèo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cành 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cành bưởi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Sang bụi chuối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429319" y="783527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hăng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6649379" y="54870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470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9379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331" y="5535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22087" y="523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75973" y="517814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416300" y="964884"/>
            <a:ext cx="4937103" cy="49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90363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sp>
        <p:nvSpPr>
          <p:cNvPr id="8" name="Rectangle 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 gì bắt chước rất 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nó nói được tiếng Tây, tiếng Tàu?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vẹt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Con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12503" y="730345"/>
            <a:ext cx="4721887" cy="4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1148</Words>
  <Application>Microsoft Office PowerPoint</Application>
  <PresentationFormat>Widescreen</PresentationFormat>
  <Paragraphs>260</Paragraphs>
  <Slides>30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等线</vt:lpstr>
      <vt:lpstr>.VnBlack</vt:lpstr>
      <vt:lpstr>Arial</vt:lpstr>
      <vt:lpstr>Calibri</vt:lpstr>
      <vt:lpstr>Calibri Light</vt:lpstr>
      <vt:lpstr>ITC Avant Garde Std Bk</vt:lpstr>
      <vt:lpstr>Kalam</vt:lpstr>
      <vt:lpstr>Montserrat</vt:lpstr>
      <vt:lpstr>Times New Roman</vt:lpstr>
      <vt:lpstr>1_Office Theme</vt:lpstr>
      <vt:lpstr>1_Office 主题</vt:lpstr>
      <vt:lpstr>Office 主题​​</vt:lpstr>
      <vt:lpstr>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huyền phạm</cp:lastModifiedBy>
  <cp:revision>24</cp:revision>
  <dcterms:created xsi:type="dcterms:W3CDTF">2021-07-31T04:40:00Z</dcterms:created>
  <dcterms:modified xsi:type="dcterms:W3CDTF">2024-02-26T02:56:48Z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C7DF47D65E684B98840B3383D1CFA321</vt:lpwstr>
  </property>
  <property fmtid="{D5CDD505-2E9C-101B-9397-08002B2CF9AE}" pid="3" name="KSOProductBuildVer">
    <vt:lpwstr>1033-11.2.0.11440</vt:lpwstr>
  </property>
</Properties>
</file>