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368" r:id="rId3"/>
    <p:sldId id="370" r:id="rId4"/>
    <p:sldId id="358" r:id="rId5"/>
    <p:sldId id="371" r:id="rId6"/>
    <p:sldId id="369" r:id="rId7"/>
    <p:sldId id="374" r:id="rId8"/>
    <p:sldId id="372" r:id="rId9"/>
    <p:sldId id="363" r:id="rId10"/>
    <p:sldId id="373" r:id="rId11"/>
    <p:sldId id="338" r:id="rId12"/>
    <p:sldId id="339" r:id="rId13"/>
    <p:sldId id="375" r:id="rId14"/>
    <p:sldId id="376" r:id="rId15"/>
    <p:sldId id="377" r:id="rId16"/>
    <p:sldId id="378" r:id="rId17"/>
    <p:sldId id="256" r:id="rId18"/>
    <p:sldId id="268" r:id="rId19"/>
    <p:sldId id="379" r:id="rId20"/>
    <p:sldId id="38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74" d="100"/>
          <a:sy n="74" d="100"/>
        </p:scale>
        <p:origin x="34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sáng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53018"/>
        <a:ext cx="5916849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chiều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1449796"/>
        <a:ext cx="5916875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</a:t>
          </a:r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Vào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buổi</a:t>
          </a:r>
          <a:r>
            <a:rPr lang="en-US" sz="32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32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đêm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599"/>
        <a:ext cx="5916875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vui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sp:txBody>
      <dsp:txXfrm rot="-5400000">
        <a:off x="1113668" y="53019"/>
        <a:ext cx="7388810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thêm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giàu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có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</a:p>
      </dsp:txBody>
      <dsp:txXfrm rot="-5400000">
        <a:off x="1113668" y="1449797"/>
        <a:ext cx="7388836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</a:t>
          </a:r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Cánh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diều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làm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thôn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quê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tươi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đẹp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hơn</a:t>
          </a: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.</a:t>
          </a:r>
          <a:endParaRPr lang="en-US" sz="3200" kern="1200" dirty="0">
            <a:latin typeface="Arial-Rounded" panose="020B0500000000000000" pitchFamily="34" charset="0"/>
            <a:ea typeface="Arial-Rounded" panose="020B0500000000000000" pitchFamily="34" charset="0"/>
            <a:cs typeface="Arial-Rounded" panose="020B0500000000000000" pitchFamily="34" charset="0"/>
          </a:endParaRPr>
        </a:p>
      </dsp:txBody>
      <dsp:txXfrm rot="-5400000">
        <a:off x="1113668" y="2846600"/>
        <a:ext cx="7388836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THẢ DIỀU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18" y="5433078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1" y="5452389"/>
            <a:ext cx="911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phận bằng sắt của cái liềm, hình cong, nhọn, có răng. </a:t>
            </a:r>
            <a:b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3328987" y="1479006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3047" y="661110"/>
            <a:ext cx="1036590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5122" name="Picture 2" descr="Nghỉ hè của con, nỗi lo của cha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53" y="1892572"/>
            <a:ext cx="6533982" cy="3636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1046637" y="1769455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6637" y="302141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46637" y="4214831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6636" y="5374838"/>
            <a:ext cx="3556501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39391" y="411052"/>
            <a:ext cx="10313217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/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7404750"/>
              </p:ext>
            </p:extLst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3191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3138" y="304027"/>
            <a:ext cx="6989126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5502876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691191" y="5128182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8371"/>
            <a:ext cx="12148599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60295" y="1902015"/>
            <a:ext cx="5472974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59596" y="3499593"/>
            <a:ext cx="6989126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307975" y="3108706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05" y="2854786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4" y="1397534"/>
            <a:ext cx="7796518" cy="519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286" y="193910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8765" y="193910"/>
            <a:ext cx="925791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7857" y="1578963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cong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lưỡi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kern="12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liềm</a:t>
              </a:r>
              <a:r>
                <a:rPr lang="en-US" sz="3600" kern="12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85147" y="474226"/>
            <a:ext cx="105129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7" y="24724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831925" y="1099947"/>
            <a:ext cx="10512956" cy="492695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116904" y="1237647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55987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94062" y="259306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0769" y="159498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328903" y="4626630"/>
            <a:ext cx="1753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7779" y="4403346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5891" y="2967951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94486" y="4638725"/>
            <a:ext cx="1327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4156827" y="98470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951" y="1583815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7675" y="787467"/>
            <a:ext cx="4064000" cy="6300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750228" y="1663995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78483" y="2619557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21755" y="342899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5132" y="4400476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" y="3029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21044" y="982757"/>
            <a:ext cx="10512956" cy="5065402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06023" y="107734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972" y="1581131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ngần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01659" y="2614322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8366" y="1616240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l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45521" y="109769"/>
            <a:ext cx="4064000" cy="63001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2570" y="5211583"/>
            <a:ext cx="45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64" y="5694688"/>
            <a:ext cx="10353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vắt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416744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458" y="5423842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1510" y="5452389"/>
            <a:ext cx="983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thóc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85" y="1417247"/>
            <a:ext cx="5715000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346" y="5510898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4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8" y="1812595"/>
            <a:ext cx="4295553" cy="319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712" y="1273061"/>
            <a:ext cx="3230745" cy="43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5047</TotalTime>
  <Words>652</Words>
  <Application>Microsoft Office PowerPoint</Application>
  <PresentationFormat>Widescreen</PresentationFormat>
  <Paragraphs>129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194</cp:revision>
  <dcterms:created xsi:type="dcterms:W3CDTF">2021-06-17T09:40:01Z</dcterms:created>
  <dcterms:modified xsi:type="dcterms:W3CDTF">2024-12-08T14:12:07Z</dcterms:modified>
</cp:coreProperties>
</file>