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1" r:id="rId4"/>
    <p:sldId id="259" r:id="rId5"/>
    <p:sldId id="275" r:id="rId6"/>
    <p:sldId id="273" r:id="rId7"/>
    <p:sldId id="263" r:id="rId8"/>
    <p:sldId id="27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8" d="100"/>
          <a:sy n="68" d="100"/>
        </p:scale>
        <p:origin x="6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0807" y="374498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 BÉ HAM HỌC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307104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510815" y="1728278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195919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073646" y="2363450"/>
            <a:ext cx="3690960" cy="2819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39300-B785-4131-A455-A9B578F7005C}"/>
              </a:ext>
            </a:extLst>
          </p:cNvPr>
          <p:cNvSpPr txBox="1"/>
          <p:nvPr/>
        </p:nvSpPr>
        <p:spPr>
          <a:xfrm>
            <a:off x="135977" y="368302"/>
            <a:ext cx="339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4592333" y="11263"/>
            <a:ext cx="339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486219" y="4601196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879044" y="5117193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3876079" y="6296170"/>
            <a:ext cx="49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" name="Cậu bé ham học">
            <a:hlinkClick r:id="" action="ppaction://media"/>
            <a:extLst>
              <a:ext uri="{FF2B5EF4-FFF2-40B4-BE49-F238E27FC236}">
                <a16:creationId xmlns:a16="http://schemas.microsoft.com/office/drawing/2014/main" id="{5FE6F15E-610F-4EE6-B10B-E356B669D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1384" y="5857217"/>
            <a:ext cx="948796" cy="948796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3B2B2928-F25A-4141-A4FD-88FACC288003}"/>
              </a:ext>
            </a:extLst>
          </p:cNvPr>
          <p:cNvSpPr txBox="1"/>
          <p:nvPr/>
        </p:nvSpPr>
        <p:spPr>
          <a:xfrm>
            <a:off x="-5683" y="853835"/>
            <a:ext cx="368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bé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ham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học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1"/>
      <p:bldP spid="12" grpId="1"/>
      <p:bldP spid="13" grpId="1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186787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17786" y="1087113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075602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7927118" y="1159169"/>
            <a:ext cx="3690960" cy="28192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3480681" y="11214"/>
            <a:ext cx="510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393190" y="3960031"/>
            <a:ext cx="387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764958" y="3994195"/>
            <a:ext cx="4474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1684422" y="6295642"/>
            <a:ext cx="944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6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83D66B-3CA8-42CB-9B01-3C7A419D62F7}"/>
              </a:ext>
            </a:extLst>
          </p:cNvPr>
          <p:cNvSpPr txBox="1"/>
          <p:nvPr/>
        </p:nvSpPr>
        <p:spPr>
          <a:xfrm>
            <a:off x="158432" y="336915"/>
            <a:ext cx="389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192990-A47B-43C9-897F-041ACB04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8237749" y="-20545"/>
            <a:ext cx="3665200" cy="29118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546DB2-F787-4B04-BCAD-3D627479AF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280576" y="-20841"/>
            <a:ext cx="3630847" cy="2850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F54B98-0465-4A78-8990-2F89CD418C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211642" y="3552905"/>
            <a:ext cx="3800163" cy="2787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D6137-F696-4A29-AB19-6478739C94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236939" y="3542428"/>
            <a:ext cx="3690960" cy="28192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1EBFA0-9A5A-4CBE-883A-F58758385AD3}"/>
              </a:ext>
            </a:extLst>
          </p:cNvPr>
          <p:cNvSpPr txBox="1"/>
          <p:nvPr/>
        </p:nvSpPr>
        <p:spPr>
          <a:xfrm>
            <a:off x="8531360" y="2698149"/>
            <a:ext cx="339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826BF-5053-4232-BBE8-D4A7CA23AC23}"/>
              </a:ext>
            </a:extLst>
          </p:cNvPr>
          <p:cNvSpPr txBox="1"/>
          <p:nvPr/>
        </p:nvSpPr>
        <p:spPr>
          <a:xfrm>
            <a:off x="4262565" y="2698149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EA399-5684-441B-8546-6844115E1192}"/>
              </a:ext>
            </a:extLst>
          </p:cNvPr>
          <p:cNvSpPr txBox="1"/>
          <p:nvPr/>
        </p:nvSpPr>
        <p:spPr>
          <a:xfrm>
            <a:off x="7975056" y="6247068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2D77A-43C3-477A-9CA9-264E84D80911}"/>
              </a:ext>
            </a:extLst>
          </p:cNvPr>
          <p:cNvSpPr txBox="1"/>
          <p:nvPr/>
        </p:nvSpPr>
        <p:spPr>
          <a:xfrm>
            <a:off x="3244881" y="6271168"/>
            <a:ext cx="49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BA5ABE-B71A-45E3-872D-18A84D586D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55006" y="4550372"/>
            <a:ext cx="3173528" cy="1970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93FF3-D2FF-460C-AA3E-30AC8AE3339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383632" y="2008534"/>
            <a:ext cx="1323474" cy="1545406"/>
          </a:xfrm>
          <a:prstGeom prst="rect">
            <a:avLst/>
          </a:prstGeom>
        </p:spPr>
      </p:pic>
      <p:sp>
        <p:nvSpPr>
          <p:cNvPr id="31" name="Freeform 24">
            <a:extLst>
              <a:ext uri="{FF2B5EF4-FFF2-40B4-BE49-F238E27FC236}">
                <a16:creationId xmlns:a16="http://schemas.microsoft.com/office/drawing/2014/main" id="{13ECE98E-03CB-432B-B368-EF33A354FB62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47685" y="36916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8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868747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838440" y="1128772"/>
              <a:ext cx="3500151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623095" y="1534249"/>
            <a:ext cx="11258632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0BE4B-1936-4CDE-866B-F1221C35DB3A}"/>
              </a:ext>
            </a:extLst>
          </p:cNvPr>
          <p:cNvGrpSpPr/>
          <p:nvPr/>
        </p:nvGrpSpPr>
        <p:grpSpPr>
          <a:xfrm>
            <a:off x="1288716" y="1365197"/>
            <a:ext cx="9944100" cy="1705740"/>
            <a:chOff x="1249190" y="1653135"/>
            <a:chExt cx="9944100" cy="170574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705740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91916" y="1917798"/>
              <a:ext cx="9450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Duệ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596030" y="3010107"/>
            <a:ext cx="11321715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227974" y="363400"/>
            <a:ext cx="33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3D19A-05F7-4881-B55D-7EF9761ED250}"/>
              </a:ext>
            </a:extLst>
          </p:cNvPr>
          <p:cNvSpPr txBox="1"/>
          <p:nvPr/>
        </p:nvSpPr>
        <p:spPr>
          <a:xfrm>
            <a:off x="1502685" y="274879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479</Words>
  <Application>Microsoft Office PowerPoint</Application>
  <PresentationFormat>Widescreen</PresentationFormat>
  <Paragraphs>50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huyền phạm</cp:lastModifiedBy>
  <cp:revision>136</cp:revision>
  <dcterms:created xsi:type="dcterms:W3CDTF">2021-06-15T15:52:51Z</dcterms:created>
  <dcterms:modified xsi:type="dcterms:W3CDTF">2024-10-10T02:12:58Z</dcterms:modified>
</cp:coreProperties>
</file>