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9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56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7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1451</Words>
  <Application>Microsoft Office PowerPoint</Application>
  <PresentationFormat>Widescreen</PresentationFormat>
  <Paragraphs>111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Microsoft YaHei</vt:lpstr>
      <vt:lpstr>宋体</vt:lpstr>
      <vt:lpstr>宋体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ASUS</dc:creator>
  <cp:lastModifiedBy>ASUS</cp:lastModifiedBy>
  <cp:revision>50</cp:revision>
  <dcterms:created xsi:type="dcterms:W3CDTF">2021-05-24T09:52:12Z</dcterms:created>
  <dcterms:modified xsi:type="dcterms:W3CDTF">2024-04-14T13:52:01Z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