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62" r:id="rId2"/>
    <p:sldId id="355" r:id="rId3"/>
    <p:sldId id="298" r:id="rId4"/>
    <p:sldId id="340" r:id="rId5"/>
    <p:sldId id="339" r:id="rId6"/>
    <p:sldId id="371" r:id="rId7"/>
    <p:sldId id="35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2" y="55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77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A756AB-8C08-4C54-B74E-DCD297CB9A9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6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2516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013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4" y="-107132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772239" y="601392"/>
            <a:ext cx="9379670" cy="5843752"/>
          </a:xfrm>
          <a:prstGeom prst="flowChartConnector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24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8512" y="2906798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743960" y="781634"/>
            <a:ext cx="7315199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540037" y="2987782"/>
              <a:ext cx="29573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2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6688" y="170778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14331"/>
              </p:ext>
            </p:extLst>
          </p:nvPr>
        </p:nvGraphicFramePr>
        <p:xfrm>
          <a:off x="1790700" y="2157953"/>
          <a:ext cx="8686800" cy="39624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4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57507" y="42105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20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14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71600" y="870066"/>
            <a:ext cx="10232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thương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lo,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ơn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trọng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tâm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3613" y="870066"/>
            <a:ext cx="1998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7652" y="870066"/>
            <a:ext cx="151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326384"/>
            <a:ext cx="1531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lo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7212" y="1277369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4976" y="131274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3046" y="1296360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4483 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04 -0.02061 L -0.23125 0.4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06484 -1.48148E-6 C 0.09414 -1.48148E-6 0.13021 0.11551 0.13021 0.20996 L 0.13021 0.4201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694 L 0.18385 0.00694 C 0.26927 0.00694 0.37474 0.12199 0.37474 0.21574 L 0.37474 0.4245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12929 3.7037E-7 C 0.18711 3.7037E-7 0.25859 0.13634 0.25859 0.24722 L 0.25859 0.49468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4 -3.33333E-6 L -0.01641 0.13959 C 0.02851 0.16898 0.05403 0.21297 0.05403 0.25903 C 0.05403 0.31111 0.02851 0.35278 -0.01641 0.38218 L -0.21654 0.5219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1027059" y="578117"/>
            <a:ext cx="904505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06FC2358-1512-4EBE-9A35-AEC3F53B5212}"/>
              </a:ext>
            </a:extLst>
          </p:cNvPr>
          <p:cNvSpPr/>
          <p:nvPr/>
        </p:nvSpPr>
        <p:spPr>
          <a:xfrm>
            <a:off x="1808277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dũng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DEABDD4F-A8E0-486B-895F-57A2BE42B8BE}"/>
              </a:ext>
            </a:extLst>
          </p:cNvPr>
          <p:cNvSpPr/>
          <p:nvPr/>
        </p:nvSpPr>
        <p:spPr>
          <a:xfrm>
            <a:off x="4677869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thiện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CB1B3CD5-2297-4792-8BF9-0612E8DEE125}"/>
              </a:ext>
            </a:extLst>
          </p:cNvPr>
          <p:cNvSpPr/>
          <p:nvPr/>
        </p:nvSpPr>
        <p:spPr>
          <a:xfrm>
            <a:off x="7422208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cù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485346" y="2345781"/>
            <a:ext cx="99962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(…).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đấu</a:t>
            </a:r>
            <a:r>
              <a:rPr lang="en-US" sz="2800" dirty="0">
                <a:latin typeface="UTM Avo" panose="02040603050506020204" pitchFamily="18" charset="0"/>
              </a:rPr>
              <a:t> (…)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vệ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luôn</a:t>
            </a:r>
            <a:r>
              <a:rPr lang="en-US" sz="2800" dirty="0">
                <a:latin typeface="UTM Avo" panose="02040603050506020204" pitchFamily="18" charset="0"/>
              </a:rPr>
              <a:t> (…)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du </a:t>
            </a:r>
            <a:r>
              <a:rPr lang="en-US" sz="2800" dirty="0" err="1">
                <a:latin typeface="UTM Avo" panose="02040603050506020204" pitchFamily="18" charset="0"/>
              </a:rPr>
              <a:t>khách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580741" y="1751131"/>
            <a:ext cx="94913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cù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vệ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luôn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du </a:t>
            </a:r>
            <a:r>
              <a:rPr lang="en-US" sz="2800" dirty="0" err="1">
                <a:latin typeface="UTM Avo" panose="02040603050506020204" pitchFamily="18" charset="0"/>
              </a:rPr>
              <a:t>khách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57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88" y="582315"/>
            <a:ext cx="7080069" cy="5931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879524-F80E-4696-AA3F-4E539E805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01"/>
          <a:stretch/>
        </p:blipFill>
        <p:spPr>
          <a:xfrm>
            <a:off x="478971" y="952782"/>
            <a:ext cx="1976846" cy="179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0482" y="16430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3211" y="304636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ai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" y="3743400"/>
            <a:ext cx="4763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? Ở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440437"/>
            <a:ext cx="4763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073802"/>
            <a:ext cx="3770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</TotalTime>
  <Words>256</Words>
  <Application>Microsoft Office PowerPoint</Application>
  <PresentationFormat>Widescreen</PresentationFormat>
  <Paragraphs>37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Comic Sans MS</vt:lpstr>
      <vt:lpstr>等线</vt:lpstr>
      <vt:lpstr>Times New Roman</vt:lpstr>
      <vt:lpstr>UTM Avo</vt:lpstr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ASUS</cp:lastModifiedBy>
  <cp:revision>125</cp:revision>
  <dcterms:created xsi:type="dcterms:W3CDTF">2021-07-07T09:47:17Z</dcterms:created>
  <dcterms:modified xsi:type="dcterms:W3CDTF">2024-04-14T13:59:59Z</dcterms:modified>
</cp:coreProperties>
</file>