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10" r:id="rId2"/>
    <p:sldMasterId id="2147483724" r:id="rId3"/>
    <p:sldMasterId id="2147483768" r:id="rId4"/>
    <p:sldMasterId id="2147483781" r:id="rId5"/>
    <p:sldMasterId id="2147483806" r:id="rId6"/>
    <p:sldMasterId id="2147483817" r:id="rId7"/>
    <p:sldMasterId id="2147483830" r:id="rId8"/>
  </p:sldMasterIdLst>
  <p:notesMasterIdLst>
    <p:notesMasterId r:id="rId16"/>
  </p:notesMasterIdLst>
  <p:sldIdLst>
    <p:sldId id="320" r:id="rId9"/>
    <p:sldId id="559" r:id="rId10"/>
    <p:sldId id="561" r:id="rId11"/>
    <p:sldId id="482" r:id="rId12"/>
    <p:sldId id="562" r:id="rId13"/>
    <p:sldId id="563" r:id="rId14"/>
    <p:sldId id="4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A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2" autoAdjust="0"/>
    <p:restoredTop sz="94660"/>
  </p:normalViewPr>
  <p:slideViewPr>
    <p:cSldViewPr snapToGrid="0">
      <p:cViewPr varScale="1">
        <p:scale>
          <a:sx n="44" d="100"/>
          <a:sy n="44" d="100"/>
        </p:scale>
        <p:origin x="110" y="5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0C9F2-9BAD-41EA-B122-B2906DF9B05F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0562E-C67A-4741-BCC4-CC8664742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03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2A0F9D-3357-4A94-85C8-3B842B870DC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pPr>
                <a:defRPr/>
              </a:pPr>
              <a:t>2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8603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478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3AB30-4822-4810-9CE4-E08130D8E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2A6CD2-61AF-48F1-A124-07FA9F12B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A46A1-CC30-4CE7-A203-875741250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C94D1-AA20-40FC-91DF-48D490D51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54AA9-C5BA-4989-B711-DE50F6F50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1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BCE8E-CF7F-4DBA-BE65-F196363C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F3F695-B048-4CF0-B324-7B04CC0CF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18889-BA45-4B67-8AB4-4C78520B6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9368F-7D28-4288-871F-7F433EB4E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C8175-8437-4955-85AE-5832E2097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68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8ABFBA-0372-43FB-8256-380C812180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C1EA19-A12C-4C06-B1A0-CC7064F31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2FA2C-87D9-4ECF-A8A7-EF2042A4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32BCA-4A51-4842-8715-493F67EC3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33D62-6FE4-4972-99F2-7D845F5F3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63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01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4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22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95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9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10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44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24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3018C-8943-4144-AF31-46801E2C8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B821C-5F1D-4D5D-9C93-58BA4059F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2F691-4147-4067-8091-5A75C2FDD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3CEE6-0091-4B97-B2A3-2EACD5377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7FBDB-A13D-45F7-9E93-FF2014FDF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41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6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296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153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7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51328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215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331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598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472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47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9A538-13DC-4B1B-A673-1BAD8A8EA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3EF61-E106-490B-8C82-1E0226423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F44F2-4265-4159-9A67-CBD48898C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7979D-0B56-49FF-A61B-19874332C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D9A3B-58D2-4F86-8EE8-19CFB73E6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061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16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105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368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835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848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885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79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6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16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57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B0297-00DF-4407-A192-CFE8F8937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8910A-7DC9-45ED-AA9F-D95404EBF1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0E4A2A-ECB1-4071-A8B3-D027E0172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8BA32-CD1B-455F-87C9-6B09B0660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19B83-BDC8-491C-9BD3-7542D6092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8D8928-0E14-437F-BD67-2130D1DCE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776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51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87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12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15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55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4/14/2024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545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17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71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1B2C1-5FD8-4CF9-A365-0EA6713FA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F44BD-5D8C-45C8-937B-1A3F9670D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3564EA-74A6-42BC-93CF-21136AA47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AA5BDE-53A9-462B-AB3E-5CF6EA4419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71B068-017E-4495-8E6D-A7D34494F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A45E42-2886-42A2-9DE1-0C21490B3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8995A9-6437-4890-A073-34B1B4454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1D5B07-E95C-44A5-8EA3-377BC1E66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421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26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48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49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1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35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02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97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49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05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4/14/2024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39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67D37-FA39-40D2-9B02-60B4DAFCB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35BBA7-A64C-4FA9-9F7C-0112DE158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27E15B-28CC-4272-A030-B6A307B46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431BCA-3F24-420E-85C4-8D5F35409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467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45605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48019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02655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89156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60138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38524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55440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14979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01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86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D2B3D3-D5FD-41B7-8809-7B88D007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64B94B-C3D9-46FD-A420-6350DEB10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A2C36A-E333-46D7-AA88-62CAE4E0A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679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04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36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6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3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6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76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66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81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4/14/2024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04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5AA08-AE4E-4F4C-ADF3-38584E8E5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12721-B04B-4991-B1DB-76915DF1E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C799A2-3E9A-48CD-8E37-74EDFF3C9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83EE9-BD5F-46CD-9EE3-AF484B2BE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13A77-6FA0-46D3-8E06-D597221CC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7A6A6-DDF5-47DC-B117-5A42737C2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3706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13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57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46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01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14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02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69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30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DF9BA-5354-4648-AEF2-F55D33FF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8631F1-27FB-4815-8916-36F28E6A2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0A6B13-8A56-4B9B-9EC5-E8E77A201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46E71-127F-4719-8E52-48AD557F5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351EAA-711E-4416-9605-D04FC58FF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FC916C-12CA-482E-AE87-A4C553B99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0672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33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4/14/2024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12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3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FFEEB8"/>
            </a:gs>
            <a:gs pos="41000">
              <a:srgbClr val="FFF7DC"/>
            </a:gs>
            <a:gs pos="50000">
              <a:srgbClr val="FFF2C8"/>
            </a:gs>
            <a:gs pos="96000">
              <a:srgbClr val="F2AF61"/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53000">
              <a:schemeClr val="accent4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8C345F-7563-41A1-BDC7-1DC7F96CB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960DE-6759-4AFA-8E5D-8B394C1DE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0891B-4EC0-41E6-8DF8-447521D749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B3AC9-6F66-442D-8A61-F06030142A82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F496E-6E33-49FD-924D-613E2CF587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9ABD8-50DA-44B4-814A-DCBA7CC78E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3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0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8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93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78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29450007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343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993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A11654C-DDDF-4ABA-8EEF-C17775ED0FF5}"/>
              </a:ext>
            </a:extLst>
          </p:cNvPr>
          <p:cNvSpPr/>
          <p:nvPr/>
        </p:nvSpPr>
        <p:spPr>
          <a:xfrm>
            <a:off x="2106487" y="0"/>
            <a:ext cx="5558816" cy="6856754"/>
          </a:xfrm>
          <a:custGeom>
            <a:avLst/>
            <a:gdLst>
              <a:gd name="connsiteX0" fmla="*/ 0 w 5558816"/>
              <a:gd name="connsiteY0" fmla="*/ 0 h 6881992"/>
              <a:gd name="connsiteX1" fmla="*/ 182458 w 5558816"/>
              <a:gd name="connsiteY1" fmla="*/ 0 h 6881992"/>
              <a:gd name="connsiteX2" fmla="*/ 5558816 w 5558816"/>
              <a:gd name="connsiteY2" fmla="*/ 6881992 h 6881992"/>
              <a:gd name="connsiteX3" fmla="*/ 0 w 5558816"/>
              <a:gd name="connsiteY3" fmla="*/ 6881992 h 688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816" h="6881992">
                <a:moveTo>
                  <a:pt x="0" y="0"/>
                </a:moveTo>
                <a:lnTo>
                  <a:pt x="182458" y="0"/>
                </a:lnTo>
                <a:lnTo>
                  <a:pt x="5558816" y="6881992"/>
                </a:lnTo>
                <a:lnTo>
                  <a:pt x="0" y="6881992"/>
                </a:lnTo>
                <a:close/>
              </a:path>
            </a:pathLst>
          </a:custGeom>
          <a:solidFill>
            <a:srgbClr val="F09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3">
            <a:extLst>
              <a:ext uri="{FF2B5EF4-FFF2-40B4-BE49-F238E27FC236}">
                <a16:creationId xmlns:a16="http://schemas.microsoft.com/office/drawing/2014/main" id="{0A295D24-B15B-42B1-8DE2-8741941BE604}"/>
              </a:ext>
            </a:extLst>
          </p:cNvPr>
          <p:cNvSpPr/>
          <p:nvPr/>
        </p:nvSpPr>
        <p:spPr>
          <a:xfrm>
            <a:off x="-17252" y="1246"/>
            <a:ext cx="2198450" cy="6858000"/>
          </a:xfrm>
          <a:prstGeom prst="rect">
            <a:avLst/>
          </a:prstGeom>
          <a:solidFill>
            <a:srgbClr val="F09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6">
            <a:extLst>
              <a:ext uri="{FF2B5EF4-FFF2-40B4-BE49-F238E27FC236}">
                <a16:creationId xmlns:a16="http://schemas.microsoft.com/office/drawing/2014/main" id="{67085E1A-1A05-4834-BDFE-A021CD217E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5" t="13963" r="15432" b="9410"/>
          <a:stretch/>
        </p:blipFill>
        <p:spPr>
          <a:xfrm rot="5400000">
            <a:off x="2010362" y="-1706767"/>
            <a:ext cx="5468049" cy="9102600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5" name="17">
            <a:extLst>
              <a:ext uri="{FF2B5EF4-FFF2-40B4-BE49-F238E27FC236}">
                <a16:creationId xmlns:a16="http://schemas.microsoft.com/office/drawing/2014/main" id="{9E33FF87-1BC4-40F9-ADF7-1CBE9AB121CF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19">
            <a:extLst>
              <a:ext uri="{FF2B5EF4-FFF2-40B4-BE49-F238E27FC236}">
                <a16:creationId xmlns:a16="http://schemas.microsoft.com/office/drawing/2014/main" id="{CF742677-0762-4856-B619-D7E63B6E5EBE}"/>
              </a:ext>
            </a:extLst>
          </p:cNvPr>
          <p:cNvCxnSpPr>
            <a:cxnSpLocks/>
          </p:cNvCxnSpPr>
          <p:nvPr/>
        </p:nvCxnSpPr>
        <p:spPr>
          <a:xfrm>
            <a:off x="1009290" y="2664441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21">
            <a:extLst>
              <a:ext uri="{FF2B5EF4-FFF2-40B4-BE49-F238E27FC236}">
                <a16:creationId xmlns:a16="http://schemas.microsoft.com/office/drawing/2014/main" id="{3D061997-5C91-4D28-9FCA-CE356C6FBF87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22">
            <a:extLst>
              <a:ext uri="{FF2B5EF4-FFF2-40B4-BE49-F238E27FC236}">
                <a16:creationId xmlns:a16="http://schemas.microsoft.com/office/drawing/2014/main" id="{EF1D8500-3039-41BE-8642-FB07BFED60B8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24">
            <a:extLst>
              <a:ext uri="{FF2B5EF4-FFF2-40B4-BE49-F238E27FC236}">
                <a16:creationId xmlns:a16="http://schemas.microsoft.com/office/drawing/2014/main" id="{EDD2C576-0A0B-4FEC-A6B9-57D4B2CA893C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25">
            <a:extLst>
              <a:ext uri="{FF2B5EF4-FFF2-40B4-BE49-F238E27FC236}">
                <a16:creationId xmlns:a16="http://schemas.microsoft.com/office/drawing/2014/main" id="{093F6B2F-9E8C-435D-B763-AEA8C219A7F0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26">
            <a:extLst>
              <a:ext uri="{FF2B5EF4-FFF2-40B4-BE49-F238E27FC236}">
                <a16:creationId xmlns:a16="http://schemas.microsoft.com/office/drawing/2014/main" id="{09DA45AC-4D60-4EEA-866A-00FB0EB0DE3B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8">
            <a:extLst>
              <a:ext uri="{FF2B5EF4-FFF2-40B4-BE49-F238E27FC236}">
                <a16:creationId xmlns:a16="http://schemas.microsoft.com/office/drawing/2014/main" id="{90F128AB-2A4E-43E5-97F4-22CC7D474E71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29">
            <a:extLst>
              <a:ext uri="{FF2B5EF4-FFF2-40B4-BE49-F238E27FC236}">
                <a16:creationId xmlns:a16="http://schemas.microsoft.com/office/drawing/2014/main" id="{F6FBD7E5-A848-45DA-B90A-601AD7BFDA61}"/>
              </a:ext>
            </a:extLst>
          </p:cNvPr>
          <p:cNvSpPr/>
          <p:nvPr/>
        </p:nvSpPr>
        <p:spPr>
          <a:xfrm>
            <a:off x="1684185" y="3901657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30">
            <a:extLst>
              <a:ext uri="{FF2B5EF4-FFF2-40B4-BE49-F238E27FC236}">
                <a16:creationId xmlns:a16="http://schemas.microsoft.com/office/drawing/2014/main" id="{DAC81680-EC3C-456B-AC1B-B4D62833278A}"/>
              </a:ext>
            </a:extLst>
          </p:cNvPr>
          <p:cNvSpPr/>
          <p:nvPr/>
        </p:nvSpPr>
        <p:spPr>
          <a:xfrm>
            <a:off x="1684185" y="4169395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31">
            <a:extLst>
              <a:ext uri="{FF2B5EF4-FFF2-40B4-BE49-F238E27FC236}">
                <a16:creationId xmlns:a16="http://schemas.microsoft.com/office/drawing/2014/main" id="{B7E8A5F4-80D0-4378-873A-1AFC6C936174}"/>
              </a:ext>
            </a:extLst>
          </p:cNvPr>
          <p:cNvSpPr/>
          <p:nvPr/>
        </p:nvSpPr>
        <p:spPr>
          <a:xfrm>
            <a:off x="1681311" y="4477072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32">
            <a:extLst>
              <a:ext uri="{FF2B5EF4-FFF2-40B4-BE49-F238E27FC236}">
                <a16:creationId xmlns:a16="http://schemas.microsoft.com/office/drawing/2014/main" id="{5ED2F97C-03C1-46AA-93B9-D4562065573D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33">
            <a:extLst>
              <a:ext uri="{FF2B5EF4-FFF2-40B4-BE49-F238E27FC236}">
                <a16:creationId xmlns:a16="http://schemas.microsoft.com/office/drawing/2014/main" id="{7EB82FD3-4270-4605-8514-1185115DC8F1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34">
            <a:extLst>
              <a:ext uri="{FF2B5EF4-FFF2-40B4-BE49-F238E27FC236}">
                <a16:creationId xmlns:a16="http://schemas.microsoft.com/office/drawing/2014/main" id="{5BC57DCA-E49E-4ECD-9154-FC00806210F4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35">
            <a:extLst>
              <a:ext uri="{FF2B5EF4-FFF2-40B4-BE49-F238E27FC236}">
                <a16:creationId xmlns:a16="http://schemas.microsoft.com/office/drawing/2014/main" id="{B622EADE-7D93-4CA0-BDB3-A16297015644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36">
            <a:extLst>
              <a:ext uri="{FF2B5EF4-FFF2-40B4-BE49-F238E27FC236}">
                <a16:creationId xmlns:a16="http://schemas.microsoft.com/office/drawing/2014/main" id="{68BC9D8F-F623-4EA4-815D-8DE3483F08F8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37">
            <a:extLst>
              <a:ext uri="{FF2B5EF4-FFF2-40B4-BE49-F238E27FC236}">
                <a16:creationId xmlns:a16="http://schemas.microsoft.com/office/drawing/2014/main" id="{8A57394D-355B-4FB7-ACFB-32138A2F51DA}"/>
              </a:ext>
            </a:extLst>
          </p:cNvPr>
          <p:cNvSpPr/>
          <p:nvPr/>
        </p:nvSpPr>
        <p:spPr>
          <a:xfrm>
            <a:off x="943131" y="5351811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" name="38">
            <a:extLst>
              <a:ext uri="{FF2B5EF4-FFF2-40B4-BE49-F238E27FC236}">
                <a16:creationId xmlns:a16="http://schemas.microsoft.com/office/drawing/2014/main" id="{8E161094-691A-471C-8632-65F1684C5961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39">
            <a:extLst>
              <a:ext uri="{FF2B5EF4-FFF2-40B4-BE49-F238E27FC236}">
                <a16:creationId xmlns:a16="http://schemas.microsoft.com/office/drawing/2014/main" id="{D7AC1928-DA19-45C2-8771-B16711E0A7BD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498525-6E24-4DAE-87BF-7802486B196A}"/>
              </a:ext>
            </a:extLst>
          </p:cNvPr>
          <p:cNvSpPr txBox="1"/>
          <p:nvPr/>
        </p:nvSpPr>
        <p:spPr>
          <a:xfrm>
            <a:off x="-309738" y="2057650"/>
            <a:ext cx="1000504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66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smtClean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20: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TỪ</a:t>
            </a:r>
            <a:r>
              <a:rPr kumimoji="0" lang="en-US" sz="6600" b="1" i="0" u="none" strike="noStrike" kern="1200" cap="none" spc="0" normalizeH="0" noProof="0" dirty="0" smtClean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CHÚ CHIM BỒ CÂU ĐẾN IN –TER - NÉT</a:t>
            </a:r>
            <a:endParaRPr kumimoji="0" lang="en-US" sz="6600" b="1" i="0" u="none" strike="noStrike" kern="1200" cap="none" spc="0" normalizeH="0" baseline="0" noProof="0" dirty="0">
              <a:ln w="12700">
                <a:solidFill>
                  <a:srgbClr val="4472C4"/>
                </a:solidFill>
                <a:prstDash val="solid"/>
              </a:ln>
              <a:pattFill prst="pct50">
                <a:fgClr>
                  <a:srgbClr val="4472C4"/>
                </a:fgClr>
                <a:bgClr>
                  <a:srgbClr val="4472C4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472C4"/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696009B-60B3-4CB5-BDD1-F95D55238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616" y="2664441"/>
            <a:ext cx="2997677" cy="419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3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3202444" y="409374"/>
            <a:ext cx="7752770" cy="2116589"/>
            <a:chOff x="2118480" y="1316166"/>
            <a:chExt cx="202608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856054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345674" y="1537126"/>
              <a:ext cx="1798894" cy="945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 err="1" smtClean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Nghe</a:t>
              </a:r>
              <a:r>
                <a:rPr lang="en-US" altLang="zh-CN" sz="8000" spc="300" dirty="0" smtClean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</a:t>
              </a:r>
              <a:r>
                <a:rPr lang="en-AE" altLang="zh-CN" sz="8000" spc="300" dirty="0" smtClean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–</a:t>
              </a:r>
              <a:r>
                <a:rPr lang="en-US" altLang="zh-CN" sz="8000" spc="300" dirty="0" err="1" smtClean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viết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21" name="Content Placeholder 20" descr="logo"/>
          <p:cNvPicPr>
            <a:picLocks noGrp="1" noChangeAspect="1"/>
          </p:cNvPicPr>
          <p:nvPr>
            <p:ph sz="half" idx="4294967295"/>
          </p:nvPr>
        </p:nvPicPr>
        <p:blipFill>
          <a:blip r:embed="rId5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37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A25A52-DD3D-4F52-9AA6-142388BF982E}"/>
              </a:ext>
            </a:extLst>
          </p:cNvPr>
          <p:cNvSpPr txBox="1"/>
          <p:nvPr/>
        </p:nvSpPr>
        <p:spPr>
          <a:xfrm>
            <a:off x="304800" y="-326194"/>
            <a:ext cx="11331388" cy="681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       </a:t>
            </a:r>
          </a:p>
          <a:p>
            <a:pPr>
              <a:lnSpc>
                <a:spcPct val="1200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  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Nghe</a:t>
            </a:r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–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viết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: </a:t>
            </a:r>
            <a:r>
              <a:rPr lang="vi-VN" sz="4000" b="1" dirty="0">
                <a:solidFill>
                  <a:srgbClr val="FF0000"/>
                </a:solidFill>
                <a:latin typeface="HP001 4H" panose="020B0603050302020204" pitchFamily="34" charset="0"/>
              </a:rPr>
              <a:t>Từ </a:t>
            </a:r>
            <a:r>
              <a:rPr lang="vi-VN" sz="40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chú</a:t>
            </a:r>
            <a:r>
              <a:rPr lang="en-US" sz="40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H" panose="020B0603050302020204" pitchFamily="34" charset="0"/>
              </a:rPr>
              <a:t>bồ</a:t>
            </a:r>
            <a:r>
              <a:rPr lang="vi-VN" sz="40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HP001 4H" panose="020B0603050302020204" pitchFamily="34" charset="0"/>
              </a:rPr>
              <a:t>câu đến </a:t>
            </a:r>
            <a:r>
              <a:rPr lang="vi-VN" sz="40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i</a:t>
            </a:r>
            <a:r>
              <a:rPr lang="en-US" sz="40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n</a:t>
            </a:r>
            <a:r>
              <a:rPr lang="en-US" sz="24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vi-VN" sz="40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–</a:t>
            </a:r>
            <a:r>
              <a:rPr lang="en-US" sz="2400" b="1" dirty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vi-VN" sz="40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tơ</a:t>
            </a:r>
            <a:r>
              <a:rPr lang="en-US" sz="2400" b="1" dirty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vi-VN" sz="40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-</a:t>
            </a:r>
            <a:r>
              <a:rPr lang="en-US" sz="20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vi-VN" sz="40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n</a:t>
            </a:r>
            <a:r>
              <a:rPr lang="en-US" sz="4000" b="1" dirty="0" err="1" smtClean="0">
                <a:solidFill>
                  <a:srgbClr val="FF0000"/>
                </a:solidFill>
                <a:latin typeface="HP001 4H" panose="020B0603050302020204" pitchFamily="34" charset="0"/>
              </a:rPr>
              <a:t>ét</a:t>
            </a:r>
            <a:endParaRPr lang="en-US" sz="4000" b="1" dirty="0">
              <a:solidFill>
                <a:srgbClr val="FF0000"/>
              </a:solidFill>
              <a:latin typeface="HP001 4H" panose="020B06030503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4000" dirty="0" smtClean="0">
                <a:solidFill>
                  <a:srgbClr val="0070C0"/>
                </a:solidFill>
                <a:latin typeface="HP001 4H" panose="020B0603050302020204" pitchFamily="34" charset="0"/>
              </a:rPr>
              <a:t>   </a:t>
            </a:r>
            <a:r>
              <a:rPr lang="vi-VN" sz="4000" dirty="0" smtClean="0">
                <a:solidFill>
                  <a:srgbClr val="0070C0"/>
                </a:solidFill>
                <a:latin typeface="HP001 4H" panose="020B0603050302020204" pitchFamily="34" charset="0"/>
              </a:rPr>
              <a:t>C</a:t>
            </a:r>
            <a:r>
              <a:rPr lang="el-GR" sz="4000" dirty="0" smtClean="0">
                <a:solidFill>
                  <a:srgbClr val="0070C0"/>
                </a:solidFill>
                <a:latin typeface="HP001 4H" panose="020B0603050302020204" pitchFamily="34" charset="0"/>
              </a:rPr>
              <a:t>Ϊ</a:t>
            </a:r>
            <a:r>
              <a:rPr lang="vi-VN" sz="4000" dirty="0" smtClean="0">
                <a:solidFill>
                  <a:srgbClr val="0070C0"/>
                </a:solidFill>
                <a:latin typeface="HP001 4H" panose="020B0603050302020204" pitchFamily="34" charset="0"/>
              </a:rPr>
              <a:t> ngưƟ </a:t>
            </a:r>
            <a:r>
              <a:rPr lang="vi-VN" sz="4000" dirty="0">
                <a:solidFill>
                  <a:srgbClr val="0070C0"/>
                </a:solidFill>
                <a:latin typeface="HP001 4H" panose="020B0603050302020204" pitchFamily="34" charset="0"/>
              </a:rPr>
              <a:t>có nhiều cách để trao </a:t>
            </a:r>
            <a:r>
              <a:rPr lang="vi-VN" sz="4000" dirty="0" smtClean="0">
                <a:solidFill>
                  <a:srgbClr val="0070C0"/>
                </a:solidFill>
                <a:latin typeface="HP001 4H" panose="020B0603050302020204" pitchFamily="34" charset="0"/>
              </a:rPr>
              <a:t>đĔ 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v</a:t>
            </a:r>
            <a:r>
              <a:rPr lang="vi-VN" sz="40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ƞ</a:t>
            </a:r>
            <a:r>
              <a:rPr lang="vi-VN" sz="4000" dirty="0" smtClean="0">
                <a:solidFill>
                  <a:srgbClr val="0070C0"/>
                </a:solidFill>
                <a:latin typeface="HP001 4H" panose="020B0603050302020204" pitchFamily="34" charset="0"/>
              </a:rPr>
              <a:t> </a:t>
            </a:r>
            <a:r>
              <a:rPr lang="vi-VN" sz="4000" dirty="0">
                <a:solidFill>
                  <a:srgbClr val="0070C0"/>
                </a:solidFill>
                <a:latin typeface="HP001 4H" panose="020B0603050302020204" pitchFamily="34" charset="0"/>
              </a:rPr>
              <a:t>nhau. Từ xa </a:t>
            </a:r>
            <a:r>
              <a:rPr lang="vi-VN" sz="4000" dirty="0" smtClean="0">
                <a:solidFill>
                  <a:srgbClr val="0070C0"/>
                </a:solidFill>
                <a:latin typeface="HP001 4H" panose="020B0603050302020204" pitchFamily="34" charset="0"/>
              </a:rPr>
              <a:t>x</a:t>
            </a:r>
            <a:r>
              <a:rPr lang="en-US" sz="4000" dirty="0">
                <a:solidFill>
                  <a:srgbClr val="0070C0"/>
                </a:solidFill>
                <a:latin typeface="HP001 4H" panose="020B0603050302020204" pitchFamily="34" charset="0"/>
              </a:rPr>
              <a:t>ư</a:t>
            </a:r>
            <a:r>
              <a:rPr lang="vi-VN" sz="4000" dirty="0" smtClean="0">
                <a:solidFill>
                  <a:srgbClr val="0070C0"/>
                </a:solidFill>
                <a:latin typeface="HP001 4H" panose="020B0603050302020204" pitchFamily="34" charset="0"/>
              </a:rPr>
              <a:t>a</a:t>
            </a:r>
            <a:r>
              <a:rPr lang="vi-VN" sz="4000" dirty="0">
                <a:solidFill>
                  <a:srgbClr val="0070C0"/>
                </a:solidFill>
                <a:latin typeface="HP001 4H" panose="020B0603050302020204" pitchFamily="34" charset="0"/>
              </a:rPr>
              <a:t>, </a:t>
            </a:r>
            <a:r>
              <a:rPr lang="vi-VN" sz="4000" dirty="0" smtClean="0">
                <a:solidFill>
                  <a:srgbClr val="0070C0"/>
                </a:solidFill>
                <a:latin typeface="HP001 4H" panose="020B0603050302020204" pitchFamily="34" charset="0"/>
              </a:rPr>
              <a:t>ngư</a:t>
            </a:r>
            <a:r>
              <a:rPr lang="vi-VN" sz="4000" dirty="0">
                <a:solidFill>
                  <a:srgbClr val="0070C0"/>
                </a:solidFill>
                <a:latin typeface="HP001 4H" panose="020B0603050302020204" pitchFamily="34" charset="0"/>
              </a:rPr>
              <a:t>Ɵ</a:t>
            </a:r>
            <a:r>
              <a:rPr lang="vi-VN" sz="4000" dirty="0" smtClean="0">
                <a:solidFill>
                  <a:srgbClr val="0070C0"/>
                </a:solidFill>
                <a:latin typeface="HP001 4H" panose="020B0603050302020204" pitchFamily="34" charset="0"/>
              </a:rPr>
              <a:t> </a:t>
            </a:r>
            <a:r>
              <a:rPr lang="vi-VN" sz="4000" dirty="0">
                <a:solidFill>
                  <a:srgbClr val="0070C0"/>
                </a:solidFill>
                <a:latin typeface="HP001 4H" panose="020B0603050302020204" pitchFamily="34" charset="0"/>
              </a:rPr>
              <a:t>ta đã biết huấn luyện bồ câu </a:t>
            </a:r>
            <a:r>
              <a:rPr lang="vi-VN" sz="4000" dirty="0" smtClean="0">
                <a:solidFill>
                  <a:srgbClr val="0070C0"/>
                </a:solidFill>
                <a:latin typeface="HP001 4H" panose="020B0603050302020204" pitchFamily="34" charset="0"/>
              </a:rPr>
              <a:t>đ</a:t>
            </a:r>
            <a:r>
              <a:rPr lang="en-US" sz="4000" dirty="0">
                <a:solidFill>
                  <a:srgbClr val="0070C0"/>
                </a:solidFill>
                <a:latin typeface="HP001 4H" panose="020B0603050302020204" pitchFamily="34" charset="0"/>
              </a:rPr>
              <a:t>ư</a:t>
            </a:r>
            <a:r>
              <a:rPr lang="vi-VN" sz="4000" dirty="0" smtClean="0">
                <a:solidFill>
                  <a:srgbClr val="0070C0"/>
                </a:solidFill>
                <a:latin typeface="HP001 4H" panose="020B0603050302020204" pitchFamily="34" charset="0"/>
              </a:rPr>
              <a:t>a </a:t>
            </a:r>
            <a:r>
              <a:rPr lang="vi-VN" sz="4000" dirty="0">
                <a:solidFill>
                  <a:srgbClr val="0070C0"/>
                </a:solidFill>
                <a:latin typeface="HP001 4H" panose="020B0603050302020204" pitchFamily="34" charset="0"/>
              </a:rPr>
              <a:t>thư. Những bức thư </a:t>
            </a:r>
            <a:r>
              <a:rPr lang="vi-VN" sz="4000" dirty="0" smtClean="0">
                <a:solidFill>
                  <a:srgbClr val="0070C0"/>
                </a:solidFill>
                <a:latin typeface="HP001 4H" panose="020B0603050302020204" pitchFamily="34" charset="0"/>
              </a:rPr>
              <a:t>đư</a:t>
            </a:r>
            <a:r>
              <a:rPr lang="el-GR" sz="4000" dirty="0" smtClean="0">
                <a:solidFill>
                  <a:srgbClr val="0070C0"/>
                </a:solidFill>
                <a:latin typeface="HP001 4H" panose="020B0603050302020204" pitchFamily="34" charset="0"/>
              </a:rPr>
              <a:t>ϑ</a:t>
            </a:r>
            <a:r>
              <a:rPr lang="vi-VN" sz="4000" dirty="0" smtClean="0">
                <a:solidFill>
                  <a:srgbClr val="0070C0"/>
                </a:solidFill>
                <a:latin typeface="HP001 4H" panose="020B0603050302020204" pitchFamily="34" charset="0"/>
              </a:rPr>
              <a:t> buȈȈ </a:t>
            </a:r>
            <a:r>
              <a:rPr lang="vi-VN" sz="4000" dirty="0">
                <a:solidFill>
                  <a:srgbClr val="0070C0"/>
                </a:solidFill>
                <a:latin typeface="HP001 4H" panose="020B0603050302020204" pitchFamily="34" charset="0"/>
              </a:rPr>
              <a:t>vào chân bồ câu. Bồ câu nhớ 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đư</a:t>
            </a:r>
            <a:r>
              <a:rPr lang="vi-VN" sz="40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Ŋ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g </a:t>
            </a:r>
            <a:r>
              <a:rPr lang="el-GR" sz="4000" b="1" dirty="0">
                <a:solidFill>
                  <a:srgbClr val="0070C0"/>
                </a:solidFill>
                <a:latin typeface="HP001 4H" panose="020B0603050302020204" pitchFamily="34" charset="0"/>
              </a:rPr>
              <a:t>ς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ất t</a:t>
            </a:r>
            <a:r>
              <a:rPr lang="en-US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ō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. </a:t>
            </a:r>
            <a:r>
              <a:rPr lang="vi-VN" sz="4000" b="1" dirty="0">
                <a:solidFill>
                  <a:srgbClr val="0070C0"/>
                </a:solidFill>
                <a:latin typeface="HP001 4H" panose="020B0603050302020204" pitchFamily="34" charset="0"/>
              </a:rPr>
              <a:t>Nó có thể bay qua một chặng 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đư</a:t>
            </a:r>
            <a:r>
              <a:rPr lang="vi-VN" sz="4000" b="1" dirty="0">
                <a:solidFill>
                  <a:srgbClr val="0070C0"/>
                </a:solidFill>
                <a:latin typeface="HP001 4 hàng" panose="020B0603050302020204" pitchFamily="34" charset="0"/>
              </a:rPr>
              <a:t>Ŋ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g </a:t>
            </a:r>
            <a:r>
              <a:rPr lang="vi-VN" sz="4000" b="1" dirty="0">
                <a:solidFill>
                  <a:srgbClr val="0070C0"/>
                </a:solidFill>
                <a:latin typeface="HP001 4H" panose="020B0603050302020204" pitchFamily="34" charset="0"/>
              </a:rPr>
              <a:t>dài hàng nghìn cây Ȥ</a:t>
            </a:r>
            <a:r>
              <a:rPr lang="en-US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ố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 </a:t>
            </a:r>
            <a:r>
              <a:rPr lang="vi-VN" sz="4000" dirty="0">
                <a:solidFill>
                  <a:srgbClr val="0070C0"/>
                </a:solidFill>
                <a:latin typeface="HP001 4H" panose="020B0603050302020204" pitchFamily="34" charset="0"/>
              </a:rPr>
              <a:t>để mang thư đến đúng </a:t>
            </a:r>
            <a:r>
              <a:rPr lang="vi-VN" sz="4000" dirty="0" smtClean="0">
                <a:solidFill>
                  <a:srgbClr val="0070C0"/>
                </a:solidFill>
                <a:latin typeface="HP001 4H" panose="020B0603050302020204" pitchFamily="34" charset="0"/>
              </a:rPr>
              <a:t>n</a:t>
            </a:r>
            <a:r>
              <a:rPr lang="el-GR" sz="4000" b="1" dirty="0">
                <a:solidFill>
                  <a:srgbClr val="0070C0"/>
                </a:solidFill>
                <a:latin typeface="HP001 4 hàng" panose="020B0603050302020204" pitchFamily="34" charset="0"/>
              </a:rPr>
              <a:t>Π</a:t>
            </a:r>
            <a:r>
              <a:rPr lang="vi-VN" sz="4000" dirty="0" smtClean="0">
                <a:solidFill>
                  <a:srgbClr val="0070C0"/>
                </a:solidFill>
                <a:latin typeface="HP001 4H" panose="020B0603050302020204" pitchFamily="34" charset="0"/>
              </a:rPr>
              <a:t> </a:t>
            </a:r>
            <a:r>
              <a:rPr lang="vi-VN" sz="4000" dirty="0">
                <a:solidFill>
                  <a:srgbClr val="0070C0"/>
                </a:solidFill>
                <a:latin typeface="HP001 4H" panose="020B0603050302020204" pitchFamily="34" charset="0"/>
              </a:rPr>
              <a:t>nhận.</a:t>
            </a:r>
            <a:endParaRPr lang="en-US" sz="4000" dirty="0">
              <a:solidFill>
                <a:srgbClr val="0070C0"/>
              </a:solidFill>
              <a:latin typeface="HP001 4H" panose="020B0603050302020204" pitchFamily="34" charset="0"/>
            </a:endParaRPr>
          </a:p>
          <a:p>
            <a:endParaRPr lang="en-US" sz="4400" dirty="0">
              <a:solidFill>
                <a:prstClr val="black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7945569-51FD-4ADE-807A-C99984BF3D75}"/>
              </a:ext>
            </a:extLst>
          </p:cNvPr>
          <p:cNvSpPr/>
          <p:nvPr/>
        </p:nvSpPr>
        <p:spPr>
          <a:xfrm>
            <a:off x="1819499" y="5445056"/>
            <a:ext cx="8301990" cy="1287438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prstClr val="black"/>
                </a:solidFill>
                <a:latin typeface="HP001 4 hàng" panose="020B0603050302020204" pitchFamily="34" charset="0"/>
              </a:rPr>
              <a:t>ĐĲn</a:t>
            </a:r>
            <a:r>
              <a:rPr lang="en-US" sz="32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văn</a:t>
            </a:r>
            <a:r>
              <a:rPr lang="en-US" sz="32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những</a:t>
            </a:r>
            <a:r>
              <a:rPr lang="en-US" sz="32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chữ</a:t>
            </a:r>
            <a:r>
              <a:rPr lang="en-US" sz="32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nào</a:t>
            </a:r>
            <a:r>
              <a:rPr lang="en-US" sz="32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cần</a:t>
            </a:r>
            <a:r>
              <a:rPr lang="en-US" sz="32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viết</a:t>
            </a:r>
            <a:r>
              <a:rPr lang="en-US" sz="32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h</a:t>
            </a:r>
            <a:r>
              <a:rPr lang="el-GR" sz="32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Ξ</a:t>
            </a:r>
            <a:r>
              <a:rPr lang="en-US" sz="32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?</a:t>
            </a:r>
            <a:endParaRPr lang="en-US" sz="32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7" b="100000" l="0" r="9988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8496"/>
            <a:ext cx="12527930" cy="722430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6424713" y="478984"/>
            <a:ext cx="5492476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 err="1" smtClean="0">
                <a:solidFill>
                  <a:schemeClr val="bg1"/>
                </a:solidFill>
                <a:latin typeface="HP001 4H" panose="020B0603050302020204" pitchFamily="34" charset="0"/>
                <a:ea typeface="Arial-Rounded" pitchFamily="34" charset="0"/>
                <a:cs typeface="Arial-Rounded" pitchFamily="34" charset="0"/>
              </a:rPr>
              <a:t>Nghe</a:t>
            </a:r>
            <a:r>
              <a:rPr lang="en-US" sz="8000" dirty="0" smtClean="0">
                <a:solidFill>
                  <a:schemeClr val="bg1"/>
                </a:solidFill>
                <a:latin typeface="HP001 4H" panose="020B0603050302020204" pitchFamily="34" charset="0"/>
                <a:ea typeface="Arial-Rounded" pitchFamily="34" charset="0"/>
                <a:cs typeface="Arial-Rounded" pitchFamily="34" charset="0"/>
              </a:rPr>
              <a:t> – </a:t>
            </a:r>
            <a:r>
              <a:rPr lang="en-US" sz="8000" dirty="0" err="1" smtClean="0">
                <a:solidFill>
                  <a:schemeClr val="bg1"/>
                </a:solidFill>
                <a:latin typeface="HP001 4H" panose="020B0603050302020204" pitchFamily="34" charset="0"/>
                <a:ea typeface="Arial-Rounded" pitchFamily="34" charset="0"/>
                <a:cs typeface="Arial-Rounded" pitchFamily="34" charset="0"/>
              </a:rPr>
              <a:t>viết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H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885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1893349" y="205273"/>
            <a:ext cx="7911297" cy="2090058"/>
          </a:xfrm>
          <a:prstGeom prst="roundRect">
            <a:avLst/>
          </a:prstGeom>
          <a:solidFill>
            <a:srgbClr val="7DB6EF"/>
          </a:solidFill>
          <a:ln w="12700" cap="flat" cmpd="sng" algn="ctr">
            <a:solidFill>
              <a:srgbClr val="7DB6E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8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H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7159" y="2481943"/>
            <a:ext cx="118187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vi-VN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vi-VN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ngữ có tiếng </a:t>
            </a:r>
            <a:r>
              <a:rPr lang="vi-VN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r>
              <a:rPr lang="vi-VN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6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vi-VN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hoặc ơe. </a:t>
            </a:r>
            <a:endParaRPr lang="en-US" sz="6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vi-VN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6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eo:</a:t>
            </a:r>
            <a:r>
              <a:rPr lang="vi-VN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chèo thuyền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vi-VN" sz="6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</a:t>
            </a:r>
            <a:r>
              <a:rPr lang="en-US" sz="6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 chích choè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48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1893349" y="205273"/>
            <a:ext cx="7911297" cy="2090058"/>
          </a:xfrm>
          <a:prstGeom prst="roundRect">
            <a:avLst/>
          </a:prstGeom>
          <a:solidFill>
            <a:srgbClr val="7DB6EF"/>
          </a:solidFill>
          <a:ln w="12700" cap="flat" cmpd="sng" algn="ctr">
            <a:solidFill>
              <a:srgbClr val="7DB6E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8000" kern="0" dirty="0" err="1" smtClean="0">
                <a:solidFill>
                  <a:prstClr val="white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8000" kern="0" dirty="0" smtClean="0">
                <a:solidFill>
                  <a:prstClr val="white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000" kern="0" dirty="0" err="1" smtClean="0">
                <a:solidFill>
                  <a:prstClr val="white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endParaRPr lang="en-US" sz="8000" kern="0" dirty="0">
              <a:solidFill>
                <a:prstClr val="white"/>
              </a:solidFill>
              <a:latin typeface="HP001 4H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74645" y="2537926"/>
            <a:ext cx="124159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spc="-14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u="sng" spc="-14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5400" b="1" spc="-14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spc="-14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từ ngữ có tiếng ch</a:t>
            </a:r>
            <a:r>
              <a:rPr lang="en-US" sz="5400" spc="-14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r>
              <a:rPr lang="vi-VN" sz="5400" spc="-14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5400" i="1" spc="-14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vi-VN" sz="5400" spc="-14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hoặc </a:t>
            </a:r>
            <a:r>
              <a:rPr lang="en-US" sz="5400" spc="-14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</a:t>
            </a:r>
            <a:r>
              <a:rPr lang="en-US" sz="5400" spc="-14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6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vi-VN" sz="6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chèo </a:t>
            </a:r>
            <a:r>
              <a:rPr lang="vi-VN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trèo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6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6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</a:t>
            </a:r>
            <a:r>
              <a:rPr lang="en-US" sz="66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6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 chích </a:t>
            </a:r>
            <a:r>
              <a:rPr lang="vi-VN" sz="6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choè</a:t>
            </a:r>
            <a:r>
              <a:rPr lang="en-US" sz="6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6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600" spc="-17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toe </a:t>
            </a:r>
            <a:r>
              <a:rPr lang="en-US" sz="6600" spc="-17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tua</a:t>
            </a:r>
            <a:r>
              <a:rPr lang="en-US" sz="6600" spc="-17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endParaRPr lang="en-US" sz="6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13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pic>
        <p:nvPicPr>
          <p:cNvPr id="17" name="Content Placeholder 20" descr="logo">
            <a:extLst>
              <a:ext uri="{FF2B5EF4-FFF2-40B4-BE49-F238E27FC236}">
                <a16:creationId xmlns:a16="http://schemas.microsoft.com/office/drawing/2014/main" id="{82B47712-E700-4A68-AA13-98F7D8B7D8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6546" y="-115757"/>
            <a:ext cx="1564640" cy="159829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FFE3705-F316-4529-AD82-43C715E12A32}"/>
              </a:ext>
            </a:extLst>
          </p:cNvPr>
          <p:cNvSpPr/>
          <p:nvPr/>
        </p:nvSpPr>
        <p:spPr>
          <a:xfrm>
            <a:off x="-29682" y="5927821"/>
            <a:ext cx="3668232" cy="9303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tranthao121006@gmail.com</a:t>
            </a:r>
          </a:p>
        </p:txBody>
      </p:sp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3" grpId="0" bldLvl="0" animBg="1"/>
      <p:bldP spid="13" grpId="1" animBg="1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226</Words>
  <Application>Microsoft Office PowerPoint</Application>
  <PresentationFormat>Widescreen</PresentationFormat>
  <Paragraphs>24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7</vt:i4>
      </vt:variant>
    </vt:vector>
  </HeadingPairs>
  <TitlesOfParts>
    <vt:vector size="26" baseType="lpstr">
      <vt:lpstr>HP001 4H</vt:lpstr>
      <vt:lpstr>Microsoft YaHei</vt:lpstr>
      <vt:lpstr>SimSun</vt:lpstr>
      <vt:lpstr>Arial</vt:lpstr>
      <vt:lpstr>Arial Rounded MT Bold</vt:lpstr>
      <vt:lpstr>Arial-Rounded</vt:lpstr>
      <vt:lpstr>Calibri</vt:lpstr>
      <vt:lpstr>Calibri Light</vt:lpstr>
      <vt:lpstr>等线</vt:lpstr>
      <vt:lpstr>HP001 4 hàng</vt:lpstr>
      <vt:lpstr>Times New Roman</vt:lpstr>
      <vt:lpstr>4_Office Theme</vt:lpstr>
      <vt:lpstr>5_Office Theme</vt:lpstr>
      <vt:lpstr>6_Office Theme</vt:lpstr>
      <vt:lpstr>NỀN 5</vt:lpstr>
      <vt:lpstr>1_NỀN 5</vt:lpstr>
      <vt:lpstr>1_Office Theme</vt:lpstr>
      <vt:lpstr>2_NỀN 5</vt:lpstr>
      <vt:lpstr>3_NỀN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ASUS</cp:lastModifiedBy>
  <cp:revision>66</cp:revision>
  <dcterms:created xsi:type="dcterms:W3CDTF">2021-05-22T03:42:17Z</dcterms:created>
  <dcterms:modified xsi:type="dcterms:W3CDTF">2024-04-14T13:48:42Z</dcterms:modified>
</cp:coreProperties>
</file>