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7" r:id="rId4"/>
    <p:sldId id="268" r:id="rId5"/>
    <p:sldId id="442" r:id="rId6"/>
    <p:sldId id="369" r:id="rId7"/>
    <p:sldId id="462" r:id="rId8"/>
    <p:sldId id="463" r:id="rId9"/>
    <p:sldId id="478" r:id="rId10"/>
    <p:sldId id="479" r:id="rId11"/>
    <p:sldId id="480" r:id="rId12"/>
    <p:sldId id="481" r:id="rId13"/>
    <p:sldId id="482" r:id="rId14"/>
    <p:sldId id="280" r:id="rId15"/>
    <p:sldId id="469" r:id="rId16"/>
    <p:sldId id="483" r:id="rId17"/>
    <p:sldId id="484" r:id="rId18"/>
    <p:sldId id="485" r:id="rId19"/>
    <p:sldId id="486" r:id="rId20"/>
    <p:sldId id="487" r:id="rId21"/>
    <p:sldId id="293" r:id="rId22"/>
    <p:sldId id="408" r:id="rId23"/>
    <p:sldId id="488" r:id="rId24"/>
    <p:sldId id="489" r:id="rId25"/>
    <p:sldId id="490" r:id="rId26"/>
    <p:sldId id="491" r:id="rId27"/>
    <p:sldId id="294" r:id="rId28"/>
    <p:sldId id="295" r:id="rId29"/>
    <p:sldId id="296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9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3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 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42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AF0CC1E0-3C0B-AEF0-CF57-7440F6C7DF96}"/>
              </a:ext>
            </a:extLst>
          </p:cNvPr>
          <p:cNvSpPr/>
          <p:nvPr/>
        </p:nvSpPr>
        <p:spPr>
          <a:xfrm>
            <a:off x="2510055" y="4636986"/>
            <a:ext cx="3133100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AC7933EA-946E-ED93-7F32-F6EEED8EF517}"/>
              </a:ext>
            </a:extLst>
          </p:cNvPr>
          <p:cNvSpPr/>
          <p:nvPr/>
        </p:nvSpPr>
        <p:spPr>
          <a:xfrm>
            <a:off x="750260" y="1863517"/>
            <a:ext cx="5067066" cy="1079979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umbrella because it's cloudy today.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CD3272D-824D-715F-D765-DA3FBFB9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1" y="449743"/>
            <a:ext cx="3467278" cy="69853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1F0D10C-851D-CAF2-A78A-911A312C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45" y="1735501"/>
            <a:ext cx="5214420" cy="35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AF0CC1E0-3C0B-AEF0-CF57-7440F6C7DF96}"/>
              </a:ext>
            </a:extLst>
          </p:cNvPr>
          <p:cNvSpPr/>
          <p:nvPr/>
        </p:nvSpPr>
        <p:spPr>
          <a:xfrm>
            <a:off x="2510055" y="4636986"/>
            <a:ext cx="3133100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AC7933EA-946E-ED93-7F32-F6EEED8EF517}"/>
              </a:ext>
            </a:extLst>
          </p:cNvPr>
          <p:cNvSpPr/>
          <p:nvPr/>
        </p:nvSpPr>
        <p:spPr>
          <a:xfrm>
            <a:off x="750260" y="1863517"/>
            <a:ext cx="5067066" cy="1079979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sunglasses because it's sunny today.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CD3272D-824D-715F-D765-DA3FBFB9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1" y="449743"/>
            <a:ext cx="3467278" cy="6985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5AC8822-E020-10EF-AC9C-04662DC85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895" y="1536162"/>
            <a:ext cx="5339836" cy="38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AF0CC1E0-3C0B-AEF0-CF57-7440F6C7DF96}"/>
              </a:ext>
            </a:extLst>
          </p:cNvPr>
          <p:cNvSpPr/>
          <p:nvPr/>
        </p:nvSpPr>
        <p:spPr>
          <a:xfrm>
            <a:off x="2510055" y="4636986"/>
            <a:ext cx="3133100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AC7933EA-946E-ED93-7F32-F6EEED8EF517}"/>
              </a:ext>
            </a:extLst>
          </p:cNvPr>
          <p:cNvSpPr/>
          <p:nvPr/>
        </p:nvSpPr>
        <p:spPr>
          <a:xfrm>
            <a:off x="750260" y="1863517"/>
            <a:ext cx="5067066" cy="1079979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coat because it's windy today.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CD3272D-824D-715F-D765-DA3FBFB9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1" y="449743"/>
            <a:ext cx="3467278" cy="69853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EB895E5-FC7C-8962-E51E-61FE8DF1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57205"/>
            <a:ext cx="5067066" cy="35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AF0CC1E0-3C0B-AEF0-CF57-7440F6C7DF96}"/>
              </a:ext>
            </a:extLst>
          </p:cNvPr>
          <p:cNvSpPr/>
          <p:nvPr/>
        </p:nvSpPr>
        <p:spPr>
          <a:xfrm>
            <a:off x="2510055" y="4636986"/>
            <a:ext cx="3133100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AC7933EA-946E-ED93-7F32-F6EEED8EF517}"/>
              </a:ext>
            </a:extLst>
          </p:cNvPr>
          <p:cNvSpPr/>
          <p:nvPr/>
        </p:nvSpPr>
        <p:spPr>
          <a:xfrm>
            <a:off x="750260" y="1863517"/>
            <a:ext cx="5067066" cy="1079979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gloves because it's snowy today.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CD3272D-824D-715F-D765-DA3FBFB9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1" y="449743"/>
            <a:ext cx="3467278" cy="6985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DB9E965-7537-BAB2-8626-A4A20A6E6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1435"/>
            <a:ext cx="5410725" cy="37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908"/>
            <a:ext cx="9622971" cy="6415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9009" y="4032067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386CA1-FCBA-0972-8D76-0CE45A6E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5" y="589255"/>
            <a:ext cx="3057589" cy="545152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0C2A488-8862-AAD6-B26A-A59834E7D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659" y="1099571"/>
            <a:ext cx="7628267" cy="52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386CA1-FCBA-0972-8D76-0CE45A6E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5" y="589255"/>
            <a:ext cx="3057589" cy="54515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276032A-E341-0B49-8B3F-DEE3FB6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72" y="1314896"/>
            <a:ext cx="4660091" cy="4328258"/>
          </a:xfrm>
          <a:prstGeom prst="rect">
            <a:avLst/>
          </a:prstGeom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ED816E42-154C-72FD-4F2F-F15B905C2601}"/>
              </a:ext>
            </a:extLst>
          </p:cNvPr>
          <p:cNvSpPr/>
          <p:nvPr/>
        </p:nvSpPr>
        <p:spPr>
          <a:xfrm>
            <a:off x="348341" y="1314798"/>
            <a:ext cx="3143795" cy="948515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Would you like to go skiing with me?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1D94A3BD-5732-8E23-6F10-EFB3629F06D0}"/>
              </a:ext>
            </a:extLst>
          </p:cNvPr>
          <p:cNvSpPr/>
          <p:nvPr/>
        </p:nvSpPr>
        <p:spPr>
          <a:xfrm>
            <a:off x="4209804" y="2454848"/>
            <a:ext cx="2438688" cy="641491"/>
          </a:xfrm>
          <a:prstGeom prst="wedgeRoundRectCallout">
            <a:avLst>
              <a:gd name="adj1" fmla="val 1480"/>
              <a:gd name="adj2" fmla="val 9900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Yes, I'd love to.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C1930809-6E12-A837-1FE7-9146F949D8B1}"/>
              </a:ext>
            </a:extLst>
          </p:cNvPr>
          <p:cNvSpPr/>
          <p:nvPr/>
        </p:nvSpPr>
        <p:spPr>
          <a:xfrm>
            <a:off x="165463" y="3646489"/>
            <a:ext cx="3944984" cy="948515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Bring your gloves because it's snowy today.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5C9D6A3F-7E1C-E3EA-BCAD-B7C2AC68F88C}"/>
              </a:ext>
            </a:extLst>
          </p:cNvPr>
          <p:cNvSpPr/>
          <p:nvPr/>
        </p:nvSpPr>
        <p:spPr>
          <a:xfrm>
            <a:off x="4040778" y="5324957"/>
            <a:ext cx="2438689" cy="636394"/>
          </a:xfrm>
          <a:prstGeom prst="wedgeRoundRectCallout">
            <a:avLst>
              <a:gd name="adj1" fmla="val -38872"/>
              <a:gd name="adj2" fmla="val 82587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OK, thank you.</a:t>
            </a:r>
          </a:p>
        </p:txBody>
      </p:sp>
    </p:spTree>
    <p:extLst>
      <p:ext uri="{BB962C8B-B14F-4D97-AF65-F5344CB8AC3E}">
        <p14:creationId xmlns:p14="http://schemas.microsoft.com/office/powerpoint/2010/main" val="30564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386CA1-FCBA-0972-8D76-0CE45A6E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5" y="589255"/>
            <a:ext cx="3057589" cy="54515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A7B6E32-96D3-DBA4-D1E2-3DB21EE1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0" y="1396541"/>
            <a:ext cx="5239259" cy="457754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940373E-E489-B495-90BE-88F231ECD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263" y="1396541"/>
            <a:ext cx="5079217" cy="45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386CA1-FCBA-0972-8D76-0CE45A6E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5" y="589255"/>
            <a:ext cx="3057589" cy="54515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B6BDDD4-48ED-DD81-3844-FEAEF5FC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32" y="1396540"/>
            <a:ext cx="4896415" cy="459038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FF09C58C-E577-71DE-6288-1CBA47102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787" y="1396540"/>
            <a:ext cx="5065230" cy="45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386CA1-FCBA-0972-8D76-0CE45A6E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5" y="589255"/>
            <a:ext cx="3057589" cy="5451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696B1A-9CDE-0625-D0A3-DB01180B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9" y="1396540"/>
            <a:ext cx="4917275" cy="459708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4A3B713-C0B2-B7EC-B7C0-11FFC51AC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96540"/>
            <a:ext cx="5048232" cy="45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48" y="397841"/>
            <a:ext cx="4360984" cy="60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386CA1-FCBA-0972-8D76-0CE45A6E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5" y="589255"/>
            <a:ext cx="3057589" cy="54515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8195098-2962-9D8D-5660-AAB25EA4E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62" y="1396540"/>
            <a:ext cx="5100975" cy="459708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B1339EF-74F5-B23F-5683-F25D8F15C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416" y="1396540"/>
            <a:ext cx="5248202" cy="45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52929" y="3585445"/>
            <a:ext cx="399429" cy="44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987845" y="409302"/>
            <a:ext cx="363676" cy="30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6808801" y="1337605"/>
            <a:ext cx="399429" cy="3736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8633060" y="1877263"/>
            <a:ext cx="399429" cy="406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425092" y="361955"/>
            <a:ext cx="3783138" cy="6121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97692E7-D431-C74B-9444-C95E7C29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17" y="1293713"/>
            <a:ext cx="2131939" cy="211147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598C76D-7BE5-7CF2-8ECB-BD502C61A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22" y="1278544"/>
            <a:ext cx="2042162" cy="215332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FB7C1FD-2E82-A4A2-81AB-B2BE55B0B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390" y="3715425"/>
            <a:ext cx="2113223" cy="2258373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A6867B-FB9E-EC9B-06DA-9C6D7B5B0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02" y="3715425"/>
            <a:ext cx="2106367" cy="225837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09A5AF6E-25B0-0914-0FE0-69F29D773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47" y="3822656"/>
            <a:ext cx="224199" cy="310062"/>
          </a:xfrm>
          <a:prstGeom prst="rect">
            <a:avLst/>
          </a:prstGeom>
        </p:spPr>
      </p:pic>
      <p:sp>
        <p:nvSpPr>
          <p:cNvPr id="44" name="Rectangle 14">
            <a:extLst>
              <a:ext uri="{FF2B5EF4-FFF2-40B4-BE49-F238E27FC236}">
                <a16:creationId xmlns:a16="http://schemas.microsoft.com/office/drawing/2014/main" id="{D3654D5D-548E-29F1-519D-19E8C3B434E6}"/>
              </a:ext>
            </a:extLst>
          </p:cNvPr>
          <p:cNvSpPr/>
          <p:nvPr/>
        </p:nvSpPr>
        <p:spPr>
          <a:xfrm>
            <a:off x="7896913" y="13145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2">
            <a:extLst>
              <a:ext uri="{FF2B5EF4-FFF2-40B4-BE49-F238E27FC236}">
                <a16:creationId xmlns:a16="http://schemas.microsoft.com/office/drawing/2014/main" id="{EB85AC73-9B02-D631-0E13-EB64736C2476}"/>
              </a:ext>
            </a:extLst>
          </p:cNvPr>
          <p:cNvSpPr/>
          <p:nvPr/>
        </p:nvSpPr>
        <p:spPr>
          <a:xfrm>
            <a:off x="791857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DBFBF13E-E5F5-EC3A-C14E-707C42778F7D}"/>
              </a:ext>
            </a:extLst>
          </p:cNvPr>
          <p:cNvSpPr/>
          <p:nvPr/>
        </p:nvSpPr>
        <p:spPr>
          <a:xfrm>
            <a:off x="731208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B892B4E9-0FC7-45C2-FBA2-4E0C9013BA38}"/>
              </a:ext>
            </a:extLst>
          </p:cNvPr>
          <p:cNvSpPr/>
          <p:nvPr/>
        </p:nvSpPr>
        <p:spPr>
          <a:xfrm>
            <a:off x="670559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63EDB5BA-B192-2193-1FAC-837920904DE7}"/>
              </a:ext>
            </a:extLst>
          </p:cNvPr>
          <p:cNvSpPr/>
          <p:nvPr/>
        </p:nvSpPr>
        <p:spPr>
          <a:xfrm>
            <a:off x="6099105" y="355172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8B956690-8398-CD76-8ECE-1B3D1FC7677D}"/>
              </a:ext>
            </a:extLst>
          </p:cNvPr>
          <p:cNvSpPr/>
          <p:nvPr/>
        </p:nvSpPr>
        <p:spPr>
          <a:xfrm>
            <a:off x="8525065" y="356774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7BEC35FE-90B5-E257-1A81-CA50E690B801}"/>
              </a:ext>
            </a:extLst>
          </p:cNvPr>
          <p:cNvSpPr/>
          <p:nvPr/>
        </p:nvSpPr>
        <p:spPr>
          <a:xfrm>
            <a:off x="1095413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3">
            <a:extLst>
              <a:ext uri="{FF2B5EF4-FFF2-40B4-BE49-F238E27FC236}">
                <a16:creationId xmlns:a16="http://schemas.microsoft.com/office/drawing/2014/main" id="{49292AC9-F7F3-BD8B-9AF3-C3E6228DBE4C}"/>
              </a:ext>
            </a:extLst>
          </p:cNvPr>
          <p:cNvSpPr/>
          <p:nvPr/>
        </p:nvSpPr>
        <p:spPr>
          <a:xfrm>
            <a:off x="1034764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570A4BD0-D580-9128-C357-796D3015835F}"/>
              </a:ext>
            </a:extLst>
          </p:cNvPr>
          <p:cNvSpPr/>
          <p:nvPr/>
        </p:nvSpPr>
        <p:spPr>
          <a:xfrm>
            <a:off x="974115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4F0ACC57-C171-4303-2D77-35925560C3F5}"/>
              </a:ext>
            </a:extLst>
          </p:cNvPr>
          <p:cNvSpPr/>
          <p:nvPr/>
        </p:nvSpPr>
        <p:spPr>
          <a:xfrm>
            <a:off x="9134660" y="35854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D9B9EE5E-0452-5A41-11BE-70DBC5EE9C7F}"/>
              </a:ext>
            </a:extLst>
          </p:cNvPr>
          <p:cNvSpPr/>
          <p:nvPr/>
        </p:nvSpPr>
        <p:spPr>
          <a:xfrm>
            <a:off x="6705595" y="4124010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B70E583F-07D3-7612-DA29-0608DAEE20CF}"/>
              </a:ext>
            </a:extLst>
          </p:cNvPr>
          <p:cNvSpPr/>
          <p:nvPr/>
        </p:nvSpPr>
        <p:spPr>
          <a:xfrm>
            <a:off x="6705595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14">
            <a:extLst>
              <a:ext uri="{FF2B5EF4-FFF2-40B4-BE49-F238E27FC236}">
                <a16:creationId xmlns:a16="http://schemas.microsoft.com/office/drawing/2014/main" id="{8FAE9A29-6F34-0073-5AF4-941DF4C0F4B3}"/>
              </a:ext>
            </a:extLst>
          </p:cNvPr>
          <p:cNvSpPr/>
          <p:nvPr/>
        </p:nvSpPr>
        <p:spPr>
          <a:xfrm>
            <a:off x="6705595" y="524925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8A5B2CD5-E533-2715-10F9-83E0579BB22C}"/>
              </a:ext>
            </a:extLst>
          </p:cNvPr>
          <p:cNvSpPr/>
          <p:nvPr/>
        </p:nvSpPr>
        <p:spPr>
          <a:xfrm>
            <a:off x="6705595" y="581466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4">
            <a:extLst>
              <a:ext uri="{FF2B5EF4-FFF2-40B4-BE49-F238E27FC236}">
                <a16:creationId xmlns:a16="http://schemas.microsoft.com/office/drawing/2014/main" id="{2A8FE84F-713C-2F2F-27C0-9B645CF59C80}"/>
              </a:ext>
            </a:extLst>
          </p:cNvPr>
          <p:cNvSpPr/>
          <p:nvPr/>
        </p:nvSpPr>
        <p:spPr>
          <a:xfrm>
            <a:off x="6704042" y="29828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6A9CC177-EAA6-2B79-E663-9D5A106A934C}"/>
              </a:ext>
            </a:extLst>
          </p:cNvPr>
          <p:cNvSpPr/>
          <p:nvPr/>
        </p:nvSpPr>
        <p:spPr>
          <a:xfrm>
            <a:off x="6704042" y="240711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43EA7AD-C426-58F5-7E9B-98F28D21D8A9}"/>
              </a:ext>
            </a:extLst>
          </p:cNvPr>
          <p:cNvSpPr/>
          <p:nvPr/>
        </p:nvSpPr>
        <p:spPr>
          <a:xfrm>
            <a:off x="6687892" y="183170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A8F1B089-FDBF-3804-B296-91F7E4A1ECF6}"/>
              </a:ext>
            </a:extLst>
          </p:cNvPr>
          <p:cNvSpPr/>
          <p:nvPr/>
        </p:nvSpPr>
        <p:spPr>
          <a:xfrm>
            <a:off x="7917023" y="412400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99628451-5E96-B91D-1836-B14133045ACC}"/>
              </a:ext>
            </a:extLst>
          </p:cNvPr>
          <p:cNvSpPr/>
          <p:nvPr/>
        </p:nvSpPr>
        <p:spPr>
          <a:xfrm>
            <a:off x="7922807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90710783-2D2F-E8AE-AC18-7F8AC05012C7}"/>
              </a:ext>
            </a:extLst>
          </p:cNvPr>
          <p:cNvSpPr/>
          <p:nvPr/>
        </p:nvSpPr>
        <p:spPr>
          <a:xfrm>
            <a:off x="7906977" y="300790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4">
            <a:extLst>
              <a:ext uri="{FF2B5EF4-FFF2-40B4-BE49-F238E27FC236}">
                <a16:creationId xmlns:a16="http://schemas.microsoft.com/office/drawing/2014/main" id="{9EE9DC0C-9053-E880-D815-493ECA044E91}"/>
              </a:ext>
            </a:extLst>
          </p:cNvPr>
          <p:cNvSpPr/>
          <p:nvPr/>
        </p:nvSpPr>
        <p:spPr>
          <a:xfrm>
            <a:off x="7908314" y="2441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F63BD165-7F7D-DE3E-BDF6-618808F33FC8}"/>
              </a:ext>
            </a:extLst>
          </p:cNvPr>
          <p:cNvSpPr/>
          <p:nvPr/>
        </p:nvSpPr>
        <p:spPr>
          <a:xfrm>
            <a:off x="7896913" y="187437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4">
            <a:extLst>
              <a:ext uri="{FF2B5EF4-FFF2-40B4-BE49-F238E27FC236}">
                <a16:creationId xmlns:a16="http://schemas.microsoft.com/office/drawing/2014/main" id="{7D9A8CC8-48C8-4321-76C6-F8E80CB0DBC0}"/>
              </a:ext>
            </a:extLst>
          </p:cNvPr>
          <p:cNvSpPr/>
          <p:nvPr/>
        </p:nvSpPr>
        <p:spPr>
          <a:xfrm>
            <a:off x="8529530" y="299891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14">
            <a:extLst>
              <a:ext uri="{FF2B5EF4-FFF2-40B4-BE49-F238E27FC236}">
                <a16:creationId xmlns:a16="http://schemas.microsoft.com/office/drawing/2014/main" id="{864AEF68-66B3-578F-BFD0-6228D595E2D4}"/>
              </a:ext>
            </a:extLst>
          </p:cNvPr>
          <p:cNvSpPr/>
          <p:nvPr/>
        </p:nvSpPr>
        <p:spPr>
          <a:xfrm>
            <a:off x="7899605" y="75648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4">
            <a:extLst>
              <a:ext uri="{FF2B5EF4-FFF2-40B4-BE49-F238E27FC236}">
                <a16:creationId xmlns:a16="http://schemas.microsoft.com/office/drawing/2014/main" id="{4CD0F1A8-E9DB-FBD5-CF8A-E555F66BDB3D}"/>
              </a:ext>
            </a:extLst>
          </p:cNvPr>
          <p:cNvSpPr/>
          <p:nvPr/>
        </p:nvSpPr>
        <p:spPr>
          <a:xfrm>
            <a:off x="8530885" y="4136572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F75FB7DE-9A40-9DF5-0536-95C5E8472030}"/>
              </a:ext>
            </a:extLst>
          </p:cNvPr>
          <p:cNvSpPr/>
          <p:nvPr/>
        </p:nvSpPr>
        <p:spPr>
          <a:xfrm>
            <a:off x="5489510" y="35427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14">
            <a:extLst>
              <a:ext uri="{FF2B5EF4-FFF2-40B4-BE49-F238E27FC236}">
                <a16:creationId xmlns:a16="http://schemas.microsoft.com/office/drawing/2014/main" id="{818B2FCB-E6F1-1EF8-3227-97D3FD7A5814}"/>
              </a:ext>
            </a:extLst>
          </p:cNvPr>
          <p:cNvSpPr/>
          <p:nvPr/>
        </p:nvSpPr>
        <p:spPr>
          <a:xfrm>
            <a:off x="8522176" y="242453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47">
            <a:extLst>
              <a:ext uri="{FF2B5EF4-FFF2-40B4-BE49-F238E27FC236}">
                <a16:creationId xmlns:a16="http://schemas.microsoft.com/office/drawing/2014/main" id="{04297E96-AA15-F1F8-4067-1B3D25DF797D}"/>
              </a:ext>
            </a:extLst>
          </p:cNvPr>
          <p:cNvSpPr txBox="1"/>
          <p:nvPr/>
        </p:nvSpPr>
        <p:spPr>
          <a:xfrm>
            <a:off x="7925857" y="126428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97" name="TextBox 47">
            <a:extLst>
              <a:ext uri="{FF2B5EF4-FFF2-40B4-BE49-F238E27FC236}">
                <a16:creationId xmlns:a16="http://schemas.microsoft.com/office/drawing/2014/main" id="{46BF0798-A7A5-ABDF-657D-61C185F30992}"/>
              </a:ext>
            </a:extLst>
          </p:cNvPr>
          <p:cNvSpPr txBox="1"/>
          <p:nvPr/>
        </p:nvSpPr>
        <p:spPr>
          <a:xfrm>
            <a:off x="6804376" y="177045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98" name="TextBox 47">
            <a:extLst>
              <a:ext uri="{FF2B5EF4-FFF2-40B4-BE49-F238E27FC236}">
                <a16:creationId xmlns:a16="http://schemas.microsoft.com/office/drawing/2014/main" id="{B032F009-9683-FFD6-4D62-28EADC384204}"/>
              </a:ext>
            </a:extLst>
          </p:cNvPr>
          <p:cNvSpPr txBox="1"/>
          <p:nvPr/>
        </p:nvSpPr>
        <p:spPr>
          <a:xfrm>
            <a:off x="8631945" y="23615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99" name="TextBox 47">
            <a:extLst>
              <a:ext uri="{FF2B5EF4-FFF2-40B4-BE49-F238E27FC236}">
                <a16:creationId xmlns:a16="http://schemas.microsoft.com/office/drawing/2014/main" id="{0B1C6532-2D62-827A-5C18-65FB7D189F9B}"/>
              </a:ext>
            </a:extLst>
          </p:cNvPr>
          <p:cNvSpPr txBox="1"/>
          <p:nvPr/>
        </p:nvSpPr>
        <p:spPr>
          <a:xfrm>
            <a:off x="8075943" y="3548952"/>
            <a:ext cx="5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100" name="TextBox 47">
            <a:extLst>
              <a:ext uri="{FF2B5EF4-FFF2-40B4-BE49-F238E27FC236}">
                <a16:creationId xmlns:a16="http://schemas.microsoft.com/office/drawing/2014/main" id="{4E714B87-9749-E401-B037-69F283653FF4}"/>
              </a:ext>
            </a:extLst>
          </p:cNvPr>
          <p:cNvSpPr txBox="1"/>
          <p:nvPr/>
        </p:nvSpPr>
        <p:spPr>
          <a:xfrm>
            <a:off x="6772681" y="350848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525759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52929" y="3585445"/>
            <a:ext cx="399429" cy="44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987845" y="409302"/>
            <a:ext cx="363676" cy="30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6808801" y="1337605"/>
            <a:ext cx="399429" cy="3736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8633060" y="1877263"/>
            <a:ext cx="399429" cy="406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425092" y="361955"/>
            <a:ext cx="3783138" cy="6121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97692E7-D431-C74B-9444-C95E7C29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17" y="1293713"/>
            <a:ext cx="2131939" cy="211147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598C76D-7BE5-7CF2-8ECB-BD502C61A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22" y="1278544"/>
            <a:ext cx="2042162" cy="215332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FB7C1FD-2E82-A4A2-81AB-B2BE55B0B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390" y="3715425"/>
            <a:ext cx="2113223" cy="2258373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A6867B-FB9E-EC9B-06DA-9C6D7B5B0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02" y="3715425"/>
            <a:ext cx="2106367" cy="225837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09A5AF6E-25B0-0914-0FE0-69F29D773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47" y="3822656"/>
            <a:ext cx="224199" cy="310062"/>
          </a:xfrm>
          <a:prstGeom prst="rect">
            <a:avLst/>
          </a:prstGeom>
        </p:spPr>
      </p:pic>
      <p:sp>
        <p:nvSpPr>
          <p:cNvPr id="44" name="Rectangle 14">
            <a:extLst>
              <a:ext uri="{FF2B5EF4-FFF2-40B4-BE49-F238E27FC236}">
                <a16:creationId xmlns:a16="http://schemas.microsoft.com/office/drawing/2014/main" id="{D3654D5D-548E-29F1-519D-19E8C3B434E6}"/>
              </a:ext>
            </a:extLst>
          </p:cNvPr>
          <p:cNvSpPr/>
          <p:nvPr/>
        </p:nvSpPr>
        <p:spPr>
          <a:xfrm>
            <a:off x="7896913" y="13145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2">
            <a:extLst>
              <a:ext uri="{FF2B5EF4-FFF2-40B4-BE49-F238E27FC236}">
                <a16:creationId xmlns:a16="http://schemas.microsoft.com/office/drawing/2014/main" id="{EB85AC73-9B02-D631-0E13-EB64736C2476}"/>
              </a:ext>
            </a:extLst>
          </p:cNvPr>
          <p:cNvSpPr/>
          <p:nvPr/>
        </p:nvSpPr>
        <p:spPr>
          <a:xfrm>
            <a:off x="791857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DBFBF13E-E5F5-EC3A-C14E-707C42778F7D}"/>
              </a:ext>
            </a:extLst>
          </p:cNvPr>
          <p:cNvSpPr/>
          <p:nvPr/>
        </p:nvSpPr>
        <p:spPr>
          <a:xfrm>
            <a:off x="731208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B892B4E9-0FC7-45C2-FBA2-4E0C9013BA38}"/>
              </a:ext>
            </a:extLst>
          </p:cNvPr>
          <p:cNvSpPr/>
          <p:nvPr/>
        </p:nvSpPr>
        <p:spPr>
          <a:xfrm>
            <a:off x="670559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63EDB5BA-B192-2193-1FAC-837920904DE7}"/>
              </a:ext>
            </a:extLst>
          </p:cNvPr>
          <p:cNvSpPr/>
          <p:nvPr/>
        </p:nvSpPr>
        <p:spPr>
          <a:xfrm>
            <a:off x="6099105" y="355172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8B956690-8398-CD76-8ECE-1B3D1FC7677D}"/>
              </a:ext>
            </a:extLst>
          </p:cNvPr>
          <p:cNvSpPr/>
          <p:nvPr/>
        </p:nvSpPr>
        <p:spPr>
          <a:xfrm>
            <a:off x="8525065" y="356774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7BEC35FE-90B5-E257-1A81-CA50E690B801}"/>
              </a:ext>
            </a:extLst>
          </p:cNvPr>
          <p:cNvSpPr/>
          <p:nvPr/>
        </p:nvSpPr>
        <p:spPr>
          <a:xfrm>
            <a:off x="1095413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3">
            <a:extLst>
              <a:ext uri="{FF2B5EF4-FFF2-40B4-BE49-F238E27FC236}">
                <a16:creationId xmlns:a16="http://schemas.microsoft.com/office/drawing/2014/main" id="{49292AC9-F7F3-BD8B-9AF3-C3E6228DBE4C}"/>
              </a:ext>
            </a:extLst>
          </p:cNvPr>
          <p:cNvSpPr/>
          <p:nvPr/>
        </p:nvSpPr>
        <p:spPr>
          <a:xfrm>
            <a:off x="1034764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570A4BD0-D580-9128-C357-796D3015835F}"/>
              </a:ext>
            </a:extLst>
          </p:cNvPr>
          <p:cNvSpPr/>
          <p:nvPr/>
        </p:nvSpPr>
        <p:spPr>
          <a:xfrm>
            <a:off x="974115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4F0ACC57-C171-4303-2D77-35925560C3F5}"/>
              </a:ext>
            </a:extLst>
          </p:cNvPr>
          <p:cNvSpPr/>
          <p:nvPr/>
        </p:nvSpPr>
        <p:spPr>
          <a:xfrm>
            <a:off x="9134660" y="35854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D9B9EE5E-0452-5A41-11BE-70DBC5EE9C7F}"/>
              </a:ext>
            </a:extLst>
          </p:cNvPr>
          <p:cNvSpPr/>
          <p:nvPr/>
        </p:nvSpPr>
        <p:spPr>
          <a:xfrm>
            <a:off x="6705595" y="4124010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B70E583F-07D3-7612-DA29-0608DAEE20CF}"/>
              </a:ext>
            </a:extLst>
          </p:cNvPr>
          <p:cNvSpPr/>
          <p:nvPr/>
        </p:nvSpPr>
        <p:spPr>
          <a:xfrm>
            <a:off x="6705595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14">
            <a:extLst>
              <a:ext uri="{FF2B5EF4-FFF2-40B4-BE49-F238E27FC236}">
                <a16:creationId xmlns:a16="http://schemas.microsoft.com/office/drawing/2014/main" id="{8FAE9A29-6F34-0073-5AF4-941DF4C0F4B3}"/>
              </a:ext>
            </a:extLst>
          </p:cNvPr>
          <p:cNvSpPr/>
          <p:nvPr/>
        </p:nvSpPr>
        <p:spPr>
          <a:xfrm>
            <a:off x="6705595" y="524925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8A5B2CD5-E533-2715-10F9-83E0579BB22C}"/>
              </a:ext>
            </a:extLst>
          </p:cNvPr>
          <p:cNvSpPr/>
          <p:nvPr/>
        </p:nvSpPr>
        <p:spPr>
          <a:xfrm>
            <a:off x="6705595" y="581466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4">
            <a:extLst>
              <a:ext uri="{FF2B5EF4-FFF2-40B4-BE49-F238E27FC236}">
                <a16:creationId xmlns:a16="http://schemas.microsoft.com/office/drawing/2014/main" id="{2A8FE84F-713C-2F2F-27C0-9B645CF59C80}"/>
              </a:ext>
            </a:extLst>
          </p:cNvPr>
          <p:cNvSpPr/>
          <p:nvPr/>
        </p:nvSpPr>
        <p:spPr>
          <a:xfrm>
            <a:off x="6704042" y="29828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6A9CC177-EAA6-2B79-E663-9D5A106A934C}"/>
              </a:ext>
            </a:extLst>
          </p:cNvPr>
          <p:cNvSpPr/>
          <p:nvPr/>
        </p:nvSpPr>
        <p:spPr>
          <a:xfrm>
            <a:off x="6704042" y="240711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43EA7AD-C426-58F5-7E9B-98F28D21D8A9}"/>
              </a:ext>
            </a:extLst>
          </p:cNvPr>
          <p:cNvSpPr/>
          <p:nvPr/>
        </p:nvSpPr>
        <p:spPr>
          <a:xfrm>
            <a:off x="6687892" y="183170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A8F1B089-FDBF-3804-B296-91F7E4A1ECF6}"/>
              </a:ext>
            </a:extLst>
          </p:cNvPr>
          <p:cNvSpPr/>
          <p:nvPr/>
        </p:nvSpPr>
        <p:spPr>
          <a:xfrm>
            <a:off x="7917023" y="412400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99628451-5E96-B91D-1836-B14133045ACC}"/>
              </a:ext>
            </a:extLst>
          </p:cNvPr>
          <p:cNvSpPr/>
          <p:nvPr/>
        </p:nvSpPr>
        <p:spPr>
          <a:xfrm>
            <a:off x="7922807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90710783-2D2F-E8AE-AC18-7F8AC05012C7}"/>
              </a:ext>
            </a:extLst>
          </p:cNvPr>
          <p:cNvSpPr/>
          <p:nvPr/>
        </p:nvSpPr>
        <p:spPr>
          <a:xfrm>
            <a:off x="7906977" y="300790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4">
            <a:extLst>
              <a:ext uri="{FF2B5EF4-FFF2-40B4-BE49-F238E27FC236}">
                <a16:creationId xmlns:a16="http://schemas.microsoft.com/office/drawing/2014/main" id="{9EE9DC0C-9053-E880-D815-493ECA044E91}"/>
              </a:ext>
            </a:extLst>
          </p:cNvPr>
          <p:cNvSpPr/>
          <p:nvPr/>
        </p:nvSpPr>
        <p:spPr>
          <a:xfrm>
            <a:off x="7908314" y="2441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F63BD165-7F7D-DE3E-BDF6-618808F33FC8}"/>
              </a:ext>
            </a:extLst>
          </p:cNvPr>
          <p:cNvSpPr/>
          <p:nvPr/>
        </p:nvSpPr>
        <p:spPr>
          <a:xfrm>
            <a:off x="7896913" y="187437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4">
            <a:extLst>
              <a:ext uri="{FF2B5EF4-FFF2-40B4-BE49-F238E27FC236}">
                <a16:creationId xmlns:a16="http://schemas.microsoft.com/office/drawing/2014/main" id="{7D9A8CC8-48C8-4321-76C6-F8E80CB0DBC0}"/>
              </a:ext>
            </a:extLst>
          </p:cNvPr>
          <p:cNvSpPr/>
          <p:nvPr/>
        </p:nvSpPr>
        <p:spPr>
          <a:xfrm>
            <a:off x="8529530" y="299891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14">
            <a:extLst>
              <a:ext uri="{FF2B5EF4-FFF2-40B4-BE49-F238E27FC236}">
                <a16:creationId xmlns:a16="http://schemas.microsoft.com/office/drawing/2014/main" id="{864AEF68-66B3-578F-BFD0-6228D595E2D4}"/>
              </a:ext>
            </a:extLst>
          </p:cNvPr>
          <p:cNvSpPr/>
          <p:nvPr/>
        </p:nvSpPr>
        <p:spPr>
          <a:xfrm>
            <a:off x="7899605" y="75648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4">
            <a:extLst>
              <a:ext uri="{FF2B5EF4-FFF2-40B4-BE49-F238E27FC236}">
                <a16:creationId xmlns:a16="http://schemas.microsoft.com/office/drawing/2014/main" id="{4CD0F1A8-E9DB-FBD5-CF8A-E555F66BDB3D}"/>
              </a:ext>
            </a:extLst>
          </p:cNvPr>
          <p:cNvSpPr/>
          <p:nvPr/>
        </p:nvSpPr>
        <p:spPr>
          <a:xfrm>
            <a:off x="8530885" y="4136572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F75FB7DE-9A40-9DF5-0536-95C5E8472030}"/>
              </a:ext>
            </a:extLst>
          </p:cNvPr>
          <p:cNvSpPr/>
          <p:nvPr/>
        </p:nvSpPr>
        <p:spPr>
          <a:xfrm>
            <a:off x="5489510" y="35427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14">
            <a:extLst>
              <a:ext uri="{FF2B5EF4-FFF2-40B4-BE49-F238E27FC236}">
                <a16:creationId xmlns:a16="http://schemas.microsoft.com/office/drawing/2014/main" id="{818B2FCB-E6F1-1EF8-3227-97D3FD7A5814}"/>
              </a:ext>
            </a:extLst>
          </p:cNvPr>
          <p:cNvSpPr/>
          <p:nvPr/>
        </p:nvSpPr>
        <p:spPr>
          <a:xfrm>
            <a:off x="8522176" y="242453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47">
            <a:extLst>
              <a:ext uri="{FF2B5EF4-FFF2-40B4-BE49-F238E27FC236}">
                <a16:creationId xmlns:a16="http://schemas.microsoft.com/office/drawing/2014/main" id="{04297E96-AA15-F1F8-4067-1B3D25DF797D}"/>
              </a:ext>
            </a:extLst>
          </p:cNvPr>
          <p:cNvSpPr txBox="1"/>
          <p:nvPr/>
        </p:nvSpPr>
        <p:spPr>
          <a:xfrm>
            <a:off x="7925857" y="126428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97" name="TextBox 47">
            <a:extLst>
              <a:ext uri="{FF2B5EF4-FFF2-40B4-BE49-F238E27FC236}">
                <a16:creationId xmlns:a16="http://schemas.microsoft.com/office/drawing/2014/main" id="{46BF0798-A7A5-ABDF-657D-61C185F30992}"/>
              </a:ext>
            </a:extLst>
          </p:cNvPr>
          <p:cNvSpPr txBox="1"/>
          <p:nvPr/>
        </p:nvSpPr>
        <p:spPr>
          <a:xfrm>
            <a:off x="6804376" y="177045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98" name="TextBox 47">
            <a:extLst>
              <a:ext uri="{FF2B5EF4-FFF2-40B4-BE49-F238E27FC236}">
                <a16:creationId xmlns:a16="http://schemas.microsoft.com/office/drawing/2014/main" id="{B032F009-9683-FFD6-4D62-28EADC384204}"/>
              </a:ext>
            </a:extLst>
          </p:cNvPr>
          <p:cNvSpPr txBox="1"/>
          <p:nvPr/>
        </p:nvSpPr>
        <p:spPr>
          <a:xfrm>
            <a:off x="8631945" y="23615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99" name="TextBox 47">
            <a:extLst>
              <a:ext uri="{FF2B5EF4-FFF2-40B4-BE49-F238E27FC236}">
                <a16:creationId xmlns:a16="http://schemas.microsoft.com/office/drawing/2014/main" id="{0B1C6532-2D62-827A-5C18-65FB7D189F9B}"/>
              </a:ext>
            </a:extLst>
          </p:cNvPr>
          <p:cNvSpPr txBox="1"/>
          <p:nvPr/>
        </p:nvSpPr>
        <p:spPr>
          <a:xfrm>
            <a:off x="8075943" y="3548952"/>
            <a:ext cx="5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100" name="TextBox 47">
            <a:extLst>
              <a:ext uri="{FF2B5EF4-FFF2-40B4-BE49-F238E27FC236}">
                <a16:creationId xmlns:a16="http://schemas.microsoft.com/office/drawing/2014/main" id="{4E714B87-9749-E401-B037-69F283653FF4}"/>
              </a:ext>
            </a:extLst>
          </p:cNvPr>
          <p:cNvSpPr txBox="1"/>
          <p:nvPr/>
        </p:nvSpPr>
        <p:spPr>
          <a:xfrm>
            <a:off x="6772681" y="350848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</a:p>
        </p:txBody>
      </p:sp>
      <p:sp>
        <p:nvSpPr>
          <p:cNvPr id="2" name="TextBox 43">
            <a:extLst>
              <a:ext uri="{FF2B5EF4-FFF2-40B4-BE49-F238E27FC236}">
                <a16:creationId xmlns:a16="http://schemas.microsoft.com/office/drawing/2014/main" id="{594FFA84-6EEB-D2F8-363E-A360FEC284BE}"/>
              </a:ext>
            </a:extLst>
          </p:cNvPr>
          <p:cNvSpPr txBox="1"/>
          <p:nvPr/>
        </p:nvSpPr>
        <p:spPr>
          <a:xfrm>
            <a:off x="5593675" y="34871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009E8738-899A-64D5-229C-C36022368476}"/>
              </a:ext>
            </a:extLst>
          </p:cNvPr>
          <p:cNvSpPr txBox="1"/>
          <p:nvPr/>
        </p:nvSpPr>
        <p:spPr>
          <a:xfrm>
            <a:off x="6195143" y="35173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" name="TextBox 43">
            <a:extLst>
              <a:ext uri="{FF2B5EF4-FFF2-40B4-BE49-F238E27FC236}">
                <a16:creationId xmlns:a16="http://schemas.microsoft.com/office/drawing/2014/main" id="{905EF574-64DF-A6F4-323E-39C4277D0B8F}"/>
              </a:ext>
            </a:extLst>
          </p:cNvPr>
          <p:cNvSpPr txBox="1"/>
          <p:nvPr/>
        </p:nvSpPr>
        <p:spPr>
          <a:xfrm>
            <a:off x="7398078" y="34414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8511628E-A8B6-3F37-4FE4-BE97939BEECB}"/>
              </a:ext>
            </a:extLst>
          </p:cNvPr>
          <p:cNvSpPr txBox="1"/>
          <p:nvPr/>
        </p:nvSpPr>
        <p:spPr>
          <a:xfrm>
            <a:off x="8635628" y="348734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6922197A-DEE3-E640-37DB-A971272EA8A7}"/>
              </a:ext>
            </a:extLst>
          </p:cNvPr>
          <p:cNvSpPr txBox="1"/>
          <p:nvPr/>
        </p:nvSpPr>
        <p:spPr>
          <a:xfrm>
            <a:off x="9235720" y="35025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" name="TextBox 43">
            <a:extLst>
              <a:ext uri="{FF2B5EF4-FFF2-40B4-BE49-F238E27FC236}">
                <a16:creationId xmlns:a16="http://schemas.microsoft.com/office/drawing/2014/main" id="{01CD1517-B460-5C90-3BB2-E9860873035E}"/>
              </a:ext>
            </a:extLst>
          </p:cNvPr>
          <p:cNvSpPr txBox="1"/>
          <p:nvPr/>
        </p:nvSpPr>
        <p:spPr>
          <a:xfrm>
            <a:off x="9791680" y="34871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TextBox 43">
            <a:extLst>
              <a:ext uri="{FF2B5EF4-FFF2-40B4-BE49-F238E27FC236}">
                <a16:creationId xmlns:a16="http://schemas.microsoft.com/office/drawing/2014/main" id="{3CD0307F-01C3-58CF-5A8F-3A5D4042B444}"/>
              </a:ext>
            </a:extLst>
          </p:cNvPr>
          <p:cNvSpPr txBox="1"/>
          <p:nvPr/>
        </p:nvSpPr>
        <p:spPr>
          <a:xfrm>
            <a:off x="10446511" y="347506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9AD2C034-87CA-AE99-4182-33C94640DB1A}"/>
              </a:ext>
            </a:extLst>
          </p:cNvPr>
          <p:cNvSpPr txBox="1"/>
          <p:nvPr/>
        </p:nvSpPr>
        <p:spPr>
          <a:xfrm>
            <a:off x="11053001" y="35026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1438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52929" y="3585445"/>
            <a:ext cx="399429" cy="44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987845" y="409302"/>
            <a:ext cx="363676" cy="30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6808801" y="1337605"/>
            <a:ext cx="399429" cy="3736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8633060" y="1877263"/>
            <a:ext cx="399429" cy="406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425092" y="361955"/>
            <a:ext cx="3783138" cy="6121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97692E7-D431-C74B-9444-C95E7C29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17" y="1293713"/>
            <a:ext cx="2131939" cy="211147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598C76D-7BE5-7CF2-8ECB-BD502C61A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22" y="1278544"/>
            <a:ext cx="2042162" cy="215332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FB7C1FD-2E82-A4A2-81AB-B2BE55B0B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390" y="3715425"/>
            <a:ext cx="2113223" cy="2258373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A6867B-FB9E-EC9B-06DA-9C6D7B5B0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02" y="3715425"/>
            <a:ext cx="2106367" cy="225837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09A5AF6E-25B0-0914-0FE0-69F29D773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47" y="3822656"/>
            <a:ext cx="224199" cy="310062"/>
          </a:xfrm>
          <a:prstGeom prst="rect">
            <a:avLst/>
          </a:prstGeom>
        </p:spPr>
      </p:pic>
      <p:sp>
        <p:nvSpPr>
          <p:cNvPr id="44" name="Rectangle 14">
            <a:extLst>
              <a:ext uri="{FF2B5EF4-FFF2-40B4-BE49-F238E27FC236}">
                <a16:creationId xmlns:a16="http://schemas.microsoft.com/office/drawing/2014/main" id="{D3654D5D-548E-29F1-519D-19E8C3B434E6}"/>
              </a:ext>
            </a:extLst>
          </p:cNvPr>
          <p:cNvSpPr/>
          <p:nvPr/>
        </p:nvSpPr>
        <p:spPr>
          <a:xfrm>
            <a:off x="7896913" y="13145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2">
            <a:extLst>
              <a:ext uri="{FF2B5EF4-FFF2-40B4-BE49-F238E27FC236}">
                <a16:creationId xmlns:a16="http://schemas.microsoft.com/office/drawing/2014/main" id="{EB85AC73-9B02-D631-0E13-EB64736C2476}"/>
              </a:ext>
            </a:extLst>
          </p:cNvPr>
          <p:cNvSpPr/>
          <p:nvPr/>
        </p:nvSpPr>
        <p:spPr>
          <a:xfrm>
            <a:off x="791857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DBFBF13E-E5F5-EC3A-C14E-707C42778F7D}"/>
              </a:ext>
            </a:extLst>
          </p:cNvPr>
          <p:cNvSpPr/>
          <p:nvPr/>
        </p:nvSpPr>
        <p:spPr>
          <a:xfrm>
            <a:off x="731208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B892B4E9-0FC7-45C2-FBA2-4E0C9013BA38}"/>
              </a:ext>
            </a:extLst>
          </p:cNvPr>
          <p:cNvSpPr/>
          <p:nvPr/>
        </p:nvSpPr>
        <p:spPr>
          <a:xfrm>
            <a:off x="670559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63EDB5BA-B192-2193-1FAC-837920904DE7}"/>
              </a:ext>
            </a:extLst>
          </p:cNvPr>
          <p:cNvSpPr/>
          <p:nvPr/>
        </p:nvSpPr>
        <p:spPr>
          <a:xfrm>
            <a:off x="6099105" y="355172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8B956690-8398-CD76-8ECE-1B3D1FC7677D}"/>
              </a:ext>
            </a:extLst>
          </p:cNvPr>
          <p:cNvSpPr/>
          <p:nvPr/>
        </p:nvSpPr>
        <p:spPr>
          <a:xfrm>
            <a:off x="8525065" y="356774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7BEC35FE-90B5-E257-1A81-CA50E690B801}"/>
              </a:ext>
            </a:extLst>
          </p:cNvPr>
          <p:cNvSpPr/>
          <p:nvPr/>
        </p:nvSpPr>
        <p:spPr>
          <a:xfrm>
            <a:off x="1095413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3">
            <a:extLst>
              <a:ext uri="{FF2B5EF4-FFF2-40B4-BE49-F238E27FC236}">
                <a16:creationId xmlns:a16="http://schemas.microsoft.com/office/drawing/2014/main" id="{49292AC9-F7F3-BD8B-9AF3-C3E6228DBE4C}"/>
              </a:ext>
            </a:extLst>
          </p:cNvPr>
          <p:cNvSpPr/>
          <p:nvPr/>
        </p:nvSpPr>
        <p:spPr>
          <a:xfrm>
            <a:off x="1034764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570A4BD0-D580-9128-C357-796D3015835F}"/>
              </a:ext>
            </a:extLst>
          </p:cNvPr>
          <p:cNvSpPr/>
          <p:nvPr/>
        </p:nvSpPr>
        <p:spPr>
          <a:xfrm>
            <a:off x="974115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4F0ACC57-C171-4303-2D77-35925560C3F5}"/>
              </a:ext>
            </a:extLst>
          </p:cNvPr>
          <p:cNvSpPr/>
          <p:nvPr/>
        </p:nvSpPr>
        <p:spPr>
          <a:xfrm>
            <a:off x="9134660" y="35854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D9B9EE5E-0452-5A41-11BE-70DBC5EE9C7F}"/>
              </a:ext>
            </a:extLst>
          </p:cNvPr>
          <p:cNvSpPr/>
          <p:nvPr/>
        </p:nvSpPr>
        <p:spPr>
          <a:xfrm>
            <a:off x="6705595" y="4124010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B70E583F-07D3-7612-DA29-0608DAEE20CF}"/>
              </a:ext>
            </a:extLst>
          </p:cNvPr>
          <p:cNvSpPr/>
          <p:nvPr/>
        </p:nvSpPr>
        <p:spPr>
          <a:xfrm>
            <a:off x="6705595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14">
            <a:extLst>
              <a:ext uri="{FF2B5EF4-FFF2-40B4-BE49-F238E27FC236}">
                <a16:creationId xmlns:a16="http://schemas.microsoft.com/office/drawing/2014/main" id="{8FAE9A29-6F34-0073-5AF4-941DF4C0F4B3}"/>
              </a:ext>
            </a:extLst>
          </p:cNvPr>
          <p:cNvSpPr/>
          <p:nvPr/>
        </p:nvSpPr>
        <p:spPr>
          <a:xfrm>
            <a:off x="6705595" y="524925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8A5B2CD5-E533-2715-10F9-83E0579BB22C}"/>
              </a:ext>
            </a:extLst>
          </p:cNvPr>
          <p:cNvSpPr/>
          <p:nvPr/>
        </p:nvSpPr>
        <p:spPr>
          <a:xfrm>
            <a:off x="6705595" y="581466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4">
            <a:extLst>
              <a:ext uri="{FF2B5EF4-FFF2-40B4-BE49-F238E27FC236}">
                <a16:creationId xmlns:a16="http://schemas.microsoft.com/office/drawing/2014/main" id="{2A8FE84F-713C-2F2F-27C0-9B645CF59C80}"/>
              </a:ext>
            </a:extLst>
          </p:cNvPr>
          <p:cNvSpPr/>
          <p:nvPr/>
        </p:nvSpPr>
        <p:spPr>
          <a:xfrm>
            <a:off x="6704042" y="29828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6A9CC177-EAA6-2B79-E663-9D5A106A934C}"/>
              </a:ext>
            </a:extLst>
          </p:cNvPr>
          <p:cNvSpPr/>
          <p:nvPr/>
        </p:nvSpPr>
        <p:spPr>
          <a:xfrm>
            <a:off x="6704042" y="240711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43EA7AD-C426-58F5-7E9B-98F28D21D8A9}"/>
              </a:ext>
            </a:extLst>
          </p:cNvPr>
          <p:cNvSpPr/>
          <p:nvPr/>
        </p:nvSpPr>
        <p:spPr>
          <a:xfrm>
            <a:off x="6687892" y="183170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A8F1B089-FDBF-3804-B296-91F7E4A1ECF6}"/>
              </a:ext>
            </a:extLst>
          </p:cNvPr>
          <p:cNvSpPr/>
          <p:nvPr/>
        </p:nvSpPr>
        <p:spPr>
          <a:xfrm>
            <a:off x="7917023" y="412400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99628451-5E96-B91D-1836-B14133045ACC}"/>
              </a:ext>
            </a:extLst>
          </p:cNvPr>
          <p:cNvSpPr/>
          <p:nvPr/>
        </p:nvSpPr>
        <p:spPr>
          <a:xfrm>
            <a:off x="7922807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90710783-2D2F-E8AE-AC18-7F8AC05012C7}"/>
              </a:ext>
            </a:extLst>
          </p:cNvPr>
          <p:cNvSpPr/>
          <p:nvPr/>
        </p:nvSpPr>
        <p:spPr>
          <a:xfrm>
            <a:off x="7906977" y="300790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4">
            <a:extLst>
              <a:ext uri="{FF2B5EF4-FFF2-40B4-BE49-F238E27FC236}">
                <a16:creationId xmlns:a16="http://schemas.microsoft.com/office/drawing/2014/main" id="{9EE9DC0C-9053-E880-D815-493ECA044E91}"/>
              </a:ext>
            </a:extLst>
          </p:cNvPr>
          <p:cNvSpPr/>
          <p:nvPr/>
        </p:nvSpPr>
        <p:spPr>
          <a:xfrm>
            <a:off x="7908314" y="2441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F63BD165-7F7D-DE3E-BDF6-618808F33FC8}"/>
              </a:ext>
            </a:extLst>
          </p:cNvPr>
          <p:cNvSpPr/>
          <p:nvPr/>
        </p:nvSpPr>
        <p:spPr>
          <a:xfrm>
            <a:off x="7896913" y="187437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4">
            <a:extLst>
              <a:ext uri="{FF2B5EF4-FFF2-40B4-BE49-F238E27FC236}">
                <a16:creationId xmlns:a16="http://schemas.microsoft.com/office/drawing/2014/main" id="{7D9A8CC8-48C8-4321-76C6-F8E80CB0DBC0}"/>
              </a:ext>
            </a:extLst>
          </p:cNvPr>
          <p:cNvSpPr/>
          <p:nvPr/>
        </p:nvSpPr>
        <p:spPr>
          <a:xfrm>
            <a:off x="8529530" y="299891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14">
            <a:extLst>
              <a:ext uri="{FF2B5EF4-FFF2-40B4-BE49-F238E27FC236}">
                <a16:creationId xmlns:a16="http://schemas.microsoft.com/office/drawing/2014/main" id="{864AEF68-66B3-578F-BFD0-6228D595E2D4}"/>
              </a:ext>
            </a:extLst>
          </p:cNvPr>
          <p:cNvSpPr/>
          <p:nvPr/>
        </p:nvSpPr>
        <p:spPr>
          <a:xfrm>
            <a:off x="7899605" y="75648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4">
            <a:extLst>
              <a:ext uri="{FF2B5EF4-FFF2-40B4-BE49-F238E27FC236}">
                <a16:creationId xmlns:a16="http://schemas.microsoft.com/office/drawing/2014/main" id="{4CD0F1A8-E9DB-FBD5-CF8A-E555F66BDB3D}"/>
              </a:ext>
            </a:extLst>
          </p:cNvPr>
          <p:cNvSpPr/>
          <p:nvPr/>
        </p:nvSpPr>
        <p:spPr>
          <a:xfrm>
            <a:off x="8530885" y="4136572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F75FB7DE-9A40-9DF5-0536-95C5E8472030}"/>
              </a:ext>
            </a:extLst>
          </p:cNvPr>
          <p:cNvSpPr/>
          <p:nvPr/>
        </p:nvSpPr>
        <p:spPr>
          <a:xfrm>
            <a:off x="5489510" y="35427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14">
            <a:extLst>
              <a:ext uri="{FF2B5EF4-FFF2-40B4-BE49-F238E27FC236}">
                <a16:creationId xmlns:a16="http://schemas.microsoft.com/office/drawing/2014/main" id="{818B2FCB-E6F1-1EF8-3227-97D3FD7A5814}"/>
              </a:ext>
            </a:extLst>
          </p:cNvPr>
          <p:cNvSpPr/>
          <p:nvPr/>
        </p:nvSpPr>
        <p:spPr>
          <a:xfrm>
            <a:off x="8522176" y="242453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47">
            <a:extLst>
              <a:ext uri="{FF2B5EF4-FFF2-40B4-BE49-F238E27FC236}">
                <a16:creationId xmlns:a16="http://schemas.microsoft.com/office/drawing/2014/main" id="{04297E96-AA15-F1F8-4067-1B3D25DF797D}"/>
              </a:ext>
            </a:extLst>
          </p:cNvPr>
          <p:cNvSpPr txBox="1"/>
          <p:nvPr/>
        </p:nvSpPr>
        <p:spPr>
          <a:xfrm>
            <a:off x="7925857" y="126428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97" name="TextBox 47">
            <a:extLst>
              <a:ext uri="{FF2B5EF4-FFF2-40B4-BE49-F238E27FC236}">
                <a16:creationId xmlns:a16="http://schemas.microsoft.com/office/drawing/2014/main" id="{46BF0798-A7A5-ABDF-657D-61C185F30992}"/>
              </a:ext>
            </a:extLst>
          </p:cNvPr>
          <p:cNvSpPr txBox="1"/>
          <p:nvPr/>
        </p:nvSpPr>
        <p:spPr>
          <a:xfrm>
            <a:off x="6804376" y="177045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98" name="TextBox 47">
            <a:extLst>
              <a:ext uri="{FF2B5EF4-FFF2-40B4-BE49-F238E27FC236}">
                <a16:creationId xmlns:a16="http://schemas.microsoft.com/office/drawing/2014/main" id="{B032F009-9683-FFD6-4D62-28EADC384204}"/>
              </a:ext>
            </a:extLst>
          </p:cNvPr>
          <p:cNvSpPr txBox="1"/>
          <p:nvPr/>
        </p:nvSpPr>
        <p:spPr>
          <a:xfrm>
            <a:off x="8631945" y="23615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99" name="TextBox 47">
            <a:extLst>
              <a:ext uri="{FF2B5EF4-FFF2-40B4-BE49-F238E27FC236}">
                <a16:creationId xmlns:a16="http://schemas.microsoft.com/office/drawing/2014/main" id="{0B1C6532-2D62-827A-5C18-65FB7D189F9B}"/>
              </a:ext>
            </a:extLst>
          </p:cNvPr>
          <p:cNvSpPr txBox="1"/>
          <p:nvPr/>
        </p:nvSpPr>
        <p:spPr>
          <a:xfrm>
            <a:off x="8075943" y="3548952"/>
            <a:ext cx="5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100" name="TextBox 47">
            <a:extLst>
              <a:ext uri="{FF2B5EF4-FFF2-40B4-BE49-F238E27FC236}">
                <a16:creationId xmlns:a16="http://schemas.microsoft.com/office/drawing/2014/main" id="{4E714B87-9749-E401-B037-69F283653FF4}"/>
              </a:ext>
            </a:extLst>
          </p:cNvPr>
          <p:cNvSpPr txBox="1"/>
          <p:nvPr/>
        </p:nvSpPr>
        <p:spPr>
          <a:xfrm>
            <a:off x="6772681" y="350848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</a:p>
        </p:txBody>
      </p:sp>
      <p:sp>
        <p:nvSpPr>
          <p:cNvPr id="2" name="TextBox 43">
            <a:extLst>
              <a:ext uri="{FF2B5EF4-FFF2-40B4-BE49-F238E27FC236}">
                <a16:creationId xmlns:a16="http://schemas.microsoft.com/office/drawing/2014/main" id="{594FFA84-6EEB-D2F8-363E-A360FEC284BE}"/>
              </a:ext>
            </a:extLst>
          </p:cNvPr>
          <p:cNvSpPr txBox="1"/>
          <p:nvPr/>
        </p:nvSpPr>
        <p:spPr>
          <a:xfrm>
            <a:off x="5593675" y="34871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009E8738-899A-64D5-229C-C36022368476}"/>
              </a:ext>
            </a:extLst>
          </p:cNvPr>
          <p:cNvSpPr txBox="1"/>
          <p:nvPr/>
        </p:nvSpPr>
        <p:spPr>
          <a:xfrm>
            <a:off x="6195143" y="35173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" name="TextBox 43">
            <a:extLst>
              <a:ext uri="{FF2B5EF4-FFF2-40B4-BE49-F238E27FC236}">
                <a16:creationId xmlns:a16="http://schemas.microsoft.com/office/drawing/2014/main" id="{905EF574-64DF-A6F4-323E-39C4277D0B8F}"/>
              </a:ext>
            </a:extLst>
          </p:cNvPr>
          <p:cNvSpPr txBox="1"/>
          <p:nvPr/>
        </p:nvSpPr>
        <p:spPr>
          <a:xfrm>
            <a:off x="7398078" y="34414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8511628E-A8B6-3F37-4FE4-BE97939BEECB}"/>
              </a:ext>
            </a:extLst>
          </p:cNvPr>
          <p:cNvSpPr txBox="1"/>
          <p:nvPr/>
        </p:nvSpPr>
        <p:spPr>
          <a:xfrm>
            <a:off x="8635628" y="348734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6922197A-DEE3-E640-37DB-A971272EA8A7}"/>
              </a:ext>
            </a:extLst>
          </p:cNvPr>
          <p:cNvSpPr txBox="1"/>
          <p:nvPr/>
        </p:nvSpPr>
        <p:spPr>
          <a:xfrm>
            <a:off x="9235720" y="35025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" name="TextBox 43">
            <a:extLst>
              <a:ext uri="{FF2B5EF4-FFF2-40B4-BE49-F238E27FC236}">
                <a16:creationId xmlns:a16="http://schemas.microsoft.com/office/drawing/2014/main" id="{01CD1517-B460-5C90-3BB2-E9860873035E}"/>
              </a:ext>
            </a:extLst>
          </p:cNvPr>
          <p:cNvSpPr txBox="1"/>
          <p:nvPr/>
        </p:nvSpPr>
        <p:spPr>
          <a:xfrm>
            <a:off x="9791680" y="34871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TextBox 43">
            <a:extLst>
              <a:ext uri="{FF2B5EF4-FFF2-40B4-BE49-F238E27FC236}">
                <a16:creationId xmlns:a16="http://schemas.microsoft.com/office/drawing/2014/main" id="{3CD0307F-01C3-58CF-5A8F-3A5D4042B444}"/>
              </a:ext>
            </a:extLst>
          </p:cNvPr>
          <p:cNvSpPr txBox="1"/>
          <p:nvPr/>
        </p:nvSpPr>
        <p:spPr>
          <a:xfrm>
            <a:off x="10446511" y="347506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9AD2C034-87CA-AE99-4182-33C94640DB1A}"/>
              </a:ext>
            </a:extLst>
          </p:cNvPr>
          <p:cNvSpPr txBox="1"/>
          <p:nvPr/>
        </p:nvSpPr>
        <p:spPr>
          <a:xfrm>
            <a:off x="11053001" y="35026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id="{C428C0D4-84F7-FF10-C7CD-EFE95E93DECB}"/>
              </a:ext>
            </a:extLst>
          </p:cNvPr>
          <p:cNvSpPr txBox="1"/>
          <p:nvPr/>
        </p:nvSpPr>
        <p:spPr>
          <a:xfrm>
            <a:off x="8609722" y="292074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id="{11BF17E7-D0CC-FF17-B46D-36ECA45064F5}"/>
              </a:ext>
            </a:extLst>
          </p:cNvPr>
          <p:cNvSpPr txBox="1"/>
          <p:nvPr/>
        </p:nvSpPr>
        <p:spPr>
          <a:xfrm>
            <a:off x="8669390" y="40799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95001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52929" y="3585445"/>
            <a:ext cx="399429" cy="44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987845" y="409302"/>
            <a:ext cx="363676" cy="30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6808801" y="1337605"/>
            <a:ext cx="399429" cy="3736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8633060" y="1877263"/>
            <a:ext cx="399429" cy="406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425092" y="361955"/>
            <a:ext cx="3783138" cy="6121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97692E7-D431-C74B-9444-C95E7C29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17" y="1293713"/>
            <a:ext cx="2131939" cy="211147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598C76D-7BE5-7CF2-8ECB-BD502C61A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22" y="1278544"/>
            <a:ext cx="2042162" cy="215332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FB7C1FD-2E82-A4A2-81AB-B2BE55B0B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390" y="3715425"/>
            <a:ext cx="2113223" cy="2258373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A6867B-FB9E-EC9B-06DA-9C6D7B5B0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02" y="3715425"/>
            <a:ext cx="2106367" cy="225837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09A5AF6E-25B0-0914-0FE0-69F29D773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47" y="3822656"/>
            <a:ext cx="224199" cy="310062"/>
          </a:xfrm>
          <a:prstGeom prst="rect">
            <a:avLst/>
          </a:prstGeom>
        </p:spPr>
      </p:pic>
      <p:sp>
        <p:nvSpPr>
          <p:cNvPr id="44" name="Rectangle 14">
            <a:extLst>
              <a:ext uri="{FF2B5EF4-FFF2-40B4-BE49-F238E27FC236}">
                <a16:creationId xmlns:a16="http://schemas.microsoft.com/office/drawing/2014/main" id="{D3654D5D-548E-29F1-519D-19E8C3B434E6}"/>
              </a:ext>
            </a:extLst>
          </p:cNvPr>
          <p:cNvSpPr/>
          <p:nvPr/>
        </p:nvSpPr>
        <p:spPr>
          <a:xfrm>
            <a:off x="7896913" y="13145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2">
            <a:extLst>
              <a:ext uri="{FF2B5EF4-FFF2-40B4-BE49-F238E27FC236}">
                <a16:creationId xmlns:a16="http://schemas.microsoft.com/office/drawing/2014/main" id="{EB85AC73-9B02-D631-0E13-EB64736C2476}"/>
              </a:ext>
            </a:extLst>
          </p:cNvPr>
          <p:cNvSpPr/>
          <p:nvPr/>
        </p:nvSpPr>
        <p:spPr>
          <a:xfrm>
            <a:off x="791857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DBFBF13E-E5F5-EC3A-C14E-707C42778F7D}"/>
              </a:ext>
            </a:extLst>
          </p:cNvPr>
          <p:cNvSpPr/>
          <p:nvPr/>
        </p:nvSpPr>
        <p:spPr>
          <a:xfrm>
            <a:off x="731208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B892B4E9-0FC7-45C2-FBA2-4E0C9013BA38}"/>
              </a:ext>
            </a:extLst>
          </p:cNvPr>
          <p:cNvSpPr/>
          <p:nvPr/>
        </p:nvSpPr>
        <p:spPr>
          <a:xfrm>
            <a:off x="670559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63EDB5BA-B192-2193-1FAC-837920904DE7}"/>
              </a:ext>
            </a:extLst>
          </p:cNvPr>
          <p:cNvSpPr/>
          <p:nvPr/>
        </p:nvSpPr>
        <p:spPr>
          <a:xfrm>
            <a:off x="6099105" y="355172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8B956690-8398-CD76-8ECE-1B3D1FC7677D}"/>
              </a:ext>
            </a:extLst>
          </p:cNvPr>
          <p:cNvSpPr/>
          <p:nvPr/>
        </p:nvSpPr>
        <p:spPr>
          <a:xfrm>
            <a:off x="8525065" y="356774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7BEC35FE-90B5-E257-1A81-CA50E690B801}"/>
              </a:ext>
            </a:extLst>
          </p:cNvPr>
          <p:cNvSpPr/>
          <p:nvPr/>
        </p:nvSpPr>
        <p:spPr>
          <a:xfrm>
            <a:off x="1095413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3">
            <a:extLst>
              <a:ext uri="{FF2B5EF4-FFF2-40B4-BE49-F238E27FC236}">
                <a16:creationId xmlns:a16="http://schemas.microsoft.com/office/drawing/2014/main" id="{49292AC9-F7F3-BD8B-9AF3-C3E6228DBE4C}"/>
              </a:ext>
            </a:extLst>
          </p:cNvPr>
          <p:cNvSpPr/>
          <p:nvPr/>
        </p:nvSpPr>
        <p:spPr>
          <a:xfrm>
            <a:off x="1034764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570A4BD0-D580-9128-C357-796D3015835F}"/>
              </a:ext>
            </a:extLst>
          </p:cNvPr>
          <p:cNvSpPr/>
          <p:nvPr/>
        </p:nvSpPr>
        <p:spPr>
          <a:xfrm>
            <a:off x="974115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4F0ACC57-C171-4303-2D77-35925560C3F5}"/>
              </a:ext>
            </a:extLst>
          </p:cNvPr>
          <p:cNvSpPr/>
          <p:nvPr/>
        </p:nvSpPr>
        <p:spPr>
          <a:xfrm>
            <a:off x="9134660" y="35854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D9B9EE5E-0452-5A41-11BE-70DBC5EE9C7F}"/>
              </a:ext>
            </a:extLst>
          </p:cNvPr>
          <p:cNvSpPr/>
          <p:nvPr/>
        </p:nvSpPr>
        <p:spPr>
          <a:xfrm>
            <a:off x="6705595" y="4124010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B70E583F-07D3-7612-DA29-0608DAEE20CF}"/>
              </a:ext>
            </a:extLst>
          </p:cNvPr>
          <p:cNvSpPr/>
          <p:nvPr/>
        </p:nvSpPr>
        <p:spPr>
          <a:xfrm>
            <a:off x="6705595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14">
            <a:extLst>
              <a:ext uri="{FF2B5EF4-FFF2-40B4-BE49-F238E27FC236}">
                <a16:creationId xmlns:a16="http://schemas.microsoft.com/office/drawing/2014/main" id="{8FAE9A29-6F34-0073-5AF4-941DF4C0F4B3}"/>
              </a:ext>
            </a:extLst>
          </p:cNvPr>
          <p:cNvSpPr/>
          <p:nvPr/>
        </p:nvSpPr>
        <p:spPr>
          <a:xfrm>
            <a:off x="6705595" y="524925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8A5B2CD5-E533-2715-10F9-83E0579BB22C}"/>
              </a:ext>
            </a:extLst>
          </p:cNvPr>
          <p:cNvSpPr/>
          <p:nvPr/>
        </p:nvSpPr>
        <p:spPr>
          <a:xfrm>
            <a:off x="6705595" y="581466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4">
            <a:extLst>
              <a:ext uri="{FF2B5EF4-FFF2-40B4-BE49-F238E27FC236}">
                <a16:creationId xmlns:a16="http://schemas.microsoft.com/office/drawing/2014/main" id="{2A8FE84F-713C-2F2F-27C0-9B645CF59C80}"/>
              </a:ext>
            </a:extLst>
          </p:cNvPr>
          <p:cNvSpPr/>
          <p:nvPr/>
        </p:nvSpPr>
        <p:spPr>
          <a:xfrm>
            <a:off x="6704042" y="29828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6A9CC177-EAA6-2B79-E663-9D5A106A934C}"/>
              </a:ext>
            </a:extLst>
          </p:cNvPr>
          <p:cNvSpPr/>
          <p:nvPr/>
        </p:nvSpPr>
        <p:spPr>
          <a:xfrm>
            <a:off x="6704042" y="240711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43EA7AD-C426-58F5-7E9B-98F28D21D8A9}"/>
              </a:ext>
            </a:extLst>
          </p:cNvPr>
          <p:cNvSpPr/>
          <p:nvPr/>
        </p:nvSpPr>
        <p:spPr>
          <a:xfrm>
            <a:off x="6687892" y="183170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A8F1B089-FDBF-3804-B296-91F7E4A1ECF6}"/>
              </a:ext>
            </a:extLst>
          </p:cNvPr>
          <p:cNvSpPr/>
          <p:nvPr/>
        </p:nvSpPr>
        <p:spPr>
          <a:xfrm>
            <a:off x="7917023" y="412400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99628451-5E96-B91D-1836-B14133045ACC}"/>
              </a:ext>
            </a:extLst>
          </p:cNvPr>
          <p:cNvSpPr/>
          <p:nvPr/>
        </p:nvSpPr>
        <p:spPr>
          <a:xfrm>
            <a:off x="7922807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90710783-2D2F-E8AE-AC18-7F8AC05012C7}"/>
              </a:ext>
            </a:extLst>
          </p:cNvPr>
          <p:cNvSpPr/>
          <p:nvPr/>
        </p:nvSpPr>
        <p:spPr>
          <a:xfrm>
            <a:off x="7906977" y="300790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4">
            <a:extLst>
              <a:ext uri="{FF2B5EF4-FFF2-40B4-BE49-F238E27FC236}">
                <a16:creationId xmlns:a16="http://schemas.microsoft.com/office/drawing/2014/main" id="{9EE9DC0C-9053-E880-D815-493ECA044E91}"/>
              </a:ext>
            </a:extLst>
          </p:cNvPr>
          <p:cNvSpPr/>
          <p:nvPr/>
        </p:nvSpPr>
        <p:spPr>
          <a:xfrm>
            <a:off x="7908314" y="2441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F63BD165-7F7D-DE3E-BDF6-618808F33FC8}"/>
              </a:ext>
            </a:extLst>
          </p:cNvPr>
          <p:cNvSpPr/>
          <p:nvPr/>
        </p:nvSpPr>
        <p:spPr>
          <a:xfrm>
            <a:off x="7896913" y="187437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4">
            <a:extLst>
              <a:ext uri="{FF2B5EF4-FFF2-40B4-BE49-F238E27FC236}">
                <a16:creationId xmlns:a16="http://schemas.microsoft.com/office/drawing/2014/main" id="{7D9A8CC8-48C8-4321-76C6-F8E80CB0DBC0}"/>
              </a:ext>
            </a:extLst>
          </p:cNvPr>
          <p:cNvSpPr/>
          <p:nvPr/>
        </p:nvSpPr>
        <p:spPr>
          <a:xfrm>
            <a:off x="8529530" y="299891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14">
            <a:extLst>
              <a:ext uri="{FF2B5EF4-FFF2-40B4-BE49-F238E27FC236}">
                <a16:creationId xmlns:a16="http://schemas.microsoft.com/office/drawing/2014/main" id="{864AEF68-66B3-578F-BFD0-6228D595E2D4}"/>
              </a:ext>
            </a:extLst>
          </p:cNvPr>
          <p:cNvSpPr/>
          <p:nvPr/>
        </p:nvSpPr>
        <p:spPr>
          <a:xfrm>
            <a:off x="7899605" y="75648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4">
            <a:extLst>
              <a:ext uri="{FF2B5EF4-FFF2-40B4-BE49-F238E27FC236}">
                <a16:creationId xmlns:a16="http://schemas.microsoft.com/office/drawing/2014/main" id="{4CD0F1A8-E9DB-FBD5-CF8A-E555F66BDB3D}"/>
              </a:ext>
            </a:extLst>
          </p:cNvPr>
          <p:cNvSpPr/>
          <p:nvPr/>
        </p:nvSpPr>
        <p:spPr>
          <a:xfrm>
            <a:off x="8530885" y="4136572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F75FB7DE-9A40-9DF5-0536-95C5E8472030}"/>
              </a:ext>
            </a:extLst>
          </p:cNvPr>
          <p:cNvSpPr/>
          <p:nvPr/>
        </p:nvSpPr>
        <p:spPr>
          <a:xfrm>
            <a:off x="5489510" y="35427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14">
            <a:extLst>
              <a:ext uri="{FF2B5EF4-FFF2-40B4-BE49-F238E27FC236}">
                <a16:creationId xmlns:a16="http://schemas.microsoft.com/office/drawing/2014/main" id="{818B2FCB-E6F1-1EF8-3227-97D3FD7A5814}"/>
              </a:ext>
            </a:extLst>
          </p:cNvPr>
          <p:cNvSpPr/>
          <p:nvPr/>
        </p:nvSpPr>
        <p:spPr>
          <a:xfrm>
            <a:off x="8522176" y="242453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47">
            <a:extLst>
              <a:ext uri="{FF2B5EF4-FFF2-40B4-BE49-F238E27FC236}">
                <a16:creationId xmlns:a16="http://schemas.microsoft.com/office/drawing/2014/main" id="{04297E96-AA15-F1F8-4067-1B3D25DF797D}"/>
              </a:ext>
            </a:extLst>
          </p:cNvPr>
          <p:cNvSpPr txBox="1"/>
          <p:nvPr/>
        </p:nvSpPr>
        <p:spPr>
          <a:xfrm>
            <a:off x="7925857" y="126428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97" name="TextBox 47">
            <a:extLst>
              <a:ext uri="{FF2B5EF4-FFF2-40B4-BE49-F238E27FC236}">
                <a16:creationId xmlns:a16="http://schemas.microsoft.com/office/drawing/2014/main" id="{46BF0798-A7A5-ABDF-657D-61C185F30992}"/>
              </a:ext>
            </a:extLst>
          </p:cNvPr>
          <p:cNvSpPr txBox="1"/>
          <p:nvPr/>
        </p:nvSpPr>
        <p:spPr>
          <a:xfrm>
            <a:off x="6804376" y="177045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98" name="TextBox 47">
            <a:extLst>
              <a:ext uri="{FF2B5EF4-FFF2-40B4-BE49-F238E27FC236}">
                <a16:creationId xmlns:a16="http://schemas.microsoft.com/office/drawing/2014/main" id="{B032F009-9683-FFD6-4D62-28EADC384204}"/>
              </a:ext>
            </a:extLst>
          </p:cNvPr>
          <p:cNvSpPr txBox="1"/>
          <p:nvPr/>
        </p:nvSpPr>
        <p:spPr>
          <a:xfrm>
            <a:off x="8631945" y="23615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99" name="TextBox 47">
            <a:extLst>
              <a:ext uri="{FF2B5EF4-FFF2-40B4-BE49-F238E27FC236}">
                <a16:creationId xmlns:a16="http://schemas.microsoft.com/office/drawing/2014/main" id="{0B1C6532-2D62-827A-5C18-65FB7D189F9B}"/>
              </a:ext>
            </a:extLst>
          </p:cNvPr>
          <p:cNvSpPr txBox="1"/>
          <p:nvPr/>
        </p:nvSpPr>
        <p:spPr>
          <a:xfrm>
            <a:off x="8023633" y="3548959"/>
            <a:ext cx="5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100" name="TextBox 47">
            <a:extLst>
              <a:ext uri="{FF2B5EF4-FFF2-40B4-BE49-F238E27FC236}">
                <a16:creationId xmlns:a16="http://schemas.microsoft.com/office/drawing/2014/main" id="{4E714B87-9749-E401-B037-69F283653FF4}"/>
              </a:ext>
            </a:extLst>
          </p:cNvPr>
          <p:cNvSpPr txBox="1"/>
          <p:nvPr/>
        </p:nvSpPr>
        <p:spPr>
          <a:xfrm>
            <a:off x="6772681" y="350848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</a:p>
        </p:txBody>
      </p:sp>
      <p:sp>
        <p:nvSpPr>
          <p:cNvPr id="2" name="TextBox 43">
            <a:extLst>
              <a:ext uri="{FF2B5EF4-FFF2-40B4-BE49-F238E27FC236}">
                <a16:creationId xmlns:a16="http://schemas.microsoft.com/office/drawing/2014/main" id="{594FFA84-6EEB-D2F8-363E-A360FEC284BE}"/>
              </a:ext>
            </a:extLst>
          </p:cNvPr>
          <p:cNvSpPr txBox="1"/>
          <p:nvPr/>
        </p:nvSpPr>
        <p:spPr>
          <a:xfrm>
            <a:off x="5593675" y="34871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009E8738-899A-64D5-229C-C36022368476}"/>
              </a:ext>
            </a:extLst>
          </p:cNvPr>
          <p:cNvSpPr txBox="1"/>
          <p:nvPr/>
        </p:nvSpPr>
        <p:spPr>
          <a:xfrm>
            <a:off x="6195143" y="35173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" name="TextBox 43">
            <a:extLst>
              <a:ext uri="{FF2B5EF4-FFF2-40B4-BE49-F238E27FC236}">
                <a16:creationId xmlns:a16="http://schemas.microsoft.com/office/drawing/2014/main" id="{905EF574-64DF-A6F4-323E-39C4277D0B8F}"/>
              </a:ext>
            </a:extLst>
          </p:cNvPr>
          <p:cNvSpPr txBox="1"/>
          <p:nvPr/>
        </p:nvSpPr>
        <p:spPr>
          <a:xfrm>
            <a:off x="7398078" y="34414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8511628E-A8B6-3F37-4FE4-BE97939BEECB}"/>
              </a:ext>
            </a:extLst>
          </p:cNvPr>
          <p:cNvSpPr txBox="1"/>
          <p:nvPr/>
        </p:nvSpPr>
        <p:spPr>
          <a:xfrm>
            <a:off x="8635628" y="348734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6922197A-DEE3-E640-37DB-A971272EA8A7}"/>
              </a:ext>
            </a:extLst>
          </p:cNvPr>
          <p:cNvSpPr txBox="1"/>
          <p:nvPr/>
        </p:nvSpPr>
        <p:spPr>
          <a:xfrm>
            <a:off x="9235720" y="35025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" name="TextBox 43">
            <a:extLst>
              <a:ext uri="{FF2B5EF4-FFF2-40B4-BE49-F238E27FC236}">
                <a16:creationId xmlns:a16="http://schemas.microsoft.com/office/drawing/2014/main" id="{01CD1517-B460-5C90-3BB2-E9860873035E}"/>
              </a:ext>
            </a:extLst>
          </p:cNvPr>
          <p:cNvSpPr txBox="1"/>
          <p:nvPr/>
        </p:nvSpPr>
        <p:spPr>
          <a:xfrm>
            <a:off x="9791680" y="34871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TextBox 43">
            <a:extLst>
              <a:ext uri="{FF2B5EF4-FFF2-40B4-BE49-F238E27FC236}">
                <a16:creationId xmlns:a16="http://schemas.microsoft.com/office/drawing/2014/main" id="{3CD0307F-01C3-58CF-5A8F-3A5D4042B444}"/>
              </a:ext>
            </a:extLst>
          </p:cNvPr>
          <p:cNvSpPr txBox="1"/>
          <p:nvPr/>
        </p:nvSpPr>
        <p:spPr>
          <a:xfrm>
            <a:off x="10446511" y="347506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9AD2C034-87CA-AE99-4182-33C94640DB1A}"/>
              </a:ext>
            </a:extLst>
          </p:cNvPr>
          <p:cNvSpPr txBox="1"/>
          <p:nvPr/>
        </p:nvSpPr>
        <p:spPr>
          <a:xfrm>
            <a:off x="11053001" y="35026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id="{C428C0D4-84F7-FF10-C7CD-EFE95E93DECB}"/>
              </a:ext>
            </a:extLst>
          </p:cNvPr>
          <p:cNvSpPr txBox="1"/>
          <p:nvPr/>
        </p:nvSpPr>
        <p:spPr>
          <a:xfrm>
            <a:off x="8609722" y="292074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id="{11BF17E7-D0CC-FF17-B46D-36ECA45064F5}"/>
              </a:ext>
            </a:extLst>
          </p:cNvPr>
          <p:cNvSpPr txBox="1"/>
          <p:nvPr/>
        </p:nvSpPr>
        <p:spPr>
          <a:xfrm>
            <a:off x="8669390" y="40799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TextBox 43">
            <a:extLst>
              <a:ext uri="{FF2B5EF4-FFF2-40B4-BE49-F238E27FC236}">
                <a16:creationId xmlns:a16="http://schemas.microsoft.com/office/drawing/2014/main" id="{2BF71769-C699-47A2-7077-1EA515C4854E}"/>
              </a:ext>
            </a:extLst>
          </p:cNvPr>
          <p:cNvSpPr txBox="1"/>
          <p:nvPr/>
        </p:nvSpPr>
        <p:spPr>
          <a:xfrm>
            <a:off x="7929057" y="6482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E9721101-AB13-F23F-B045-E083249BA32F}"/>
              </a:ext>
            </a:extLst>
          </p:cNvPr>
          <p:cNvSpPr txBox="1"/>
          <p:nvPr/>
        </p:nvSpPr>
        <p:spPr>
          <a:xfrm>
            <a:off x="7952109" y="186247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TextBox 43">
            <a:extLst>
              <a:ext uri="{FF2B5EF4-FFF2-40B4-BE49-F238E27FC236}">
                <a16:creationId xmlns:a16="http://schemas.microsoft.com/office/drawing/2014/main" id="{9F9517C5-DACF-86C4-A053-9996E8A4C518}"/>
              </a:ext>
            </a:extLst>
          </p:cNvPr>
          <p:cNvSpPr txBox="1"/>
          <p:nvPr/>
        </p:nvSpPr>
        <p:spPr>
          <a:xfrm>
            <a:off x="7985359" y="238479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B3768FB2-4186-F81E-BA4B-8AA5AB3271BB}"/>
              </a:ext>
            </a:extLst>
          </p:cNvPr>
          <p:cNvSpPr txBox="1"/>
          <p:nvPr/>
        </p:nvSpPr>
        <p:spPr>
          <a:xfrm>
            <a:off x="7940208" y="29128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id="{208C1A3E-0C52-7451-652A-79CA262F46B7}"/>
              </a:ext>
            </a:extLst>
          </p:cNvPr>
          <p:cNvSpPr txBox="1"/>
          <p:nvPr/>
        </p:nvSpPr>
        <p:spPr>
          <a:xfrm>
            <a:off x="8001142" y="41327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1" name="TextBox 43">
            <a:extLst>
              <a:ext uri="{FF2B5EF4-FFF2-40B4-BE49-F238E27FC236}">
                <a16:creationId xmlns:a16="http://schemas.microsoft.com/office/drawing/2014/main" id="{977F02DF-544C-F9E3-C3CF-262F4A1C1895}"/>
              </a:ext>
            </a:extLst>
          </p:cNvPr>
          <p:cNvSpPr txBox="1"/>
          <p:nvPr/>
        </p:nvSpPr>
        <p:spPr>
          <a:xfrm>
            <a:off x="7956191" y="460553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985546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52929" y="3585445"/>
            <a:ext cx="399429" cy="44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987845" y="409302"/>
            <a:ext cx="363676" cy="30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6808801" y="1337605"/>
            <a:ext cx="399429" cy="3736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8633060" y="1877263"/>
            <a:ext cx="399429" cy="406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425092" y="361955"/>
            <a:ext cx="3783138" cy="6121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97692E7-D431-C74B-9444-C95E7C29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17" y="1293713"/>
            <a:ext cx="2131939" cy="211147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598C76D-7BE5-7CF2-8ECB-BD502C61A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22" y="1278544"/>
            <a:ext cx="2042162" cy="215332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FB7C1FD-2E82-A4A2-81AB-B2BE55B0B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390" y="3715425"/>
            <a:ext cx="2113223" cy="2258373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1A6867B-FB9E-EC9B-06DA-9C6D7B5B0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02" y="3715425"/>
            <a:ext cx="2106367" cy="225837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09A5AF6E-25B0-0914-0FE0-69F29D773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47" y="3822656"/>
            <a:ext cx="224199" cy="310062"/>
          </a:xfrm>
          <a:prstGeom prst="rect">
            <a:avLst/>
          </a:prstGeom>
        </p:spPr>
      </p:pic>
      <p:sp>
        <p:nvSpPr>
          <p:cNvPr id="44" name="Rectangle 14">
            <a:extLst>
              <a:ext uri="{FF2B5EF4-FFF2-40B4-BE49-F238E27FC236}">
                <a16:creationId xmlns:a16="http://schemas.microsoft.com/office/drawing/2014/main" id="{D3654D5D-548E-29F1-519D-19E8C3B434E6}"/>
              </a:ext>
            </a:extLst>
          </p:cNvPr>
          <p:cNvSpPr/>
          <p:nvPr/>
        </p:nvSpPr>
        <p:spPr>
          <a:xfrm>
            <a:off x="7896913" y="13145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2">
            <a:extLst>
              <a:ext uri="{FF2B5EF4-FFF2-40B4-BE49-F238E27FC236}">
                <a16:creationId xmlns:a16="http://schemas.microsoft.com/office/drawing/2014/main" id="{EB85AC73-9B02-D631-0E13-EB64736C2476}"/>
              </a:ext>
            </a:extLst>
          </p:cNvPr>
          <p:cNvSpPr/>
          <p:nvPr/>
        </p:nvSpPr>
        <p:spPr>
          <a:xfrm>
            <a:off x="791857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DBFBF13E-E5F5-EC3A-C14E-707C42778F7D}"/>
              </a:ext>
            </a:extLst>
          </p:cNvPr>
          <p:cNvSpPr/>
          <p:nvPr/>
        </p:nvSpPr>
        <p:spPr>
          <a:xfrm>
            <a:off x="731208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B892B4E9-0FC7-45C2-FBA2-4E0C9013BA38}"/>
              </a:ext>
            </a:extLst>
          </p:cNvPr>
          <p:cNvSpPr/>
          <p:nvPr/>
        </p:nvSpPr>
        <p:spPr>
          <a:xfrm>
            <a:off x="6705595" y="3557951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63EDB5BA-B192-2193-1FAC-837920904DE7}"/>
              </a:ext>
            </a:extLst>
          </p:cNvPr>
          <p:cNvSpPr/>
          <p:nvPr/>
        </p:nvSpPr>
        <p:spPr>
          <a:xfrm>
            <a:off x="6099105" y="355172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8B956690-8398-CD76-8ECE-1B3D1FC7677D}"/>
              </a:ext>
            </a:extLst>
          </p:cNvPr>
          <p:cNvSpPr/>
          <p:nvPr/>
        </p:nvSpPr>
        <p:spPr>
          <a:xfrm>
            <a:off x="8525065" y="356774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7BEC35FE-90B5-E257-1A81-CA50E690B801}"/>
              </a:ext>
            </a:extLst>
          </p:cNvPr>
          <p:cNvSpPr/>
          <p:nvPr/>
        </p:nvSpPr>
        <p:spPr>
          <a:xfrm>
            <a:off x="1095413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33">
            <a:extLst>
              <a:ext uri="{FF2B5EF4-FFF2-40B4-BE49-F238E27FC236}">
                <a16:creationId xmlns:a16="http://schemas.microsoft.com/office/drawing/2014/main" id="{49292AC9-F7F3-BD8B-9AF3-C3E6228DBE4C}"/>
              </a:ext>
            </a:extLst>
          </p:cNvPr>
          <p:cNvSpPr/>
          <p:nvPr/>
        </p:nvSpPr>
        <p:spPr>
          <a:xfrm>
            <a:off x="1034764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570A4BD0-D580-9128-C357-796D3015835F}"/>
              </a:ext>
            </a:extLst>
          </p:cNvPr>
          <p:cNvSpPr/>
          <p:nvPr/>
        </p:nvSpPr>
        <p:spPr>
          <a:xfrm>
            <a:off x="9741150" y="359166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4F0ACC57-C171-4303-2D77-35925560C3F5}"/>
              </a:ext>
            </a:extLst>
          </p:cNvPr>
          <p:cNvSpPr/>
          <p:nvPr/>
        </p:nvSpPr>
        <p:spPr>
          <a:xfrm>
            <a:off x="9134660" y="35854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D9B9EE5E-0452-5A41-11BE-70DBC5EE9C7F}"/>
              </a:ext>
            </a:extLst>
          </p:cNvPr>
          <p:cNvSpPr/>
          <p:nvPr/>
        </p:nvSpPr>
        <p:spPr>
          <a:xfrm>
            <a:off x="6705595" y="4124010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B70E583F-07D3-7612-DA29-0608DAEE20CF}"/>
              </a:ext>
            </a:extLst>
          </p:cNvPr>
          <p:cNvSpPr/>
          <p:nvPr/>
        </p:nvSpPr>
        <p:spPr>
          <a:xfrm>
            <a:off x="6705595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14">
            <a:extLst>
              <a:ext uri="{FF2B5EF4-FFF2-40B4-BE49-F238E27FC236}">
                <a16:creationId xmlns:a16="http://schemas.microsoft.com/office/drawing/2014/main" id="{8FAE9A29-6F34-0073-5AF4-941DF4C0F4B3}"/>
              </a:ext>
            </a:extLst>
          </p:cNvPr>
          <p:cNvSpPr/>
          <p:nvPr/>
        </p:nvSpPr>
        <p:spPr>
          <a:xfrm>
            <a:off x="6705595" y="524925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8A5B2CD5-E533-2715-10F9-83E0579BB22C}"/>
              </a:ext>
            </a:extLst>
          </p:cNvPr>
          <p:cNvSpPr/>
          <p:nvPr/>
        </p:nvSpPr>
        <p:spPr>
          <a:xfrm>
            <a:off x="6705595" y="581466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4">
            <a:extLst>
              <a:ext uri="{FF2B5EF4-FFF2-40B4-BE49-F238E27FC236}">
                <a16:creationId xmlns:a16="http://schemas.microsoft.com/office/drawing/2014/main" id="{2A8FE84F-713C-2F2F-27C0-9B645CF59C80}"/>
              </a:ext>
            </a:extLst>
          </p:cNvPr>
          <p:cNvSpPr/>
          <p:nvPr/>
        </p:nvSpPr>
        <p:spPr>
          <a:xfrm>
            <a:off x="6704042" y="298284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6A9CC177-EAA6-2B79-E663-9D5A106A934C}"/>
              </a:ext>
            </a:extLst>
          </p:cNvPr>
          <p:cNvSpPr/>
          <p:nvPr/>
        </p:nvSpPr>
        <p:spPr>
          <a:xfrm>
            <a:off x="6704042" y="240711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43EA7AD-C426-58F5-7E9B-98F28D21D8A9}"/>
              </a:ext>
            </a:extLst>
          </p:cNvPr>
          <p:cNvSpPr/>
          <p:nvPr/>
        </p:nvSpPr>
        <p:spPr>
          <a:xfrm>
            <a:off x="6687892" y="1831703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A8F1B089-FDBF-3804-B296-91F7E4A1ECF6}"/>
              </a:ext>
            </a:extLst>
          </p:cNvPr>
          <p:cNvSpPr/>
          <p:nvPr/>
        </p:nvSpPr>
        <p:spPr>
          <a:xfrm>
            <a:off x="7917023" y="4124009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99628451-5E96-B91D-1836-B14133045ACC}"/>
              </a:ext>
            </a:extLst>
          </p:cNvPr>
          <p:cNvSpPr/>
          <p:nvPr/>
        </p:nvSpPr>
        <p:spPr>
          <a:xfrm>
            <a:off x="7922807" y="4683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90710783-2D2F-E8AE-AC18-7F8AC05012C7}"/>
              </a:ext>
            </a:extLst>
          </p:cNvPr>
          <p:cNvSpPr/>
          <p:nvPr/>
        </p:nvSpPr>
        <p:spPr>
          <a:xfrm>
            <a:off x="7906977" y="3007906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4">
            <a:extLst>
              <a:ext uri="{FF2B5EF4-FFF2-40B4-BE49-F238E27FC236}">
                <a16:creationId xmlns:a16="http://schemas.microsoft.com/office/drawing/2014/main" id="{9EE9DC0C-9053-E880-D815-493ECA044E91}"/>
              </a:ext>
            </a:extLst>
          </p:cNvPr>
          <p:cNvSpPr/>
          <p:nvPr/>
        </p:nvSpPr>
        <p:spPr>
          <a:xfrm>
            <a:off x="7908314" y="244184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F63BD165-7F7D-DE3E-BDF6-618808F33FC8}"/>
              </a:ext>
            </a:extLst>
          </p:cNvPr>
          <p:cNvSpPr/>
          <p:nvPr/>
        </p:nvSpPr>
        <p:spPr>
          <a:xfrm>
            <a:off x="7896913" y="187437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4">
            <a:extLst>
              <a:ext uri="{FF2B5EF4-FFF2-40B4-BE49-F238E27FC236}">
                <a16:creationId xmlns:a16="http://schemas.microsoft.com/office/drawing/2014/main" id="{7D9A8CC8-48C8-4321-76C6-F8E80CB0DBC0}"/>
              </a:ext>
            </a:extLst>
          </p:cNvPr>
          <p:cNvSpPr/>
          <p:nvPr/>
        </p:nvSpPr>
        <p:spPr>
          <a:xfrm>
            <a:off x="8529530" y="2998914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14">
            <a:extLst>
              <a:ext uri="{FF2B5EF4-FFF2-40B4-BE49-F238E27FC236}">
                <a16:creationId xmlns:a16="http://schemas.microsoft.com/office/drawing/2014/main" id="{864AEF68-66B3-578F-BFD0-6228D595E2D4}"/>
              </a:ext>
            </a:extLst>
          </p:cNvPr>
          <p:cNvSpPr/>
          <p:nvPr/>
        </p:nvSpPr>
        <p:spPr>
          <a:xfrm>
            <a:off x="7899605" y="756485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4">
            <a:extLst>
              <a:ext uri="{FF2B5EF4-FFF2-40B4-BE49-F238E27FC236}">
                <a16:creationId xmlns:a16="http://schemas.microsoft.com/office/drawing/2014/main" id="{4CD0F1A8-E9DB-FBD5-CF8A-E555F66BDB3D}"/>
              </a:ext>
            </a:extLst>
          </p:cNvPr>
          <p:cNvSpPr/>
          <p:nvPr/>
        </p:nvSpPr>
        <p:spPr>
          <a:xfrm>
            <a:off x="8530885" y="4136572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F75FB7DE-9A40-9DF5-0536-95C5E8472030}"/>
              </a:ext>
            </a:extLst>
          </p:cNvPr>
          <p:cNvSpPr/>
          <p:nvPr/>
        </p:nvSpPr>
        <p:spPr>
          <a:xfrm>
            <a:off x="5489510" y="3542737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14">
            <a:extLst>
              <a:ext uri="{FF2B5EF4-FFF2-40B4-BE49-F238E27FC236}">
                <a16:creationId xmlns:a16="http://schemas.microsoft.com/office/drawing/2014/main" id="{818B2FCB-E6F1-1EF8-3227-97D3FD7A5814}"/>
              </a:ext>
            </a:extLst>
          </p:cNvPr>
          <p:cNvSpPr/>
          <p:nvPr/>
        </p:nvSpPr>
        <p:spPr>
          <a:xfrm>
            <a:off x="8522176" y="2424538"/>
            <a:ext cx="606490" cy="5598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47">
            <a:extLst>
              <a:ext uri="{FF2B5EF4-FFF2-40B4-BE49-F238E27FC236}">
                <a16:creationId xmlns:a16="http://schemas.microsoft.com/office/drawing/2014/main" id="{04297E96-AA15-F1F8-4067-1B3D25DF797D}"/>
              </a:ext>
            </a:extLst>
          </p:cNvPr>
          <p:cNvSpPr txBox="1"/>
          <p:nvPr/>
        </p:nvSpPr>
        <p:spPr>
          <a:xfrm>
            <a:off x="7925857" y="126428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97" name="TextBox 47">
            <a:extLst>
              <a:ext uri="{FF2B5EF4-FFF2-40B4-BE49-F238E27FC236}">
                <a16:creationId xmlns:a16="http://schemas.microsoft.com/office/drawing/2014/main" id="{46BF0798-A7A5-ABDF-657D-61C185F30992}"/>
              </a:ext>
            </a:extLst>
          </p:cNvPr>
          <p:cNvSpPr txBox="1"/>
          <p:nvPr/>
        </p:nvSpPr>
        <p:spPr>
          <a:xfrm>
            <a:off x="6804376" y="177045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98" name="TextBox 47">
            <a:extLst>
              <a:ext uri="{FF2B5EF4-FFF2-40B4-BE49-F238E27FC236}">
                <a16:creationId xmlns:a16="http://schemas.microsoft.com/office/drawing/2014/main" id="{B032F009-9683-FFD6-4D62-28EADC384204}"/>
              </a:ext>
            </a:extLst>
          </p:cNvPr>
          <p:cNvSpPr txBox="1"/>
          <p:nvPr/>
        </p:nvSpPr>
        <p:spPr>
          <a:xfrm>
            <a:off x="8631945" y="23615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99" name="TextBox 47">
            <a:extLst>
              <a:ext uri="{FF2B5EF4-FFF2-40B4-BE49-F238E27FC236}">
                <a16:creationId xmlns:a16="http://schemas.microsoft.com/office/drawing/2014/main" id="{0B1C6532-2D62-827A-5C18-65FB7D189F9B}"/>
              </a:ext>
            </a:extLst>
          </p:cNvPr>
          <p:cNvSpPr txBox="1"/>
          <p:nvPr/>
        </p:nvSpPr>
        <p:spPr>
          <a:xfrm>
            <a:off x="8023633" y="3548959"/>
            <a:ext cx="5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100" name="TextBox 47">
            <a:extLst>
              <a:ext uri="{FF2B5EF4-FFF2-40B4-BE49-F238E27FC236}">
                <a16:creationId xmlns:a16="http://schemas.microsoft.com/office/drawing/2014/main" id="{4E714B87-9749-E401-B037-69F283653FF4}"/>
              </a:ext>
            </a:extLst>
          </p:cNvPr>
          <p:cNvSpPr txBox="1"/>
          <p:nvPr/>
        </p:nvSpPr>
        <p:spPr>
          <a:xfrm>
            <a:off x="6772681" y="350848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</a:p>
        </p:txBody>
      </p:sp>
      <p:sp>
        <p:nvSpPr>
          <p:cNvPr id="2" name="TextBox 43">
            <a:extLst>
              <a:ext uri="{FF2B5EF4-FFF2-40B4-BE49-F238E27FC236}">
                <a16:creationId xmlns:a16="http://schemas.microsoft.com/office/drawing/2014/main" id="{594FFA84-6EEB-D2F8-363E-A360FEC284BE}"/>
              </a:ext>
            </a:extLst>
          </p:cNvPr>
          <p:cNvSpPr txBox="1"/>
          <p:nvPr/>
        </p:nvSpPr>
        <p:spPr>
          <a:xfrm>
            <a:off x="5593675" y="34871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009E8738-899A-64D5-229C-C36022368476}"/>
              </a:ext>
            </a:extLst>
          </p:cNvPr>
          <p:cNvSpPr txBox="1"/>
          <p:nvPr/>
        </p:nvSpPr>
        <p:spPr>
          <a:xfrm>
            <a:off x="6195143" y="35173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" name="TextBox 43">
            <a:extLst>
              <a:ext uri="{FF2B5EF4-FFF2-40B4-BE49-F238E27FC236}">
                <a16:creationId xmlns:a16="http://schemas.microsoft.com/office/drawing/2014/main" id="{905EF574-64DF-A6F4-323E-39C4277D0B8F}"/>
              </a:ext>
            </a:extLst>
          </p:cNvPr>
          <p:cNvSpPr txBox="1"/>
          <p:nvPr/>
        </p:nvSpPr>
        <p:spPr>
          <a:xfrm>
            <a:off x="7398078" y="34414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8511628E-A8B6-3F37-4FE4-BE97939BEECB}"/>
              </a:ext>
            </a:extLst>
          </p:cNvPr>
          <p:cNvSpPr txBox="1"/>
          <p:nvPr/>
        </p:nvSpPr>
        <p:spPr>
          <a:xfrm>
            <a:off x="8635628" y="348734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6922197A-DEE3-E640-37DB-A971272EA8A7}"/>
              </a:ext>
            </a:extLst>
          </p:cNvPr>
          <p:cNvSpPr txBox="1"/>
          <p:nvPr/>
        </p:nvSpPr>
        <p:spPr>
          <a:xfrm>
            <a:off x="9235720" y="35025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" name="TextBox 43">
            <a:extLst>
              <a:ext uri="{FF2B5EF4-FFF2-40B4-BE49-F238E27FC236}">
                <a16:creationId xmlns:a16="http://schemas.microsoft.com/office/drawing/2014/main" id="{01CD1517-B460-5C90-3BB2-E9860873035E}"/>
              </a:ext>
            </a:extLst>
          </p:cNvPr>
          <p:cNvSpPr txBox="1"/>
          <p:nvPr/>
        </p:nvSpPr>
        <p:spPr>
          <a:xfrm>
            <a:off x="9791680" y="34871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TextBox 43">
            <a:extLst>
              <a:ext uri="{FF2B5EF4-FFF2-40B4-BE49-F238E27FC236}">
                <a16:creationId xmlns:a16="http://schemas.microsoft.com/office/drawing/2014/main" id="{3CD0307F-01C3-58CF-5A8F-3A5D4042B444}"/>
              </a:ext>
            </a:extLst>
          </p:cNvPr>
          <p:cNvSpPr txBox="1"/>
          <p:nvPr/>
        </p:nvSpPr>
        <p:spPr>
          <a:xfrm>
            <a:off x="10446511" y="347506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9AD2C034-87CA-AE99-4182-33C94640DB1A}"/>
              </a:ext>
            </a:extLst>
          </p:cNvPr>
          <p:cNvSpPr txBox="1"/>
          <p:nvPr/>
        </p:nvSpPr>
        <p:spPr>
          <a:xfrm>
            <a:off x="11053001" y="350267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id="{C428C0D4-84F7-FF10-C7CD-EFE95E93DECB}"/>
              </a:ext>
            </a:extLst>
          </p:cNvPr>
          <p:cNvSpPr txBox="1"/>
          <p:nvPr/>
        </p:nvSpPr>
        <p:spPr>
          <a:xfrm>
            <a:off x="8609722" y="292074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id="{11BF17E7-D0CC-FF17-B46D-36ECA45064F5}"/>
              </a:ext>
            </a:extLst>
          </p:cNvPr>
          <p:cNvSpPr txBox="1"/>
          <p:nvPr/>
        </p:nvSpPr>
        <p:spPr>
          <a:xfrm>
            <a:off x="8669390" y="40799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TextBox 43">
            <a:extLst>
              <a:ext uri="{FF2B5EF4-FFF2-40B4-BE49-F238E27FC236}">
                <a16:creationId xmlns:a16="http://schemas.microsoft.com/office/drawing/2014/main" id="{2BF71769-C699-47A2-7077-1EA515C4854E}"/>
              </a:ext>
            </a:extLst>
          </p:cNvPr>
          <p:cNvSpPr txBox="1"/>
          <p:nvPr/>
        </p:nvSpPr>
        <p:spPr>
          <a:xfrm>
            <a:off x="7929057" y="6482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E9721101-AB13-F23F-B045-E083249BA32F}"/>
              </a:ext>
            </a:extLst>
          </p:cNvPr>
          <p:cNvSpPr txBox="1"/>
          <p:nvPr/>
        </p:nvSpPr>
        <p:spPr>
          <a:xfrm>
            <a:off x="7952109" y="186247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TextBox 43">
            <a:extLst>
              <a:ext uri="{FF2B5EF4-FFF2-40B4-BE49-F238E27FC236}">
                <a16:creationId xmlns:a16="http://schemas.microsoft.com/office/drawing/2014/main" id="{9F9517C5-DACF-86C4-A053-9996E8A4C518}"/>
              </a:ext>
            </a:extLst>
          </p:cNvPr>
          <p:cNvSpPr txBox="1"/>
          <p:nvPr/>
        </p:nvSpPr>
        <p:spPr>
          <a:xfrm>
            <a:off x="7985359" y="238479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B3768FB2-4186-F81E-BA4B-8AA5AB3271BB}"/>
              </a:ext>
            </a:extLst>
          </p:cNvPr>
          <p:cNvSpPr txBox="1"/>
          <p:nvPr/>
        </p:nvSpPr>
        <p:spPr>
          <a:xfrm>
            <a:off x="7940208" y="29128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id="{208C1A3E-0C52-7451-652A-79CA262F46B7}"/>
              </a:ext>
            </a:extLst>
          </p:cNvPr>
          <p:cNvSpPr txBox="1"/>
          <p:nvPr/>
        </p:nvSpPr>
        <p:spPr>
          <a:xfrm>
            <a:off x="8001142" y="41327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1" name="TextBox 43">
            <a:extLst>
              <a:ext uri="{FF2B5EF4-FFF2-40B4-BE49-F238E27FC236}">
                <a16:creationId xmlns:a16="http://schemas.microsoft.com/office/drawing/2014/main" id="{977F02DF-544C-F9E3-C3CF-262F4A1C1895}"/>
              </a:ext>
            </a:extLst>
          </p:cNvPr>
          <p:cNvSpPr txBox="1"/>
          <p:nvPr/>
        </p:nvSpPr>
        <p:spPr>
          <a:xfrm>
            <a:off x="7956191" y="460553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Box 43">
            <a:extLst>
              <a:ext uri="{FF2B5EF4-FFF2-40B4-BE49-F238E27FC236}">
                <a16:creationId xmlns:a16="http://schemas.microsoft.com/office/drawing/2014/main" id="{0F4F83EA-95C0-BAED-9EB6-EAF7318E1E33}"/>
              </a:ext>
            </a:extLst>
          </p:cNvPr>
          <p:cNvSpPr txBox="1"/>
          <p:nvPr/>
        </p:nvSpPr>
        <p:spPr>
          <a:xfrm>
            <a:off x="6729915" y="235207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E1035D1F-F3A4-9CFC-57B9-8CBFEA1E7B75}"/>
              </a:ext>
            </a:extLst>
          </p:cNvPr>
          <p:cNvSpPr txBox="1"/>
          <p:nvPr/>
        </p:nvSpPr>
        <p:spPr>
          <a:xfrm>
            <a:off x="6797947" y="293183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4" name="TextBox 43">
            <a:extLst>
              <a:ext uri="{FF2B5EF4-FFF2-40B4-BE49-F238E27FC236}">
                <a16:creationId xmlns:a16="http://schemas.microsoft.com/office/drawing/2014/main" id="{BCC5E072-3B6C-5A28-F094-753A900E70D6}"/>
              </a:ext>
            </a:extLst>
          </p:cNvPr>
          <p:cNvSpPr txBox="1"/>
          <p:nvPr/>
        </p:nvSpPr>
        <p:spPr>
          <a:xfrm>
            <a:off x="6765309" y="405760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FA7BC1D3-8A78-BCEA-C4C0-F1BDAC2D26B1}"/>
              </a:ext>
            </a:extLst>
          </p:cNvPr>
          <p:cNvSpPr txBox="1"/>
          <p:nvPr/>
        </p:nvSpPr>
        <p:spPr>
          <a:xfrm>
            <a:off x="6737858" y="463425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6" name="TextBox 43">
            <a:extLst>
              <a:ext uri="{FF2B5EF4-FFF2-40B4-BE49-F238E27FC236}">
                <a16:creationId xmlns:a16="http://schemas.microsoft.com/office/drawing/2014/main" id="{AC2DAFF9-0762-B708-F656-FE75602FAA0E}"/>
              </a:ext>
            </a:extLst>
          </p:cNvPr>
          <p:cNvSpPr txBox="1"/>
          <p:nvPr/>
        </p:nvSpPr>
        <p:spPr>
          <a:xfrm>
            <a:off x="6765309" y="51745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50AE4BFA-95F4-A247-4BE4-71AE6E95079B}"/>
              </a:ext>
            </a:extLst>
          </p:cNvPr>
          <p:cNvSpPr txBox="1"/>
          <p:nvPr/>
        </p:nvSpPr>
        <p:spPr>
          <a:xfrm>
            <a:off x="6773481" y="576273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001257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sunglasses, coat, cap, raincoat, umbrella, gloves.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4562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Bring your cap because it's sunny today.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OK, thank you.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27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18).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43 </a:t>
            </a:r>
            <a:r>
              <a:rPr lang="en-US" sz="3600" i="1">
                <a:solidFill>
                  <a:srgbClr val="0070C0"/>
                </a:solidFill>
              </a:rPr>
              <a:t>SB</a:t>
            </a:r>
            <a:r>
              <a:rPr lang="en-US" sz="3600" i="1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the weather like today.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Vocabularies: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sunglasses, coat, cap, raincoat, umbrella, gloves.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Bring your cap because it's sunny today.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OK, thank you.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FD32446A-962A-CBB3-7545-994C3B9E7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553" y="4407785"/>
            <a:ext cx="1994990" cy="1917979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4A38A46-48CD-2C1C-4A4D-2F229585A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603" y="2478103"/>
            <a:ext cx="2022940" cy="1967466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EAC4AF62-B4F7-EEEB-F775-50930CA3C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325" y="467884"/>
            <a:ext cx="2070218" cy="2017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3634" y="800700"/>
            <a:ext cx="22552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sunglasses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3828" y="5773886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3828" y="2808192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3828" y="3792351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raincoat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3828" y="1806982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umbrella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3828" y="4773534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gloves</a:t>
            </a:r>
          </a:p>
        </p:txBody>
      </p:sp>
      <p:cxnSp>
        <p:nvCxnSpPr>
          <p:cNvPr id="15" name="Curved Connector 14"/>
          <p:cNvCxnSpPr>
            <a:cxnSpLocks/>
          </p:cNvCxnSpPr>
          <p:nvPr/>
        </p:nvCxnSpPr>
        <p:spPr>
          <a:xfrm>
            <a:off x="2100247" y="1389990"/>
            <a:ext cx="2590948" cy="1748728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cxnSpLocks/>
          </p:cNvCxnSpPr>
          <p:nvPr/>
        </p:nvCxnSpPr>
        <p:spPr>
          <a:xfrm>
            <a:off x="2063931" y="3792351"/>
            <a:ext cx="2627264" cy="323165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cxnSpLocks/>
          </p:cNvCxnSpPr>
          <p:nvPr/>
        </p:nvCxnSpPr>
        <p:spPr>
          <a:xfrm rot="5400000" flipH="1" flipV="1">
            <a:off x="1785141" y="2502210"/>
            <a:ext cx="3297078" cy="2567675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>
            <a:off x="6831874" y="1168011"/>
            <a:ext cx="3259879" cy="585599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cxnSpLocks/>
            <a:stCxn id="13" idx="3"/>
          </p:cNvCxnSpPr>
          <p:nvPr/>
        </p:nvCxnSpPr>
        <p:spPr>
          <a:xfrm>
            <a:off x="6686609" y="5104060"/>
            <a:ext cx="3350670" cy="578283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flipV="1">
            <a:off x="6828914" y="3563521"/>
            <a:ext cx="3208365" cy="254089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886B584-ACAF-370B-5E8A-195DB9147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342"/>
            <a:ext cx="2070218" cy="192655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B5A8963-4CBE-8CC1-C16D-15FBA8F9C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1" y="2369571"/>
            <a:ext cx="1989143" cy="194809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47AFC26-3088-9E75-7E93-38C23B5CA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3" y="4329586"/>
            <a:ext cx="2070218" cy="20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056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52F668DE-015F-34DB-7290-B0F5CE195CA8}"/>
              </a:ext>
            </a:extLst>
          </p:cNvPr>
          <p:cNvSpPr/>
          <p:nvPr/>
        </p:nvSpPr>
        <p:spPr>
          <a:xfrm>
            <a:off x="1681419" y="4744875"/>
            <a:ext cx="3082170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06DD6B35-95A9-90F9-B7E4-EA71D305F51D}"/>
              </a:ext>
            </a:extLst>
          </p:cNvPr>
          <p:cNvSpPr/>
          <p:nvPr/>
        </p:nvSpPr>
        <p:spPr>
          <a:xfrm>
            <a:off x="126604" y="1916620"/>
            <a:ext cx="4636985" cy="1018167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cap because it's sunny today.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AA5121D-FD11-033A-7CB4-6A5FB0C56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1" y="449743"/>
            <a:ext cx="3467278" cy="69853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7E70E13-B808-2654-FBE8-FD0D25868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93" y="1810984"/>
            <a:ext cx="7059803" cy="34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AF0CC1E0-3C0B-AEF0-CF57-7440F6C7DF96}"/>
              </a:ext>
            </a:extLst>
          </p:cNvPr>
          <p:cNvSpPr/>
          <p:nvPr/>
        </p:nvSpPr>
        <p:spPr>
          <a:xfrm>
            <a:off x="2510055" y="4636986"/>
            <a:ext cx="3133100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AC7933EA-946E-ED93-7F32-F6EEED8EF517}"/>
              </a:ext>
            </a:extLst>
          </p:cNvPr>
          <p:cNvSpPr/>
          <p:nvPr/>
        </p:nvSpPr>
        <p:spPr>
          <a:xfrm>
            <a:off x="750260" y="1863517"/>
            <a:ext cx="4989445" cy="1079979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cap because it's sunny today.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3572CA62-5C9E-2520-74B6-EB71A7B02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05" y="1614634"/>
            <a:ext cx="4912197" cy="344116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CD3272D-824D-715F-D765-DA3FBFB9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81" y="449743"/>
            <a:ext cx="3467278" cy="6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AF0CC1E0-3C0B-AEF0-CF57-7440F6C7DF96}"/>
              </a:ext>
            </a:extLst>
          </p:cNvPr>
          <p:cNvSpPr/>
          <p:nvPr/>
        </p:nvSpPr>
        <p:spPr>
          <a:xfrm>
            <a:off x="2510055" y="4636986"/>
            <a:ext cx="3133100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 thank you.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AC7933EA-946E-ED93-7F32-F6EEED8EF517}"/>
              </a:ext>
            </a:extLst>
          </p:cNvPr>
          <p:cNvSpPr/>
          <p:nvPr/>
        </p:nvSpPr>
        <p:spPr>
          <a:xfrm>
            <a:off x="750260" y="1863517"/>
            <a:ext cx="4989445" cy="1079979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raincoat because it's rainy today.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CD3272D-824D-715F-D765-DA3FBFB9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1" y="449743"/>
            <a:ext cx="3467278" cy="6985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F660D1B-6EF2-83F1-8651-E208B201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56025"/>
            <a:ext cx="5077097" cy="36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463</Words>
  <Application>Microsoft Office PowerPoint</Application>
  <PresentationFormat>Widescreen</PresentationFormat>
  <Paragraphs>177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67</cp:revision>
  <dcterms:created xsi:type="dcterms:W3CDTF">2023-01-31T08:21:18Z</dcterms:created>
  <dcterms:modified xsi:type="dcterms:W3CDTF">2023-04-02T11:33:21Z</dcterms:modified>
</cp:coreProperties>
</file>