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0" r:id="rId3"/>
    <p:sldId id="267" r:id="rId4"/>
    <p:sldId id="268" r:id="rId5"/>
    <p:sldId id="692" r:id="rId6"/>
    <p:sldId id="693" r:id="rId7"/>
    <p:sldId id="694" r:id="rId8"/>
    <p:sldId id="695" r:id="rId9"/>
    <p:sldId id="696" r:id="rId10"/>
    <p:sldId id="697" r:id="rId11"/>
    <p:sldId id="270" r:id="rId12"/>
    <p:sldId id="369" r:id="rId13"/>
    <p:sldId id="308" r:id="rId14"/>
    <p:sldId id="411" r:id="rId15"/>
    <p:sldId id="426" r:id="rId16"/>
    <p:sldId id="427" r:id="rId17"/>
    <p:sldId id="698" r:id="rId18"/>
    <p:sldId id="699" r:id="rId19"/>
    <p:sldId id="700" r:id="rId20"/>
    <p:sldId id="280" r:id="rId21"/>
    <p:sldId id="440" r:id="rId22"/>
    <p:sldId id="701" r:id="rId23"/>
    <p:sldId id="702" r:id="rId24"/>
    <p:sldId id="703" r:id="rId25"/>
    <p:sldId id="704" r:id="rId26"/>
    <p:sldId id="293" r:id="rId27"/>
    <p:sldId id="437" r:id="rId28"/>
    <p:sldId id="705" r:id="rId29"/>
    <p:sldId id="706" r:id="rId30"/>
    <p:sldId id="707" r:id="rId31"/>
    <p:sldId id="441" r:id="rId32"/>
    <p:sldId id="708" r:id="rId33"/>
    <p:sldId id="294" r:id="rId34"/>
    <p:sldId id="295" r:id="rId35"/>
    <p:sldId id="296" r:id="rId36"/>
    <p:sldId id="3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Tran Thi My Quang" initials="TTMQ" lastIdx="1" clrIdx="1">
    <p:extLst>
      <p:ext uri="{19B8F6BF-5375-455C-9EA6-DF929625EA0E}">
        <p15:presenceInfo xmlns:p15="http://schemas.microsoft.com/office/powerpoint/2012/main" userId="S::quangttm@dtp-education.com::c4cb88bf-243b-4e7e-a83f-d021711235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8" d="100"/>
          <a:sy n="78" d="100"/>
        </p:scale>
        <p:origin x="58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10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 Weather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4" Type="http://schemas.microsoft.com/office/2007/relationships/media" Target="../media/media4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41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E747EA6-0158-9464-F2DD-62223796DA4D}"/>
              </a:ext>
            </a:extLst>
          </p:cNvPr>
          <p:cNvSpPr/>
          <p:nvPr/>
        </p:nvSpPr>
        <p:spPr>
          <a:xfrm>
            <a:off x="247264" y="168729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67943" y="1975757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511072" y="1567543"/>
            <a:ext cx="2775093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gloves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C21F4D2-D55B-5DFB-B384-5CF9D7116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58" y="1472237"/>
            <a:ext cx="1941785" cy="91173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E63C253-2435-7F15-5BF4-47D2482DF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453" y="2629288"/>
            <a:ext cx="3749289" cy="35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178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irt 1">
            <a:extLst>
              <a:ext uri="{FF2B5EF4-FFF2-40B4-BE49-F238E27FC236}">
                <a16:creationId xmlns:a16="http://schemas.microsoft.com/office/drawing/2014/main" id="{B06BDAC4-B68C-DC58-1A2B-8CB0A55DBC85}"/>
              </a:ext>
            </a:extLst>
          </p:cNvPr>
          <p:cNvSpPr txBox="1"/>
          <p:nvPr/>
        </p:nvSpPr>
        <p:spPr>
          <a:xfrm>
            <a:off x="2447629" y="4515784"/>
            <a:ext cx="148112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bring</a:t>
            </a:r>
          </a:p>
        </p:txBody>
      </p:sp>
      <p:sp>
        <p:nvSpPr>
          <p:cNvPr id="13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7800660" y="4515784"/>
            <a:ext cx="20234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umbrella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04E8E-B3EF-85D9-078B-2EE1B09BCC4C}"/>
              </a:ext>
            </a:extLst>
          </p:cNvPr>
          <p:cNvCxnSpPr>
            <a:cxnSpLocks/>
          </p:cNvCxnSpPr>
          <p:nvPr/>
        </p:nvCxnSpPr>
        <p:spPr>
          <a:xfrm>
            <a:off x="2701009" y="5021506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8626722" y="5032392"/>
            <a:ext cx="20738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5464FB-83E4-64D5-283D-38C90FC0425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5BBEA39-88A9-9D38-B5AE-F58FDC58C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56" y="616368"/>
            <a:ext cx="4098629" cy="548409"/>
          </a:xfrm>
          <a:prstGeom prst="rect">
            <a:avLst/>
          </a:prstGeom>
        </p:spPr>
      </p:pic>
      <p:pic>
        <p:nvPicPr>
          <p:cNvPr id="4" name="CD1 TRACK 66 - Part">
            <a:hlinkClick r:id="" action="ppaction://media"/>
            <a:extLst>
              <a:ext uri="{FF2B5EF4-FFF2-40B4-BE49-F238E27FC236}">
                <a16:creationId xmlns:a16="http://schemas.microsoft.com/office/drawing/2014/main" id="{88B07916-C501-D2E7-1FAA-99DAEAAE5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7150" y="758377"/>
            <a:ext cx="406400" cy="406400"/>
          </a:xfrm>
          <a:prstGeom prst="rect">
            <a:avLst/>
          </a:prstGeom>
        </p:spPr>
      </p:pic>
      <p:pic>
        <p:nvPicPr>
          <p:cNvPr id="7" name="CD1 TRACK 66 - Part1">
            <a:hlinkClick r:id="" action="ppaction://media"/>
            <a:extLst>
              <a:ext uri="{FF2B5EF4-FFF2-40B4-BE49-F238E27FC236}">
                <a16:creationId xmlns:a16="http://schemas.microsoft.com/office/drawing/2014/main" id="{5DEC9FDE-7F52-CBA0-8B63-3D1FC658E8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9019" y="798057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676A0-FB1B-6483-29A1-3797ACA33C40}"/>
              </a:ext>
            </a:extLst>
          </p:cNvPr>
          <p:cNvSpPr/>
          <p:nvPr/>
        </p:nvSpPr>
        <p:spPr>
          <a:xfrm>
            <a:off x="4924923" y="50155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D096341-95C1-C4F3-6C7D-912A4297A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0855" y="1256234"/>
            <a:ext cx="3387657" cy="3217055"/>
          </a:xfrm>
          <a:prstGeom prst="rect">
            <a:avLst/>
          </a:prstGeom>
        </p:spPr>
      </p:pic>
      <p:sp>
        <p:nvSpPr>
          <p:cNvPr id="10" name="TextBox 36">
            <a:extLst>
              <a:ext uri="{FF2B5EF4-FFF2-40B4-BE49-F238E27FC236}">
                <a16:creationId xmlns:a16="http://schemas.microsoft.com/office/drawing/2014/main" id="{7573D5BE-83D9-891B-6E40-669627A43788}"/>
              </a:ext>
            </a:extLst>
          </p:cNvPr>
          <p:cNvSpPr txBox="1"/>
          <p:nvPr/>
        </p:nvSpPr>
        <p:spPr>
          <a:xfrm>
            <a:off x="7996900" y="5389867"/>
            <a:ext cx="1630955" cy="86177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dirty="0" err="1"/>
              <a:t>ʌmˈbrelə</a:t>
            </a:r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ô</a:t>
            </a: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77CA8427-76DF-B6BF-B649-FEA301DD75C3}"/>
              </a:ext>
            </a:extLst>
          </p:cNvPr>
          <p:cNvSpPr txBox="1"/>
          <p:nvPr/>
        </p:nvSpPr>
        <p:spPr>
          <a:xfrm>
            <a:off x="2167765" y="5379858"/>
            <a:ext cx="2027336" cy="86177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brɪŋ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65" y="1310375"/>
            <a:ext cx="2178237" cy="30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67">
            <a:hlinkClick r:id="" action="ppaction://media"/>
            <a:extLst>
              <a:ext uri="{FF2B5EF4-FFF2-40B4-BE49-F238E27FC236}">
                <a16:creationId xmlns:a16="http://schemas.microsoft.com/office/drawing/2014/main" id="{C6E2405F-B37B-FE0C-8E20-0ED4BBC5A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4057" y="842849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257" y="1545827"/>
            <a:ext cx="6518760" cy="15129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386064" y="3058777"/>
            <a:ext cx="89925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Bring your umbrella, your brown umbrella because it's rainy today.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</a:rPr>
              <a:t>Bring some bread, some brown bread because </a:t>
            </a:r>
            <a:r>
              <a:rPr lang="en-US" sz="4000" dirty="0">
                <a:solidFill>
                  <a:srgbClr val="002060"/>
                </a:solidFill>
              </a:rPr>
              <a:t>I</a:t>
            </a:r>
            <a:r>
              <a:rPr lang="en-US" sz="4000" dirty="0" smtClean="0">
                <a:solidFill>
                  <a:srgbClr val="002060"/>
                </a:solidFill>
              </a:rPr>
              <a:t>'m </a:t>
            </a:r>
            <a:r>
              <a:rPr lang="en-US" sz="4000" dirty="0">
                <a:solidFill>
                  <a:srgbClr val="002060"/>
                </a:solidFill>
              </a:rPr>
              <a:t>hungry today.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0651240-C7B7-C1C5-845C-FC9620B66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73" y="740887"/>
            <a:ext cx="2450689" cy="610325"/>
          </a:xfrm>
          <a:prstGeom prst="rect">
            <a:avLst/>
          </a:prstGeom>
        </p:spPr>
      </p:pic>
      <p:pic>
        <p:nvPicPr>
          <p:cNvPr id="2" name="CD1 TRACK 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8104" y="5168067"/>
            <a:ext cx="890510" cy="8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68">
            <a:hlinkClick r:id="" action="ppaction://media"/>
            <a:extLst>
              <a:ext uri="{FF2B5EF4-FFF2-40B4-BE49-F238E27FC236}">
                <a16:creationId xmlns:a16="http://schemas.microsoft.com/office/drawing/2014/main" id="{D05FE3D4-5088-DB13-ECB4-DCC458168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4226" y="616934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E2CF4-8B9A-7374-8418-06749B435830}"/>
              </a:ext>
            </a:extLst>
          </p:cNvPr>
          <p:cNvSpPr/>
          <p:nvPr/>
        </p:nvSpPr>
        <p:spPr>
          <a:xfrm>
            <a:off x="5041670" y="529509"/>
            <a:ext cx="1260193" cy="61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4473530-140A-6D57-30E5-4C90A1C18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1" y="481077"/>
            <a:ext cx="4496190" cy="67811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03E8503-D517-743B-C8A2-5A241B373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017" y="1170153"/>
            <a:ext cx="4466326" cy="51963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F6D694E-E505-64EC-0AAB-EE8BD0D0F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0959" y="1056032"/>
            <a:ext cx="3944755" cy="5278193"/>
          </a:xfrm>
          <a:prstGeom prst="rect">
            <a:avLst/>
          </a:prstGeom>
        </p:spPr>
      </p:pic>
      <p:pic>
        <p:nvPicPr>
          <p:cNvPr id="2" name="CD1 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342" y="3768320"/>
            <a:ext cx="1042988" cy="10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69 - Part 3 3">
            <a:hlinkClick r:id="" action="ppaction://media"/>
            <a:extLst>
              <a:ext uri="{FF2B5EF4-FFF2-40B4-BE49-F238E27FC236}">
                <a16:creationId xmlns:a16="http://schemas.microsoft.com/office/drawing/2014/main" id="{92C20464-F654-5296-9875-6485C3353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0350" y="890572"/>
            <a:ext cx="406400" cy="40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5123139" y="390875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574609-C07C-C3BD-459B-31327F460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4" y="662941"/>
            <a:ext cx="3987974" cy="6703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07AD55-18E5-6C9C-9E29-907DBE55A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426" y="1775948"/>
            <a:ext cx="8991877" cy="3775766"/>
          </a:xfrm>
          <a:prstGeom prst="rect">
            <a:avLst/>
          </a:prstGeom>
        </p:spPr>
      </p:pic>
      <p:pic>
        <p:nvPicPr>
          <p:cNvPr id="9" name="CD1 TRACK 6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779" end="6889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6320" y="998101"/>
            <a:ext cx="1042988" cy="1042988"/>
          </a:xfrm>
          <a:prstGeom prst="rect">
            <a:avLst/>
          </a:prstGeom>
        </p:spPr>
      </p:pic>
      <p:pic>
        <p:nvPicPr>
          <p:cNvPr id="10" name="CD1 TRACK 6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779" end="6889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720" y="1150501"/>
            <a:ext cx="1042988" cy="10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 TRACK 69 - Part 3 4">
            <a:hlinkClick r:id="" action="ppaction://media"/>
            <a:extLst>
              <a:ext uri="{FF2B5EF4-FFF2-40B4-BE49-F238E27FC236}">
                <a16:creationId xmlns:a16="http://schemas.microsoft.com/office/drawing/2014/main" id="{E97853E2-F3FB-5855-2852-8E1B32CE9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6151" y="1053879"/>
            <a:ext cx="1376472" cy="1376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7115929" y="74271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6D007-9974-DF0B-A94C-368F3F5318F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574609-C07C-C3BD-459B-31327F460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54" y="662941"/>
            <a:ext cx="3987974" cy="6703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2419AB9-E58B-E086-5964-EE83FD132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848" y="2150968"/>
            <a:ext cx="9000303" cy="2884188"/>
          </a:xfrm>
          <a:prstGeom prst="rect">
            <a:avLst/>
          </a:prstGeom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624A424A-BC57-C3DE-C077-9E0A020F86E4}"/>
              </a:ext>
            </a:extLst>
          </p:cNvPr>
          <p:cNvSpPr/>
          <p:nvPr/>
        </p:nvSpPr>
        <p:spPr>
          <a:xfrm>
            <a:off x="4340490" y="3284106"/>
            <a:ext cx="2169733" cy="6179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0747B34-9ADD-87ED-B24D-CE549983F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364" y="1688763"/>
            <a:ext cx="8392122" cy="4426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6D007-9974-DF0B-A94C-368F3F5318F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574609-C07C-C3BD-459B-31327F460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54" y="662941"/>
            <a:ext cx="3987974" cy="670320"/>
          </a:xfrm>
          <a:prstGeom prst="rect">
            <a:avLst/>
          </a:prstGeom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624A424A-BC57-C3DE-C077-9E0A020F86E4}"/>
              </a:ext>
            </a:extLst>
          </p:cNvPr>
          <p:cNvSpPr/>
          <p:nvPr/>
        </p:nvSpPr>
        <p:spPr>
          <a:xfrm>
            <a:off x="6647735" y="4252935"/>
            <a:ext cx="1592752" cy="6179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D1 TRACK 69 - Part 3 5">
            <a:hlinkClick r:id="" action="ppaction://media"/>
            <a:extLst>
              <a:ext uri="{FF2B5EF4-FFF2-40B4-BE49-F238E27FC236}">
                <a16:creationId xmlns:a16="http://schemas.microsoft.com/office/drawing/2014/main" id="{9AB7CEEB-E261-6846-D4A4-5A3898326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8724" y="2484000"/>
            <a:ext cx="1300599" cy="13005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6453526" y="521241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F6ED2B52-CF43-2245-5253-C0BC58D63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06" y="1719771"/>
            <a:ext cx="7924988" cy="43433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6D007-9974-DF0B-A94C-368F3F5318F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574609-C07C-C3BD-459B-31327F460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54" y="662941"/>
            <a:ext cx="3987974" cy="670320"/>
          </a:xfrm>
          <a:prstGeom prst="rect">
            <a:avLst/>
          </a:prstGeom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624A424A-BC57-C3DE-C077-9E0A020F86E4}"/>
              </a:ext>
            </a:extLst>
          </p:cNvPr>
          <p:cNvSpPr/>
          <p:nvPr/>
        </p:nvSpPr>
        <p:spPr>
          <a:xfrm>
            <a:off x="7845164" y="1879850"/>
            <a:ext cx="994036" cy="5367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D1 TRACK 69 - Part 3 6">
            <a:hlinkClick r:id="" action="ppaction://media"/>
            <a:extLst>
              <a:ext uri="{FF2B5EF4-FFF2-40B4-BE49-F238E27FC236}">
                <a16:creationId xmlns:a16="http://schemas.microsoft.com/office/drawing/2014/main" id="{6BE822FB-4CEC-0B61-14F3-D52199B59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2589" y="1333261"/>
            <a:ext cx="1431322" cy="1431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6235544" y="390875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241" y="371022"/>
            <a:ext cx="4237694" cy="60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685"/>
            <a:ext cx="9622971" cy="6535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9805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2" y="3309257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232" y="3592696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2058683"/>
            <a:ext cx="6170673" cy="125057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coat because it's windy today.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6510442" y="4777558"/>
            <a:ext cx="3057790" cy="763272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 thank you.</a:t>
            </a:r>
          </a:p>
        </p:txBody>
      </p:sp>
    </p:spTree>
    <p:extLst>
      <p:ext uri="{BB962C8B-B14F-4D97-AF65-F5344CB8AC3E}">
        <p14:creationId xmlns:p14="http://schemas.microsoft.com/office/powerpoint/2010/main" val="1263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2" y="3309257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232" y="3592696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2058683"/>
            <a:ext cx="6170673" cy="125057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gloves because it's snowy today.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6510442" y="4777558"/>
            <a:ext cx="3057790" cy="763272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 thank you.</a:t>
            </a:r>
          </a:p>
        </p:txBody>
      </p:sp>
    </p:spTree>
    <p:extLst>
      <p:ext uri="{BB962C8B-B14F-4D97-AF65-F5344CB8AC3E}">
        <p14:creationId xmlns:p14="http://schemas.microsoft.com/office/powerpoint/2010/main" val="1554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2" y="3309257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232" y="3592696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2058683"/>
            <a:ext cx="6170673" cy="125057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raincoat because it's rainy today.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6510442" y="4777558"/>
            <a:ext cx="3057790" cy="763272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 thank you.</a:t>
            </a:r>
          </a:p>
        </p:txBody>
      </p:sp>
    </p:spTree>
    <p:extLst>
      <p:ext uri="{BB962C8B-B14F-4D97-AF65-F5344CB8AC3E}">
        <p14:creationId xmlns:p14="http://schemas.microsoft.com/office/powerpoint/2010/main" val="267091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2" y="3309257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232" y="3592696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2058683"/>
            <a:ext cx="6170673" cy="125057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cap because it's sunny today.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6510442" y="4777558"/>
            <a:ext cx="3057790" cy="763272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 thank you.</a:t>
            </a:r>
          </a:p>
        </p:txBody>
      </p:sp>
    </p:spTree>
    <p:extLst>
      <p:ext uri="{BB962C8B-B14F-4D97-AF65-F5344CB8AC3E}">
        <p14:creationId xmlns:p14="http://schemas.microsoft.com/office/powerpoint/2010/main" val="5203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2" y="3309257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232" y="3592696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2058683"/>
            <a:ext cx="6170673" cy="125057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Bring your umbrella because it's rainy today.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6510442" y="4777558"/>
            <a:ext cx="3057790" cy="763272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OK, thank you.</a:t>
            </a:r>
          </a:p>
        </p:txBody>
      </p:sp>
    </p:spTree>
    <p:extLst>
      <p:ext uri="{BB962C8B-B14F-4D97-AF65-F5344CB8AC3E}">
        <p14:creationId xmlns:p14="http://schemas.microsoft.com/office/powerpoint/2010/main" val="2974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152"/>
            <a:ext cx="9133114" cy="6129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0936CC8-DD73-58E1-37DD-7FF6068B6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01" y="629541"/>
            <a:ext cx="4390670" cy="7221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D119E11-521A-3304-7A29-34036F60A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11" y="2542860"/>
            <a:ext cx="10809878" cy="2135007"/>
          </a:xfrm>
          <a:prstGeom prst="rect">
            <a:avLst/>
          </a:prstGeom>
        </p:spPr>
      </p:pic>
      <p:pic>
        <p:nvPicPr>
          <p:cNvPr id="8" name="CD1 TRACK 14 - Part1">
            <a:hlinkClick r:id="" action="ppaction://media"/>
            <a:extLst>
              <a:ext uri="{FF2B5EF4-FFF2-40B4-BE49-F238E27FC236}">
                <a16:creationId xmlns:a16="http://schemas.microsoft.com/office/drawing/2014/main" id="{0FEEFFDA-B43E-F9EA-CD7E-01CCF5FA5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9272" y="746484"/>
            <a:ext cx="1498584" cy="1498584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7238772" y="1052540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14 - Part2">
            <a:hlinkClick r:id="" action="ppaction://media"/>
            <a:extLst>
              <a:ext uri="{FF2B5EF4-FFF2-40B4-BE49-F238E27FC236}">
                <a16:creationId xmlns:a16="http://schemas.microsoft.com/office/drawing/2014/main" id="{E8E15D36-5684-FBC1-AA52-128EF9CED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9086" y="787416"/>
            <a:ext cx="1045672" cy="1045672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6190571" y="938353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0936CC8-DD73-58E1-37DD-7FF6068B6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701" y="629541"/>
            <a:ext cx="4390670" cy="722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CB4A49F-2007-7E89-2ACB-EA0FB8AB2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80" y="2314486"/>
            <a:ext cx="11143183" cy="2330500"/>
          </a:xfrm>
          <a:prstGeom prst="rect">
            <a:avLst/>
          </a:prstGeom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>
            <a:off x="4463335" y="2500335"/>
            <a:ext cx="2122521" cy="5694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1D948EAF-F4FD-FB4D-DA5F-7E456C2FE388}"/>
              </a:ext>
            </a:extLst>
          </p:cNvPr>
          <p:cNvSpPr/>
          <p:nvPr/>
        </p:nvSpPr>
        <p:spPr>
          <a:xfrm>
            <a:off x="8904514" y="3211346"/>
            <a:ext cx="1240972" cy="5367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00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 TRACK 14 - Part3">
            <a:hlinkClick r:id="" action="ppaction://media"/>
            <a:extLst>
              <a:ext uri="{FF2B5EF4-FFF2-40B4-BE49-F238E27FC236}">
                <a16:creationId xmlns:a16="http://schemas.microsoft.com/office/drawing/2014/main" id="{2ECFC40B-F313-FBB5-7C19-BB5817B98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0685" y="939832"/>
            <a:ext cx="1155668" cy="1155668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5972722" y="45695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F24CD9D-F1AF-7597-A3BC-BB3D9EC3D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74" y="2375555"/>
            <a:ext cx="11213651" cy="241415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0936CC8-DD73-58E1-37DD-7FF6068B6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01" y="629541"/>
            <a:ext cx="4390670" cy="722150"/>
          </a:xfrm>
          <a:prstGeom prst="rect">
            <a:avLst/>
          </a:prstGeom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>
            <a:off x="4531856" y="2565648"/>
            <a:ext cx="1564143" cy="5694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1D948EAF-F4FD-FB4D-DA5F-7E456C2FE388}"/>
              </a:ext>
            </a:extLst>
          </p:cNvPr>
          <p:cNvSpPr/>
          <p:nvPr/>
        </p:nvSpPr>
        <p:spPr>
          <a:xfrm>
            <a:off x="8109856" y="3259813"/>
            <a:ext cx="1730829" cy="6481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6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5543" y="1381472"/>
            <a:ext cx="109416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the weather like today.</a:t>
            </a:r>
          </a:p>
          <a:p>
            <a:endParaRPr lang="en-US" sz="5400" baseline="-25000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bring, umbrella.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Bring your sunglasses because it's sunny today. 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            OK</a:t>
            </a:r>
            <a:r>
              <a:rPr lang="en-US" sz="3600" i="1" dirty="0">
                <a:solidFill>
                  <a:srgbClr val="0070C0"/>
                </a:solidFill>
              </a:rPr>
              <a:t>, thank you.</a:t>
            </a:r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78FA8812-4908-FB0E-EC14-D1720584D47F}"/>
              </a:ext>
            </a:extLst>
          </p:cNvPr>
          <p:cNvCxnSpPr>
            <a:cxnSpLocks/>
          </p:cNvCxnSpPr>
          <p:nvPr/>
        </p:nvCxnSpPr>
        <p:spPr>
          <a:xfrm>
            <a:off x="3223523" y="3558466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3C3FED2A-AF4E-6C47-1889-44868CF5356E}"/>
              </a:ext>
            </a:extLst>
          </p:cNvPr>
          <p:cNvCxnSpPr>
            <a:cxnSpLocks/>
          </p:cNvCxnSpPr>
          <p:nvPr/>
        </p:nvCxnSpPr>
        <p:spPr>
          <a:xfrm>
            <a:off x="5017489" y="3555126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 TRACK 14 - Part4">
            <a:hlinkClick r:id="" action="ppaction://media"/>
            <a:extLst>
              <a:ext uri="{FF2B5EF4-FFF2-40B4-BE49-F238E27FC236}">
                <a16:creationId xmlns:a16="http://schemas.microsoft.com/office/drawing/2014/main" id="{8CE408D8-7E72-A94D-701D-F84F0EEFD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1222" y="970014"/>
            <a:ext cx="1050378" cy="1050378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3611879" y="1125657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FFF8BE0-3968-6BBC-3C7D-6A17E811F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04" y="2327222"/>
            <a:ext cx="11436637" cy="238629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0936CC8-DD73-58E1-37DD-7FF6068B6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01" y="629541"/>
            <a:ext cx="4390670" cy="722150"/>
          </a:xfrm>
          <a:prstGeom prst="rect">
            <a:avLst/>
          </a:prstGeom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>
            <a:off x="4141879" y="3238041"/>
            <a:ext cx="1638435" cy="6481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1D948EAF-F4FD-FB4D-DA5F-7E456C2FE388}"/>
              </a:ext>
            </a:extLst>
          </p:cNvPr>
          <p:cNvSpPr/>
          <p:nvPr/>
        </p:nvSpPr>
        <p:spPr>
          <a:xfrm>
            <a:off x="8109856" y="3259813"/>
            <a:ext cx="1638435" cy="6481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1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343675F-B121-59B3-E2AA-7E32D254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0" y="3552787"/>
            <a:ext cx="11432976" cy="18344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4978936" y="3929381"/>
            <a:ext cx="1661349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gloves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0ADDDAD-06E6-8092-9382-FC05409DC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40" y="1470791"/>
            <a:ext cx="11432977" cy="169731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8767164" y="3929381"/>
            <a:ext cx="1563379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snowy</a:t>
            </a:r>
          </a:p>
        </p:txBody>
      </p:sp>
    </p:spTree>
    <p:extLst>
      <p:ext uri="{BB962C8B-B14F-4D97-AF65-F5344CB8AC3E}">
        <p14:creationId xmlns:p14="http://schemas.microsoft.com/office/powerpoint/2010/main" val="41596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E75F542-D337-C47D-9FFB-0B5DFEF2B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45" y="1763486"/>
            <a:ext cx="11700909" cy="333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4993180" y="1752600"/>
            <a:ext cx="2409105" cy="74022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your sunglasses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8637196" y="1776184"/>
            <a:ext cx="3265714" cy="7493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it's sunny today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717486CB-9993-4D59-BBBB-1A5C3D8581DF}"/>
              </a:ext>
            </a:extLst>
          </p:cNvPr>
          <p:cNvSpPr/>
          <p:nvPr/>
        </p:nvSpPr>
        <p:spPr>
          <a:xfrm>
            <a:off x="4898575" y="2699023"/>
            <a:ext cx="2188025" cy="6776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thank you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F76FB38C-D2BA-BB63-B737-F19B0B4011FA}"/>
              </a:ext>
            </a:extLst>
          </p:cNvPr>
          <p:cNvSpPr/>
          <p:nvPr/>
        </p:nvSpPr>
        <p:spPr>
          <a:xfrm>
            <a:off x="4191001" y="4488502"/>
            <a:ext cx="3265714" cy="6150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OK, thank you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E3D7D9AB-1EC8-46D3-9517-92E0FB157CBA}"/>
              </a:ext>
            </a:extLst>
          </p:cNvPr>
          <p:cNvSpPr/>
          <p:nvPr/>
        </p:nvSpPr>
        <p:spPr>
          <a:xfrm>
            <a:off x="4201885" y="3593762"/>
            <a:ext cx="7381579" cy="6776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Bring your coat because it's windy today</a:t>
            </a:r>
          </a:p>
        </p:txBody>
      </p:sp>
    </p:spTree>
    <p:extLst>
      <p:ext uri="{BB962C8B-B14F-4D97-AF65-F5344CB8AC3E}">
        <p14:creationId xmlns:p14="http://schemas.microsoft.com/office/powerpoint/2010/main" val="36888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497" y="2424893"/>
            <a:ext cx="43457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bring</a:t>
            </a:r>
            <a:r>
              <a:rPr lang="en-US" sz="3600" i="1">
                <a:solidFill>
                  <a:srgbClr val="0070C0"/>
                </a:solidFill>
              </a:rPr>
              <a:t>, umbrella.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4375" y="2424893"/>
            <a:ext cx="633430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Bring your sunglasses because it's sunny today.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OK, thank you.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27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42 </a:t>
            </a:r>
            <a:r>
              <a:rPr lang="en-US" sz="3600" i="1">
                <a:solidFill>
                  <a:srgbClr val="0070C0"/>
                </a:solidFill>
              </a:rPr>
              <a:t>SB</a:t>
            </a:r>
            <a:r>
              <a:rPr lang="en-US" sz="3600" i="1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E747EA6-0158-9464-F2DD-62223796DA4D}"/>
              </a:ext>
            </a:extLst>
          </p:cNvPr>
          <p:cNvSpPr/>
          <p:nvPr/>
        </p:nvSpPr>
        <p:spPr>
          <a:xfrm>
            <a:off x="236378" y="1763492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67943" y="1975757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511072" y="1567543"/>
            <a:ext cx="2775093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sunglasses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90C06A9-C66C-0F3F-1A94-87941BB60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521" y="1513976"/>
            <a:ext cx="2775093" cy="869995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78498AC-663A-F9B1-B24C-00AB4F910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093" y="2890453"/>
            <a:ext cx="3705958" cy="3455918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27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E747EA6-0158-9464-F2DD-62223796DA4D}"/>
              </a:ext>
            </a:extLst>
          </p:cNvPr>
          <p:cNvSpPr/>
          <p:nvPr/>
        </p:nvSpPr>
        <p:spPr>
          <a:xfrm>
            <a:off x="247264" y="168729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67943" y="1975757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511072" y="1567543"/>
            <a:ext cx="2775093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raincoat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1EF9822-E123-60A8-CB51-8AE4DF3F2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62" y="1531643"/>
            <a:ext cx="2529835" cy="6983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96E3372-D7DC-8C04-598C-AC8C33929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890" y="2619764"/>
            <a:ext cx="3790824" cy="368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051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E747EA6-0158-9464-F2DD-62223796DA4D}"/>
              </a:ext>
            </a:extLst>
          </p:cNvPr>
          <p:cNvSpPr/>
          <p:nvPr/>
        </p:nvSpPr>
        <p:spPr>
          <a:xfrm>
            <a:off x="247264" y="168729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67943" y="1975757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511072" y="1567543"/>
            <a:ext cx="2775093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umbrella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550FE01-3320-7DB6-728E-0B06C7856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465" y="1429881"/>
            <a:ext cx="2541421" cy="79375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57683C1-405F-606C-DACE-74E699089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773" y="2709337"/>
            <a:ext cx="3735940" cy="35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7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E747EA6-0158-9464-F2DD-62223796DA4D}"/>
              </a:ext>
            </a:extLst>
          </p:cNvPr>
          <p:cNvSpPr/>
          <p:nvPr/>
        </p:nvSpPr>
        <p:spPr>
          <a:xfrm>
            <a:off x="247264" y="168729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67943" y="1975757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511072" y="1567543"/>
            <a:ext cx="2775093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cap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22E57D0-CC24-6C2C-2B15-DEAD910BD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202" y="1567543"/>
            <a:ext cx="1452823" cy="71564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322282C-5542-635E-8E1E-3059CBC67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35" y="2700080"/>
            <a:ext cx="3700981" cy="35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007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E747EA6-0158-9464-F2DD-62223796DA4D}"/>
              </a:ext>
            </a:extLst>
          </p:cNvPr>
          <p:cNvSpPr/>
          <p:nvPr/>
        </p:nvSpPr>
        <p:spPr>
          <a:xfrm>
            <a:off x="247264" y="168729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67943" y="1975757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511072" y="1567543"/>
            <a:ext cx="2775093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coat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26C01B5-BBA4-8D0B-689B-215069E5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48" y="1432130"/>
            <a:ext cx="1701382" cy="82324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05E4C4-CFC9-A8A8-FE1A-F5B1D2C82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596" y="2661757"/>
            <a:ext cx="3836058" cy="36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195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341</Words>
  <Application>Microsoft Office PowerPoint</Application>
  <PresentationFormat>Widescreen</PresentationFormat>
  <Paragraphs>75</Paragraphs>
  <Slides>36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60</cp:revision>
  <dcterms:created xsi:type="dcterms:W3CDTF">2023-01-31T08:21:18Z</dcterms:created>
  <dcterms:modified xsi:type="dcterms:W3CDTF">2023-04-02T11:32:32Z</dcterms:modified>
</cp:coreProperties>
</file>