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9" r:id="rId3"/>
    <p:sldId id="267" r:id="rId4"/>
    <p:sldId id="268" r:id="rId5"/>
    <p:sldId id="478" r:id="rId6"/>
    <p:sldId id="479" r:id="rId7"/>
    <p:sldId id="480" r:id="rId8"/>
    <p:sldId id="481" r:id="rId9"/>
    <p:sldId id="270" r:id="rId10"/>
    <p:sldId id="271" r:id="rId11"/>
    <p:sldId id="279" r:id="rId12"/>
    <p:sldId id="273" r:id="rId13"/>
    <p:sldId id="274" r:id="rId14"/>
    <p:sldId id="303" r:id="rId15"/>
    <p:sldId id="304" r:id="rId16"/>
    <p:sldId id="305" r:id="rId17"/>
    <p:sldId id="306" r:id="rId18"/>
    <p:sldId id="307" r:id="rId19"/>
    <p:sldId id="488" r:id="rId20"/>
    <p:sldId id="308" r:id="rId21"/>
    <p:sldId id="275" r:id="rId22"/>
    <p:sldId id="276" r:id="rId23"/>
    <p:sldId id="489" r:id="rId24"/>
    <p:sldId id="310" r:id="rId25"/>
    <p:sldId id="482" r:id="rId26"/>
    <p:sldId id="483" r:id="rId27"/>
    <p:sldId id="484" r:id="rId28"/>
    <p:sldId id="485" r:id="rId29"/>
    <p:sldId id="309" r:id="rId30"/>
    <p:sldId id="280" r:id="rId31"/>
    <p:sldId id="317" r:id="rId32"/>
    <p:sldId id="486" r:id="rId33"/>
    <p:sldId id="487" r:id="rId34"/>
    <p:sldId id="293" r:id="rId35"/>
    <p:sldId id="319" r:id="rId36"/>
    <p:sldId id="294" r:id="rId37"/>
    <p:sldId id="295" r:id="rId38"/>
    <p:sldId id="296" r:id="rId39"/>
    <p:sldId id="300" r:id="rId40"/>
    <p:sldId id="27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F46C"/>
    <a:srgbClr val="B2F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90" autoAdjust="0"/>
  </p:normalViewPr>
  <p:slideViewPr>
    <p:cSldViewPr snapToGrid="0">
      <p:cViewPr varScale="1">
        <p:scale>
          <a:sx n="78" d="100"/>
          <a:sy n="78" d="100"/>
        </p:scale>
        <p:origin x="8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574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401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694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795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246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316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873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41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8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8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32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3: Weather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3.1</a:t>
            </a:r>
          </a:p>
          <a:p>
            <a:r>
              <a:rPr lang="en-US" dirty="0">
                <a:solidFill>
                  <a:schemeClr val="bg1"/>
                </a:solidFill>
              </a:rPr>
              <a:t>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80" r:id="rId22"/>
    <p:sldLayoutId id="2147483681" r:id="rId23"/>
    <p:sldLayoutId id="2147483694" r:id="rId24"/>
    <p:sldLayoutId id="2147483695" r:id="rId25"/>
    <p:sldLayoutId id="2147483699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openxmlformats.org/officeDocument/2006/relationships/image" Target="../media/image3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17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53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37" y="-30773"/>
            <a:ext cx="12298274" cy="6919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934F0B-7D32-D163-A84A-29BF3DEBAA05}"/>
              </a:ext>
            </a:extLst>
          </p:cNvPr>
          <p:cNvSpPr txBox="1"/>
          <p:nvPr/>
        </p:nvSpPr>
        <p:spPr>
          <a:xfrm>
            <a:off x="5847185" y="2971800"/>
            <a:ext cx="61488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3: WEATHER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Lesson 3.1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Page 40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58" y="419806"/>
            <a:ext cx="9082096" cy="601555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sunglasses, </a:t>
            </a:r>
          </a:p>
          <a:p>
            <a:pPr algn="ctr"/>
            <a:r>
              <a:rPr lang="en-US" sz="3600" i="1" dirty="0"/>
              <a:t>coat, </a:t>
            </a:r>
          </a:p>
          <a:p>
            <a:pPr algn="ctr"/>
            <a:r>
              <a:rPr lang="en-US" sz="3600" i="1" dirty="0"/>
              <a:t>cap, </a:t>
            </a:r>
          </a:p>
          <a:p>
            <a:pPr algn="ctr"/>
            <a:r>
              <a:rPr lang="en-US" sz="3600" i="1" dirty="0"/>
              <a:t>raincoat, </a:t>
            </a:r>
          </a:p>
          <a:p>
            <a:pPr algn="ctr"/>
            <a:r>
              <a:rPr lang="en-US" sz="3600" i="1" dirty="0"/>
              <a:t>umbrella, </a:t>
            </a:r>
          </a:p>
          <a:p>
            <a:pPr algn="ctr"/>
            <a:r>
              <a:rPr lang="en-US" sz="3600" i="1" dirty="0"/>
              <a:t>gloves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67" y="448756"/>
            <a:ext cx="8640473" cy="5760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4A9B772-14C8-FC7F-CD2E-78CD556C8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88" y="790590"/>
            <a:ext cx="6820251" cy="679485"/>
          </a:xfrm>
          <a:prstGeom prst="rect">
            <a:avLst/>
          </a:prstGeom>
        </p:spPr>
      </p:pic>
      <p:pic>
        <p:nvPicPr>
          <p:cNvPr id="10" name="CD1 TRACK 64">
            <a:hlinkClick r:id="" action="ppaction://media"/>
            <a:extLst>
              <a:ext uri="{FF2B5EF4-FFF2-40B4-BE49-F238E27FC236}">
                <a16:creationId xmlns:a16="http://schemas.microsoft.com/office/drawing/2014/main" id="{733B6257-D129-ED93-D1C5-A2F09C3D2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0176" y="1063675"/>
            <a:ext cx="406400" cy="406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4595A0-EB04-48A1-23DD-6629485A0C79}"/>
              </a:ext>
            </a:extLst>
          </p:cNvPr>
          <p:cNvSpPr/>
          <p:nvPr/>
        </p:nvSpPr>
        <p:spPr>
          <a:xfrm>
            <a:off x="7456714" y="790590"/>
            <a:ext cx="1785258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AC10944B-A9C9-77C7-D097-E38CB3666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588" y="2115429"/>
            <a:ext cx="11845051" cy="262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7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7725881E-2E44-B680-C48D-F89A922CF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4595"/>
            <a:ext cx="6820251" cy="67948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F8D7CF8-F281-EE88-1DA4-B0E92DF8F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25" y="1408730"/>
            <a:ext cx="4208104" cy="4379248"/>
          </a:xfrm>
          <a:prstGeom prst="rect">
            <a:avLst/>
          </a:prstGeom>
        </p:spPr>
      </p:pic>
      <p:sp>
        <p:nvSpPr>
          <p:cNvPr id="14" name="TextBox 36">
            <a:extLst>
              <a:ext uri="{FF2B5EF4-FFF2-40B4-BE49-F238E27FC236}">
                <a16:creationId xmlns:a16="http://schemas.microsoft.com/office/drawing/2014/main" id="{E3527D42-C1A4-35AF-73C3-F7708C1E104B}"/>
              </a:ext>
            </a:extLst>
          </p:cNvPr>
          <p:cNvSpPr txBox="1"/>
          <p:nvPr/>
        </p:nvSpPr>
        <p:spPr>
          <a:xfrm>
            <a:off x="6820251" y="3598354"/>
            <a:ext cx="4208104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vi-VN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sʌnɡlæsɪz</a:t>
            </a:r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ính</a:t>
            </a:r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 râm</a:t>
            </a:r>
          </a:p>
        </p:txBody>
      </p:sp>
      <p:sp>
        <p:nvSpPr>
          <p:cNvPr id="15" name="dress 1">
            <a:extLst>
              <a:ext uri="{FF2B5EF4-FFF2-40B4-BE49-F238E27FC236}">
                <a16:creationId xmlns:a16="http://schemas.microsoft.com/office/drawing/2014/main" id="{1CADFF23-DF08-BDA2-5EDB-5BA6445DC63B}"/>
              </a:ext>
            </a:extLst>
          </p:cNvPr>
          <p:cNvSpPr txBox="1"/>
          <p:nvPr/>
        </p:nvSpPr>
        <p:spPr>
          <a:xfrm>
            <a:off x="7003483" y="2065392"/>
            <a:ext cx="3841640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sunglasses</a:t>
            </a:r>
          </a:p>
        </p:txBody>
      </p:sp>
      <p:pic>
        <p:nvPicPr>
          <p:cNvPr id="16" name="sunglasses">
            <a:hlinkClick r:id="" action="ppaction://media"/>
            <a:extLst>
              <a:ext uri="{FF2B5EF4-FFF2-40B4-BE49-F238E27FC236}">
                <a16:creationId xmlns:a16="http://schemas.microsoft.com/office/drawing/2014/main" id="{81FA0482-DD79-8A76-E88F-4CDCBE0EE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59312" y="852964"/>
            <a:ext cx="406400" cy="406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6773414" y="592491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5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at">
            <a:hlinkClick r:id="" action="ppaction://media"/>
            <a:extLst>
              <a:ext uri="{FF2B5EF4-FFF2-40B4-BE49-F238E27FC236}">
                <a16:creationId xmlns:a16="http://schemas.microsoft.com/office/drawing/2014/main" id="{0F79A12C-DE9B-716C-2A3A-2E94A09F53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29714" y="949617"/>
            <a:ext cx="406400" cy="406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757AA06-5FA8-2429-EA0A-DE35953D80C8}"/>
              </a:ext>
            </a:extLst>
          </p:cNvPr>
          <p:cNvSpPr/>
          <p:nvPr/>
        </p:nvSpPr>
        <p:spPr>
          <a:xfrm>
            <a:off x="6726577" y="378189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1F4E38-729E-72C8-FA14-EC19ED3E9E56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CF872F6-11FD-354A-DA39-F52CBC89E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262" y="1568833"/>
            <a:ext cx="4127052" cy="4194550"/>
          </a:xfrm>
          <a:prstGeom prst="rect">
            <a:avLst/>
          </a:prstGeom>
        </p:spPr>
      </p:pic>
      <p:sp>
        <p:nvSpPr>
          <p:cNvPr id="13" name="shirt 1">
            <a:extLst>
              <a:ext uri="{FF2B5EF4-FFF2-40B4-BE49-F238E27FC236}">
                <a16:creationId xmlns:a16="http://schemas.microsoft.com/office/drawing/2014/main" id="{1CCE7CD0-08C7-A2CD-CF70-E3F948C3D944}"/>
              </a:ext>
            </a:extLst>
          </p:cNvPr>
          <p:cNvSpPr txBox="1"/>
          <p:nvPr/>
        </p:nvSpPr>
        <p:spPr>
          <a:xfrm>
            <a:off x="7173688" y="2017415"/>
            <a:ext cx="2793276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coat</a:t>
            </a:r>
          </a:p>
        </p:txBody>
      </p:sp>
      <p:sp>
        <p:nvSpPr>
          <p:cNvPr id="14" name="TextBox 37">
            <a:extLst>
              <a:ext uri="{FF2B5EF4-FFF2-40B4-BE49-F238E27FC236}">
                <a16:creationId xmlns:a16="http://schemas.microsoft.com/office/drawing/2014/main" id="{DF540052-F32D-D3A6-B3A9-E123A92EB6F4}"/>
              </a:ext>
            </a:extLst>
          </p:cNvPr>
          <p:cNvSpPr txBox="1"/>
          <p:nvPr/>
        </p:nvSpPr>
        <p:spPr>
          <a:xfrm>
            <a:off x="6622260" y="3396343"/>
            <a:ext cx="3896132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/>
              <a:t>/</a:t>
            </a:r>
            <a:r>
              <a:rPr lang="vi-VN" sz="6000" dirty="0" err="1"/>
              <a:t>koʊt</a:t>
            </a:r>
            <a:r>
              <a:rPr lang="vi-VN" sz="6000" dirty="0"/>
              <a:t>/</a:t>
            </a:r>
            <a:endParaRPr lang="en-US" sz="6000" dirty="0"/>
          </a:p>
          <a:p>
            <a:pPr algn="ctr"/>
            <a:r>
              <a:rPr lang="en-US" sz="6000" dirty="0"/>
              <a:t>Á</a:t>
            </a:r>
            <a:r>
              <a:rPr lang="vi-VN" sz="6000" dirty="0"/>
              <a:t>o </a:t>
            </a:r>
            <a:r>
              <a:rPr lang="en-US" sz="6000" dirty="0" err="1"/>
              <a:t>choàng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B8AD0F9F-3F0A-1002-CFE6-5EB007D9B6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84595"/>
            <a:ext cx="6820251" cy="67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2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3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ap">
            <a:hlinkClick r:id="" action="ppaction://media"/>
            <a:extLst>
              <a:ext uri="{FF2B5EF4-FFF2-40B4-BE49-F238E27FC236}">
                <a16:creationId xmlns:a16="http://schemas.microsoft.com/office/drawing/2014/main" id="{23F7A29F-EF07-6702-63B7-4D9FEED30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95102" y="804100"/>
            <a:ext cx="406400" cy="406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838A77-D073-369C-311E-D6BC367F8095}"/>
              </a:ext>
            </a:extLst>
          </p:cNvPr>
          <p:cNvSpPr/>
          <p:nvPr/>
        </p:nvSpPr>
        <p:spPr>
          <a:xfrm>
            <a:off x="6726577" y="378189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11BE8A-3064-683F-E9EF-840E0029296D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A74D620-70CB-F1A0-D0B4-BF9372035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262" y="1535990"/>
            <a:ext cx="4144804" cy="4345037"/>
          </a:xfrm>
          <a:prstGeom prst="rect">
            <a:avLst/>
          </a:prstGeom>
        </p:spPr>
      </p:pic>
      <p:sp>
        <p:nvSpPr>
          <p:cNvPr id="11" name="shorts 1">
            <a:extLst>
              <a:ext uri="{FF2B5EF4-FFF2-40B4-BE49-F238E27FC236}">
                <a16:creationId xmlns:a16="http://schemas.microsoft.com/office/drawing/2014/main" id="{A664FE6E-B2EF-966E-9354-47173B27CD3B}"/>
              </a:ext>
            </a:extLst>
          </p:cNvPr>
          <p:cNvSpPr txBox="1"/>
          <p:nvPr/>
        </p:nvSpPr>
        <p:spPr>
          <a:xfrm>
            <a:off x="7768084" y="2133829"/>
            <a:ext cx="2018173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cap </a:t>
            </a:r>
          </a:p>
        </p:txBody>
      </p:sp>
      <p:sp>
        <p:nvSpPr>
          <p:cNvPr id="12" name="TextBox 38">
            <a:extLst>
              <a:ext uri="{FF2B5EF4-FFF2-40B4-BE49-F238E27FC236}">
                <a16:creationId xmlns:a16="http://schemas.microsoft.com/office/drawing/2014/main" id="{765CFA6D-9508-6780-9F01-C9C626F37557}"/>
              </a:ext>
            </a:extLst>
          </p:cNvPr>
          <p:cNvSpPr txBox="1"/>
          <p:nvPr/>
        </p:nvSpPr>
        <p:spPr>
          <a:xfrm>
            <a:off x="6638683" y="3708508"/>
            <a:ext cx="4472918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/</a:t>
            </a:r>
            <a:r>
              <a:rPr lang="en-US" sz="6000" dirty="0" err="1"/>
              <a:t>kæp</a:t>
            </a:r>
            <a:r>
              <a:rPr lang="en-US" sz="6000" dirty="0"/>
              <a:t>/</a:t>
            </a:r>
          </a:p>
          <a:p>
            <a:pPr algn="ctr"/>
            <a:r>
              <a:rPr lang="en-US" sz="6000" dirty="0" err="1"/>
              <a:t>Mũ</a:t>
            </a:r>
            <a:r>
              <a:rPr lang="en-US" sz="6000" dirty="0"/>
              <a:t> </a:t>
            </a:r>
            <a:r>
              <a:rPr lang="en-US" sz="6000" dirty="0" err="1"/>
              <a:t>lưỡi</a:t>
            </a:r>
            <a:r>
              <a:rPr lang="en-US" sz="6000" dirty="0"/>
              <a:t> </a:t>
            </a:r>
            <a:r>
              <a:rPr lang="en-US" sz="6000" dirty="0" err="1"/>
              <a:t>trai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0A919919-41B7-13A0-B370-0BF99C2292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84595"/>
            <a:ext cx="6820251" cy="67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2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aincoat">
            <a:hlinkClick r:id="" action="ppaction://media"/>
            <a:extLst>
              <a:ext uri="{FF2B5EF4-FFF2-40B4-BE49-F238E27FC236}">
                <a16:creationId xmlns:a16="http://schemas.microsoft.com/office/drawing/2014/main" id="{729E60A2-2083-7A53-B2D1-6455F7ABB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7296" y="823490"/>
            <a:ext cx="406400" cy="406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DBAA38-EA0B-073E-8BF8-58CE98E03270}"/>
              </a:ext>
            </a:extLst>
          </p:cNvPr>
          <p:cNvSpPr/>
          <p:nvPr/>
        </p:nvSpPr>
        <p:spPr>
          <a:xfrm>
            <a:off x="6666620" y="399724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EDA4E9-96C3-AC61-3617-901350C5050F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D6A101E-4C93-E0E5-37FA-D4AC6FEC4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953" y="1583593"/>
            <a:ext cx="4212618" cy="4353039"/>
          </a:xfrm>
          <a:prstGeom prst="rect">
            <a:avLst/>
          </a:prstGeom>
        </p:spPr>
      </p:pic>
      <p:sp>
        <p:nvSpPr>
          <p:cNvPr id="11" name="socks 1">
            <a:extLst>
              <a:ext uri="{FF2B5EF4-FFF2-40B4-BE49-F238E27FC236}">
                <a16:creationId xmlns:a16="http://schemas.microsoft.com/office/drawing/2014/main" id="{3F4A0EFC-58F9-D0D6-E8C7-C7D00A01C1D3}"/>
              </a:ext>
            </a:extLst>
          </p:cNvPr>
          <p:cNvSpPr txBox="1"/>
          <p:nvPr/>
        </p:nvSpPr>
        <p:spPr>
          <a:xfrm>
            <a:off x="6896553" y="2006444"/>
            <a:ext cx="3208289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raincoat</a:t>
            </a:r>
          </a:p>
        </p:txBody>
      </p:sp>
      <p:sp>
        <p:nvSpPr>
          <p:cNvPr id="12" name="TextBox 39">
            <a:extLst>
              <a:ext uri="{FF2B5EF4-FFF2-40B4-BE49-F238E27FC236}">
                <a16:creationId xmlns:a16="http://schemas.microsoft.com/office/drawing/2014/main" id="{3F4AD235-5181-31B6-8E4E-82EBF4FBDC71}"/>
              </a:ext>
            </a:extLst>
          </p:cNvPr>
          <p:cNvSpPr txBox="1"/>
          <p:nvPr/>
        </p:nvSpPr>
        <p:spPr>
          <a:xfrm>
            <a:off x="6671945" y="3509452"/>
            <a:ext cx="3745683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/ˈ</a:t>
            </a:r>
            <a:r>
              <a:rPr lang="en-US" sz="6000" dirty="0" err="1"/>
              <a:t>reɪnkoʊt</a:t>
            </a:r>
            <a:r>
              <a:rPr lang="en-US" sz="6000" dirty="0"/>
              <a:t>/</a:t>
            </a:r>
          </a:p>
          <a:p>
            <a:pPr algn="ctr"/>
            <a:r>
              <a:rPr lang="en-US" sz="6000" dirty="0" err="1"/>
              <a:t>Áo</a:t>
            </a:r>
            <a:r>
              <a:rPr lang="en-US" sz="6000" dirty="0"/>
              <a:t> </a:t>
            </a:r>
            <a:r>
              <a:rPr lang="en-US" sz="6000" dirty="0" err="1"/>
              <a:t>mưa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56363C2-F98C-BF16-B5C4-BCDD2C08A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84595"/>
            <a:ext cx="6820251" cy="67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3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9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umbrella">
            <a:hlinkClick r:id="" action="ppaction://media"/>
            <a:extLst>
              <a:ext uri="{FF2B5EF4-FFF2-40B4-BE49-F238E27FC236}">
                <a16:creationId xmlns:a16="http://schemas.microsoft.com/office/drawing/2014/main" id="{D31764E7-B6B6-0362-4476-EA5E96398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66049" y="854347"/>
            <a:ext cx="406400" cy="406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3B609AB-DE9F-C2A0-5426-C0E1C3BD013E}"/>
              </a:ext>
            </a:extLst>
          </p:cNvPr>
          <p:cNvSpPr/>
          <p:nvPr/>
        </p:nvSpPr>
        <p:spPr>
          <a:xfrm>
            <a:off x="6726577" y="378189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FCF995-8522-E03D-FC76-6FB59BBDFA9E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A2678C6B-A016-48DF-E64E-9051583F6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240" y="1377584"/>
            <a:ext cx="4045699" cy="4316080"/>
          </a:xfrm>
          <a:prstGeom prst="rect">
            <a:avLst/>
          </a:prstGeom>
        </p:spPr>
      </p:pic>
      <p:sp>
        <p:nvSpPr>
          <p:cNvPr id="11" name="pants 1">
            <a:extLst>
              <a:ext uri="{FF2B5EF4-FFF2-40B4-BE49-F238E27FC236}">
                <a16:creationId xmlns:a16="http://schemas.microsoft.com/office/drawing/2014/main" id="{02C1EFA4-6758-5291-0E70-19163720EE99}"/>
              </a:ext>
            </a:extLst>
          </p:cNvPr>
          <p:cNvSpPr txBox="1"/>
          <p:nvPr/>
        </p:nvSpPr>
        <p:spPr>
          <a:xfrm>
            <a:off x="7404658" y="1944429"/>
            <a:ext cx="3024504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umbrella</a:t>
            </a:r>
          </a:p>
        </p:txBody>
      </p:sp>
      <p:sp>
        <p:nvSpPr>
          <p:cNvPr id="12" name="TextBox 41">
            <a:extLst>
              <a:ext uri="{FF2B5EF4-FFF2-40B4-BE49-F238E27FC236}">
                <a16:creationId xmlns:a16="http://schemas.microsoft.com/office/drawing/2014/main" id="{F5A43713-961C-B84E-CF3B-5614785685A6}"/>
              </a:ext>
            </a:extLst>
          </p:cNvPr>
          <p:cNvSpPr txBox="1"/>
          <p:nvPr/>
        </p:nvSpPr>
        <p:spPr>
          <a:xfrm>
            <a:off x="7066049" y="3429000"/>
            <a:ext cx="3795711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/</a:t>
            </a:r>
            <a:r>
              <a:rPr lang="en-US" sz="6000" dirty="0" err="1"/>
              <a:t>ʌmˈbrelə</a:t>
            </a:r>
            <a:r>
              <a:rPr lang="en-US" sz="6000" dirty="0"/>
              <a:t>/</a:t>
            </a:r>
          </a:p>
          <a:p>
            <a:pPr algn="ctr"/>
            <a:r>
              <a:rPr lang="en-US" sz="6000" dirty="0" err="1"/>
              <a:t>Cái</a:t>
            </a:r>
            <a:r>
              <a:rPr lang="en-US" sz="6000" dirty="0"/>
              <a:t> ô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B8EAEDB0-4B3B-5A90-24D6-EE4913896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84595"/>
            <a:ext cx="6820251" cy="67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4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loves">
            <a:hlinkClick r:id="" action="ppaction://media"/>
            <a:extLst>
              <a:ext uri="{FF2B5EF4-FFF2-40B4-BE49-F238E27FC236}">
                <a16:creationId xmlns:a16="http://schemas.microsoft.com/office/drawing/2014/main" id="{6CB584B6-49DB-A382-6871-9367BF442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0840" y="965069"/>
            <a:ext cx="406400" cy="406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51CE16-06C7-4CF5-0552-8152ED642223}"/>
              </a:ext>
            </a:extLst>
          </p:cNvPr>
          <p:cNvSpPr/>
          <p:nvPr/>
        </p:nvSpPr>
        <p:spPr>
          <a:xfrm>
            <a:off x="6726577" y="378189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A04F15-FFC4-23E9-720F-7515FCC4DE88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FB027424-1793-5F07-F9EF-3D46F13A3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657" y="1377584"/>
            <a:ext cx="4184802" cy="4555867"/>
          </a:xfrm>
          <a:prstGeom prst="rect">
            <a:avLst/>
          </a:prstGeom>
        </p:spPr>
      </p:pic>
      <p:sp>
        <p:nvSpPr>
          <p:cNvPr id="11" name="pants 1">
            <a:extLst>
              <a:ext uri="{FF2B5EF4-FFF2-40B4-BE49-F238E27FC236}">
                <a16:creationId xmlns:a16="http://schemas.microsoft.com/office/drawing/2014/main" id="{77307730-449B-A687-25D5-2EA6BEFA3AAB}"/>
              </a:ext>
            </a:extLst>
          </p:cNvPr>
          <p:cNvSpPr txBox="1"/>
          <p:nvPr/>
        </p:nvSpPr>
        <p:spPr>
          <a:xfrm>
            <a:off x="7146925" y="2040939"/>
            <a:ext cx="2552246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gloves</a:t>
            </a:r>
          </a:p>
        </p:txBody>
      </p:sp>
      <p:sp>
        <p:nvSpPr>
          <p:cNvPr id="12" name="TextBox 43">
            <a:extLst>
              <a:ext uri="{FF2B5EF4-FFF2-40B4-BE49-F238E27FC236}">
                <a16:creationId xmlns:a16="http://schemas.microsoft.com/office/drawing/2014/main" id="{FB56A49B-43D1-3B42-4149-E89A441B8E5E}"/>
              </a:ext>
            </a:extLst>
          </p:cNvPr>
          <p:cNvSpPr txBox="1"/>
          <p:nvPr/>
        </p:nvSpPr>
        <p:spPr>
          <a:xfrm>
            <a:off x="6794553" y="3429000"/>
            <a:ext cx="3256989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/>
              <a:t>/</a:t>
            </a:r>
            <a:r>
              <a:rPr lang="vi-VN" sz="6000" dirty="0" err="1"/>
              <a:t>ɡlʌvz</a:t>
            </a:r>
            <a:r>
              <a:rPr lang="vi-VN" sz="6000" dirty="0"/>
              <a:t>/</a:t>
            </a:r>
            <a:endParaRPr lang="en-US" sz="6000" dirty="0"/>
          </a:p>
          <a:p>
            <a:pPr algn="ctr"/>
            <a:r>
              <a:rPr lang="en-US" sz="6000" dirty="0" err="1"/>
              <a:t>Găng</a:t>
            </a:r>
            <a:r>
              <a:rPr lang="en-US" sz="6000" dirty="0"/>
              <a:t> </a:t>
            </a:r>
            <a:r>
              <a:rPr lang="en-US" sz="6000" dirty="0" err="1"/>
              <a:t>tay</a:t>
            </a:r>
            <a:endParaRPr lang="en-US" sz="6000" dirty="0"/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7547379-721F-918F-3C6C-F5C9EAE378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84595"/>
            <a:ext cx="6820251" cy="67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9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67" y="448756"/>
            <a:ext cx="8640473" cy="5760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5771" y="4036147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453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222" y="404412"/>
            <a:ext cx="4276159" cy="606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12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1BF5025F-B4EC-D77D-0735-8E03364FD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" y="1712214"/>
            <a:ext cx="11800114" cy="3383629"/>
          </a:xfrm>
          <a:prstGeom prst="rect">
            <a:avLst/>
          </a:prstGeom>
        </p:spPr>
      </p:pic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E1A5A063-F6E5-A18B-2DE0-4D68959581C6}"/>
              </a:ext>
            </a:extLst>
          </p:cNvPr>
          <p:cNvSpPr/>
          <p:nvPr/>
        </p:nvSpPr>
        <p:spPr>
          <a:xfrm>
            <a:off x="9437915" y="1712214"/>
            <a:ext cx="903514" cy="3447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3C64D6ED-3EDA-5BF7-6D03-C1D66AE7B5E6}"/>
              </a:ext>
            </a:extLst>
          </p:cNvPr>
          <p:cNvSpPr/>
          <p:nvPr/>
        </p:nvSpPr>
        <p:spPr>
          <a:xfrm>
            <a:off x="9305954" y="3592285"/>
            <a:ext cx="605490" cy="4704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B7B6985-20E9-E9D6-813F-A66193F3C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7" y="865403"/>
            <a:ext cx="4788887" cy="58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5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65239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Structures:</a:t>
            </a:r>
            <a:endParaRPr lang="en-US" sz="3600" i="1" dirty="0"/>
          </a:p>
          <a:p>
            <a:pPr algn="ctr"/>
            <a:r>
              <a:rPr lang="en-US" sz="3600" i="1" dirty="0"/>
              <a:t>Bring your sunglasses because it's sunny today. </a:t>
            </a:r>
          </a:p>
          <a:p>
            <a:pPr algn="ctr"/>
            <a:r>
              <a:rPr lang="en-US" sz="3600" i="1" dirty="0"/>
              <a:t>OK, thank you.</a:t>
            </a: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10D65EB1-BB29-AF03-7296-27285C56C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235" y="3551913"/>
            <a:ext cx="5637565" cy="2417114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DA6C1D9-84C7-EB36-BE72-D93D036B80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551" y="1479947"/>
            <a:ext cx="9265126" cy="2082907"/>
          </a:xfrm>
          <a:prstGeom prst="rect">
            <a:avLst/>
          </a:prstGeom>
        </p:spPr>
      </p:pic>
      <p:sp>
        <p:nvSpPr>
          <p:cNvPr id="10" name="Rectangle: Rounded Corners 15">
            <a:extLst>
              <a:ext uri="{FF2B5EF4-FFF2-40B4-BE49-F238E27FC236}">
                <a16:creationId xmlns:a16="http://schemas.microsoft.com/office/drawing/2014/main" id="{BE872D87-7AD8-88F6-7C6D-0A7C57B238E5}"/>
              </a:ext>
            </a:extLst>
          </p:cNvPr>
          <p:cNvSpPr/>
          <p:nvPr/>
        </p:nvSpPr>
        <p:spPr>
          <a:xfrm>
            <a:off x="5592918" y="4529119"/>
            <a:ext cx="2352874" cy="12254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C96693-55C5-1580-1E54-28ABF79FC327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E223418-B228-DDCD-8CA7-12466826A2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98" y="554915"/>
            <a:ext cx="5274245" cy="648106"/>
          </a:xfrm>
          <a:prstGeom prst="rect">
            <a:avLst/>
          </a:prstGeom>
        </p:spPr>
      </p:pic>
      <p:pic>
        <p:nvPicPr>
          <p:cNvPr id="5" name="CD1 TRACK 65">
            <a:hlinkClick r:id="" action="ppaction://media"/>
            <a:extLst>
              <a:ext uri="{FF2B5EF4-FFF2-40B4-BE49-F238E27FC236}">
                <a16:creationId xmlns:a16="http://schemas.microsoft.com/office/drawing/2014/main" id="{7DED95FF-B2B1-1571-2177-1E6DBF2C3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72800" y="1120817"/>
            <a:ext cx="718259" cy="718259"/>
          </a:xfrm>
          <a:prstGeom prst="rect">
            <a:avLst/>
          </a:prstGeom>
        </p:spPr>
      </p:pic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B8C5547C-D7D8-61DF-8B0D-454B80B2AA6B}"/>
              </a:ext>
            </a:extLst>
          </p:cNvPr>
          <p:cNvSpPr/>
          <p:nvPr/>
        </p:nvSpPr>
        <p:spPr>
          <a:xfrm>
            <a:off x="4585136" y="1655591"/>
            <a:ext cx="4613292" cy="10938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CD1 TRACK 65">
            <a:hlinkClick r:id="" action="ppaction://media"/>
            <a:extLst>
              <a:ext uri="{FF2B5EF4-FFF2-40B4-BE49-F238E27FC236}">
                <a16:creationId xmlns:a16="http://schemas.microsoft.com/office/drawing/2014/main" id="{7DED95FF-B2B1-1571-2177-1E6DBF2C35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920" end="4862.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66876" y="2968598"/>
            <a:ext cx="718259" cy="718259"/>
          </a:xfrm>
          <a:prstGeom prst="rect">
            <a:avLst/>
          </a:prstGeom>
        </p:spPr>
      </p:pic>
      <p:pic>
        <p:nvPicPr>
          <p:cNvPr id="12" name="CD1 TRACK 65">
            <a:hlinkClick r:id="" action="ppaction://media"/>
            <a:extLst>
              <a:ext uri="{FF2B5EF4-FFF2-40B4-BE49-F238E27FC236}">
                <a16:creationId xmlns:a16="http://schemas.microsoft.com/office/drawing/2014/main" id="{7DED95FF-B2B1-1571-2177-1E6DBF2C35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92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26006" y="5036305"/>
            <a:ext cx="718259" cy="71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2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2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5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3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67" y="448756"/>
            <a:ext cx="8640473" cy="5760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5771" y="4036147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403237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9DD02B0E-91B1-5462-7BF3-9E173AD1A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779" y="4259549"/>
            <a:ext cx="2191179" cy="2229287"/>
          </a:xfrm>
          <a:prstGeom prst="rect">
            <a:avLst/>
          </a:prstGeom>
        </p:spPr>
      </p:pic>
      <p:sp>
        <p:nvSpPr>
          <p:cNvPr id="13" name="Rounded Rectangular Callout 9">
            <a:extLst>
              <a:ext uri="{FF2B5EF4-FFF2-40B4-BE49-F238E27FC236}">
                <a16:creationId xmlns:a16="http://schemas.microsoft.com/office/drawing/2014/main" id="{81A0A4AA-9651-ED96-7CCB-235DE1617010}"/>
              </a:ext>
            </a:extLst>
          </p:cNvPr>
          <p:cNvSpPr/>
          <p:nvPr/>
        </p:nvSpPr>
        <p:spPr>
          <a:xfrm>
            <a:off x="7798835" y="5548123"/>
            <a:ext cx="2270449" cy="940713"/>
          </a:xfrm>
          <a:prstGeom prst="wedgeRoundRectCallout">
            <a:avLst>
              <a:gd name="adj1" fmla="val 47027"/>
              <a:gd name="adj2" fmla="val -93203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OK,</a:t>
            </a:r>
          </a:p>
          <a:p>
            <a:r>
              <a:rPr lang="en-US" sz="3600" i="1" dirty="0">
                <a:solidFill>
                  <a:srgbClr val="002060"/>
                </a:solidFill>
              </a:rPr>
              <a:t>thank you.</a:t>
            </a:r>
          </a:p>
        </p:txBody>
      </p:sp>
      <p:sp>
        <p:nvSpPr>
          <p:cNvPr id="14" name="Rounded Rectangular Callout 10">
            <a:extLst>
              <a:ext uri="{FF2B5EF4-FFF2-40B4-BE49-F238E27FC236}">
                <a16:creationId xmlns:a16="http://schemas.microsoft.com/office/drawing/2014/main" id="{A27A469B-7D19-AC94-E96A-268C040A3F48}"/>
              </a:ext>
            </a:extLst>
          </p:cNvPr>
          <p:cNvSpPr/>
          <p:nvPr/>
        </p:nvSpPr>
        <p:spPr>
          <a:xfrm>
            <a:off x="2287221" y="3769570"/>
            <a:ext cx="6082597" cy="111538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Bring your umbrella because it's rainy today.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45B8A1E-61F8-2F81-6103-278F1470D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43" y="722796"/>
            <a:ext cx="8285141" cy="241710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435B5EA-8BD6-9B02-5D2A-C0595D989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42" y="3630785"/>
            <a:ext cx="2191179" cy="200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9DD02B0E-91B1-5462-7BF3-9E173AD1A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779" y="4259549"/>
            <a:ext cx="2191179" cy="2229287"/>
          </a:xfrm>
          <a:prstGeom prst="rect">
            <a:avLst/>
          </a:prstGeom>
        </p:spPr>
      </p:pic>
      <p:sp>
        <p:nvSpPr>
          <p:cNvPr id="13" name="Rounded Rectangular Callout 9">
            <a:extLst>
              <a:ext uri="{FF2B5EF4-FFF2-40B4-BE49-F238E27FC236}">
                <a16:creationId xmlns:a16="http://schemas.microsoft.com/office/drawing/2014/main" id="{81A0A4AA-9651-ED96-7CCB-235DE1617010}"/>
              </a:ext>
            </a:extLst>
          </p:cNvPr>
          <p:cNvSpPr/>
          <p:nvPr/>
        </p:nvSpPr>
        <p:spPr>
          <a:xfrm>
            <a:off x="7798835" y="5548123"/>
            <a:ext cx="2270449" cy="940713"/>
          </a:xfrm>
          <a:prstGeom prst="wedgeRoundRectCallout">
            <a:avLst>
              <a:gd name="adj1" fmla="val 47027"/>
              <a:gd name="adj2" fmla="val -93203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OK,</a:t>
            </a:r>
          </a:p>
          <a:p>
            <a:r>
              <a:rPr lang="en-US" sz="3600" i="1" dirty="0">
                <a:solidFill>
                  <a:srgbClr val="002060"/>
                </a:solidFill>
              </a:rPr>
              <a:t>thank you.</a:t>
            </a:r>
          </a:p>
        </p:txBody>
      </p:sp>
      <p:sp>
        <p:nvSpPr>
          <p:cNvPr id="14" name="Rounded Rectangular Callout 10">
            <a:extLst>
              <a:ext uri="{FF2B5EF4-FFF2-40B4-BE49-F238E27FC236}">
                <a16:creationId xmlns:a16="http://schemas.microsoft.com/office/drawing/2014/main" id="{A27A469B-7D19-AC94-E96A-268C040A3F48}"/>
              </a:ext>
            </a:extLst>
          </p:cNvPr>
          <p:cNvSpPr/>
          <p:nvPr/>
        </p:nvSpPr>
        <p:spPr>
          <a:xfrm>
            <a:off x="2287221" y="3769570"/>
            <a:ext cx="6082597" cy="111538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 Bring your cap because it's sunny today.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435B5EA-8BD6-9B02-5D2A-C0595D989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42" y="3630785"/>
            <a:ext cx="2191179" cy="200244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79579E11-CCD0-80CA-17C5-02F8DC65B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993" y="868884"/>
            <a:ext cx="7710035" cy="215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1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9DD02B0E-91B1-5462-7BF3-9E173AD1A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779" y="4259549"/>
            <a:ext cx="2191179" cy="2229287"/>
          </a:xfrm>
          <a:prstGeom prst="rect">
            <a:avLst/>
          </a:prstGeom>
        </p:spPr>
      </p:pic>
      <p:sp>
        <p:nvSpPr>
          <p:cNvPr id="13" name="Rounded Rectangular Callout 9">
            <a:extLst>
              <a:ext uri="{FF2B5EF4-FFF2-40B4-BE49-F238E27FC236}">
                <a16:creationId xmlns:a16="http://schemas.microsoft.com/office/drawing/2014/main" id="{81A0A4AA-9651-ED96-7CCB-235DE1617010}"/>
              </a:ext>
            </a:extLst>
          </p:cNvPr>
          <p:cNvSpPr/>
          <p:nvPr/>
        </p:nvSpPr>
        <p:spPr>
          <a:xfrm>
            <a:off x="7798835" y="5548123"/>
            <a:ext cx="2270449" cy="940713"/>
          </a:xfrm>
          <a:prstGeom prst="wedgeRoundRectCallout">
            <a:avLst>
              <a:gd name="adj1" fmla="val 47027"/>
              <a:gd name="adj2" fmla="val -93203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OK,</a:t>
            </a:r>
          </a:p>
          <a:p>
            <a:r>
              <a:rPr lang="en-US" sz="3600" i="1" dirty="0">
                <a:solidFill>
                  <a:srgbClr val="002060"/>
                </a:solidFill>
              </a:rPr>
              <a:t>thank you.</a:t>
            </a:r>
          </a:p>
        </p:txBody>
      </p:sp>
      <p:sp>
        <p:nvSpPr>
          <p:cNvPr id="14" name="Rounded Rectangular Callout 10">
            <a:extLst>
              <a:ext uri="{FF2B5EF4-FFF2-40B4-BE49-F238E27FC236}">
                <a16:creationId xmlns:a16="http://schemas.microsoft.com/office/drawing/2014/main" id="{A27A469B-7D19-AC94-E96A-268C040A3F48}"/>
              </a:ext>
            </a:extLst>
          </p:cNvPr>
          <p:cNvSpPr/>
          <p:nvPr/>
        </p:nvSpPr>
        <p:spPr>
          <a:xfrm>
            <a:off x="2287221" y="3769570"/>
            <a:ext cx="6082597" cy="111538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Bring your gloves because it's snowy today.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435B5EA-8BD6-9B02-5D2A-C0595D989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42" y="3630785"/>
            <a:ext cx="2191179" cy="200244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5CF12533-1044-33DA-4534-37B93DEB4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721" y="741431"/>
            <a:ext cx="8563785" cy="248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4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9DD02B0E-91B1-5462-7BF3-9E173AD1A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779" y="4259549"/>
            <a:ext cx="2191179" cy="2229287"/>
          </a:xfrm>
          <a:prstGeom prst="rect">
            <a:avLst/>
          </a:prstGeom>
        </p:spPr>
      </p:pic>
      <p:sp>
        <p:nvSpPr>
          <p:cNvPr id="13" name="Rounded Rectangular Callout 9">
            <a:extLst>
              <a:ext uri="{FF2B5EF4-FFF2-40B4-BE49-F238E27FC236}">
                <a16:creationId xmlns:a16="http://schemas.microsoft.com/office/drawing/2014/main" id="{81A0A4AA-9651-ED96-7CCB-235DE1617010}"/>
              </a:ext>
            </a:extLst>
          </p:cNvPr>
          <p:cNvSpPr/>
          <p:nvPr/>
        </p:nvSpPr>
        <p:spPr>
          <a:xfrm>
            <a:off x="7798835" y="5548123"/>
            <a:ext cx="2270449" cy="940713"/>
          </a:xfrm>
          <a:prstGeom prst="wedgeRoundRectCallout">
            <a:avLst>
              <a:gd name="adj1" fmla="val 47027"/>
              <a:gd name="adj2" fmla="val -93203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OK,</a:t>
            </a:r>
          </a:p>
          <a:p>
            <a:r>
              <a:rPr lang="en-US" sz="3600" i="1" dirty="0">
                <a:solidFill>
                  <a:srgbClr val="002060"/>
                </a:solidFill>
              </a:rPr>
              <a:t>thank you.</a:t>
            </a:r>
          </a:p>
        </p:txBody>
      </p:sp>
      <p:sp>
        <p:nvSpPr>
          <p:cNvPr id="14" name="Rounded Rectangular Callout 10">
            <a:extLst>
              <a:ext uri="{FF2B5EF4-FFF2-40B4-BE49-F238E27FC236}">
                <a16:creationId xmlns:a16="http://schemas.microsoft.com/office/drawing/2014/main" id="{A27A469B-7D19-AC94-E96A-268C040A3F48}"/>
              </a:ext>
            </a:extLst>
          </p:cNvPr>
          <p:cNvSpPr/>
          <p:nvPr/>
        </p:nvSpPr>
        <p:spPr>
          <a:xfrm>
            <a:off x="2287221" y="3769570"/>
            <a:ext cx="6082597" cy="111538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Bring your coat because it's windy today.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435B5EA-8BD6-9B02-5D2A-C0595D989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42" y="3630785"/>
            <a:ext cx="2191179" cy="200244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6366DDA-B52C-1663-8FE3-92F3A1025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198" y="558742"/>
            <a:ext cx="8515088" cy="257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8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9DD02B0E-91B1-5462-7BF3-9E173AD1A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779" y="4259549"/>
            <a:ext cx="2191179" cy="2229287"/>
          </a:xfrm>
          <a:prstGeom prst="rect">
            <a:avLst/>
          </a:prstGeom>
        </p:spPr>
      </p:pic>
      <p:sp>
        <p:nvSpPr>
          <p:cNvPr id="13" name="Rounded Rectangular Callout 9">
            <a:extLst>
              <a:ext uri="{FF2B5EF4-FFF2-40B4-BE49-F238E27FC236}">
                <a16:creationId xmlns:a16="http://schemas.microsoft.com/office/drawing/2014/main" id="{81A0A4AA-9651-ED96-7CCB-235DE1617010}"/>
              </a:ext>
            </a:extLst>
          </p:cNvPr>
          <p:cNvSpPr/>
          <p:nvPr/>
        </p:nvSpPr>
        <p:spPr>
          <a:xfrm>
            <a:off x="7798835" y="5548123"/>
            <a:ext cx="2270449" cy="940713"/>
          </a:xfrm>
          <a:prstGeom prst="wedgeRoundRectCallout">
            <a:avLst>
              <a:gd name="adj1" fmla="val 47027"/>
              <a:gd name="adj2" fmla="val -93203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OK,</a:t>
            </a:r>
          </a:p>
          <a:p>
            <a:r>
              <a:rPr lang="en-US" sz="3600" i="1" dirty="0">
                <a:solidFill>
                  <a:srgbClr val="002060"/>
                </a:solidFill>
              </a:rPr>
              <a:t>thank you.</a:t>
            </a:r>
          </a:p>
        </p:txBody>
      </p:sp>
      <p:sp>
        <p:nvSpPr>
          <p:cNvPr id="14" name="Rounded Rectangular Callout 10">
            <a:extLst>
              <a:ext uri="{FF2B5EF4-FFF2-40B4-BE49-F238E27FC236}">
                <a16:creationId xmlns:a16="http://schemas.microsoft.com/office/drawing/2014/main" id="{A27A469B-7D19-AC94-E96A-268C040A3F48}"/>
              </a:ext>
            </a:extLst>
          </p:cNvPr>
          <p:cNvSpPr/>
          <p:nvPr/>
        </p:nvSpPr>
        <p:spPr>
          <a:xfrm>
            <a:off x="2287221" y="3769570"/>
            <a:ext cx="6082597" cy="111538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Bring your raincoat because it's rainy today.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435B5EA-8BD6-9B02-5D2A-C0595D989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42" y="3630785"/>
            <a:ext cx="2191179" cy="200244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A8562F37-0F8C-E57D-CCDE-15916674F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725" y="755749"/>
            <a:ext cx="8764549" cy="247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7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103747A-95EB-3275-3710-764790122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47" y="379286"/>
            <a:ext cx="5899453" cy="67948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A90B485D-925B-8075-BABE-589237A22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5707"/>
            <a:ext cx="11995453" cy="5334779"/>
          </a:xfrm>
          <a:prstGeom prst="rect">
            <a:avLst/>
          </a:prstGeom>
        </p:spPr>
      </p:pic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045A445E-3223-40F5-1611-4E0E76B786F8}"/>
              </a:ext>
            </a:extLst>
          </p:cNvPr>
          <p:cNvCxnSpPr>
            <a:cxnSpLocks/>
          </p:cNvCxnSpPr>
          <p:nvPr/>
        </p:nvCxnSpPr>
        <p:spPr>
          <a:xfrm>
            <a:off x="8033657" y="2764972"/>
            <a:ext cx="674914" cy="7946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E0A13CEA-6DAC-681D-89AA-E60C9C94191C}"/>
              </a:ext>
            </a:extLst>
          </p:cNvPr>
          <p:cNvCxnSpPr>
            <a:cxnSpLocks/>
          </p:cNvCxnSpPr>
          <p:nvPr/>
        </p:nvCxnSpPr>
        <p:spPr>
          <a:xfrm>
            <a:off x="8033657" y="3833096"/>
            <a:ext cx="674914" cy="17512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BC96D9F9-D711-74F8-53AC-E33CF0BEBB7F}"/>
              </a:ext>
            </a:extLst>
          </p:cNvPr>
          <p:cNvCxnSpPr>
            <a:cxnSpLocks/>
          </p:cNvCxnSpPr>
          <p:nvPr/>
        </p:nvCxnSpPr>
        <p:spPr>
          <a:xfrm flipV="1">
            <a:off x="8033657" y="2829791"/>
            <a:ext cx="674914" cy="18789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8A2105F7-71D0-5205-7A8C-B9E729808451}"/>
              </a:ext>
            </a:extLst>
          </p:cNvPr>
          <p:cNvCxnSpPr>
            <a:cxnSpLocks/>
          </p:cNvCxnSpPr>
          <p:nvPr/>
        </p:nvCxnSpPr>
        <p:spPr>
          <a:xfrm flipV="1">
            <a:off x="7957457" y="1752600"/>
            <a:ext cx="674914" cy="38317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2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03518" y="1512101"/>
            <a:ext cx="1097279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the weather like today.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sunglasses, coat, cap, raincoat, umbrella, gloves.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Bring your sunglasses because it's sunny today.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OK, thank you.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315"/>
            <a:ext cx="9927771" cy="64225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8405" y="4093028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7D30D8-0A26-17FE-148D-328E61A99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854" y="3765947"/>
            <a:ext cx="5837146" cy="246265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49F0E26-9F61-C223-2098-EEF63B688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41" y="537798"/>
            <a:ext cx="3056302" cy="52022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C7601517-B766-4547-DA7B-F6B93FE2E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854" y="1108047"/>
            <a:ext cx="5837146" cy="2378620"/>
          </a:xfrm>
          <a:prstGeom prst="rect">
            <a:avLst/>
          </a:prstGeom>
        </p:spPr>
      </p:pic>
      <p:sp>
        <p:nvSpPr>
          <p:cNvPr id="18" name="Oval 25">
            <a:extLst>
              <a:ext uri="{FF2B5EF4-FFF2-40B4-BE49-F238E27FC236}">
                <a16:creationId xmlns:a16="http://schemas.microsoft.com/office/drawing/2014/main" id="{AE11392E-A816-4F8D-6C8E-D38D68F526D6}"/>
              </a:ext>
            </a:extLst>
          </p:cNvPr>
          <p:cNvSpPr/>
          <p:nvPr/>
        </p:nvSpPr>
        <p:spPr>
          <a:xfrm>
            <a:off x="5608545" y="4997276"/>
            <a:ext cx="2599283" cy="10530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22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18CB9CA9-52B8-C924-0940-68E8076B3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478" y="3713360"/>
            <a:ext cx="5763665" cy="258347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49F0E26-9F61-C223-2098-EEF63B688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41" y="537798"/>
            <a:ext cx="3056302" cy="520221"/>
          </a:xfrm>
          <a:prstGeom prst="rect">
            <a:avLst/>
          </a:prstGeom>
        </p:spPr>
      </p:pic>
      <p:sp>
        <p:nvSpPr>
          <p:cNvPr id="18" name="Oval 25">
            <a:extLst>
              <a:ext uri="{FF2B5EF4-FFF2-40B4-BE49-F238E27FC236}">
                <a16:creationId xmlns:a16="http://schemas.microsoft.com/office/drawing/2014/main" id="{AE11392E-A816-4F8D-6C8E-D38D68F526D6}"/>
              </a:ext>
            </a:extLst>
          </p:cNvPr>
          <p:cNvSpPr/>
          <p:nvPr/>
        </p:nvSpPr>
        <p:spPr>
          <a:xfrm>
            <a:off x="5630317" y="5005095"/>
            <a:ext cx="2381569" cy="9136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0334778-37FC-69FD-CBE5-32FCD7510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854" y="1095317"/>
            <a:ext cx="5662974" cy="2420975"/>
          </a:xfrm>
          <a:prstGeom prst="rect">
            <a:avLst/>
          </a:prstGeom>
        </p:spPr>
      </p:pic>
      <p:sp>
        <p:nvSpPr>
          <p:cNvPr id="8" name="Oval 25">
            <a:extLst>
              <a:ext uri="{FF2B5EF4-FFF2-40B4-BE49-F238E27FC236}">
                <a16:creationId xmlns:a16="http://schemas.microsoft.com/office/drawing/2014/main" id="{D90F3853-F12B-2423-27FE-792100BF760F}"/>
              </a:ext>
            </a:extLst>
          </p:cNvPr>
          <p:cNvSpPr/>
          <p:nvPr/>
        </p:nvSpPr>
        <p:spPr>
          <a:xfrm>
            <a:off x="5739174" y="1600200"/>
            <a:ext cx="1837284" cy="7056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86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534B7866-EC1F-035C-F1C8-6865869FC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917" y="3686931"/>
            <a:ext cx="5500140" cy="26332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DDA8C69-D694-93B3-713C-F13314D03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831" y="1058020"/>
            <a:ext cx="5715453" cy="256802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49F0E26-9F61-C223-2098-EEF63B688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41" y="537798"/>
            <a:ext cx="3056302" cy="520221"/>
          </a:xfrm>
          <a:prstGeom prst="rect">
            <a:avLst/>
          </a:prstGeom>
        </p:spPr>
      </p:pic>
      <p:sp>
        <p:nvSpPr>
          <p:cNvPr id="18" name="Oval 25">
            <a:extLst>
              <a:ext uri="{FF2B5EF4-FFF2-40B4-BE49-F238E27FC236}">
                <a16:creationId xmlns:a16="http://schemas.microsoft.com/office/drawing/2014/main" id="{AE11392E-A816-4F8D-6C8E-D38D68F526D6}"/>
              </a:ext>
            </a:extLst>
          </p:cNvPr>
          <p:cNvSpPr/>
          <p:nvPr/>
        </p:nvSpPr>
        <p:spPr>
          <a:xfrm>
            <a:off x="5434373" y="5003566"/>
            <a:ext cx="2163855" cy="9136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25">
            <a:extLst>
              <a:ext uri="{FF2B5EF4-FFF2-40B4-BE49-F238E27FC236}">
                <a16:creationId xmlns:a16="http://schemas.microsoft.com/office/drawing/2014/main" id="{D90F3853-F12B-2423-27FE-792100BF760F}"/>
              </a:ext>
            </a:extLst>
          </p:cNvPr>
          <p:cNvSpPr/>
          <p:nvPr/>
        </p:nvSpPr>
        <p:spPr>
          <a:xfrm>
            <a:off x="5758542" y="1636426"/>
            <a:ext cx="1709058" cy="7056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07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C4FA3E69-AA85-776D-E580-0D361004B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433" y="380988"/>
            <a:ext cx="6352024" cy="6096023"/>
          </a:xfrm>
          <a:prstGeom prst="rect">
            <a:avLst/>
          </a:prstGeom>
        </p:spPr>
      </p:pic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E7E743B7-A52D-429D-BA59-C40D83275973}"/>
              </a:ext>
            </a:extLst>
          </p:cNvPr>
          <p:cNvCxnSpPr>
            <a:cxnSpLocks/>
          </p:cNvCxnSpPr>
          <p:nvPr/>
        </p:nvCxnSpPr>
        <p:spPr>
          <a:xfrm>
            <a:off x="6371574" y="2256020"/>
            <a:ext cx="2455921" cy="1682756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06150CF6-769C-F982-6F0A-A9C6B217102D}"/>
              </a:ext>
            </a:extLst>
          </p:cNvPr>
          <p:cNvCxnSpPr>
            <a:cxnSpLocks/>
          </p:cNvCxnSpPr>
          <p:nvPr/>
        </p:nvCxnSpPr>
        <p:spPr>
          <a:xfrm rot="16200000" flipH="1">
            <a:off x="6319569" y="3287083"/>
            <a:ext cx="2625314" cy="2470008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6C4E1F93-0F7A-742D-4773-B61BC389E09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052836" y="1366672"/>
            <a:ext cx="3144576" cy="2457744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CC53D27D-E2F6-C4F6-5ED7-64E981B297BD}"/>
              </a:ext>
            </a:extLst>
          </p:cNvPr>
          <p:cNvCxnSpPr>
            <a:cxnSpLocks/>
          </p:cNvCxnSpPr>
          <p:nvPr/>
        </p:nvCxnSpPr>
        <p:spPr>
          <a:xfrm flipV="1">
            <a:off x="6396252" y="4872266"/>
            <a:ext cx="2467084" cy="282032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D0E81F56-1255-FE01-71F4-885AF4891FA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575289" y="2820494"/>
            <a:ext cx="4052168" cy="2482420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D1D0A9D-20E6-67D2-A525-5BC286E01662}"/>
              </a:ext>
            </a:extLst>
          </p:cNvPr>
          <p:cNvSpPr txBox="1"/>
          <p:nvPr/>
        </p:nvSpPr>
        <p:spPr>
          <a:xfrm>
            <a:off x="4659911" y="2200245"/>
            <a:ext cx="1480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raincoat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2B68058F-9155-BBFF-3A72-BB967E27F1C3}"/>
              </a:ext>
            </a:extLst>
          </p:cNvPr>
          <p:cNvSpPr txBox="1"/>
          <p:nvPr/>
        </p:nvSpPr>
        <p:spPr>
          <a:xfrm>
            <a:off x="4629855" y="3179957"/>
            <a:ext cx="1480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umbrella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7244A02-AF03-2367-BDF6-F933D11D7451}"/>
              </a:ext>
            </a:extLst>
          </p:cNvPr>
          <p:cNvSpPr txBox="1"/>
          <p:nvPr/>
        </p:nvSpPr>
        <p:spPr>
          <a:xfrm>
            <a:off x="4880232" y="4143337"/>
            <a:ext cx="1480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cap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51223FA0-0E24-20B5-C470-2E2994D38858}"/>
              </a:ext>
            </a:extLst>
          </p:cNvPr>
          <p:cNvSpPr txBox="1"/>
          <p:nvPr/>
        </p:nvSpPr>
        <p:spPr>
          <a:xfrm>
            <a:off x="4844141" y="5118961"/>
            <a:ext cx="1480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coat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2524B315-7DE4-20D2-882B-2743550B0515}"/>
              </a:ext>
            </a:extLst>
          </p:cNvPr>
          <p:cNvSpPr txBox="1"/>
          <p:nvPr/>
        </p:nvSpPr>
        <p:spPr>
          <a:xfrm>
            <a:off x="4758713" y="6087787"/>
            <a:ext cx="1480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gloves</a:t>
            </a: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6FB7918A-2926-1872-9774-44082937B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71" y="569563"/>
            <a:ext cx="3716433" cy="45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1" grpId="0"/>
      <p:bldP spid="22" grpId="0"/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840673"/>
            <a:ext cx="516406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sunglasses, coat, cap, raincoat, umbrella, gloves.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39AC2310-5F58-1845-AB8D-78006DCF06E5}"/>
              </a:ext>
            </a:extLst>
          </p:cNvPr>
          <p:cNvSpPr/>
          <p:nvPr/>
        </p:nvSpPr>
        <p:spPr>
          <a:xfrm>
            <a:off x="5852273" y="1840673"/>
            <a:ext cx="5828098" cy="34715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Bring your sunglasses because it's sunny today.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OK, thank you.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26).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18).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41 </a:t>
            </a:r>
            <a:r>
              <a:rPr lang="en-US" sz="3600" i="1">
                <a:solidFill>
                  <a:srgbClr val="0070C0"/>
                </a:solidFill>
              </a:rPr>
              <a:t>SB).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43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33" name="dress 1">
            <a:extLst>
              <a:ext uri="{FF2B5EF4-FFF2-40B4-BE49-F238E27FC236}">
                <a16:creationId xmlns:a16="http://schemas.microsoft.com/office/drawing/2014/main" id="{2333EBD8-E385-3C1F-5156-5868EDAA2DC5}"/>
              </a:ext>
            </a:extLst>
          </p:cNvPr>
          <p:cNvSpPr txBox="1"/>
          <p:nvPr/>
        </p:nvSpPr>
        <p:spPr>
          <a:xfrm>
            <a:off x="152578" y="4415486"/>
            <a:ext cx="1905000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sunglasses</a:t>
            </a:r>
          </a:p>
        </p:txBody>
      </p:sp>
      <p:sp>
        <p:nvSpPr>
          <p:cNvPr id="34" name="shirt 1">
            <a:extLst>
              <a:ext uri="{FF2B5EF4-FFF2-40B4-BE49-F238E27FC236}">
                <a16:creationId xmlns:a16="http://schemas.microsoft.com/office/drawing/2014/main" id="{F0B0B27B-CADE-6B49-A60D-B03391111AE4}"/>
              </a:ext>
            </a:extLst>
          </p:cNvPr>
          <p:cNvSpPr txBox="1"/>
          <p:nvPr/>
        </p:nvSpPr>
        <p:spPr>
          <a:xfrm>
            <a:off x="2335086" y="4423976"/>
            <a:ext cx="1630955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coat</a:t>
            </a:r>
          </a:p>
        </p:txBody>
      </p:sp>
      <p:sp>
        <p:nvSpPr>
          <p:cNvPr id="35" name="shorts 1">
            <a:extLst>
              <a:ext uri="{FF2B5EF4-FFF2-40B4-BE49-F238E27FC236}">
                <a16:creationId xmlns:a16="http://schemas.microsoft.com/office/drawing/2014/main" id="{A223E941-D402-7CD7-AE03-B873867ED5D1}"/>
              </a:ext>
            </a:extLst>
          </p:cNvPr>
          <p:cNvSpPr txBox="1"/>
          <p:nvPr/>
        </p:nvSpPr>
        <p:spPr>
          <a:xfrm>
            <a:off x="4382627" y="4396660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cap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6" name="socks 1">
            <a:extLst>
              <a:ext uri="{FF2B5EF4-FFF2-40B4-BE49-F238E27FC236}">
                <a16:creationId xmlns:a16="http://schemas.microsoft.com/office/drawing/2014/main" id="{D424F61F-9C5B-E08D-681F-105C3905E523}"/>
              </a:ext>
            </a:extLst>
          </p:cNvPr>
          <p:cNvSpPr txBox="1"/>
          <p:nvPr/>
        </p:nvSpPr>
        <p:spPr>
          <a:xfrm>
            <a:off x="6447340" y="4396660"/>
            <a:ext cx="1630955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raincoat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D5BC93E-3031-84F6-2BBD-014D30231C38}"/>
              </a:ext>
            </a:extLst>
          </p:cNvPr>
          <p:cNvSpPr txBox="1"/>
          <p:nvPr/>
        </p:nvSpPr>
        <p:spPr>
          <a:xfrm>
            <a:off x="253201" y="5220086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vi-V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sʌnɡlæsɪz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ính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 râm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9BDB27-1EC8-D55F-8CF5-A3E3D3F9282D}"/>
              </a:ext>
            </a:extLst>
          </p:cNvPr>
          <p:cNvSpPr txBox="1"/>
          <p:nvPr/>
        </p:nvSpPr>
        <p:spPr>
          <a:xfrm>
            <a:off x="2326500" y="5201526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 dirty="0"/>
              <a:t>/</a:t>
            </a:r>
            <a:r>
              <a:rPr lang="vi-VN" sz="2000" dirty="0" err="1"/>
              <a:t>koʊt</a:t>
            </a:r>
            <a:r>
              <a:rPr lang="vi-VN" sz="2000" dirty="0"/>
              <a:t>/</a:t>
            </a:r>
            <a:endParaRPr lang="en-US" sz="2000" dirty="0"/>
          </a:p>
          <a:p>
            <a:pPr algn="ctr"/>
            <a:r>
              <a:rPr lang="en-US" sz="2000" dirty="0"/>
              <a:t>Á</a:t>
            </a:r>
            <a:r>
              <a:rPr lang="vi-VN" sz="2000" dirty="0"/>
              <a:t>o </a:t>
            </a:r>
            <a:r>
              <a:rPr lang="en-US" sz="2000" dirty="0" err="1"/>
              <a:t>choàng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F4D5C3-6777-7F89-7365-6C3A75B8F1FF}"/>
              </a:ext>
            </a:extLst>
          </p:cNvPr>
          <p:cNvSpPr txBox="1"/>
          <p:nvPr/>
        </p:nvSpPr>
        <p:spPr>
          <a:xfrm>
            <a:off x="4382627" y="5174210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kæp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Mũ</a:t>
            </a:r>
            <a:r>
              <a:rPr lang="en-US" sz="2000" dirty="0"/>
              <a:t> </a:t>
            </a:r>
            <a:r>
              <a:rPr lang="en-US" sz="2000" dirty="0" err="1"/>
              <a:t>lưỡi</a:t>
            </a:r>
            <a:r>
              <a:rPr lang="en-US" sz="2000" dirty="0"/>
              <a:t> </a:t>
            </a:r>
            <a:r>
              <a:rPr lang="en-US" sz="2000" dirty="0" err="1"/>
              <a:t>trai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A4E0900-38D3-DAE6-8965-DEFDEF219C5B}"/>
              </a:ext>
            </a:extLst>
          </p:cNvPr>
          <p:cNvSpPr txBox="1"/>
          <p:nvPr/>
        </p:nvSpPr>
        <p:spPr>
          <a:xfrm>
            <a:off x="6447340" y="5174210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 ˈ</a:t>
            </a:r>
            <a:r>
              <a:rPr lang="en-US" sz="2000" dirty="0" err="1"/>
              <a:t>reɪnkoʊt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mưa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pants 1">
            <a:extLst>
              <a:ext uri="{FF2B5EF4-FFF2-40B4-BE49-F238E27FC236}">
                <a16:creationId xmlns:a16="http://schemas.microsoft.com/office/drawing/2014/main" id="{BF8E3345-F431-615B-242B-ADAA65157470}"/>
              </a:ext>
            </a:extLst>
          </p:cNvPr>
          <p:cNvSpPr txBox="1"/>
          <p:nvPr/>
        </p:nvSpPr>
        <p:spPr>
          <a:xfrm>
            <a:off x="8503467" y="4415486"/>
            <a:ext cx="1630955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umbrella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8AB0CA6-35B2-80B5-47B7-9A7F29981CA6}"/>
              </a:ext>
            </a:extLst>
          </p:cNvPr>
          <p:cNvSpPr txBox="1"/>
          <p:nvPr/>
        </p:nvSpPr>
        <p:spPr>
          <a:xfrm>
            <a:off x="8411392" y="5184216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ʌmˈbrelə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Cái</a:t>
            </a:r>
            <a:r>
              <a:rPr lang="en-US" sz="2000" dirty="0"/>
              <a:t> ô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pants 1">
            <a:extLst>
              <a:ext uri="{FF2B5EF4-FFF2-40B4-BE49-F238E27FC236}">
                <a16:creationId xmlns:a16="http://schemas.microsoft.com/office/drawing/2014/main" id="{A0F963BA-2804-5CE3-DED8-14A4EBB87F7C}"/>
              </a:ext>
            </a:extLst>
          </p:cNvPr>
          <p:cNvSpPr txBox="1"/>
          <p:nvPr/>
        </p:nvSpPr>
        <p:spPr>
          <a:xfrm>
            <a:off x="10319657" y="4396660"/>
            <a:ext cx="1719803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gloves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7684E6C-57F5-BF38-A40F-84F315B904EC}"/>
              </a:ext>
            </a:extLst>
          </p:cNvPr>
          <p:cNvSpPr txBox="1"/>
          <p:nvPr/>
        </p:nvSpPr>
        <p:spPr>
          <a:xfrm>
            <a:off x="10328243" y="5223938"/>
            <a:ext cx="1711217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 dirty="0"/>
              <a:t>/</a:t>
            </a:r>
            <a:r>
              <a:rPr lang="vi-VN" sz="2000" dirty="0" err="1"/>
              <a:t>ɡlʌvz</a:t>
            </a:r>
            <a:r>
              <a:rPr lang="vi-VN" sz="2000" dirty="0"/>
              <a:t>/</a:t>
            </a:r>
            <a:endParaRPr lang="en-US" sz="2000" dirty="0"/>
          </a:p>
          <a:p>
            <a:pPr algn="ctr"/>
            <a:r>
              <a:rPr lang="en-US" sz="2000" dirty="0" err="1"/>
              <a:t>Găng</a:t>
            </a:r>
            <a:r>
              <a:rPr lang="en-US" sz="2000" dirty="0"/>
              <a:t> </a:t>
            </a:r>
            <a:r>
              <a:rPr lang="en-US" sz="2000" dirty="0" err="1"/>
              <a:t>tay</a:t>
            </a:r>
            <a:endParaRPr lang="en-US" sz="2000" dirty="0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7CC3F4D6-A428-5FB6-4F0D-A871B50416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584595"/>
            <a:ext cx="6820251" cy="67948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DCC36913-559C-B8E3-7F0B-E622882C825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" y="1629434"/>
            <a:ext cx="11941629" cy="2170139"/>
          </a:xfrm>
          <a:prstGeom prst="rect">
            <a:avLst/>
          </a:prstGeom>
        </p:spPr>
      </p:pic>
      <p:pic>
        <p:nvPicPr>
          <p:cNvPr id="11" name="sunglasses">
            <a:hlinkClick r:id="" action="ppaction://media"/>
            <a:extLst>
              <a:ext uri="{FF2B5EF4-FFF2-40B4-BE49-F238E27FC236}">
                <a16:creationId xmlns:a16="http://schemas.microsoft.com/office/drawing/2014/main" id="{026A30BD-394A-909E-3060-9EE2ABF774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62817" y="753948"/>
            <a:ext cx="406400" cy="406400"/>
          </a:xfrm>
          <a:prstGeom prst="rect">
            <a:avLst/>
          </a:prstGeom>
        </p:spPr>
      </p:pic>
      <p:pic>
        <p:nvPicPr>
          <p:cNvPr id="12" name="coat">
            <a:hlinkClick r:id="" action="ppaction://media"/>
            <a:extLst>
              <a:ext uri="{FF2B5EF4-FFF2-40B4-BE49-F238E27FC236}">
                <a16:creationId xmlns:a16="http://schemas.microsoft.com/office/drawing/2014/main" id="{67F9629B-CD74-6085-CEEC-799CD22BAA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14722" y="798049"/>
            <a:ext cx="406400" cy="406400"/>
          </a:xfrm>
          <a:prstGeom prst="rect">
            <a:avLst/>
          </a:prstGeom>
        </p:spPr>
      </p:pic>
      <p:pic>
        <p:nvPicPr>
          <p:cNvPr id="13" name="cap">
            <a:hlinkClick r:id="" action="ppaction://media"/>
            <a:extLst>
              <a:ext uri="{FF2B5EF4-FFF2-40B4-BE49-F238E27FC236}">
                <a16:creationId xmlns:a16="http://schemas.microsoft.com/office/drawing/2014/main" id="{D4B3EA28-16CE-4E83-FAE1-ED87FACE8FB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49411" y="798049"/>
            <a:ext cx="406400" cy="406400"/>
          </a:xfrm>
          <a:prstGeom prst="rect">
            <a:avLst/>
          </a:prstGeom>
        </p:spPr>
      </p:pic>
      <p:pic>
        <p:nvPicPr>
          <p:cNvPr id="14" name="raincoat">
            <a:hlinkClick r:id="" action="ppaction://media"/>
            <a:extLst>
              <a:ext uri="{FF2B5EF4-FFF2-40B4-BE49-F238E27FC236}">
                <a16:creationId xmlns:a16="http://schemas.microsoft.com/office/drawing/2014/main" id="{FCCA6A86-840D-43CB-5A6A-C9275F59C0D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58979" y="849291"/>
            <a:ext cx="406400" cy="406400"/>
          </a:xfrm>
          <a:prstGeom prst="rect">
            <a:avLst/>
          </a:prstGeom>
        </p:spPr>
      </p:pic>
      <p:pic>
        <p:nvPicPr>
          <p:cNvPr id="15" name="umbrella">
            <a:hlinkClick r:id="" action="ppaction://media"/>
            <a:extLst>
              <a:ext uri="{FF2B5EF4-FFF2-40B4-BE49-F238E27FC236}">
                <a16:creationId xmlns:a16="http://schemas.microsoft.com/office/drawing/2014/main" id="{48014678-441B-CE5A-15BF-954BFB17A8A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62817" y="798049"/>
            <a:ext cx="406400" cy="406400"/>
          </a:xfrm>
          <a:prstGeom prst="rect">
            <a:avLst/>
          </a:prstGeom>
        </p:spPr>
      </p:pic>
      <p:pic>
        <p:nvPicPr>
          <p:cNvPr id="16" name="gloves">
            <a:hlinkClick r:id="" action="ppaction://media"/>
            <a:extLst>
              <a:ext uri="{FF2B5EF4-FFF2-40B4-BE49-F238E27FC236}">
                <a16:creationId xmlns:a16="http://schemas.microsoft.com/office/drawing/2014/main" id="{3D03CDFC-4FBF-9A5B-43B8-EEAFB7046E2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17643" y="753948"/>
            <a:ext cx="406400" cy="40640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DBFFEC37-3274-FA16-9E5C-C6DC23156BAA}"/>
              </a:ext>
            </a:extLst>
          </p:cNvPr>
          <p:cNvSpPr/>
          <p:nvPr/>
        </p:nvSpPr>
        <p:spPr>
          <a:xfrm>
            <a:off x="6641683" y="476206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5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4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7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6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27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Hình ảnh 28">
            <a:extLst>
              <a:ext uri="{FF2B5EF4-FFF2-40B4-BE49-F238E27FC236}">
                <a16:creationId xmlns:a16="http://schemas.microsoft.com/office/drawing/2014/main" id="{F5A970D9-B828-DA3F-D574-BDE8756C2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873" y="1529192"/>
            <a:ext cx="2535027" cy="2179649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CD5235F2-C3CA-B61A-1E88-722E2822D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940" y="2219065"/>
            <a:ext cx="2710593" cy="2329892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B423107B-948E-B009-55DC-DCD915F86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003" y="2934430"/>
            <a:ext cx="2561997" cy="2198049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BB02504C-126A-8836-03EE-662E2A6D5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89" y="3789174"/>
            <a:ext cx="2383439" cy="202614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1F5BAC3-8F70-2F85-7E6F-0F73E3D083B7}"/>
              </a:ext>
            </a:extLst>
          </p:cNvPr>
          <p:cNvCxnSpPr>
            <a:cxnSpLocks/>
          </p:cNvCxnSpPr>
          <p:nvPr/>
        </p:nvCxnSpPr>
        <p:spPr>
          <a:xfrm flipV="1">
            <a:off x="431364" y="663973"/>
            <a:ext cx="12339484" cy="310844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708EB05-7E37-A58D-9763-4C3FEC044392}"/>
              </a:ext>
            </a:extLst>
          </p:cNvPr>
          <p:cNvSpPr txBox="1"/>
          <p:nvPr/>
        </p:nvSpPr>
        <p:spPr>
          <a:xfrm>
            <a:off x="6489208" y="5169180"/>
            <a:ext cx="5283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srgbClr val="0070C0"/>
                </a:solidFill>
              </a:rPr>
              <a:t>fly a kite</a:t>
            </a:r>
          </a:p>
        </p:txBody>
      </p:sp>
      <p:pic>
        <p:nvPicPr>
          <p:cNvPr id="8" name="Graphic 35" descr="Sun">
            <a:extLst>
              <a:ext uri="{FF2B5EF4-FFF2-40B4-BE49-F238E27FC236}">
                <a16:creationId xmlns:a16="http://schemas.microsoft.com/office/drawing/2014/main" id="{0490BC4B-E338-F87D-5704-F1994E2701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50" y="1007826"/>
            <a:ext cx="1935263" cy="1935263"/>
          </a:xfrm>
          <a:prstGeom prst="rect">
            <a:avLst/>
          </a:prstGeom>
        </p:spPr>
      </p:pic>
      <p:pic>
        <p:nvPicPr>
          <p:cNvPr id="9" name="Graphic 37" descr="Clothes hanger">
            <a:extLst>
              <a:ext uri="{FF2B5EF4-FFF2-40B4-BE49-F238E27FC236}">
                <a16:creationId xmlns:a16="http://schemas.microsoft.com/office/drawing/2014/main" id="{C2DF60F5-AB21-9019-952B-FD02A3D237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75162" y="3278697"/>
            <a:ext cx="914400" cy="914400"/>
          </a:xfrm>
          <a:prstGeom prst="rect">
            <a:avLst/>
          </a:prstGeom>
        </p:spPr>
      </p:pic>
      <p:pic>
        <p:nvPicPr>
          <p:cNvPr id="10" name="Graphic 41" descr="Clothes hanger">
            <a:extLst>
              <a:ext uri="{FF2B5EF4-FFF2-40B4-BE49-F238E27FC236}">
                <a16:creationId xmlns:a16="http://schemas.microsoft.com/office/drawing/2014/main" id="{E9C1778B-FD96-E598-5E51-AA96F0E897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39764" y="2384839"/>
            <a:ext cx="914400" cy="914400"/>
          </a:xfrm>
          <a:prstGeom prst="rect">
            <a:avLst/>
          </a:prstGeom>
        </p:spPr>
      </p:pic>
      <p:pic>
        <p:nvPicPr>
          <p:cNvPr id="11" name="Graphic 44" descr="Clothes hanger">
            <a:extLst>
              <a:ext uri="{FF2B5EF4-FFF2-40B4-BE49-F238E27FC236}">
                <a16:creationId xmlns:a16="http://schemas.microsoft.com/office/drawing/2014/main" id="{5A418106-CDDC-79F2-BB4A-30DE9EA44E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85520" y="1717427"/>
            <a:ext cx="957956" cy="957956"/>
          </a:xfrm>
          <a:prstGeom prst="rect">
            <a:avLst/>
          </a:prstGeom>
        </p:spPr>
      </p:pic>
      <p:pic>
        <p:nvPicPr>
          <p:cNvPr id="12" name="Graphic 45" descr="Clothes hanger">
            <a:extLst>
              <a:ext uri="{FF2B5EF4-FFF2-40B4-BE49-F238E27FC236}">
                <a16:creationId xmlns:a16="http://schemas.microsoft.com/office/drawing/2014/main" id="{94205E99-F5ED-4571-EC64-A973D0C907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83940" y="1165594"/>
            <a:ext cx="951802" cy="951802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C9B18E82-23D1-29E8-85A6-FDFF79A70267}"/>
              </a:ext>
            </a:extLst>
          </p:cNvPr>
          <p:cNvSpPr/>
          <p:nvPr/>
        </p:nvSpPr>
        <p:spPr>
          <a:xfrm>
            <a:off x="407200" y="3885313"/>
            <a:ext cx="2561997" cy="194675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A3967879-E636-C45D-71F2-0CE6BFA6C6C7}"/>
              </a:ext>
            </a:extLst>
          </p:cNvPr>
          <p:cNvSpPr/>
          <p:nvPr/>
        </p:nvSpPr>
        <p:spPr>
          <a:xfrm>
            <a:off x="3393997" y="2965296"/>
            <a:ext cx="2797986" cy="214922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494A7EF3-5D69-0019-465A-F5211AC22DB0}"/>
              </a:ext>
            </a:extLst>
          </p:cNvPr>
          <p:cNvSpPr/>
          <p:nvPr/>
        </p:nvSpPr>
        <p:spPr>
          <a:xfrm>
            <a:off x="6434195" y="2407295"/>
            <a:ext cx="2749718" cy="2063506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295216D7-7A28-8AB5-7ADC-3FCF35FE9C3B}"/>
              </a:ext>
            </a:extLst>
          </p:cNvPr>
          <p:cNvSpPr/>
          <p:nvPr/>
        </p:nvSpPr>
        <p:spPr>
          <a:xfrm>
            <a:off x="9136617" y="1806236"/>
            <a:ext cx="2674980" cy="1785731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56">
            <a:extLst>
              <a:ext uri="{FF2B5EF4-FFF2-40B4-BE49-F238E27FC236}">
                <a16:creationId xmlns:a16="http://schemas.microsoft.com/office/drawing/2014/main" id="{83919EB9-6795-8C98-7EAE-92C5A22401A8}"/>
              </a:ext>
            </a:extLst>
          </p:cNvPr>
          <p:cNvSpPr/>
          <p:nvPr/>
        </p:nvSpPr>
        <p:spPr>
          <a:xfrm>
            <a:off x="2764037" y="680726"/>
            <a:ext cx="7325807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Look at the word and say the right number.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626D89-FE36-0596-02CF-CE35459A99D9}"/>
              </a:ext>
            </a:extLst>
          </p:cNvPr>
          <p:cNvSpPr txBox="1"/>
          <p:nvPr/>
        </p:nvSpPr>
        <p:spPr>
          <a:xfrm>
            <a:off x="1371467" y="4548957"/>
            <a:ext cx="101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390092-46A1-365B-45B4-38832E703EFE}"/>
              </a:ext>
            </a:extLst>
          </p:cNvPr>
          <p:cNvSpPr txBox="1"/>
          <p:nvPr/>
        </p:nvSpPr>
        <p:spPr>
          <a:xfrm>
            <a:off x="4558352" y="3709801"/>
            <a:ext cx="101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470080-7C12-438B-EE97-0C0A8D1D8A84}"/>
              </a:ext>
            </a:extLst>
          </p:cNvPr>
          <p:cNvSpPr txBox="1"/>
          <p:nvPr/>
        </p:nvSpPr>
        <p:spPr>
          <a:xfrm>
            <a:off x="7634760" y="3105834"/>
            <a:ext cx="101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EBADBA-BD2A-36D8-4B28-02B4F9EAFF50}"/>
              </a:ext>
            </a:extLst>
          </p:cNvPr>
          <p:cNvSpPr txBox="1"/>
          <p:nvPr/>
        </p:nvSpPr>
        <p:spPr>
          <a:xfrm>
            <a:off x="10243282" y="2338313"/>
            <a:ext cx="101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419428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  <p:bldP spid="15" grpId="0" animBg="1"/>
      <p:bldP spid="15" grpId="1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Hình ảnh 25">
            <a:extLst>
              <a:ext uri="{FF2B5EF4-FFF2-40B4-BE49-F238E27FC236}">
                <a16:creationId xmlns:a16="http://schemas.microsoft.com/office/drawing/2014/main" id="{CD4FE5FC-F33D-D0E4-5E67-5464EDCF5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669" y="1943802"/>
            <a:ext cx="2535027" cy="2179649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CA6EC66B-786F-0F15-E716-96AF775C1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220" y="2476023"/>
            <a:ext cx="2710593" cy="2329892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4BB9C9EA-1083-0BB1-BDAF-DE9631C8D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008" y="3251812"/>
            <a:ext cx="2561997" cy="2054460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FE3F59F-01D8-122A-BC6E-4356AAAE9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70" y="3877111"/>
            <a:ext cx="2336976" cy="198664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1F5BAC3-8F70-2F85-7E6F-0F73E3D083B7}"/>
              </a:ext>
            </a:extLst>
          </p:cNvPr>
          <p:cNvCxnSpPr>
            <a:cxnSpLocks/>
          </p:cNvCxnSpPr>
          <p:nvPr/>
        </p:nvCxnSpPr>
        <p:spPr>
          <a:xfrm flipV="1">
            <a:off x="-16852" y="913874"/>
            <a:ext cx="12339484" cy="310844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708EB05-7E37-A58D-9763-4C3FEC044392}"/>
              </a:ext>
            </a:extLst>
          </p:cNvPr>
          <p:cNvSpPr txBox="1"/>
          <p:nvPr/>
        </p:nvSpPr>
        <p:spPr>
          <a:xfrm>
            <a:off x="6489208" y="5169180"/>
            <a:ext cx="5283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srgbClr val="0070C0"/>
                </a:solidFill>
              </a:rPr>
              <a:t>have a picnic </a:t>
            </a:r>
          </a:p>
        </p:txBody>
      </p:sp>
      <p:pic>
        <p:nvPicPr>
          <p:cNvPr id="8" name="Graphic 35" descr="Sun">
            <a:extLst>
              <a:ext uri="{FF2B5EF4-FFF2-40B4-BE49-F238E27FC236}">
                <a16:creationId xmlns:a16="http://schemas.microsoft.com/office/drawing/2014/main" id="{0490BC4B-E338-F87D-5704-F1994E2701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50" y="1007826"/>
            <a:ext cx="1935263" cy="1935263"/>
          </a:xfrm>
          <a:prstGeom prst="rect">
            <a:avLst/>
          </a:prstGeom>
        </p:spPr>
      </p:pic>
      <p:pic>
        <p:nvPicPr>
          <p:cNvPr id="9" name="Graphic 37" descr="Clothes hanger">
            <a:extLst>
              <a:ext uri="{FF2B5EF4-FFF2-40B4-BE49-F238E27FC236}">
                <a16:creationId xmlns:a16="http://schemas.microsoft.com/office/drawing/2014/main" id="{C2DF60F5-AB21-9019-952B-FD02A3D237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75162" y="3278697"/>
            <a:ext cx="914400" cy="914400"/>
          </a:xfrm>
          <a:prstGeom prst="rect">
            <a:avLst/>
          </a:prstGeom>
        </p:spPr>
      </p:pic>
      <p:pic>
        <p:nvPicPr>
          <p:cNvPr id="10" name="Graphic 41" descr="Clothes hanger">
            <a:extLst>
              <a:ext uri="{FF2B5EF4-FFF2-40B4-BE49-F238E27FC236}">
                <a16:creationId xmlns:a16="http://schemas.microsoft.com/office/drawing/2014/main" id="{E9C1778B-FD96-E598-5E51-AA96F0E897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91548" y="2634740"/>
            <a:ext cx="914400" cy="914400"/>
          </a:xfrm>
          <a:prstGeom prst="rect">
            <a:avLst/>
          </a:prstGeom>
        </p:spPr>
      </p:pic>
      <p:pic>
        <p:nvPicPr>
          <p:cNvPr id="11" name="Graphic 44" descr="Clothes hanger">
            <a:extLst>
              <a:ext uri="{FF2B5EF4-FFF2-40B4-BE49-F238E27FC236}">
                <a16:creationId xmlns:a16="http://schemas.microsoft.com/office/drawing/2014/main" id="{5A418106-CDDC-79F2-BB4A-30DE9EA44E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27190" y="2006821"/>
            <a:ext cx="957956" cy="957956"/>
          </a:xfrm>
          <a:prstGeom prst="rect">
            <a:avLst/>
          </a:prstGeom>
        </p:spPr>
      </p:pic>
      <p:pic>
        <p:nvPicPr>
          <p:cNvPr id="12" name="Graphic 45" descr="Clothes hanger">
            <a:extLst>
              <a:ext uri="{FF2B5EF4-FFF2-40B4-BE49-F238E27FC236}">
                <a16:creationId xmlns:a16="http://schemas.microsoft.com/office/drawing/2014/main" id="{94205E99-F5ED-4571-EC64-A973D0C907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49153" y="1312555"/>
            <a:ext cx="951802" cy="951802"/>
          </a:xfrm>
          <a:prstGeom prst="rect">
            <a:avLst/>
          </a:prstGeom>
        </p:spPr>
      </p:pic>
      <p:sp>
        <p:nvSpPr>
          <p:cNvPr id="19" name="Rectangle: Rounded Corners 56">
            <a:extLst>
              <a:ext uri="{FF2B5EF4-FFF2-40B4-BE49-F238E27FC236}">
                <a16:creationId xmlns:a16="http://schemas.microsoft.com/office/drawing/2014/main" id="{83919EB9-6795-8C98-7EAE-92C5A22401A8}"/>
              </a:ext>
            </a:extLst>
          </p:cNvPr>
          <p:cNvSpPr/>
          <p:nvPr/>
        </p:nvSpPr>
        <p:spPr>
          <a:xfrm>
            <a:off x="2764037" y="680726"/>
            <a:ext cx="7325807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Look at the word and say the right number.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C9B18E82-23D1-29E8-85A6-FDFF79A70267}"/>
              </a:ext>
            </a:extLst>
          </p:cNvPr>
          <p:cNvSpPr/>
          <p:nvPr/>
        </p:nvSpPr>
        <p:spPr>
          <a:xfrm>
            <a:off x="42345" y="3976786"/>
            <a:ext cx="3056028" cy="19279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A3967879-E636-C45D-71F2-0CE6BFA6C6C7}"/>
              </a:ext>
            </a:extLst>
          </p:cNvPr>
          <p:cNvSpPr/>
          <p:nvPr/>
        </p:nvSpPr>
        <p:spPr>
          <a:xfrm>
            <a:off x="2717284" y="3372138"/>
            <a:ext cx="3246483" cy="1873388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494A7EF3-5D69-0019-465A-F5211AC22DB0}"/>
              </a:ext>
            </a:extLst>
          </p:cNvPr>
          <p:cNvSpPr/>
          <p:nvPr/>
        </p:nvSpPr>
        <p:spPr>
          <a:xfrm>
            <a:off x="5403548" y="2738735"/>
            <a:ext cx="3246483" cy="1873388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295216D7-7A28-8AB5-7ADC-3FCF35FE9C3B}"/>
              </a:ext>
            </a:extLst>
          </p:cNvPr>
          <p:cNvSpPr/>
          <p:nvPr/>
        </p:nvSpPr>
        <p:spPr>
          <a:xfrm>
            <a:off x="8148925" y="2059345"/>
            <a:ext cx="3246483" cy="2057198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B5307C-C2AF-D641-590D-D7C88B863F1A}"/>
              </a:ext>
            </a:extLst>
          </p:cNvPr>
          <p:cNvSpPr txBox="1"/>
          <p:nvPr/>
        </p:nvSpPr>
        <p:spPr>
          <a:xfrm>
            <a:off x="1140087" y="4595342"/>
            <a:ext cx="101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A51B69-F985-EA53-66C3-611DB8EDB941}"/>
              </a:ext>
            </a:extLst>
          </p:cNvPr>
          <p:cNvSpPr txBox="1"/>
          <p:nvPr/>
        </p:nvSpPr>
        <p:spPr>
          <a:xfrm>
            <a:off x="4073173" y="3932733"/>
            <a:ext cx="101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5CC22C-1ADA-426E-5D06-B778F044BF04}"/>
              </a:ext>
            </a:extLst>
          </p:cNvPr>
          <p:cNvSpPr txBox="1"/>
          <p:nvPr/>
        </p:nvSpPr>
        <p:spPr>
          <a:xfrm>
            <a:off x="6699502" y="3482434"/>
            <a:ext cx="101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363EBE-EF44-3754-4BFB-F14E0640B087}"/>
              </a:ext>
            </a:extLst>
          </p:cNvPr>
          <p:cNvSpPr txBox="1"/>
          <p:nvPr/>
        </p:nvSpPr>
        <p:spPr>
          <a:xfrm>
            <a:off x="9515692" y="2485799"/>
            <a:ext cx="101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54633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>
            <a:extLst>
              <a:ext uri="{FF2B5EF4-FFF2-40B4-BE49-F238E27FC236}">
                <a16:creationId xmlns:a16="http://schemas.microsoft.com/office/drawing/2014/main" id="{B3BEBE41-8124-E28E-AF29-4BE800870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669" y="1943802"/>
            <a:ext cx="2535027" cy="2179649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3BB37CCA-A6D0-D05E-BCFD-03AFE8896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833" y="2446349"/>
            <a:ext cx="2710593" cy="232989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9F9B2683-69FF-182A-AFFC-715CE7449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008" y="3251812"/>
            <a:ext cx="2561997" cy="2054460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F0AF6C-2D8B-DD09-1793-7D43335BB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70" y="3877111"/>
            <a:ext cx="2336976" cy="198664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1F5BAC3-8F70-2F85-7E6F-0F73E3D083B7}"/>
              </a:ext>
            </a:extLst>
          </p:cNvPr>
          <p:cNvCxnSpPr>
            <a:cxnSpLocks/>
          </p:cNvCxnSpPr>
          <p:nvPr/>
        </p:nvCxnSpPr>
        <p:spPr>
          <a:xfrm flipV="1">
            <a:off x="-16852" y="913874"/>
            <a:ext cx="12339484" cy="310844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708EB05-7E37-A58D-9763-4C3FEC044392}"/>
              </a:ext>
            </a:extLst>
          </p:cNvPr>
          <p:cNvSpPr txBox="1"/>
          <p:nvPr/>
        </p:nvSpPr>
        <p:spPr>
          <a:xfrm>
            <a:off x="6754716" y="4919008"/>
            <a:ext cx="52836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srgbClr val="0070C0"/>
                </a:solidFill>
              </a:rPr>
              <a:t>do arts and crafts</a:t>
            </a:r>
          </a:p>
        </p:txBody>
      </p:sp>
      <p:pic>
        <p:nvPicPr>
          <p:cNvPr id="8" name="Graphic 35" descr="Sun">
            <a:extLst>
              <a:ext uri="{FF2B5EF4-FFF2-40B4-BE49-F238E27FC236}">
                <a16:creationId xmlns:a16="http://schemas.microsoft.com/office/drawing/2014/main" id="{0490BC4B-E338-F87D-5704-F1994E2701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50" y="1007826"/>
            <a:ext cx="1935263" cy="1935263"/>
          </a:xfrm>
          <a:prstGeom prst="rect">
            <a:avLst/>
          </a:prstGeom>
        </p:spPr>
      </p:pic>
      <p:pic>
        <p:nvPicPr>
          <p:cNvPr id="9" name="Graphic 37" descr="Clothes hanger">
            <a:extLst>
              <a:ext uri="{FF2B5EF4-FFF2-40B4-BE49-F238E27FC236}">
                <a16:creationId xmlns:a16="http://schemas.microsoft.com/office/drawing/2014/main" id="{C2DF60F5-AB21-9019-952B-FD02A3D237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75162" y="3278697"/>
            <a:ext cx="914400" cy="914400"/>
          </a:xfrm>
          <a:prstGeom prst="rect">
            <a:avLst/>
          </a:prstGeom>
        </p:spPr>
      </p:pic>
      <p:pic>
        <p:nvPicPr>
          <p:cNvPr id="10" name="Graphic 41" descr="Clothes hanger">
            <a:extLst>
              <a:ext uri="{FF2B5EF4-FFF2-40B4-BE49-F238E27FC236}">
                <a16:creationId xmlns:a16="http://schemas.microsoft.com/office/drawing/2014/main" id="{E9C1778B-FD96-E598-5E51-AA96F0E897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91548" y="2634740"/>
            <a:ext cx="914400" cy="914400"/>
          </a:xfrm>
          <a:prstGeom prst="rect">
            <a:avLst/>
          </a:prstGeom>
        </p:spPr>
      </p:pic>
      <p:pic>
        <p:nvPicPr>
          <p:cNvPr id="11" name="Graphic 44" descr="Clothes hanger">
            <a:extLst>
              <a:ext uri="{FF2B5EF4-FFF2-40B4-BE49-F238E27FC236}">
                <a16:creationId xmlns:a16="http://schemas.microsoft.com/office/drawing/2014/main" id="{5A418106-CDDC-79F2-BB4A-30DE9EA44E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02164" y="1831077"/>
            <a:ext cx="957956" cy="957956"/>
          </a:xfrm>
          <a:prstGeom prst="rect">
            <a:avLst/>
          </a:prstGeom>
        </p:spPr>
      </p:pic>
      <p:pic>
        <p:nvPicPr>
          <p:cNvPr id="12" name="Graphic 45" descr="Clothes hanger">
            <a:extLst>
              <a:ext uri="{FF2B5EF4-FFF2-40B4-BE49-F238E27FC236}">
                <a16:creationId xmlns:a16="http://schemas.microsoft.com/office/drawing/2014/main" id="{94205E99-F5ED-4571-EC64-A973D0C907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49153" y="1312555"/>
            <a:ext cx="951802" cy="951802"/>
          </a:xfrm>
          <a:prstGeom prst="rect">
            <a:avLst/>
          </a:prstGeom>
        </p:spPr>
      </p:pic>
      <p:sp>
        <p:nvSpPr>
          <p:cNvPr id="19" name="Rectangle: Rounded Corners 56">
            <a:extLst>
              <a:ext uri="{FF2B5EF4-FFF2-40B4-BE49-F238E27FC236}">
                <a16:creationId xmlns:a16="http://schemas.microsoft.com/office/drawing/2014/main" id="{83919EB9-6795-8C98-7EAE-92C5A22401A8}"/>
              </a:ext>
            </a:extLst>
          </p:cNvPr>
          <p:cNvSpPr/>
          <p:nvPr/>
        </p:nvSpPr>
        <p:spPr>
          <a:xfrm>
            <a:off x="2764037" y="680726"/>
            <a:ext cx="7325807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Look at the word and say the right number.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C9B18E82-23D1-29E8-85A6-FDFF79A70267}"/>
              </a:ext>
            </a:extLst>
          </p:cNvPr>
          <p:cNvSpPr/>
          <p:nvPr/>
        </p:nvSpPr>
        <p:spPr>
          <a:xfrm>
            <a:off x="94961" y="3928570"/>
            <a:ext cx="3108651" cy="204584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A3967879-E636-C45D-71F2-0CE6BFA6C6C7}"/>
              </a:ext>
            </a:extLst>
          </p:cNvPr>
          <p:cNvSpPr/>
          <p:nvPr/>
        </p:nvSpPr>
        <p:spPr>
          <a:xfrm>
            <a:off x="2823802" y="3273981"/>
            <a:ext cx="3124039" cy="198664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494A7EF3-5D69-0019-465A-F5211AC22DB0}"/>
              </a:ext>
            </a:extLst>
          </p:cNvPr>
          <p:cNvSpPr/>
          <p:nvPr/>
        </p:nvSpPr>
        <p:spPr>
          <a:xfrm>
            <a:off x="5659192" y="2482496"/>
            <a:ext cx="3124039" cy="2256227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295216D7-7A28-8AB5-7ADC-3FCF35FE9C3B}"/>
              </a:ext>
            </a:extLst>
          </p:cNvPr>
          <p:cNvSpPr/>
          <p:nvPr/>
        </p:nvSpPr>
        <p:spPr>
          <a:xfrm>
            <a:off x="8244504" y="2088499"/>
            <a:ext cx="2951356" cy="2006881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F5B08A-B3CC-AB28-9541-A7CFFD042B6D}"/>
              </a:ext>
            </a:extLst>
          </p:cNvPr>
          <p:cNvSpPr txBox="1"/>
          <p:nvPr/>
        </p:nvSpPr>
        <p:spPr>
          <a:xfrm>
            <a:off x="1400656" y="4561887"/>
            <a:ext cx="101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F41120-DF90-495A-95E1-A674F3F3CCB9}"/>
              </a:ext>
            </a:extLst>
          </p:cNvPr>
          <p:cNvSpPr txBox="1"/>
          <p:nvPr/>
        </p:nvSpPr>
        <p:spPr>
          <a:xfrm>
            <a:off x="4096760" y="3843046"/>
            <a:ext cx="101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4224C4-6C60-8EEA-374E-1463A4637A3A}"/>
              </a:ext>
            </a:extLst>
          </p:cNvPr>
          <p:cNvSpPr txBox="1"/>
          <p:nvPr/>
        </p:nvSpPr>
        <p:spPr>
          <a:xfrm>
            <a:off x="7012012" y="3351601"/>
            <a:ext cx="101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7DAB15-99AD-B951-CC64-F41980C8C25A}"/>
              </a:ext>
            </a:extLst>
          </p:cNvPr>
          <p:cNvSpPr txBox="1"/>
          <p:nvPr/>
        </p:nvSpPr>
        <p:spPr>
          <a:xfrm>
            <a:off x="9396562" y="2718355"/>
            <a:ext cx="101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431711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Hình ảnh 25">
            <a:extLst>
              <a:ext uri="{FF2B5EF4-FFF2-40B4-BE49-F238E27FC236}">
                <a16:creationId xmlns:a16="http://schemas.microsoft.com/office/drawing/2014/main" id="{EDB8B804-363D-0E83-0F8F-7B06E2199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669" y="1943802"/>
            <a:ext cx="2535027" cy="2179649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89F591E-DD6B-F28C-A4F5-BD7B43304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833" y="2446349"/>
            <a:ext cx="2710593" cy="2329892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0599ECF4-BEC3-BEE3-2B65-04D00EC7A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008" y="3251812"/>
            <a:ext cx="2561997" cy="2054460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06A376BE-E3CC-C777-8D8F-443D21A94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70" y="3877111"/>
            <a:ext cx="2336976" cy="198664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1F5BAC3-8F70-2F85-7E6F-0F73E3D083B7}"/>
              </a:ext>
            </a:extLst>
          </p:cNvPr>
          <p:cNvCxnSpPr>
            <a:cxnSpLocks/>
          </p:cNvCxnSpPr>
          <p:nvPr/>
        </p:nvCxnSpPr>
        <p:spPr>
          <a:xfrm flipV="1">
            <a:off x="-16852" y="913874"/>
            <a:ext cx="12339484" cy="310844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708EB05-7E37-A58D-9763-4C3FEC044392}"/>
              </a:ext>
            </a:extLst>
          </p:cNvPr>
          <p:cNvSpPr txBox="1"/>
          <p:nvPr/>
        </p:nvSpPr>
        <p:spPr>
          <a:xfrm>
            <a:off x="5925614" y="5206995"/>
            <a:ext cx="6247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srgbClr val="0070C0"/>
                </a:solidFill>
              </a:rPr>
              <a:t>make a snowman</a:t>
            </a:r>
          </a:p>
        </p:txBody>
      </p:sp>
      <p:pic>
        <p:nvPicPr>
          <p:cNvPr id="8" name="Graphic 35" descr="Sun">
            <a:extLst>
              <a:ext uri="{FF2B5EF4-FFF2-40B4-BE49-F238E27FC236}">
                <a16:creationId xmlns:a16="http://schemas.microsoft.com/office/drawing/2014/main" id="{0490BC4B-E338-F87D-5704-F1994E2701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50" y="1007826"/>
            <a:ext cx="1935263" cy="1935263"/>
          </a:xfrm>
          <a:prstGeom prst="rect">
            <a:avLst/>
          </a:prstGeom>
        </p:spPr>
      </p:pic>
      <p:pic>
        <p:nvPicPr>
          <p:cNvPr id="9" name="Graphic 37" descr="Clothes hanger">
            <a:extLst>
              <a:ext uri="{FF2B5EF4-FFF2-40B4-BE49-F238E27FC236}">
                <a16:creationId xmlns:a16="http://schemas.microsoft.com/office/drawing/2014/main" id="{C2DF60F5-AB21-9019-952B-FD02A3D237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75162" y="3278697"/>
            <a:ext cx="914400" cy="914400"/>
          </a:xfrm>
          <a:prstGeom prst="rect">
            <a:avLst/>
          </a:prstGeom>
        </p:spPr>
      </p:pic>
      <p:pic>
        <p:nvPicPr>
          <p:cNvPr id="10" name="Graphic 41" descr="Clothes hanger">
            <a:extLst>
              <a:ext uri="{FF2B5EF4-FFF2-40B4-BE49-F238E27FC236}">
                <a16:creationId xmlns:a16="http://schemas.microsoft.com/office/drawing/2014/main" id="{E9C1778B-FD96-E598-5E51-AA96F0E897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91548" y="2634740"/>
            <a:ext cx="914400" cy="914400"/>
          </a:xfrm>
          <a:prstGeom prst="rect">
            <a:avLst/>
          </a:prstGeom>
        </p:spPr>
      </p:pic>
      <p:pic>
        <p:nvPicPr>
          <p:cNvPr id="11" name="Graphic 44" descr="Clothes hanger">
            <a:extLst>
              <a:ext uri="{FF2B5EF4-FFF2-40B4-BE49-F238E27FC236}">
                <a16:creationId xmlns:a16="http://schemas.microsoft.com/office/drawing/2014/main" id="{5A418106-CDDC-79F2-BB4A-30DE9EA44E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02164" y="1831077"/>
            <a:ext cx="957956" cy="957956"/>
          </a:xfrm>
          <a:prstGeom prst="rect">
            <a:avLst/>
          </a:prstGeom>
        </p:spPr>
      </p:pic>
      <p:pic>
        <p:nvPicPr>
          <p:cNvPr id="12" name="Graphic 45" descr="Clothes hanger">
            <a:extLst>
              <a:ext uri="{FF2B5EF4-FFF2-40B4-BE49-F238E27FC236}">
                <a16:creationId xmlns:a16="http://schemas.microsoft.com/office/drawing/2014/main" id="{94205E99-F5ED-4571-EC64-A973D0C907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49153" y="1312555"/>
            <a:ext cx="951802" cy="951802"/>
          </a:xfrm>
          <a:prstGeom prst="rect">
            <a:avLst/>
          </a:prstGeom>
        </p:spPr>
      </p:pic>
      <p:sp>
        <p:nvSpPr>
          <p:cNvPr id="19" name="Rectangle: Rounded Corners 56">
            <a:extLst>
              <a:ext uri="{FF2B5EF4-FFF2-40B4-BE49-F238E27FC236}">
                <a16:creationId xmlns:a16="http://schemas.microsoft.com/office/drawing/2014/main" id="{83919EB9-6795-8C98-7EAE-92C5A22401A8}"/>
              </a:ext>
            </a:extLst>
          </p:cNvPr>
          <p:cNvSpPr/>
          <p:nvPr/>
        </p:nvSpPr>
        <p:spPr>
          <a:xfrm>
            <a:off x="2764037" y="680726"/>
            <a:ext cx="7325807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Look at the word and say the right number.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C9B18E82-23D1-29E8-85A6-FDFF79A70267}"/>
              </a:ext>
            </a:extLst>
          </p:cNvPr>
          <p:cNvSpPr/>
          <p:nvPr/>
        </p:nvSpPr>
        <p:spPr>
          <a:xfrm>
            <a:off x="-58840" y="3914912"/>
            <a:ext cx="3164841" cy="201251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A3967879-E636-C45D-71F2-0CE6BFA6C6C7}"/>
              </a:ext>
            </a:extLst>
          </p:cNvPr>
          <p:cNvSpPr/>
          <p:nvPr/>
        </p:nvSpPr>
        <p:spPr>
          <a:xfrm>
            <a:off x="2684735" y="3254643"/>
            <a:ext cx="3164841" cy="2012516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494A7EF3-5D69-0019-465A-F5211AC22DB0}"/>
              </a:ext>
            </a:extLst>
          </p:cNvPr>
          <p:cNvSpPr/>
          <p:nvPr/>
        </p:nvSpPr>
        <p:spPr>
          <a:xfrm>
            <a:off x="5581872" y="2525621"/>
            <a:ext cx="3164841" cy="2107798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295216D7-7A28-8AB5-7ADC-3FCF35FE9C3B}"/>
              </a:ext>
            </a:extLst>
          </p:cNvPr>
          <p:cNvSpPr/>
          <p:nvPr/>
        </p:nvSpPr>
        <p:spPr>
          <a:xfrm>
            <a:off x="8121645" y="2060371"/>
            <a:ext cx="3164841" cy="2012516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557FCA-91EE-CC8D-FB33-51EE8694647F}"/>
              </a:ext>
            </a:extLst>
          </p:cNvPr>
          <p:cNvSpPr txBox="1"/>
          <p:nvPr/>
        </p:nvSpPr>
        <p:spPr>
          <a:xfrm>
            <a:off x="1239616" y="4493470"/>
            <a:ext cx="101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16E07F-2FCF-C3B8-B64C-7BC4CDD69C8E}"/>
              </a:ext>
            </a:extLst>
          </p:cNvPr>
          <p:cNvSpPr txBox="1"/>
          <p:nvPr/>
        </p:nvSpPr>
        <p:spPr>
          <a:xfrm>
            <a:off x="4106067" y="3709801"/>
            <a:ext cx="101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9852A8-6E76-D149-A008-D89294F9B91D}"/>
              </a:ext>
            </a:extLst>
          </p:cNvPr>
          <p:cNvSpPr txBox="1"/>
          <p:nvPr/>
        </p:nvSpPr>
        <p:spPr>
          <a:xfrm>
            <a:off x="6963041" y="3138213"/>
            <a:ext cx="101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490D47-3209-7B1E-3E1C-6365F35179DE}"/>
              </a:ext>
            </a:extLst>
          </p:cNvPr>
          <p:cNvSpPr txBox="1"/>
          <p:nvPr/>
        </p:nvSpPr>
        <p:spPr>
          <a:xfrm>
            <a:off x="9482132" y="2693367"/>
            <a:ext cx="101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5637629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511</Words>
  <Application>Microsoft Office PowerPoint</Application>
  <PresentationFormat>Widescreen</PresentationFormat>
  <Paragraphs>136</Paragraphs>
  <Slides>40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39</cp:revision>
  <dcterms:created xsi:type="dcterms:W3CDTF">2023-01-31T08:21:18Z</dcterms:created>
  <dcterms:modified xsi:type="dcterms:W3CDTF">2024-07-23T03:01:15Z</dcterms:modified>
</cp:coreProperties>
</file>