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95" r:id="rId3"/>
    <p:sldId id="348" r:id="rId4"/>
    <p:sldId id="257" r:id="rId5"/>
    <p:sldId id="301" r:id="rId6"/>
    <p:sldId id="347" r:id="rId7"/>
    <p:sldId id="345" r:id="rId8"/>
    <p:sldId id="349" r:id="rId9"/>
    <p:sldId id="285" r:id="rId10"/>
    <p:sldId id="265" r:id="rId11"/>
    <p:sldId id="304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2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Tạo 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Lưu tệp với tên của em;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Thoát 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em tạo tệp trình chiếu; nhập văn bản; thực hiện trình chiếu và lưu tệp.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57445" y="2257922"/>
            <a:ext cx="7258051" cy="2728416"/>
            <a:chOff x="6037441" y="2784139"/>
            <a:chExt cx="7552142" cy="4484323"/>
          </a:xfrm>
        </p:grpSpPr>
        <p:sp>
          <p:nvSpPr>
            <p:cNvPr id="7" name="Rectangle 6"/>
            <p:cNvSpPr/>
            <p:nvPr/>
          </p:nvSpPr>
          <p:spPr>
            <a:xfrm>
              <a:off x="6334407" y="3402837"/>
              <a:ext cx="7072959" cy="3308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1200"/>
                </a:spcAft>
              </a:pP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khởi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thoát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khỏi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3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37441" y="2784139"/>
              <a:ext cx="7552142" cy="44843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8724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 VOI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8880"/>
            <a:ext cx="10515600" cy="33908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Nang </a:t>
            </a:r>
            <a:r>
              <a:rPr lang="en-US" dirty="0" err="1"/>
              <a:t>khoang</a:t>
            </a:r>
            <a:r>
              <a:rPr lang="en-US" dirty="0"/>
              <a:t> 6000 kg </a:t>
            </a:r>
          </a:p>
          <a:p>
            <a:pPr marL="0" indent="0" algn="ctr">
              <a:buNone/>
            </a:pPr>
            <a:r>
              <a:rPr lang="en-US" dirty="0"/>
              <a:t>Cao </a:t>
            </a:r>
            <a:r>
              <a:rPr lang="en-US" dirty="0" err="1"/>
              <a:t>khoang</a:t>
            </a:r>
            <a:r>
              <a:rPr lang="en-US" dirty="0"/>
              <a:t> 3 m </a:t>
            </a:r>
          </a:p>
          <a:p>
            <a:pPr marL="0" indent="0" algn="ctr">
              <a:buNone/>
            </a:pPr>
            <a:r>
              <a:rPr lang="en-US" dirty="0"/>
              <a:t>Song den 70 </a:t>
            </a:r>
            <a:r>
              <a:rPr lang="en-US" dirty="0" err="1"/>
              <a:t>nam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dirty="0"/>
              <a:t>An </a:t>
            </a:r>
            <a:r>
              <a:rPr lang="en-US" dirty="0" err="1"/>
              <a:t>thuc</a:t>
            </a:r>
            <a:r>
              <a:rPr lang="en-US" dirty="0"/>
              <a:t> vat</a:t>
            </a:r>
          </a:p>
        </p:txBody>
      </p:sp>
    </p:spTree>
    <p:extLst>
      <p:ext uri="{BB962C8B-B14F-4D97-AF65-F5344CB8AC3E}">
        <p14:creationId xmlns:p14="http://schemas.microsoft.com/office/powerpoint/2010/main" val="343004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878928"/>
            <a:ext cx="8431305" cy="1874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2779852" y="2809727"/>
            <a:ext cx="6426918" cy="991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ổ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lưu 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ở 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srgbClr val="3333CC"/>
                </a:solidFill>
              </a:rPr>
              <a:t>Nháy chuột vào biểu tượng</a:t>
            </a:r>
            <a:r>
              <a:rPr lang="en-US" sz="2400" dirty="0">
                <a:solidFill>
                  <a:srgbClr val="3333CC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vi-VN" sz="2400" dirty="0"/>
              <a:t> </a:t>
            </a:r>
            <a:r>
              <a:rPr lang="vi-VN" sz="2400" dirty="0">
                <a:solidFill>
                  <a:srgbClr val="3333CC"/>
                </a:solidFill>
              </a:rPr>
              <a:t>Nháy chuột vào biểu tượng </a:t>
            </a:r>
            <a:endParaRPr lang="en-US" sz="2400" dirty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vi-VN" sz="2400" dirty="0">
                <a:solidFill>
                  <a:srgbClr val="3333CC"/>
                </a:solidFill>
              </a:rPr>
              <a:t>Chọn ổ đĩa </a:t>
            </a:r>
            <a:r>
              <a:rPr lang="vi-VN" sz="2400" b="1" dirty="0">
                <a:solidFill>
                  <a:srgbClr val="3333CC"/>
                </a:solidFill>
              </a:rPr>
              <a:t>D:</a:t>
            </a:r>
            <a:r>
              <a:rPr lang="vi-VN" sz="2400" dirty="0">
                <a:solidFill>
                  <a:srgbClr val="3333CC"/>
                </a:solidFill>
              </a:rPr>
              <a:t>; nháy chuột vào thư mục </a:t>
            </a:r>
            <a:r>
              <a:rPr lang="vi-VN" sz="2400" b="1" dirty="0">
                <a:solidFill>
                  <a:srgbClr val="3333CC"/>
                </a:solidFill>
              </a:rPr>
              <a:t>Tin hoc</a:t>
            </a:r>
            <a:r>
              <a:rPr lang="vi-VN" sz="2400" dirty="0">
                <a:solidFill>
                  <a:srgbClr val="3333CC"/>
                </a:solidFill>
              </a:rPr>
              <a:t>; nháy chuột vào nút lệnh </a:t>
            </a:r>
            <a:r>
              <a:rPr lang="vi-VN" sz="2400" b="1" dirty="0">
                <a:solidFill>
                  <a:srgbClr val="3333CC"/>
                </a:solidFill>
              </a:rPr>
              <a:t>Open</a:t>
            </a:r>
            <a:r>
              <a:rPr lang="vi-VN" sz="2400" dirty="0">
                <a:solidFill>
                  <a:srgbClr val="3333CC"/>
                </a:solidFill>
              </a:rPr>
              <a:t>; </a:t>
            </a:r>
            <a:endParaRPr lang="en-US" sz="2400" dirty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261" y="1755224"/>
            <a:ext cx="1347788" cy="4821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0624" y="2809782"/>
            <a:ext cx="6045992" cy="390647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>
                <a:solidFill>
                  <a:srgbClr val="3333CC"/>
                </a:solidFill>
              </a:rPr>
              <a:t>Trong 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    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2202" y="396045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56379" y="4427651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40248" y="6403853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2726" y="3335414"/>
            <a:ext cx="6917657" cy="317898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5612537" y="5088529"/>
            <a:ext cx="6103214" cy="3242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762176" y="6177122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6" y="1243007"/>
            <a:ext cx="11072813" cy="5143505"/>
            <a:chOff x="542926" y="1557343"/>
            <a:chExt cx="11072813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3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88682" y="1799153"/>
                <a:ext cx="9608136" cy="4773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ý</a:t>
                </a:r>
                <a:r>
                  <a:rPr lang="en-US" sz="2300" dirty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hình 23.3; </a:t>
                </a: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>
                    <a:solidFill>
                      <a:srgbClr val="3333CC"/>
                    </a:solidFill>
                  </a:rPr>
                  <a:t> Lưu tệp trình chiếu với tên là</a:t>
                </a:r>
                <a:r>
                  <a:rPr lang="en-US" sz="2300" dirty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ổ 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2628357" y="2668557"/>
            <a:ext cx="6115593" cy="26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426</Words>
  <Application>Microsoft Office PowerPoint</Application>
  <PresentationFormat>Widescreen</PresentationFormat>
  <Paragraphs>70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CON 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458</cp:revision>
  <dcterms:created xsi:type="dcterms:W3CDTF">2022-01-27T15:18:21Z</dcterms:created>
  <dcterms:modified xsi:type="dcterms:W3CDTF">2024-02-26T02:10:09Z</dcterms:modified>
</cp:coreProperties>
</file>