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8" r:id="rId2"/>
    <p:sldId id="499" r:id="rId3"/>
    <p:sldId id="284" r:id="rId4"/>
    <p:sldId id="276" r:id="rId5"/>
    <p:sldId id="272" r:id="rId6"/>
    <p:sldId id="292" r:id="rId7"/>
    <p:sldId id="260" r:id="rId8"/>
    <p:sldId id="274" r:id="rId9"/>
    <p:sldId id="290" r:id="rId10"/>
    <p:sldId id="265" r:id="rId11"/>
    <p:sldId id="291" r:id="rId12"/>
    <p:sldId id="279" r:id="rId13"/>
    <p:sldId id="293" r:id="rId14"/>
    <p:sldId id="294" r:id="rId15"/>
    <p:sldId id="295" r:id="rId16"/>
    <p:sldId id="296" r:id="rId17"/>
    <p:sldId id="297" r:id="rId18"/>
    <p:sldId id="504" r:id="rId19"/>
    <p:sldId id="502" r:id="rId20"/>
    <p:sldId id="28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71DBE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61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5" d="100"/>
          <a:sy n="75" d="100"/>
        </p:scale>
        <p:origin x="3132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11E117-DE7B-4911-B951-C3BFECD5B60D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35B81-BB86-4C0D-858D-4A2A4541F00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35B81-BB86-4C0D-858D-4A2A4541F00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1EEC9-52FC-4592-84BE-1A3E3F24B29B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674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C15F-3251-4ED6-BF82-8E2800580CC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9C47-3D05-4964-80BD-DBF58A670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C15F-3251-4ED6-BF82-8E2800580CC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9C47-3D05-4964-80BD-DBF58A670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C15F-3251-4ED6-BF82-8E2800580CC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9C47-3D05-4964-80BD-DBF58A670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95A4D81-E597-4E70-9B4E-A61FE0AD3B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A40BDD6-E2B6-4DAD-87E5-A9D8A5A136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3A8044D-2263-459F-A044-5C211ABAC2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6DE559-EDF0-4F25-B6A0-F5ABF4DAFE9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52120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6041CBC-6A1D-4260-BF5E-EAAE945307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5A33FFC-D22A-4620-9FD7-304274E597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1DCFB84-C5AA-4433-8CBB-D175E2552E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6725FF-25B8-4127-9D80-7311678D2E5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81521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C15F-3251-4ED6-BF82-8E2800580CC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9C47-3D05-4964-80BD-DBF58A670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C15F-3251-4ED6-BF82-8E2800580CC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9C47-3D05-4964-80BD-DBF58A670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C15F-3251-4ED6-BF82-8E2800580CC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9C47-3D05-4964-80BD-DBF58A670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C15F-3251-4ED6-BF82-8E2800580CC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9C47-3D05-4964-80BD-DBF58A670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C15F-3251-4ED6-BF82-8E2800580CC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9C47-3D05-4964-80BD-DBF58A670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C15F-3251-4ED6-BF82-8E2800580CC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9C47-3D05-4964-80BD-DBF58A670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C15F-3251-4ED6-BF82-8E2800580CC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9C47-3D05-4964-80BD-DBF58A670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C15F-3251-4ED6-BF82-8E2800580CC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9C47-3D05-4964-80BD-DBF58A670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BC15F-3251-4ED6-BF82-8E2800580CC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D9C47-3D05-4964-80BD-DBF58A670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eg"/><Relationship Id="rId5" Type="http://schemas.openxmlformats.org/officeDocument/2006/relationships/image" Target="../media/image16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w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ết quả hình ảnh cho hình nền pp cho trẻ em">
            <a:extLst>
              <a:ext uri="{FF2B5EF4-FFF2-40B4-BE49-F238E27FC236}">
                <a16:creationId xmlns:a16="http://schemas.microsoft.com/office/drawing/2014/main" id="{996112FF-4AB7-434E-B346-81745E24C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4290"/>
            <a:ext cx="9144000" cy="664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01E14E-989E-4B98-B131-BE7EE20D2E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96" y="-39694"/>
            <a:ext cx="1495425" cy="295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BFFDAF-17C9-4FE2-84B7-471A4A25AA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28" y="-39696"/>
            <a:ext cx="1495425" cy="295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DB7DF3-E546-443B-A3EC-94557912A7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-39694"/>
            <a:ext cx="1495425" cy="295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38CF41-209E-4393-858A-93370CE456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-39694"/>
            <a:ext cx="1495425" cy="295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9A528F-11E7-43CE-875F-1E92BD7A2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656" y="-39697"/>
            <a:ext cx="1495425" cy="295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652B9B-2055-42E9-964B-74A8D73C3C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3" y="-37204"/>
            <a:ext cx="1495425" cy="295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99342D-07F8-461E-91AE-5ABD5C0B4A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4871" y="707328"/>
            <a:ext cx="1495425" cy="295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7FD2D1-8F44-493F-95EF-79DA3B4D15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4871" y="2047875"/>
            <a:ext cx="1495425" cy="295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968CC9-A8B7-43D8-A9A0-462FE773E3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4871" y="5980793"/>
            <a:ext cx="1495425" cy="295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C86C76-4553-4948-B720-883A5D7B87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4871" y="3362316"/>
            <a:ext cx="1495425" cy="295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ACEA00-688E-48E5-9225-A3D91612E0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4871" y="4662483"/>
            <a:ext cx="1495425" cy="295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032600-0173-42CC-A0AC-6B99AEA79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97" y="6613060"/>
            <a:ext cx="1495425" cy="2952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B5B9DE-2064-44A0-8D2C-58777FAA52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27" y="6613058"/>
            <a:ext cx="1495425" cy="2952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852CF1-1BF7-402F-A835-E9E3085E9C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6613060"/>
            <a:ext cx="1495425" cy="2952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031B63-E3A2-45C2-8AF6-260CAA1F37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6613060"/>
            <a:ext cx="1495425" cy="2952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727634-C1DE-43C6-9FFE-BBDE9762C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655" y="6613057"/>
            <a:ext cx="1495425" cy="2952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514BB0-D3A6-4915-BAC4-363FBE745F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2" y="6615550"/>
            <a:ext cx="1495425" cy="2952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F8F5B1-40BE-4792-9CDC-CB1717D94C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14" y="4923518"/>
            <a:ext cx="658092" cy="17190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59F08A6-F1B7-4772-97AE-E381D21576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632" y="5757568"/>
            <a:ext cx="3810000" cy="457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60FE76-7B22-4646-BBB2-04118DE4E1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914" y="4856378"/>
            <a:ext cx="658092" cy="17190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C51896-23D9-4D9A-A6BC-353B387DB5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54" y="2527289"/>
            <a:ext cx="3790950" cy="1885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C643AEE-1E79-4CA5-A0D6-42C43C56C5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5085185"/>
            <a:ext cx="3790950" cy="15997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D35C446-2281-46B3-AC02-0CB7841898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097" y="135780"/>
            <a:ext cx="762000" cy="26264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71557D-F63C-42F7-AF5A-0D88114402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3375" y="-699067"/>
            <a:ext cx="857250" cy="28575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64AFEFE-B6FB-4799-BCFD-6FE73D6368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54" y="943543"/>
            <a:ext cx="3790950" cy="18859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C540D27-C02C-44DF-BF16-FB713AC427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11" y="988447"/>
            <a:ext cx="3790950" cy="18859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482F4BF-4FB4-409B-B845-6668ACCF98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418" y="-283272"/>
            <a:ext cx="3790950" cy="18859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F8BE641-A3B7-4F16-A579-9CE1A36B18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39" y="77948"/>
            <a:ext cx="762000" cy="262646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5BD2840-EC22-490A-865D-E749FFD755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505938"/>
            <a:ext cx="3790950" cy="188595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2F6F198-674D-4953-A882-44B20EB368DD}"/>
              </a:ext>
            </a:extLst>
          </p:cNvPr>
          <p:cNvSpPr/>
          <p:nvPr/>
        </p:nvSpPr>
        <p:spPr>
          <a:xfrm>
            <a:off x="827687" y="2006744"/>
            <a:ext cx="7766585" cy="2883111"/>
          </a:xfrm>
          <a:prstGeom prst="rect">
            <a:avLst/>
          </a:prstGeom>
          <a:noFill/>
          <a:ln>
            <a:noFill/>
          </a:ln>
          <a:effectLst>
            <a:glow rad="838200">
              <a:srgbClr val="FFFF00">
                <a:alpha val="43000"/>
              </a:srgbClr>
            </a:glow>
            <a:outerShdw blurRad="292100" dist="139700" dir="1626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flood" dir="t"/>
          </a:scene3d>
          <a:sp3d>
            <a:bevelT w="190500" h="304800"/>
            <a:bevelB w="19050"/>
          </a:sp3d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8575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ln w="28575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dirty="0">
                <a:ln w="28575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6000" b="1" dirty="0">
                <a:ln w="28575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6000" b="1" dirty="0">
                <a:ln w="28575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28575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dirty="0">
                <a:ln w="28575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b="1" dirty="0">
                <a:ln w="28575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</a:p>
          <a:p>
            <a:pPr algn="ctr">
              <a:defRPr/>
            </a:pPr>
            <a:r>
              <a:rPr lang="en-US" sz="6000" b="1" dirty="0" err="1">
                <a:ln w="28575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6000" b="1" dirty="0">
                <a:ln w="28575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19</a:t>
            </a:r>
          </a:p>
        </p:txBody>
      </p:sp>
      <p:sp>
        <p:nvSpPr>
          <p:cNvPr id="39" name="Text Box 6">
            <a:extLst>
              <a:ext uri="{FF2B5EF4-FFF2-40B4-BE49-F238E27FC236}">
                <a16:creationId xmlns:a16="http://schemas.microsoft.com/office/drawing/2014/main" id="{9F7EBC11-D7E6-4B6C-A18B-FC25CCCBA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7752" y="2508026"/>
            <a:ext cx="34664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dirty="0">
                <a:solidFill>
                  <a:srgbClr val="FF0000"/>
                </a:solidFill>
                <a:latin typeface=".VnArial Narrow" pitchFamily="34" charset="0"/>
                <a:sym typeface="Wingdings" pitchFamily="2" charset="2"/>
              </a:rPr>
              <a:t></a:t>
            </a:r>
            <a:endParaRPr lang="en-US" sz="9600" dirty="0">
              <a:solidFill>
                <a:srgbClr val="FF0000"/>
              </a:solidFill>
              <a:latin typeface=".VnArial Narrow" pitchFamily="34" charset="0"/>
              <a:sym typeface="Webdings" pitchFamily="18" charset="2"/>
            </a:endParaRPr>
          </a:p>
        </p:txBody>
      </p:sp>
      <p:sp>
        <p:nvSpPr>
          <p:cNvPr id="40" name="Text Box 5">
            <a:extLst>
              <a:ext uri="{FF2B5EF4-FFF2-40B4-BE49-F238E27FC236}">
                <a16:creationId xmlns:a16="http://schemas.microsoft.com/office/drawing/2014/main" id="{543F3595-3FD7-48FE-8657-0A4D2C4A8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9952" y="2508026"/>
            <a:ext cx="685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dirty="0">
                <a:solidFill>
                  <a:srgbClr val="000000"/>
                </a:solidFill>
                <a:latin typeface=".VnArial Narrow" pitchFamily="34" charset="0"/>
                <a:sym typeface="Wingdings" pitchFamily="2" charset="2"/>
              </a:rPr>
              <a:t></a:t>
            </a:r>
            <a:endParaRPr lang="en-US" sz="4800" dirty="0">
              <a:solidFill>
                <a:srgbClr val="000000"/>
              </a:solidFill>
              <a:latin typeface=".VnArial Narrow" pitchFamily="34" charset="0"/>
              <a:sym typeface="Webdings" pitchFamily="18" charset="2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27E381D-9790-4C0A-931F-F4E36309C332}"/>
              </a:ext>
            </a:extLst>
          </p:cNvPr>
          <p:cNvSpPr/>
          <p:nvPr/>
        </p:nvSpPr>
        <p:spPr>
          <a:xfrm>
            <a:off x="960028" y="4311000"/>
            <a:ext cx="7045647" cy="15662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28575" cmpd="sng">
                  <a:solidFill>
                    <a:srgbClr val="FF0000"/>
                  </a:solidFill>
                  <a:prstDash val="solid"/>
                </a:ln>
                <a:solidFill>
                  <a:srgbClr val="000099"/>
                </a:solidFill>
                <a:effectLst/>
              </a:rPr>
              <a:t>Bài</a:t>
            </a:r>
            <a:r>
              <a:rPr lang="en-US" sz="5400" b="1" cap="none" spc="0" dirty="0">
                <a:ln w="28575" cmpd="sng">
                  <a:solidFill>
                    <a:srgbClr val="FF0000"/>
                  </a:solidFill>
                  <a:prstDash val="solid"/>
                </a:ln>
                <a:solidFill>
                  <a:srgbClr val="000099"/>
                </a:solidFill>
                <a:effectLst/>
              </a:rPr>
              <a:t> 6 THỰC HÀNH TỔNG HỢP</a:t>
            </a:r>
          </a:p>
          <a:p>
            <a:pPr algn="ctr"/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33840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>
            <a:extLst>
              <a:ext uri="{FF2B5EF4-FFF2-40B4-BE49-F238E27FC236}">
                <a16:creationId xmlns:a16="http://schemas.microsoft.com/office/drawing/2014/main" id="{FB980F7B-9AF7-437B-91C0-319145396734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vi-VN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vi-VN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vi-VN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altLang="vi-VN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vi-VN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vi-VN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vi-VN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291" name="Picture 10" descr="ha noi">
            <a:extLst>
              <a:ext uri="{FF2B5EF4-FFF2-40B4-BE49-F238E27FC236}">
                <a16:creationId xmlns:a16="http://schemas.microsoft.com/office/drawing/2014/main" id="{F9AC34AD-994D-452C-A7E3-1AFD7475B35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678" y="1417638"/>
            <a:ext cx="4017122" cy="2468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11" descr="dinhBacho">
            <a:extLst>
              <a:ext uri="{FF2B5EF4-FFF2-40B4-BE49-F238E27FC236}">
                <a16:creationId xmlns:a16="http://schemas.microsoft.com/office/drawing/2014/main" id="{E4FDBD90-BD70-45B5-B1D8-F555BE52B73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7686" y="4191000"/>
            <a:ext cx="3875313" cy="228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12" descr="PLACES30">
            <a:extLst>
              <a:ext uri="{FF2B5EF4-FFF2-40B4-BE49-F238E27FC236}">
                <a16:creationId xmlns:a16="http://schemas.microsoft.com/office/drawing/2014/main" id="{A9270A6C-49C2-4218-8838-A8914987851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4191000"/>
            <a:ext cx="4038600" cy="228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13" descr="ha0383">
            <a:extLst>
              <a:ext uri="{FF2B5EF4-FFF2-40B4-BE49-F238E27FC236}">
                <a16:creationId xmlns:a16="http://schemas.microsoft.com/office/drawing/2014/main" id="{3CD518DC-686A-43F2-B4C6-981414E0011C}"/>
              </a:ext>
            </a:extLst>
          </p:cNvPr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7111" y="1295400"/>
            <a:ext cx="3925887" cy="2590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ay Back Home Khong Loi Nhac C... - Shaun (NhacPro.net)">
            <a:hlinkClick r:id="" action="ppaction://media"/>
            <a:extLst>
              <a:ext uri="{FF2B5EF4-FFF2-40B4-BE49-F238E27FC236}">
                <a16:creationId xmlns:a16="http://schemas.microsoft.com/office/drawing/2014/main" id="{4B17F0BE-0CDC-4FF8-B710-2BD9F88C8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8678" y="2746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07D2DE40-0F08-45E0-85DE-1971FE85E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/>
          </a:p>
        </p:txBody>
      </p:sp>
      <p:sp>
        <p:nvSpPr>
          <p:cNvPr id="14339" name="Text Placeholder 2">
            <a:extLst>
              <a:ext uri="{FF2B5EF4-FFF2-40B4-BE49-F238E27FC236}">
                <a16:creationId xmlns:a16="http://schemas.microsoft.com/office/drawing/2014/main" id="{C1AAD537-8119-4AB5-B3FF-94E67A578A5B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vi-VN" altLang="vi-VN"/>
          </a:p>
        </p:txBody>
      </p:sp>
      <p:pic>
        <p:nvPicPr>
          <p:cNvPr id="14340" name="Content Placeholder 5" descr="Screen Clipping">
            <a:extLst>
              <a:ext uri="{FF2B5EF4-FFF2-40B4-BE49-F238E27FC236}">
                <a16:creationId xmlns:a16="http://schemas.microsoft.com/office/drawing/2014/main" id="{058CFDEC-ACBB-4612-9B26-AE575CBF0521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834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999935-DA01-4301-BEA3-D7CCAB1D1CCE}"/>
              </a:ext>
            </a:extLst>
          </p:cNvPr>
          <p:cNvSpPr/>
          <p:nvPr/>
        </p:nvSpPr>
        <p:spPr>
          <a:xfrm>
            <a:off x="699910" y="334665"/>
            <a:ext cx="7718781" cy="923330"/>
          </a:xfrm>
          <a:prstGeom prst="rect">
            <a:avLst/>
          </a:prstGeom>
          <a:noFill/>
        </p:spPr>
        <p:txBody>
          <a:bodyPr wrap="none">
            <a:prstTxWarp prst="textWave2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Quảng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tr</a:t>
            </a:r>
            <a:r>
              <a:rPr lang="vi-VN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ường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 Ba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Đình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>
                <a:solidFill>
                  <a:srgbClr val="FF0000"/>
                </a:solidFill>
              </a:rPr>
              <a:t>Yêu cầu bài trình chiếu </a:t>
            </a:r>
            <a:br>
              <a:rPr lang="en-US" b="1">
                <a:solidFill>
                  <a:srgbClr val="FF0000"/>
                </a:solidFill>
              </a:rPr>
            </a:br>
            <a:r>
              <a:rPr lang="en-US" b="1">
                <a:solidFill>
                  <a:srgbClr val="FF0000"/>
                </a:solidFill>
              </a:rPr>
              <a:t>chủ đề “Quê hương, đất nước em”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910" y="2117747"/>
            <a:ext cx="8501090" cy="188275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000" dirty="0"/>
              <a:t>- </a:t>
            </a:r>
            <a:r>
              <a:rPr lang="en-US" sz="3000" dirty="0" err="1"/>
              <a:t>Có</a:t>
            </a:r>
            <a:r>
              <a:rPr lang="en-US" sz="3000" dirty="0"/>
              <a:t> </a:t>
            </a:r>
            <a:r>
              <a:rPr lang="en-US" sz="3000" dirty="0" err="1"/>
              <a:t>chèn</a:t>
            </a:r>
            <a:r>
              <a:rPr lang="en-US" sz="3000" dirty="0"/>
              <a:t> </a:t>
            </a:r>
            <a:r>
              <a:rPr lang="en-US" sz="3000" dirty="0" err="1"/>
              <a:t>ảnh</a:t>
            </a:r>
            <a:r>
              <a:rPr lang="en-US" sz="3000" dirty="0"/>
              <a:t>, </a:t>
            </a:r>
            <a:r>
              <a:rPr lang="en-US" sz="3000" dirty="0" err="1"/>
              <a:t>nội</a:t>
            </a:r>
            <a:r>
              <a:rPr lang="en-US" sz="3000" dirty="0"/>
              <a:t> dung </a:t>
            </a:r>
            <a:r>
              <a:rPr lang="en-US" sz="3000" dirty="0" err="1"/>
              <a:t>minh</a:t>
            </a:r>
            <a:r>
              <a:rPr lang="en-US" sz="3000" dirty="0"/>
              <a:t> </a:t>
            </a:r>
            <a:r>
              <a:rPr lang="en-US" sz="3000" dirty="0" err="1"/>
              <a:t>họa</a:t>
            </a:r>
            <a:r>
              <a:rPr lang="en-US" sz="3000" dirty="0"/>
              <a:t>.</a:t>
            </a:r>
          </a:p>
          <a:p>
            <a:pPr>
              <a:buNone/>
            </a:pPr>
            <a:r>
              <a:rPr lang="en-US" sz="3000" dirty="0"/>
              <a:t>- </a:t>
            </a:r>
            <a:r>
              <a:rPr lang="en-US" sz="3000" dirty="0" err="1"/>
              <a:t>Tạo</a:t>
            </a:r>
            <a:r>
              <a:rPr lang="en-US" sz="3000" dirty="0"/>
              <a:t> </a:t>
            </a:r>
            <a:r>
              <a:rPr lang="en-US" sz="3000" dirty="0" err="1"/>
              <a:t>hiệu</a:t>
            </a:r>
            <a:r>
              <a:rPr lang="en-US" sz="3000" dirty="0"/>
              <a:t> </a:t>
            </a:r>
            <a:r>
              <a:rPr lang="en-US" sz="3000" dirty="0" err="1"/>
              <a:t>ứng</a:t>
            </a:r>
            <a:r>
              <a:rPr lang="en-US" sz="3000" dirty="0"/>
              <a:t> </a:t>
            </a:r>
            <a:r>
              <a:rPr lang="en-US" sz="3000" dirty="0" err="1"/>
              <a:t>xuất</a:t>
            </a:r>
            <a:r>
              <a:rPr lang="en-US" sz="3000" dirty="0"/>
              <a:t> </a:t>
            </a:r>
            <a:r>
              <a:rPr lang="en-US" sz="3000" dirty="0" err="1"/>
              <a:t>hiện</a:t>
            </a:r>
            <a:r>
              <a:rPr lang="en-US" sz="3000" dirty="0"/>
              <a:t> </a:t>
            </a:r>
            <a:r>
              <a:rPr lang="en-US" sz="3000" dirty="0" err="1"/>
              <a:t>cho</a:t>
            </a:r>
            <a:r>
              <a:rPr lang="en-US" sz="3000" dirty="0"/>
              <a:t> </a:t>
            </a:r>
            <a:r>
              <a:rPr lang="en-US" sz="3000" dirty="0" err="1"/>
              <a:t>phần</a:t>
            </a:r>
            <a:r>
              <a:rPr lang="en-US" sz="3000" dirty="0"/>
              <a:t> </a:t>
            </a:r>
            <a:r>
              <a:rPr lang="en-US" sz="3000" dirty="0" err="1"/>
              <a:t>văn</a:t>
            </a:r>
            <a:r>
              <a:rPr lang="en-US" sz="3000" dirty="0"/>
              <a:t> </a:t>
            </a:r>
            <a:r>
              <a:rPr lang="en-US" sz="3000" dirty="0" err="1"/>
              <a:t>bản</a:t>
            </a:r>
            <a:r>
              <a:rPr lang="en-US" sz="3000" dirty="0"/>
              <a:t>, </a:t>
            </a:r>
            <a:r>
              <a:rPr lang="en-US" sz="3000" dirty="0" err="1"/>
              <a:t>tranh</a:t>
            </a:r>
            <a:r>
              <a:rPr lang="en-US" sz="3000" dirty="0"/>
              <a:t>.</a:t>
            </a:r>
          </a:p>
          <a:p>
            <a:pPr>
              <a:buNone/>
            </a:pPr>
            <a:r>
              <a:rPr lang="en-US" sz="3000" dirty="0"/>
              <a:t>- </a:t>
            </a:r>
            <a:r>
              <a:rPr lang="en-US" sz="3000" dirty="0" err="1"/>
              <a:t>Có</a:t>
            </a:r>
            <a:r>
              <a:rPr lang="en-US" sz="3000" dirty="0"/>
              <a:t> </a:t>
            </a:r>
            <a:r>
              <a:rPr lang="en-US" sz="3000" dirty="0" err="1"/>
              <a:t>ít</a:t>
            </a:r>
            <a:r>
              <a:rPr lang="en-US" sz="3000" dirty="0"/>
              <a:t> </a:t>
            </a:r>
            <a:r>
              <a:rPr lang="en-US" sz="3000" dirty="0" err="1"/>
              <a:t>nhất</a:t>
            </a:r>
            <a:r>
              <a:rPr lang="en-US" sz="3000" dirty="0"/>
              <a:t> 5 </a:t>
            </a:r>
            <a:r>
              <a:rPr lang="en-US" sz="3000" dirty="0" err="1"/>
              <a:t>silde</a:t>
            </a:r>
            <a:r>
              <a:rPr lang="en-US" sz="3000" dirty="0"/>
              <a:t>.</a:t>
            </a:r>
          </a:p>
          <a:p>
            <a:pPr>
              <a:buNone/>
            </a:pPr>
            <a:endParaRPr lang="en-US" sz="3000" dirty="0"/>
          </a:p>
          <a:p>
            <a:pPr>
              <a:buNone/>
            </a:pPr>
            <a:endParaRPr lang="vi-VN" sz="3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42910" y="3903697"/>
            <a:ext cx="8229600" cy="3382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Khuyến</a:t>
            </a:r>
            <a:r>
              <a:rPr kumimoji="0" lang="en-US" sz="3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khích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Sử dụng hiệu ứng chuyển động.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/>
              <a:t>- Chèn âm thanh, video minh họa.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64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F95D5A-B41A-4D0F-A6AE-CFF8FDA27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496944" cy="612068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DB3821-0B3A-493E-B048-13C2BDBEB94A}"/>
              </a:ext>
            </a:extLst>
          </p:cNvPr>
          <p:cNvSpPr txBox="1"/>
          <p:nvPr/>
        </p:nvSpPr>
        <p:spPr>
          <a:xfrm>
            <a:off x="3131840" y="6301192"/>
            <a:ext cx="4850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NỘI HUẾ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093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4DB3821-0B3A-493E-B048-13C2BDBEB94A}"/>
              </a:ext>
            </a:extLst>
          </p:cNvPr>
          <p:cNvSpPr txBox="1"/>
          <p:nvPr/>
        </p:nvSpPr>
        <p:spPr>
          <a:xfrm>
            <a:off x="3131840" y="6301192"/>
            <a:ext cx="4850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TRÀNG TIỀN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A4D5DB-C68B-4989-B973-4A22D3849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712968" cy="611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66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4DB3821-0B3A-493E-B048-13C2BDBEB94A}"/>
              </a:ext>
            </a:extLst>
          </p:cNvPr>
          <p:cNvSpPr txBox="1"/>
          <p:nvPr/>
        </p:nvSpPr>
        <p:spPr>
          <a:xfrm>
            <a:off x="3131840" y="6301192"/>
            <a:ext cx="4850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 THIÊN MỤ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B2CF1-0F81-447B-9205-24037B557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40960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28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E7157-C5FF-480D-BD35-AD3BDC79E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6" y="260648"/>
            <a:ext cx="8638226" cy="58326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60F6DE-E5FF-4CAB-9BA2-C8B593B1455A}"/>
              </a:ext>
            </a:extLst>
          </p:cNvPr>
          <p:cNvSpPr txBox="1"/>
          <p:nvPr/>
        </p:nvSpPr>
        <p:spPr>
          <a:xfrm>
            <a:off x="2051720" y="6301192"/>
            <a:ext cx="5930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 TR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SA, HOÀNG SA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271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96ABA8-8910-421A-8C24-7058F6105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784976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75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K FILM _ TOÀN CẢNH THÀNH PHỐ HUẾ FLYCAM">
            <a:hlinkClick r:id="" action="ppaction://media"/>
            <a:extLst>
              <a:ext uri="{FF2B5EF4-FFF2-40B4-BE49-F238E27FC236}">
                <a16:creationId xmlns:a16="http://schemas.microsoft.com/office/drawing/2014/main" id="{3D4F8E6D-B3B4-4A59-9893-42AC2FC41FB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22" end="1669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080"/>
            <a:ext cx="9144000" cy="68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3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9519D61-4162-4B7B-812B-083CDB681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1600200"/>
            <a:ext cx="7427168" cy="45259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000" b="1" dirty="0"/>
              <a:t> </a:t>
            </a:r>
            <a:r>
              <a:rPr lang="en-US" sz="3000" b="1" dirty="0" err="1"/>
              <a:t>Để</a:t>
            </a:r>
            <a:r>
              <a:rPr lang="en-US" sz="3000" b="1" dirty="0"/>
              <a:t> </a:t>
            </a:r>
            <a:r>
              <a:rPr lang="en-US" sz="3000" b="1" dirty="0" err="1"/>
              <a:t>thiết</a:t>
            </a:r>
            <a:r>
              <a:rPr lang="en-US" sz="3000" b="1" dirty="0"/>
              <a:t> </a:t>
            </a:r>
            <a:r>
              <a:rPr lang="en-US" sz="3000" b="1" dirty="0" err="1"/>
              <a:t>kế</a:t>
            </a:r>
            <a:r>
              <a:rPr lang="en-US" sz="3000" b="1" dirty="0"/>
              <a:t> </a:t>
            </a:r>
            <a:r>
              <a:rPr lang="en-US" sz="3000" b="1" dirty="0" err="1"/>
              <a:t>bài</a:t>
            </a:r>
            <a:r>
              <a:rPr lang="en-US" sz="3000" b="1" dirty="0"/>
              <a:t> </a:t>
            </a:r>
            <a:r>
              <a:rPr lang="en-US" sz="3000" b="1" dirty="0" err="1"/>
              <a:t>trình</a:t>
            </a:r>
            <a:r>
              <a:rPr lang="en-US" sz="3000" b="1" dirty="0"/>
              <a:t> </a:t>
            </a:r>
            <a:r>
              <a:rPr lang="en-US" sz="3000" b="1" dirty="0" err="1"/>
              <a:t>chiếu</a:t>
            </a:r>
            <a:r>
              <a:rPr lang="en-US" sz="3000" b="1" dirty="0"/>
              <a:t>. </a:t>
            </a:r>
            <a:r>
              <a:rPr lang="en-US" sz="3000" b="1" dirty="0" err="1"/>
              <a:t>Em</a:t>
            </a:r>
            <a:r>
              <a:rPr lang="en-US" sz="3000" b="1" dirty="0"/>
              <a:t> </a:t>
            </a:r>
            <a:r>
              <a:rPr lang="en-US" sz="3000" b="1" dirty="0" err="1"/>
              <a:t>cần</a:t>
            </a:r>
            <a:r>
              <a:rPr lang="en-US" sz="3000" b="1" dirty="0"/>
              <a:t>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000" b="1" dirty="0"/>
              <a:t> </a:t>
            </a:r>
            <a:r>
              <a:rPr lang="en-US" sz="3000" b="1" dirty="0" err="1"/>
              <a:t>Chọn</a:t>
            </a:r>
            <a:r>
              <a:rPr lang="en-US" sz="3000" b="1" dirty="0"/>
              <a:t> </a:t>
            </a:r>
            <a:r>
              <a:rPr lang="en-US" sz="3000" b="1" dirty="0" err="1"/>
              <a:t>chủ</a:t>
            </a:r>
            <a:r>
              <a:rPr lang="en-US" sz="3000" b="1" dirty="0"/>
              <a:t> </a:t>
            </a:r>
            <a:r>
              <a:rPr lang="en-US" sz="3000" b="1" dirty="0" err="1"/>
              <a:t>đề</a:t>
            </a:r>
            <a:r>
              <a:rPr lang="en-US" sz="3000" b="1" dirty="0"/>
              <a:t> </a:t>
            </a:r>
            <a:r>
              <a:rPr lang="en-US" sz="3000" b="1" dirty="0" err="1"/>
              <a:t>trình</a:t>
            </a:r>
            <a:r>
              <a:rPr lang="en-US" sz="3000" b="1" dirty="0"/>
              <a:t> </a:t>
            </a:r>
            <a:r>
              <a:rPr lang="en-US" sz="3000" b="1" dirty="0" err="1"/>
              <a:t>chiếu</a:t>
            </a:r>
            <a:r>
              <a:rPr lang="en-US" sz="3000" b="1" dirty="0"/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000" b="1" dirty="0"/>
              <a:t> </a:t>
            </a:r>
            <a:r>
              <a:rPr lang="en-US" sz="3000" b="1" dirty="0" err="1"/>
              <a:t>Lựa</a:t>
            </a:r>
            <a:r>
              <a:rPr lang="en-US" sz="3000" b="1" dirty="0"/>
              <a:t> </a:t>
            </a:r>
            <a:r>
              <a:rPr lang="en-US" sz="3000" b="1" dirty="0" err="1"/>
              <a:t>chọn</a:t>
            </a:r>
            <a:r>
              <a:rPr lang="en-US" sz="3000" b="1" dirty="0"/>
              <a:t> </a:t>
            </a:r>
            <a:r>
              <a:rPr lang="en-US" sz="3000" b="1" dirty="0" err="1"/>
              <a:t>nội</a:t>
            </a:r>
            <a:r>
              <a:rPr lang="en-US" sz="3000" b="1" dirty="0"/>
              <a:t> dung </a:t>
            </a:r>
            <a:r>
              <a:rPr lang="en-US" sz="3000" b="1" dirty="0" err="1"/>
              <a:t>từng</a:t>
            </a:r>
            <a:r>
              <a:rPr lang="en-US" sz="3000" b="1" dirty="0"/>
              <a:t> </a:t>
            </a:r>
            <a:r>
              <a:rPr lang="en-US" sz="3000" b="1" dirty="0" err="1"/>
              <a:t>trang</a:t>
            </a:r>
            <a:r>
              <a:rPr lang="en-US" sz="3000" b="1" dirty="0"/>
              <a:t> </a:t>
            </a:r>
            <a:r>
              <a:rPr lang="en-US" sz="3000" b="1" dirty="0" err="1"/>
              <a:t>trình</a:t>
            </a:r>
            <a:r>
              <a:rPr lang="en-US" sz="3000" b="1" dirty="0"/>
              <a:t> </a:t>
            </a:r>
            <a:r>
              <a:rPr lang="en-US" sz="3000" b="1" dirty="0" err="1"/>
              <a:t>chiếu</a:t>
            </a:r>
            <a:r>
              <a:rPr lang="en-US" sz="3000" b="1" dirty="0"/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000" b="1" dirty="0"/>
              <a:t> </a:t>
            </a:r>
            <a:r>
              <a:rPr lang="en-US" sz="3000" b="1" dirty="0" err="1"/>
              <a:t>Soạn</a:t>
            </a:r>
            <a:r>
              <a:rPr lang="en-US" sz="3000" b="1" dirty="0"/>
              <a:t> </a:t>
            </a:r>
            <a:r>
              <a:rPr lang="en-US" sz="3000" b="1" dirty="0" err="1"/>
              <a:t>nội</a:t>
            </a:r>
            <a:r>
              <a:rPr lang="en-US" sz="3000" b="1" dirty="0"/>
              <a:t> dung </a:t>
            </a:r>
            <a:r>
              <a:rPr lang="en-US" sz="3000" b="1" dirty="0" err="1"/>
              <a:t>từng</a:t>
            </a:r>
            <a:r>
              <a:rPr lang="en-US" sz="3000" b="1" dirty="0"/>
              <a:t> </a:t>
            </a:r>
            <a:r>
              <a:rPr lang="en-US" sz="3000" b="1" dirty="0" err="1"/>
              <a:t>trang</a:t>
            </a:r>
            <a:r>
              <a:rPr lang="en-US" sz="3000" b="1" dirty="0"/>
              <a:t>, </a:t>
            </a:r>
            <a:r>
              <a:rPr lang="en-US" sz="3000" b="1" dirty="0" err="1"/>
              <a:t>chèn</a:t>
            </a:r>
            <a:r>
              <a:rPr lang="en-US" sz="3000" b="1" dirty="0"/>
              <a:t> </a:t>
            </a:r>
            <a:r>
              <a:rPr lang="en-US" sz="3000" b="1" dirty="0" err="1"/>
              <a:t>hình</a:t>
            </a:r>
            <a:r>
              <a:rPr lang="en-US" sz="3000" b="1" dirty="0"/>
              <a:t> </a:t>
            </a:r>
            <a:r>
              <a:rPr lang="en-US" sz="3000" b="1" dirty="0" err="1"/>
              <a:t>ảnh</a:t>
            </a:r>
            <a:r>
              <a:rPr lang="en-US" sz="3000" b="1" dirty="0"/>
              <a:t>, </a:t>
            </a:r>
            <a:r>
              <a:rPr lang="en-US" sz="3000" b="1" dirty="0" err="1"/>
              <a:t>âm</a:t>
            </a:r>
            <a:r>
              <a:rPr lang="en-US" sz="3000" b="1" dirty="0"/>
              <a:t> </a:t>
            </a:r>
            <a:r>
              <a:rPr lang="en-US" sz="3000" b="1" dirty="0" err="1"/>
              <a:t>thanh</a:t>
            </a:r>
            <a:r>
              <a:rPr lang="en-US" sz="3000" b="1" dirty="0"/>
              <a:t>, </a:t>
            </a:r>
            <a:r>
              <a:rPr lang="en-US" sz="3000" b="1" dirty="0" err="1"/>
              <a:t>tạo</a:t>
            </a:r>
            <a:r>
              <a:rPr lang="en-US" sz="3000" b="1" dirty="0"/>
              <a:t> </a:t>
            </a:r>
            <a:r>
              <a:rPr lang="en-US" sz="3000" b="1" dirty="0" err="1"/>
              <a:t>hiệu</a:t>
            </a:r>
            <a:r>
              <a:rPr lang="en-US" sz="3000" b="1" dirty="0"/>
              <a:t> </a:t>
            </a:r>
            <a:r>
              <a:rPr lang="en-US" sz="3000" b="1" dirty="0" err="1"/>
              <a:t>ứng</a:t>
            </a:r>
            <a:r>
              <a:rPr lang="en-US" sz="3000" b="1" dirty="0"/>
              <a:t>…</a:t>
            </a:r>
          </a:p>
          <a:p>
            <a:pPr>
              <a:buNone/>
            </a:pPr>
            <a:endParaRPr lang="en-US" sz="3000" dirty="0"/>
          </a:p>
          <a:p>
            <a:pPr>
              <a:buNone/>
            </a:pPr>
            <a:endParaRPr lang="vi-VN" sz="3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F20A5E-1C65-44E5-AC3B-A346479F6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621168"/>
            <a:ext cx="2377646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4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343769" y="1643913"/>
            <a:ext cx="7620275" cy="2144766"/>
            <a:chOff x="1861002" y="855994"/>
            <a:chExt cx="7620537" cy="2889147"/>
          </a:xfrm>
        </p:grpSpPr>
        <p:pic>
          <p:nvPicPr>
            <p:cNvPr id="8203" name="Picture 5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4784">
              <a:off x="1861002" y="1349620"/>
              <a:ext cx="2944214" cy="2395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ounded Rectangle 27"/>
            <p:cNvSpPr/>
            <p:nvPr/>
          </p:nvSpPr>
          <p:spPr bwMode="auto">
            <a:xfrm>
              <a:off x="4609682" y="855994"/>
              <a:ext cx="4871857" cy="2121362"/>
            </a:xfrm>
            <a:prstGeom prst="roundRect">
              <a:avLst/>
            </a:prstGeom>
            <a:noFill/>
            <a:ln>
              <a:solidFill>
                <a:srgbClr val="0088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indent="300038">
                <a:lnSpc>
                  <a:spcPct val="150000"/>
                </a:lnSpc>
                <a:buFont typeface="Wingdings" panose="05000000000000000000" pitchFamily="2" charset="2"/>
                <a:buChar char="Ø"/>
                <a:defRPr/>
              </a:pPr>
              <a:r>
                <a:rPr lang="en-US" sz="2400" b="1" dirty="0" err="1">
                  <a:solidFill>
                    <a:srgbClr val="0070C0"/>
                  </a:solidFill>
                  <a:latin typeface="time new roman"/>
                </a:rPr>
                <a:t>Ôn</a:t>
              </a:r>
              <a:r>
                <a:rPr lang="en-US" sz="2400" b="1" dirty="0">
                  <a:solidFill>
                    <a:srgbClr val="0070C0"/>
                  </a:solidFill>
                  <a:latin typeface="time new roman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 new roman"/>
                </a:rPr>
                <a:t>lại</a:t>
              </a:r>
              <a:r>
                <a:rPr lang="en-US" sz="2400" b="1" dirty="0">
                  <a:solidFill>
                    <a:srgbClr val="0070C0"/>
                  </a:solidFill>
                  <a:latin typeface="time new roman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 new roman"/>
                </a:rPr>
                <a:t>các</a:t>
              </a:r>
              <a:r>
                <a:rPr lang="en-US" sz="2400" b="1" dirty="0">
                  <a:solidFill>
                    <a:srgbClr val="0070C0"/>
                  </a:solidFill>
                  <a:latin typeface="time new roman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 new roman"/>
                </a:rPr>
                <a:t>kiến</a:t>
              </a:r>
              <a:r>
                <a:rPr lang="en-US" sz="2400" b="1" dirty="0">
                  <a:solidFill>
                    <a:srgbClr val="0070C0"/>
                  </a:solidFill>
                  <a:latin typeface="time new roman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 new roman"/>
                </a:rPr>
                <a:t>thức</a:t>
              </a:r>
              <a:r>
                <a:rPr lang="en-US" sz="2400" b="1" dirty="0">
                  <a:solidFill>
                    <a:srgbClr val="0070C0"/>
                  </a:solidFill>
                  <a:latin typeface="time new roman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 new roman"/>
                </a:rPr>
                <a:t>đã</a:t>
              </a:r>
              <a:r>
                <a:rPr lang="en-US" sz="2400" b="1" dirty="0">
                  <a:solidFill>
                    <a:srgbClr val="0070C0"/>
                  </a:solidFill>
                  <a:latin typeface="time new roman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 new roman"/>
                </a:rPr>
                <a:t>học</a:t>
              </a:r>
              <a:r>
                <a:rPr lang="en-US" sz="2400" b="1" dirty="0">
                  <a:solidFill>
                    <a:srgbClr val="0070C0"/>
                  </a:solidFill>
                  <a:latin typeface="time new roman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 new roman"/>
                </a:rPr>
                <a:t>về</a:t>
              </a:r>
              <a:r>
                <a:rPr lang="en-US" sz="2400" b="1" dirty="0">
                  <a:solidFill>
                    <a:srgbClr val="0070C0"/>
                  </a:solidFill>
                  <a:latin typeface="time new roman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 new roman"/>
                </a:rPr>
                <a:t>thiết</a:t>
              </a:r>
              <a:r>
                <a:rPr lang="en-US" sz="2400" b="1" dirty="0">
                  <a:solidFill>
                    <a:srgbClr val="0070C0"/>
                  </a:solidFill>
                  <a:latin typeface="time new roman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 new roman"/>
                </a:rPr>
                <a:t>kế</a:t>
              </a:r>
              <a:r>
                <a:rPr lang="en-US" sz="2400" b="1" dirty="0">
                  <a:solidFill>
                    <a:srgbClr val="0070C0"/>
                  </a:solidFill>
                  <a:latin typeface="time new roman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 new roman"/>
                </a:rPr>
                <a:t>bài</a:t>
              </a:r>
              <a:r>
                <a:rPr lang="en-US" sz="2400" b="1" dirty="0">
                  <a:solidFill>
                    <a:srgbClr val="0070C0"/>
                  </a:solidFill>
                  <a:latin typeface="time new roman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 new roman"/>
                </a:rPr>
                <a:t>trình</a:t>
              </a:r>
              <a:r>
                <a:rPr lang="en-US" sz="2400" b="1" dirty="0">
                  <a:solidFill>
                    <a:srgbClr val="0070C0"/>
                  </a:solidFill>
                  <a:latin typeface="time new roman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 new roman"/>
                </a:rPr>
                <a:t>chiếu</a:t>
              </a:r>
              <a:r>
                <a:rPr lang="en-US" sz="2400" b="1" dirty="0">
                  <a:solidFill>
                    <a:srgbClr val="0070C0"/>
                  </a:solidFill>
                  <a:latin typeface="time new roman"/>
                </a:rPr>
                <a:t>.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888992" y="3307173"/>
            <a:ext cx="7033552" cy="2083885"/>
            <a:chOff x="1842073" y="2222245"/>
            <a:chExt cx="7032610" cy="1827534"/>
          </a:xfrm>
        </p:grpSpPr>
        <p:pic>
          <p:nvPicPr>
            <p:cNvPr id="8201" name="Picture 8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82022">
              <a:off x="1842073" y="2222245"/>
              <a:ext cx="2340409" cy="1584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ounded Rectangle 30"/>
            <p:cNvSpPr/>
            <p:nvPr/>
          </p:nvSpPr>
          <p:spPr bwMode="auto">
            <a:xfrm>
              <a:off x="4117582" y="2699333"/>
              <a:ext cx="4757101" cy="1350446"/>
            </a:xfrm>
            <a:prstGeom prst="roundRect">
              <a:avLst/>
            </a:prstGeom>
            <a:noFill/>
            <a:ln>
              <a:solidFill>
                <a:srgbClr val="C500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indent="301229">
                <a:lnSpc>
                  <a:spcPct val="150000"/>
                </a:lnSpc>
                <a:buFont typeface="Wingdings" panose="05000000000000000000" pitchFamily="2" charset="2"/>
                <a:buChar char="Ø"/>
                <a:defRPr/>
              </a:pPr>
              <a:r>
                <a:rPr lang="en-US" sz="2400" b="1" dirty="0" err="1">
                  <a:solidFill>
                    <a:srgbClr val="CC0099"/>
                  </a:solidFill>
                  <a:latin typeface="time new roman"/>
                </a:rPr>
                <a:t>Sử</a:t>
              </a:r>
              <a:r>
                <a:rPr lang="en-US" sz="2400" b="1" dirty="0">
                  <a:solidFill>
                    <a:srgbClr val="CC0099"/>
                  </a:solidFill>
                  <a:latin typeface="time new roman"/>
                </a:rPr>
                <a:t> </a:t>
              </a:r>
              <a:r>
                <a:rPr lang="en-US" sz="2400" b="1" dirty="0" err="1">
                  <a:solidFill>
                    <a:srgbClr val="CC0099"/>
                  </a:solidFill>
                  <a:latin typeface="time new roman"/>
                </a:rPr>
                <a:t>dụng</a:t>
              </a:r>
              <a:r>
                <a:rPr lang="en-US" sz="2400" b="1" dirty="0">
                  <a:solidFill>
                    <a:srgbClr val="CC0099"/>
                  </a:solidFill>
                  <a:latin typeface="time new roman"/>
                </a:rPr>
                <a:t> </a:t>
              </a:r>
              <a:r>
                <a:rPr lang="en-US" sz="2400" b="1" dirty="0" err="1">
                  <a:solidFill>
                    <a:srgbClr val="CC0099"/>
                  </a:solidFill>
                  <a:latin typeface="time new roman"/>
                </a:rPr>
                <a:t>bài</a:t>
              </a:r>
              <a:r>
                <a:rPr lang="en-US" sz="2400" b="1" dirty="0">
                  <a:solidFill>
                    <a:srgbClr val="CC0099"/>
                  </a:solidFill>
                  <a:latin typeface="time new roman"/>
                </a:rPr>
                <a:t> </a:t>
              </a:r>
              <a:r>
                <a:rPr lang="en-US" sz="2400" b="1" dirty="0" err="1">
                  <a:solidFill>
                    <a:srgbClr val="CC0099"/>
                  </a:solidFill>
                  <a:latin typeface="time new roman"/>
                </a:rPr>
                <a:t>trình</a:t>
              </a:r>
              <a:r>
                <a:rPr lang="en-US" sz="2400" b="1" dirty="0">
                  <a:solidFill>
                    <a:srgbClr val="CC0099"/>
                  </a:solidFill>
                  <a:latin typeface="time new roman"/>
                </a:rPr>
                <a:t> </a:t>
              </a:r>
              <a:r>
                <a:rPr lang="en-US" sz="2400" b="1" dirty="0" err="1">
                  <a:solidFill>
                    <a:srgbClr val="CC0099"/>
                  </a:solidFill>
                  <a:latin typeface="time new roman"/>
                </a:rPr>
                <a:t>chiếu</a:t>
              </a:r>
              <a:r>
                <a:rPr lang="en-US" sz="2400" b="1" dirty="0">
                  <a:solidFill>
                    <a:srgbClr val="CC0099"/>
                  </a:solidFill>
                  <a:latin typeface="time new roman"/>
                </a:rPr>
                <a:t> </a:t>
              </a:r>
              <a:r>
                <a:rPr lang="en-US" sz="2400" b="1" dirty="0" err="1">
                  <a:solidFill>
                    <a:srgbClr val="CC0099"/>
                  </a:solidFill>
                  <a:latin typeface="time new roman"/>
                </a:rPr>
                <a:t>để</a:t>
              </a:r>
              <a:r>
                <a:rPr lang="en-US" sz="2400" b="1" dirty="0">
                  <a:solidFill>
                    <a:srgbClr val="CC0099"/>
                  </a:solidFill>
                  <a:latin typeface="time new roman"/>
                </a:rPr>
                <a:t> </a:t>
              </a:r>
              <a:r>
                <a:rPr lang="en-US" sz="2400" b="1" dirty="0" err="1">
                  <a:solidFill>
                    <a:srgbClr val="CC0099"/>
                  </a:solidFill>
                  <a:latin typeface="time new roman"/>
                </a:rPr>
                <a:t>giới</a:t>
              </a:r>
              <a:r>
                <a:rPr lang="en-US" sz="2400" b="1" dirty="0">
                  <a:solidFill>
                    <a:srgbClr val="CC0099"/>
                  </a:solidFill>
                  <a:latin typeface="time new roman"/>
                </a:rPr>
                <a:t> </a:t>
              </a:r>
              <a:r>
                <a:rPr lang="en-US" sz="2400" b="1" dirty="0" err="1">
                  <a:solidFill>
                    <a:srgbClr val="CC0099"/>
                  </a:solidFill>
                  <a:latin typeface="time new roman"/>
                </a:rPr>
                <a:t>thiệu</a:t>
              </a:r>
              <a:r>
                <a:rPr lang="en-US" sz="2400" b="1" dirty="0">
                  <a:solidFill>
                    <a:srgbClr val="CC0099"/>
                  </a:solidFill>
                  <a:latin typeface="time new roman"/>
                </a:rPr>
                <a:t> </a:t>
              </a:r>
              <a:r>
                <a:rPr lang="en-US" sz="2400" b="1" dirty="0" err="1">
                  <a:solidFill>
                    <a:srgbClr val="CC0099"/>
                  </a:solidFill>
                  <a:latin typeface="time new roman"/>
                </a:rPr>
                <a:t>về</a:t>
              </a:r>
              <a:r>
                <a:rPr lang="en-US" sz="2400" b="1" dirty="0">
                  <a:solidFill>
                    <a:srgbClr val="CC0099"/>
                  </a:solidFill>
                  <a:latin typeface="time new roman"/>
                </a:rPr>
                <a:t> </a:t>
              </a:r>
              <a:r>
                <a:rPr lang="en-US" sz="2400" b="1" dirty="0" err="1">
                  <a:solidFill>
                    <a:srgbClr val="CC0099"/>
                  </a:solidFill>
                  <a:latin typeface="time new roman"/>
                </a:rPr>
                <a:t>đất</a:t>
              </a:r>
              <a:r>
                <a:rPr lang="en-US" sz="2400" b="1" dirty="0">
                  <a:solidFill>
                    <a:srgbClr val="CC0099"/>
                  </a:solidFill>
                  <a:latin typeface="time new roman"/>
                </a:rPr>
                <a:t> </a:t>
              </a:r>
              <a:r>
                <a:rPr lang="en-US" sz="2400" b="1" dirty="0" err="1">
                  <a:solidFill>
                    <a:srgbClr val="CC0099"/>
                  </a:solidFill>
                  <a:latin typeface="time new roman"/>
                </a:rPr>
                <a:t>nước</a:t>
              </a:r>
              <a:r>
                <a:rPr lang="en-US" sz="2400" b="1" dirty="0">
                  <a:solidFill>
                    <a:srgbClr val="CC0099"/>
                  </a:solidFill>
                  <a:latin typeface="time new roman"/>
                </a:rPr>
                <a:t>, </a:t>
              </a:r>
              <a:r>
                <a:rPr lang="en-US" sz="2400" b="1" dirty="0" err="1">
                  <a:solidFill>
                    <a:srgbClr val="CC0099"/>
                  </a:solidFill>
                  <a:latin typeface="time new roman"/>
                </a:rPr>
                <a:t>quê</a:t>
              </a:r>
              <a:r>
                <a:rPr lang="en-US" sz="2400" b="1" dirty="0">
                  <a:solidFill>
                    <a:srgbClr val="CC0099"/>
                  </a:solidFill>
                  <a:latin typeface="time new roman"/>
                </a:rPr>
                <a:t> </a:t>
              </a:r>
              <a:r>
                <a:rPr lang="en-US" sz="2400" b="1" dirty="0" err="1">
                  <a:solidFill>
                    <a:srgbClr val="CC0099"/>
                  </a:solidFill>
                  <a:latin typeface="time new roman"/>
                </a:rPr>
                <a:t>hương</a:t>
              </a:r>
              <a:r>
                <a:rPr lang="en-US" sz="2400" b="1" dirty="0">
                  <a:solidFill>
                    <a:srgbClr val="CC0099"/>
                  </a:solidFill>
                  <a:latin typeface="time new roman"/>
                </a:rPr>
                <a:t> </a:t>
              </a:r>
              <a:r>
                <a:rPr lang="en-US" sz="2400" b="1" dirty="0" err="1">
                  <a:solidFill>
                    <a:srgbClr val="CC0099"/>
                  </a:solidFill>
                  <a:latin typeface="time new roman"/>
                </a:rPr>
                <a:t>em</a:t>
              </a:r>
              <a:r>
                <a:rPr lang="en-US" sz="2400" b="1" dirty="0">
                  <a:solidFill>
                    <a:srgbClr val="CC0099"/>
                  </a:solidFill>
                  <a:latin typeface="time new roman"/>
                </a:rPr>
                <a:t>.</a:t>
              </a:r>
              <a:endParaRPr lang="en-US" b="1" dirty="0">
                <a:solidFill>
                  <a:srgbClr val="CC0099"/>
                </a:solidFill>
                <a:latin typeface="time new roman"/>
              </a:endParaRPr>
            </a:p>
          </p:txBody>
        </p:sp>
      </p:grpSp>
      <p:pic>
        <p:nvPicPr>
          <p:cNvPr id="19" name="Picture 4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4475"/>
            <a:ext cx="24003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 descr="Picture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45161" flipH="1">
            <a:off x="7990458" y="9525"/>
            <a:ext cx="1179513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4" descr="Picture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745161">
            <a:off x="9525" y="9525"/>
            <a:ext cx="1179513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4" descr="Picture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745161" flipH="1" flipV="1">
            <a:off x="7954963" y="5588000"/>
            <a:ext cx="1179512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Picture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45161" flipV="1">
            <a:off x="9525" y="5588000"/>
            <a:ext cx="1179513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 descr="ha noi">
            <a:extLst>
              <a:ext uri="{FF2B5EF4-FFF2-40B4-BE49-F238E27FC236}">
                <a16:creationId xmlns:a16="http://schemas.microsoft.com/office/drawing/2014/main" id="{E44F8477-F8A3-4D1C-9CEB-5F7D54C8F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47" y="-24153"/>
            <a:ext cx="2845734" cy="192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55151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800" y="-25112"/>
            <a:ext cx="9093200" cy="92333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>
                  <a:solidFill>
                    <a:srgbClr val="F71DBE"/>
                  </a:solidFill>
                </a:ln>
                <a:solidFill>
                  <a:srgbClr val="F71DB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Dặn</a:t>
            </a:r>
            <a:r>
              <a:rPr lang="en-US" sz="5400" b="1" dirty="0">
                <a:ln w="11430">
                  <a:solidFill>
                    <a:srgbClr val="F71DBE"/>
                  </a:solidFill>
                </a:ln>
                <a:solidFill>
                  <a:srgbClr val="F71DB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>
                  <a:solidFill>
                    <a:srgbClr val="F71DBE"/>
                  </a:solidFill>
                </a:ln>
                <a:solidFill>
                  <a:srgbClr val="F71DB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dò</a:t>
            </a:r>
            <a:endParaRPr lang="en-US" sz="5400" b="1" dirty="0">
              <a:ln w="11430">
                <a:solidFill>
                  <a:srgbClr val="F71DBE"/>
                </a:solidFill>
              </a:ln>
              <a:solidFill>
                <a:srgbClr val="F71DB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8C6FF-9E6A-45B3-A2D8-16D2F092F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3768" y="980728"/>
            <a:ext cx="6192688" cy="252028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000" b="1" dirty="0"/>
              <a:t> </a:t>
            </a:r>
            <a:r>
              <a:rPr lang="en-US" sz="3000" b="1" dirty="0" err="1"/>
              <a:t>Ôn</a:t>
            </a:r>
            <a:r>
              <a:rPr lang="en-US" sz="3000" b="1" dirty="0"/>
              <a:t> </a:t>
            </a:r>
            <a:r>
              <a:rPr lang="en-US" sz="3000" b="1" dirty="0" err="1"/>
              <a:t>tập</a:t>
            </a:r>
            <a:r>
              <a:rPr lang="en-US" sz="3000" b="1" dirty="0"/>
              <a:t> </a:t>
            </a:r>
            <a:r>
              <a:rPr lang="en-US" sz="3000" b="1" dirty="0" err="1"/>
              <a:t>lại</a:t>
            </a:r>
            <a:r>
              <a:rPr lang="en-US" sz="3000" b="1" dirty="0"/>
              <a:t> </a:t>
            </a:r>
            <a:r>
              <a:rPr lang="en-US" sz="3000" b="1" dirty="0" err="1"/>
              <a:t>toàn</a:t>
            </a:r>
            <a:r>
              <a:rPr lang="en-US" sz="3000" b="1" dirty="0"/>
              <a:t> </a:t>
            </a:r>
            <a:r>
              <a:rPr lang="en-US" sz="3000" b="1" dirty="0" err="1"/>
              <a:t>bộ</a:t>
            </a:r>
            <a:r>
              <a:rPr lang="en-US" sz="3000" b="1" dirty="0"/>
              <a:t> </a:t>
            </a:r>
            <a:r>
              <a:rPr lang="en-US" sz="3000" b="1" dirty="0" err="1"/>
              <a:t>kiến</a:t>
            </a:r>
            <a:r>
              <a:rPr lang="en-US" sz="3000" b="1" dirty="0"/>
              <a:t> </a:t>
            </a:r>
            <a:r>
              <a:rPr lang="en-US" sz="3000" b="1" dirty="0" err="1"/>
              <a:t>thức</a:t>
            </a:r>
            <a:r>
              <a:rPr lang="en-US" sz="3000" b="1" dirty="0"/>
              <a:t> </a:t>
            </a:r>
            <a:r>
              <a:rPr lang="en-US" sz="3000" b="1" dirty="0" err="1"/>
              <a:t>đã</a:t>
            </a:r>
            <a:r>
              <a:rPr lang="en-US" sz="3000" b="1" dirty="0"/>
              <a:t> </a:t>
            </a:r>
            <a:r>
              <a:rPr lang="en-US" sz="3000" b="1" dirty="0" err="1"/>
              <a:t>học</a:t>
            </a:r>
            <a:r>
              <a:rPr lang="en-US" sz="3000" b="1" dirty="0"/>
              <a:t> </a:t>
            </a:r>
            <a:r>
              <a:rPr lang="en-US" sz="3000" b="1" dirty="0" err="1"/>
              <a:t>về</a:t>
            </a:r>
            <a:r>
              <a:rPr lang="en-US" sz="3000" b="1" dirty="0"/>
              <a:t> </a:t>
            </a:r>
            <a:r>
              <a:rPr lang="en-US" sz="3000" b="1" dirty="0" err="1"/>
              <a:t>thiết</a:t>
            </a:r>
            <a:r>
              <a:rPr lang="en-US" sz="3000" b="1" dirty="0"/>
              <a:t> </a:t>
            </a:r>
            <a:r>
              <a:rPr lang="en-US" sz="3000" b="1" dirty="0" err="1"/>
              <a:t>kế</a:t>
            </a:r>
            <a:r>
              <a:rPr lang="en-US" sz="3000" b="1" dirty="0"/>
              <a:t> </a:t>
            </a:r>
            <a:r>
              <a:rPr lang="en-US" sz="3000" b="1" dirty="0" err="1"/>
              <a:t>bài</a:t>
            </a:r>
            <a:r>
              <a:rPr lang="en-US" sz="3000" b="1" dirty="0"/>
              <a:t> </a:t>
            </a:r>
            <a:r>
              <a:rPr lang="en-US" sz="3000" b="1" dirty="0" err="1"/>
              <a:t>trình</a:t>
            </a:r>
            <a:r>
              <a:rPr lang="en-US" sz="3000" b="1" dirty="0"/>
              <a:t> </a:t>
            </a:r>
            <a:r>
              <a:rPr lang="en-US" sz="3000" b="1" dirty="0" err="1"/>
              <a:t>chiếu</a:t>
            </a:r>
            <a:r>
              <a:rPr lang="en-US" sz="3000" b="1" dirty="0"/>
              <a:t>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000" b="1" dirty="0"/>
              <a:t> </a:t>
            </a:r>
            <a:r>
              <a:rPr lang="en-US" sz="3000" b="1" dirty="0" err="1"/>
              <a:t>Học</a:t>
            </a:r>
            <a:r>
              <a:rPr lang="en-US" sz="3000" b="1" dirty="0"/>
              <a:t> </a:t>
            </a:r>
            <a:r>
              <a:rPr lang="en-US" sz="3000" b="1" dirty="0" err="1"/>
              <a:t>thuộc</a:t>
            </a:r>
            <a:r>
              <a:rPr lang="en-US" sz="3000" b="1" dirty="0"/>
              <a:t> </a:t>
            </a:r>
            <a:r>
              <a:rPr lang="en-US" sz="3000" b="1" dirty="0" err="1"/>
              <a:t>phần</a:t>
            </a:r>
            <a:r>
              <a:rPr lang="en-US" sz="3000" b="1" dirty="0"/>
              <a:t> </a:t>
            </a:r>
            <a:r>
              <a:rPr lang="en-US" sz="3000" b="1" dirty="0" err="1"/>
              <a:t>ghi</a:t>
            </a:r>
            <a:r>
              <a:rPr lang="en-US" sz="3000" b="1" dirty="0"/>
              <a:t> </a:t>
            </a:r>
            <a:r>
              <a:rPr lang="en-US" sz="3000" b="1" dirty="0" err="1"/>
              <a:t>nhớ</a:t>
            </a:r>
            <a:r>
              <a:rPr lang="en-US" sz="3000" b="1" dirty="0"/>
              <a:t> </a:t>
            </a:r>
            <a:r>
              <a:rPr lang="en-US" sz="3000" b="1" dirty="0" err="1"/>
              <a:t>và</a:t>
            </a:r>
            <a:r>
              <a:rPr lang="en-US" sz="3000" b="1" dirty="0"/>
              <a:t> </a:t>
            </a:r>
            <a:r>
              <a:rPr lang="en-US" sz="3000" b="1" dirty="0" err="1"/>
              <a:t>làm</a:t>
            </a:r>
            <a:r>
              <a:rPr lang="en-US" sz="3000" b="1" dirty="0"/>
              <a:t> </a:t>
            </a:r>
            <a:r>
              <a:rPr lang="en-US" sz="3000" b="1" dirty="0" err="1"/>
              <a:t>bài</a:t>
            </a:r>
            <a:r>
              <a:rPr lang="en-US" sz="3000" b="1" dirty="0"/>
              <a:t> </a:t>
            </a:r>
            <a:r>
              <a:rPr lang="en-US" sz="3000" b="1" dirty="0" err="1"/>
              <a:t>tập</a:t>
            </a:r>
            <a:r>
              <a:rPr lang="en-US" sz="3000" b="1" dirty="0"/>
              <a:t> </a:t>
            </a:r>
            <a:r>
              <a:rPr lang="en-US" sz="3000" b="1" dirty="0" err="1"/>
              <a:t>trong</a:t>
            </a:r>
            <a:r>
              <a:rPr lang="en-US" sz="3000" b="1" dirty="0"/>
              <a:t> </a:t>
            </a:r>
            <a:r>
              <a:rPr lang="en-US" sz="3000" b="1" dirty="0" err="1"/>
              <a:t>sách</a:t>
            </a:r>
            <a:r>
              <a:rPr lang="en-US" sz="3000" b="1" dirty="0"/>
              <a:t> </a:t>
            </a:r>
            <a:r>
              <a:rPr lang="en-US" sz="3000" b="1" dirty="0" err="1"/>
              <a:t>bài</a:t>
            </a:r>
            <a:r>
              <a:rPr lang="en-US" sz="3000" b="1" dirty="0"/>
              <a:t> </a:t>
            </a:r>
            <a:r>
              <a:rPr lang="en-US" sz="3000" b="1" dirty="0" err="1"/>
              <a:t>tập</a:t>
            </a:r>
            <a:r>
              <a:rPr lang="en-US" sz="3000" b="1" dirty="0"/>
              <a:t> tin </a:t>
            </a:r>
            <a:r>
              <a:rPr lang="en-US" sz="3000" b="1" dirty="0" err="1"/>
              <a:t>học</a:t>
            </a:r>
            <a:r>
              <a:rPr lang="en-US" sz="3000" b="1" dirty="0"/>
              <a:t> </a:t>
            </a:r>
            <a:r>
              <a:rPr lang="en-US" sz="3000" b="1" dirty="0" err="1"/>
              <a:t>lớp</a:t>
            </a:r>
            <a:r>
              <a:rPr lang="en-US" sz="3000" b="1" dirty="0"/>
              <a:t> 5.        </a:t>
            </a:r>
            <a:r>
              <a:rPr lang="en-US" sz="3000" b="1" dirty="0" err="1"/>
              <a:t>Bài</a:t>
            </a:r>
            <a:r>
              <a:rPr lang="en-US" sz="3000" b="1" dirty="0"/>
              <a:t> 1,2 (</a:t>
            </a:r>
            <a:r>
              <a:rPr lang="en-US" sz="3000" b="1" dirty="0" err="1"/>
              <a:t>trang</a:t>
            </a:r>
            <a:r>
              <a:rPr lang="en-US" sz="3000" b="1" dirty="0"/>
              <a:t> 53,54,55)</a:t>
            </a:r>
          </a:p>
          <a:p>
            <a:pPr>
              <a:buNone/>
            </a:pPr>
            <a:endParaRPr lang="en-US" sz="3000" dirty="0"/>
          </a:p>
          <a:p>
            <a:pPr>
              <a:buNone/>
            </a:pPr>
            <a:endParaRPr lang="vi-VN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24" y="1903433"/>
            <a:ext cx="7715304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sz="3300" dirty="0" err="1"/>
              <a:t>Chủ</a:t>
            </a:r>
            <a:r>
              <a:rPr lang="en-US" sz="3300" dirty="0"/>
              <a:t> </a:t>
            </a:r>
            <a:r>
              <a:rPr lang="en-US" sz="3300" dirty="0" err="1"/>
              <a:t>đề</a:t>
            </a:r>
            <a:r>
              <a:rPr lang="en-US" sz="3300" dirty="0"/>
              <a:t> </a:t>
            </a:r>
            <a:r>
              <a:rPr lang="en-US" sz="3300" dirty="0" err="1"/>
              <a:t>bài</a:t>
            </a:r>
            <a:r>
              <a:rPr lang="en-US" sz="3300" dirty="0"/>
              <a:t> </a:t>
            </a:r>
            <a:r>
              <a:rPr lang="en-US" sz="3300" dirty="0" err="1"/>
              <a:t>trình</a:t>
            </a:r>
            <a:r>
              <a:rPr lang="en-US" sz="3300" dirty="0"/>
              <a:t> </a:t>
            </a:r>
            <a:r>
              <a:rPr lang="en-US" sz="3300" dirty="0" err="1"/>
              <a:t>chiếu</a:t>
            </a:r>
            <a:r>
              <a:rPr lang="en-US" sz="3300" dirty="0"/>
              <a:t> </a:t>
            </a:r>
            <a:r>
              <a:rPr lang="en-US" sz="3300" dirty="0" err="1"/>
              <a:t>là</a:t>
            </a:r>
            <a:r>
              <a:rPr lang="en-US" sz="3300" dirty="0"/>
              <a:t> </a:t>
            </a:r>
            <a:r>
              <a:rPr lang="en-US" sz="3300" dirty="0" err="1"/>
              <a:t>gì</a:t>
            </a:r>
            <a:r>
              <a:rPr lang="en-US" sz="3300" dirty="0"/>
              <a:t>?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300" dirty="0" err="1"/>
              <a:t>Nội</a:t>
            </a:r>
            <a:r>
              <a:rPr lang="en-US" sz="3300" dirty="0"/>
              <a:t> dung </a:t>
            </a:r>
            <a:r>
              <a:rPr lang="en-US" sz="3300" dirty="0" err="1"/>
              <a:t>từng</a:t>
            </a:r>
            <a:r>
              <a:rPr lang="en-US" sz="3300" dirty="0"/>
              <a:t> </a:t>
            </a:r>
            <a:r>
              <a:rPr lang="en-US" sz="3300" dirty="0" err="1"/>
              <a:t>trang</a:t>
            </a:r>
            <a:r>
              <a:rPr lang="en-US" sz="3300" dirty="0"/>
              <a:t> </a:t>
            </a:r>
            <a:r>
              <a:rPr lang="en-US" sz="3300" dirty="0" err="1"/>
              <a:t>là</a:t>
            </a:r>
            <a:r>
              <a:rPr lang="en-US" sz="3300" dirty="0"/>
              <a:t> </a:t>
            </a:r>
            <a:r>
              <a:rPr lang="en-US" sz="3300" dirty="0" err="1"/>
              <a:t>gì</a:t>
            </a:r>
            <a:r>
              <a:rPr lang="en-US" sz="3300" dirty="0"/>
              <a:t>?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300" dirty="0" err="1"/>
              <a:t>Mỗi</a:t>
            </a:r>
            <a:r>
              <a:rPr lang="en-US" sz="3300" dirty="0"/>
              <a:t> </a:t>
            </a:r>
            <a:r>
              <a:rPr lang="en-US" sz="3300" dirty="0" err="1"/>
              <a:t>trang</a:t>
            </a:r>
            <a:r>
              <a:rPr lang="en-US" sz="3300" dirty="0"/>
              <a:t> </a:t>
            </a:r>
            <a:r>
              <a:rPr lang="en-US" sz="3300" dirty="0" err="1"/>
              <a:t>cần</a:t>
            </a:r>
            <a:r>
              <a:rPr lang="en-US" sz="3300" dirty="0"/>
              <a:t> </a:t>
            </a:r>
            <a:r>
              <a:rPr lang="en-US" sz="3300" dirty="0" err="1"/>
              <a:t>đảm</a:t>
            </a:r>
            <a:r>
              <a:rPr lang="en-US" sz="3300" dirty="0"/>
              <a:t> </a:t>
            </a:r>
            <a:r>
              <a:rPr lang="en-US" sz="3300" dirty="0" err="1"/>
              <a:t>bảo</a:t>
            </a:r>
            <a:r>
              <a:rPr lang="en-US" sz="3300" dirty="0"/>
              <a:t> </a:t>
            </a:r>
            <a:r>
              <a:rPr lang="en-US" sz="3300" dirty="0" err="1"/>
              <a:t>những</a:t>
            </a:r>
            <a:r>
              <a:rPr lang="en-US" sz="3300" dirty="0"/>
              <a:t> </a:t>
            </a:r>
            <a:r>
              <a:rPr lang="en-US" sz="3300" dirty="0" err="1"/>
              <a:t>yêu</a:t>
            </a:r>
            <a:r>
              <a:rPr lang="en-US" sz="3300" dirty="0"/>
              <a:t> </a:t>
            </a:r>
            <a:r>
              <a:rPr lang="en-US" sz="3300" dirty="0" err="1"/>
              <a:t>cầu</a:t>
            </a:r>
            <a:r>
              <a:rPr lang="en-US" sz="3300" dirty="0"/>
              <a:t> </a:t>
            </a:r>
            <a:r>
              <a:rPr lang="en-US" sz="3300" dirty="0" err="1"/>
              <a:t>gì</a:t>
            </a:r>
            <a:r>
              <a:rPr lang="en-US" sz="3300" dirty="0"/>
              <a:t>?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en-US" sz="3300" dirty="0"/>
          </a:p>
          <a:p>
            <a:pPr>
              <a:lnSpc>
                <a:spcPct val="150000"/>
              </a:lnSpc>
              <a:buFontTx/>
              <a:buChar char="-"/>
            </a:pPr>
            <a:endParaRPr lang="en-US" sz="3300" dirty="0"/>
          </a:p>
          <a:p>
            <a:pPr>
              <a:lnSpc>
                <a:spcPct val="150000"/>
              </a:lnSpc>
              <a:buFontTx/>
              <a:buChar char="-"/>
            </a:pPr>
            <a:endParaRPr lang="en-US" sz="3300" dirty="0"/>
          </a:p>
          <a:p>
            <a:pPr algn="ctr">
              <a:lnSpc>
                <a:spcPct val="150000"/>
              </a:lnSpc>
              <a:buNone/>
            </a:pPr>
            <a:endParaRPr lang="en-US" sz="3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3000" r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29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F0000"/>
                </a:solidFill>
              </a:rPr>
              <a:t>Bài trình chiếu</a:t>
            </a:r>
            <a:br>
              <a:rPr lang="en-US" b="1">
                <a:solidFill>
                  <a:srgbClr val="FF0000"/>
                </a:solidFill>
              </a:rPr>
            </a:br>
            <a:r>
              <a:rPr lang="en-US" b="1">
                <a:solidFill>
                  <a:srgbClr val="FF0000"/>
                </a:solidFill>
              </a:rPr>
              <a:t> chủ đề “Quê hương, đất nước em”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804" y="1974871"/>
            <a:ext cx="82296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/>
              <a:t>Trang 1: Giới thiệu về đất nước</a:t>
            </a:r>
          </a:p>
          <a:p>
            <a:pPr>
              <a:lnSpc>
                <a:spcPct val="150000"/>
              </a:lnSpc>
            </a:pPr>
            <a:r>
              <a:rPr lang="en-US"/>
              <a:t>Trang 2: Giới thiệu về Thủ đô Hà Nội</a:t>
            </a:r>
          </a:p>
          <a:p>
            <a:pPr>
              <a:lnSpc>
                <a:spcPct val="150000"/>
              </a:lnSpc>
            </a:pPr>
            <a:r>
              <a:rPr lang="en-US"/>
              <a:t>Trang 3: Giới thiệu thành phố Huế</a:t>
            </a:r>
          </a:p>
          <a:p>
            <a:pPr>
              <a:lnSpc>
                <a:spcPct val="150000"/>
              </a:lnSpc>
            </a:pPr>
            <a:r>
              <a:rPr lang="en-US"/>
              <a:t>Trang 4: Giới thiệu về biển đảo</a:t>
            </a:r>
          </a:p>
          <a:p>
            <a:pPr>
              <a:lnSpc>
                <a:spcPct val="150000"/>
              </a:lnSpc>
            </a:pPr>
            <a:r>
              <a:rPr lang="en-US"/>
              <a:t>Trang 5: Giới thiệu về tỉnh, thành phố khác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20" descr="ha noi">
            <a:extLst>
              <a:ext uri="{FF2B5EF4-FFF2-40B4-BE49-F238E27FC236}">
                <a16:creationId xmlns:a16="http://schemas.microsoft.com/office/drawing/2014/main" id="{9C4822C9-C6C8-4561-BE74-268B62D9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85500"/>
            <a:ext cx="8424936" cy="570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 Box 21">
            <a:extLst>
              <a:ext uri="{FF2B5EF4-FFF2-40B4-BE49-F238E27FC236}">
                <a16:creationId xmlns:a16="http://schemas.microsoft.com/office/drawing/2014/main" id="{0969EA04-1754-42BC-B115-1FF9B0E0F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6093296"/>
            <a:ext cx="66967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 RÙA – HOÀN KIẾM HÀ NỘI</a:t>
            </a:r>
          </a:p>
        </p:txBody>
      </p:sp>
    </p:spTree>
  </p:cSld>
  <p:clrMapOvr>
    <a:masterClrMapping/>
  </p:clrMapOvr>
  <p:transition>
    <p:wheel spokes="8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BEF162-6314-47D5-A467-857A753FC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048672"/>
          </a:xfrm>
          <a:prstGeom prst="rect">
            <a:avLst/>
          </a:prstGeom>
        </p:spPr>
      </p:pic>
      <p:sp>
        <p:nvSpPr>
          <p:cNvPr id="6" name="Text Box 21">
            <a:extLst>
              <a:ext uri="{FF2B5EF4-FFF2-40B4-BE49-F238E27FC236}">
                <a16:creationId xmlns:a16="http://schemas.microsoft.com/office/drawing/2014/main" id="{6B005A40-16F7-485C-B459-946AE5577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816" y="6269767"/>
            <a:ext cx="45365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LONG BIÊN</a:t>
            </a:r>
          </a:p>
        </p:txBody>
      </p:sp>
    </p:spTree>
    <p:extLst>
      <p:ext uri="{BB962C8B-B14F-4D97-AF65-F5344CB8AC3E}">
        <p14:creationId xmlns:p14="http://schemas.microsoft.com/office/powerpoint/2010/main" val="837751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31" descr="dinhBacho">
            <a:extLst>
              <a:ext uri="{FF2B5EF4-FFF2-40B4-BE49-F238E27FC236}">
                <a16:creationId xmlns:a16="http://schemas.microsoft.com/office/drawing/2014/main" id="{B08989CF-92E0-4F3A-BC83-A9A7539C0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1000"/>
            <a:ext cx="8640960" cy="574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1">
            <a:extLst>
              <a:ext uri="{FF2B5EF4-FFF2-40B4-BE49-F238E27FC236}">
                <a16:creationId xmlns:a16="http://schemas.microsoft.com/office/drawing/2014/main" id="{BCB4DF4B-870D-4AFA-9EC4-B9A680EB4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872" y="6215390"/>
            <a:ext cx="35283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 BÁC</a:t>
            </a:r>
          </a:p>
        </p:txBody>
      </p:sp>
    </p:spTree>
  </p:cSld>
  <p:clrMapOvr>
    <a:masterClrMapping/>
  </p:clrMapOvr>
  <p:transition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7" descr="quoc tu giam">
            <a:extLst>
              <a:ext uri="{FF2B5EF4-FFF2-40B4-BE49-F238E27FC236}">
                <a16:creationId xmlns:a16="http://schemas.microsoft.com/office/drawing/2014/main" id="{E1F5B57C-323D-48A8-849A-53CE31E1E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868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1A180412-C912-4558-9B29-5238FD208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251454"/>
            <a:ext cx="55921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MIẾU QUỐC TỬ GIÁM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66B3AF9F-95EC-4462-A5A4-D4A3DA42086E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489857" y="206829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vi-VN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MÓN ĂN ĐẶC SẢN CỦA HÀ NỘI</a:t>
            </a:r>
          </a:p>
        </p:txBody>
      </p:sp>
      <p:pic>
        <p:nvPicPr>
          <p:cNvPr id="11267" name="Picture 10" descr="banh com">
            <a:extLst>
              <a:ext uri="{FF2B5EF4-FFF2-40B4-BE49-F238E27FC236}">
                <a16:creationId xmlns:a16="http://schemas.microsoft.com/office/drawing/2014/main" id="{804ACC54-73E6-4ACF-8158-C1C6555C4D6F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371600"/>
            <a:ext cx="4114800" cy="2462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11" descr="pho_HN">
            <a:extLst>
              <a:ext uri="{FF2B5EF4-FFF2-40B4-BE49-F238E27FC236}">
                <a16:creationId xmlns:a16="http://schemas.microsoft.com/office/drawing/2014/main" id="{CF794896-A70B-4E7D-BB88-B787FDDFD2E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371600"/>
            <a:ext cx="4114800" cy="2414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13" descr="com">
            <a:extLst>
              <a:ext uri="{FF2B5EF4-FFF2-40B4-BE49-F238E27FC236}">
                <a16:creationId xmlns:a16="http://schemas.microsoft.com/office/drawing/2014/main" id="{FF573CA9-7015-4297-8ED1-2AC417F977DF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938588"/>
            <a:ext cx="4114800" cy="2690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0" name="Text Box 14">
            <a:extLst>
              <a:ext uri="{FF2B5EF4-FFF2-40B4-BE49-F238E27FC236}">
                <a16:creationId xmlns:a16="http://schemas.microsoft.com/office/drawing/2014/main" id="{423B2296-1236-4392-99E6-217F696B2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3675" y="3375819"/>
            <a:ext cx="18036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 err="1">
                <a:solidFill>
                  <a:srgbClr val="FF0000"/>
                </a:solidFill>
              </a:rPr>
              <a:t>Bánh</a:t>
            </a:r>
            <a:r>
              <a:rPr lang="en-US" altLang="vi-VN" sz="2800" dirty="0">
                <a:solidFill>
                  <a:srgbClr val="FF0000"/>
                </a:solidFill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</a:rPr>
              <a:t>cốm</a:t>
            </a:r>
            <a:endParaRPr lang="en-US" altLang="vi-VN" sz="2800" dirty="0">
              <a:solidFill>
                <a:srgbClr val="FF0000"/>
              </a:solidFill>
            </a:endParaRPr>
          </a:p>
        </p:txBody>
      </p:sp>
      <p:pic>
        <p:nvPicPr>
          <p:cNvPr id="11272" name="Picture 17" descr="bun thang">
            <a:extLst>
              <a:ext uri="{FF2B5EF4-FFF2-40B4-BE49-F238E27FC236}">
                <a16:creationId xmlns:a16="http://schemas.microsoft.com/office/drawing/2014/main" id="{1B5721E7-1AAC-46B2-9528-8F7BFFF7FB9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886200"/>
            <a:ext cx="4191000" cy="2743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3" name="Text Box 18">
            <a:extLst>
              <a:ext uri="{FF2B5EF4-FFF2-40B4-BE49-F238E27FC236}">
                <a16:creationId xmlns:a16="http://schemas.microsoft.com/office/drawing/2014/main" id="{A5663C09-43D7-407C-B35A-096F70EB1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5209" y="6148693"/>
            <a:ext cx="19343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 err="1">
                <a:solidFill>
                  <a:srgbClr val="FF0000"/>
                </a:solidFill>
                <a:latin typeface="+mj-lt"/>
              </a:rPr>
              <a:t>Bún</a:t>
            </a:r>
            <a:r>
              <a:rPr lang="en-US" altLang="vi-VN" sz="2800" dirty="0">
                <a:solidFill>
                  <a:srgbClr val="FF0000"/>
                </a:solidFill>
                <a:latin typeface="+mj-lt"/>
              </a:rPr>
              <a:t> thang</a:t>
            </a:r>
          </a:p>
        </p:txBody>
      </p:sp>
      <p:sp>
        <p:nvSpPr>
          <p:cNvPr id="11274" name="Text Box 19">
            <a:extLst>
              <a:ext uri="{FF2B5EF4-FFF2-40B4-BE49-F238E27FC236}">
                <a16:creationId xmlns:a16="http://schemas.microsoft.com/office/drawing/2014/main" id="{3000A7B5-E770-4620-ADF6-2F0572AAE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858" y="6176266"/>
            <a:ext cx="29402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dirty="0" err="1">
                <a:solidFill>
                  <a:srgbClr val="FF0000"/>
                </a:solidFill>
                <a:latin typeface="+mj-lt"/>
              </a:rPr>
              <a:t>Cốm</a:t>
            </a:r>
            <a:r>
              <a:rPr lang="en-US" alt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+mj-lt"/>
              </a:rPr>
              <a:t>làng</a:t>
            </a:r>
            <a:r>
              <a:rPr lang="en-US" alt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+mj-lt"/>
              </a:rPr>
              <a:t>vòng</a:t>
            </a:r>
            <a:endParaRPr lang="en-US" altLang="vi-VN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 Box 19">
            <a:extLst>
              <a:ext uri="{FF2B5EF4-FFF2-40B4-BE49-F238E27FC236}">
                <a16:creationId xmlns:a16="http://schemas.microsoft.com/office/drawing/2014/main" id="{102F1809-4813-405D-B7BE-258DBE82E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6385" y="3238152"/>
            <a:ext cx="23230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dirty="0" err="1">
                <a:solidFill>
                  <a:srgbClr val="FF0000"/>
                </a:solidFill>
                <a:latin typeface="+mj-lt"/>
              </a:rPr>
              <a:t>Phở</a:t>
            </a:r>
            <a:r>
              <a:rPr lang="en-US" alt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+mj-lt"/>
              </a:rPr>
              <a:t>Hà</a:t>
            </a:r>
            <a:r>
              <a:rPr lang="en-US" alt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+mj-lt"/>
              </a:rPr>
              <a:t>Nội</a:t>
            </a:r>
            <a:endParaRPr lang="en-US" altLang="vi-VN" sz="32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1440</TotalTime>
  <Words>357</Words>
  <Application>Microsoft Office PowerPoint</Application>
  <PresentationFormat>On-screen Show (4:3)</PresentationFormat>
  <Paragraphs>49</Paragraphs>
  <Slides>20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.VnArial Narrow</vt:lpstr>
      <vt:lpstr>Arial</vt:lpstr>
      <vt:lpstr>Calibri</vt:lpstr>
      <vt:lpstr>time new roman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Bài trình chiếu  chủ đề “Quê hương, đất nước em”</vt:lpstr>
      <vt:lpstr>PowerPoint Presentation</vt:lpstr>
      <vt:lpstr>PowerPoint Presentation</vt:lpstr>
      <vt:lpstr>PowerPoint Presentation</vt:lpstr>
      <vt:lpstr>PowerPoint Presentation</vt:lpstr>
      <vt:lpstr>CÁC MÓN ĂN ĐẶC SẢN CỦA HÀ NỘI</vt:lpstr>
      <vt:lpstr>Đâu là danh lam thắng cảnh của Hà Nội?</vt:lpstr>
      <vt:lpstr>PowerPoint Presentation</vt:lpstr>
      <vt:lpstr>Yêu cầu bài trình chiếu  chủ đề “Quê hương, đất nước em”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DEP-PC</dc:creator>
  <cp:lastModifiedBy>Administrator</cp:lastModifiedBy>
  <cp:revision>132</cp:revision>
  <dcterms:created xsi:type="dcterms:W3CDTF">2019-12-23T03:47:44Z</dcterms:created>
  <dcterms:modified xsi:type="dcterms:W3CDTF">2024-03-05T04:55:13Z</dcterms:modified>
</cp:coreProperties>
</file>