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260" r:id="rId3"/>
    <p:sldId id="305" r:id="rId4"/>
    <p:sldId id="306" r:id="rId5"/>
    <p:sldId id="328" r:id="rId6"/>
    <p:sldId id="329" r:id="rId7"/>
    <p:sldId id="372" r:id="rId8"/>
    <p:sldId id="374" r:id="rId9"/>
    <p:sldId id="373" r:id="rId10"/>
    <p:sldId id="317" r:id="rId11"/>
    <p:sldId id="271" r:id="rId12"/>
    <p:sldId id="319" r:id="rId13"/>
    <p:sldId id="377" r:id="rId14"/>
    <p:sldId id="327" r:id="rId15"/>
    <p:sldId id="378" r:id="rId16"/>
    <p:sldId id="380" r:id="rId17"/>
    <p:sldId id="336" r:id="rId18"/>
    <p:sldId id="337" r:id="rId19"/>
    <p:sldId id="287" r:id="rId20"/>
    <p:sldId id="330" r:id="rId21"/>
    <p:sldId id="285" r:id="rId22"/>
    <p:sldId id="376" r:id="rId23"/>
    <p:sldId id="339" r:id="rId24"/>
    <p:sldId id="379" r:id="rId25"/>
    <p:sldId id="381" r:id="rId26"/>
    <p:sldId id="382" r:id="rId27"/>
    <p:sldId id="383" r:id="rId28"/>
    <p:sldId id="384" r:id="rId29"/>
    <p:sldId id="289" r:id="rId30"/>
    <p:sldId id="316" r:id="rId31"/>
    <p:sldId id="284" r:id="rId32"/>
    <p:sldId id="291" r:id="rId33"/>
    <p:sldId id="331" r:id="rId34"/>
    <p:sldId id="375" r:id="rId35"/>
    <p:sldId id="345" r:id="rId36"/>
    <p:sldId id="277" r:id="rId37"/>
    <p:sldId id="263" r:id="rId38"/>
    <p:sldId id="264" r:id="rId39"/>
    <p:sldId id="268" r:id="rId40"/>
    <p:sldId id="270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5345" autoAdjust="0"/>
  </p:normalViewPr>
  <p:slideViewPr>
    <p:cSldViewPr snapToGrid="0">
      <p:cViewPr varScale="1">
        <p:scale>
          <a:sx n="86" d="100"/>
          <a:sy n="86" d="100"/>
        </p:scale>
        <p:origin x="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4FEF4A8-60D9-4CFF-AC6E-039621B0E5F2}"/>
    <pc:docChg chg="custSel addSld modSld">
      <pc:chgData name="Phan Van Rieu (Hugo)" userId="032e726b-b6b7-45df-b0ca-e82fb010a48a" providerId="ADAL" clId="{C4FEF4A8-60D9-4CFF-AC6E-039621B0E5F2}" dt="2024-04-20T02:36:10.727" v="361" actId="1076"/>
      <pc:docMkLst>
        <pc:docMk/>
      </pc:docMkLst>
      <pc:sldChg chg="addSp delSp modSp mod">
        <pc:chgData name="Phan Van Rieu (Hugo)" userId="032e726b-b6b7-45df-b0ca-e82fb010a48a" providerId="ADAL" clId="{C4FEF4A8-60D9-4CFF-AC6E-039621B0E5F2}" dt="2024-04-19T08:37:19.998" v="347" actId="20577"/>
        <pc:sldMkLst>
          <pc:docMk/>
          <pc:sldMk cId="1410545481" sldId="260"/>
        </pc:sldMkLst>
        <pc:spChg chg="mod">
          <ac:chgData name="Phan Van Rieu (Hugo)" userId="032e726b-b6b7-45df-b0ca-e82fb010a48a" providerId="ADAL" clId="{C4FEF4A8-60D9-4CFF-AC6E-039621B0E5F2}" dt="2024-04-19T08:36:52.516" v="300" actId="1076"/>
          <ac:spMkLst>
            <pc:docMk/>
            <pc:sldMk cId="1410545481" sldId="260"/>
            <ac:spMk id="2" creationId="{00000000-0000-0000-0000-000000000000}"/>
          </ac:spMkLst>
        </pc:spChg>
        <pc:spChg chg="mod">
          <ac:chgData name="Phan Van Rieu (Hugo)" userId="032e726b-b6b7-45df-b0ca-e82fb010a48a" providerId="ADAL" clId="{C4FEF4A8-60D9-4CFF-AC6E-039621B0E5F2}" dt="2024-04-19T08:37:12.010" v="330" actId="20577"/>
          <ac:spMkLst>
            <pc:docMk/>
            <pc:sldMk cId="1410545481" sldId="260"/>
            <ac:spMk id="8" creationId="{00000000-0000-0000-0000-000000000000}"/>
          </ac:spMkLst>
        </pc:spChg>
        <pc:spChg chg="mod">
          <ac:chgData name="Phan Van Rieu (Hugo)" userId="032e726b-b6b7-45df-b0ca-e82fb010a48a" providerId="ADAL" clId="{C4FEF4A8-60D9-4CFF-AC6E-039621B0E5F2}" dt="2024-04-19T08:36:49.534" v="298" actId="1076"/>
          <ac:spMkLst>
            <pc:docMk/>
            <pc:sldMk cId="1410545481" sldId="260"/>
            <ac:spMk id="9" creationId="{00000000-0000-0000-0000-000000000000}"/>
          </ac:spMkLst>
        </pc:spChg>
        <pc:spChg chg="add mod">
          <ac:chgData name="Phan Van Rieu (Hugo)" userId="032e726b-b6b7-45df-b0ca-e82fb010a48a" providerId="ADAL" clId="{C4FEF4A8-60D9-4CFF-AC6E-039621B0E5F2}" dt="2024-04-19T08:37:02.722" v="305" actId="1076"/>
          <ac:spMkLst>
            <pc:docMk/>
            <pc:sldMk cId="1410545481" sldId="260"/>
            <ac:spMk id="11" creationId="{AF35685F-7B3F-4027-B624-4A751E57F9C9}"/>
          </ac:spMkLst>
        </pc:spChg>
        <pc:spChg chg="add mod">
          <ac:chgData name="Phan Van Rieu (Hugo)" userId="032e726b-b6b7-45df-b0ca-e82fb010a48a" providerId="ADAL" clId="{C4FEF4A8-60D9-4CFF-AC6E-039621B0E5F2}" dt="2024-04-19T08:37:19.998" v="347" actId="20577"/>
          <ac:spMkLst>
            <pc:docMk/>
            <pc:sldMk cId="1410545481" sldId="260"/>
            <ac:spMk id="12" creationId="{E3B39C5E-D1FE-4BD6-9FBC-2F847B79B460}"/>
          </ac:spMkLst>
        </pc:spChg>
        <pc:picChg chg="del">
          <ac:chgData name="Phan Van Rieu (Hugo)" userId="032e726b-b6b7-45df-b0ca-e82fb010a48a" providerId="ADAL" clId="{C4FEF4A8-60D9-4CFF-AC6E-039621B0E5F2}" dt="2024-04-18T15:43:33.170" v="90" actId="478"/>
          <ac:picMkLst>
            <pc:docMk/>
            <pc:sldMk cId="1410545481" sldId="260"/>
            <ac:picMk id="4" creationId="{BC4009FD-9AB4-768E-037F-C71E76C1831A}"/>
          </ac:picMkLst>
        </pc:picChg>
        <pc:picChg chg="add mod">
          <ac:chgData name="Phan Van Rieu (Hugo)" userId="032e726b-b6b7-45df-b0ca-e82fb010a48a" providerId="ADAL" clId="{C4FEF4A8-60D9-4CFF-AC6E-039621B0E5F2}" dt="2024-04-18T15:44:43.066" v="95" actId="14861"/>
          <ac:picMkLst>
            <pc:docMk/>
            <pc:sldMk cId="1410545481" sldId="260"/>
            <ac:picMk id="5" creationId="{5C46F960-5D7F-415E-99D9-7D3E001C42D3}"/>
          </ac:picMkLst>
        </pc:picChg>
      </pc:sldChg>
      <pc:sldChg chg="modSp">
        <pc:chgData name="Phan Van Rieu (Hugo)" userId="032e726b-b6b7-45df-b0ca-e82fb010a48a" providerId="ADAL" clId="{C4FEF4A8-60D9-4CFF-AC6E-039621B0E5F2}" dt="2024-04-18T15:43:01.698" v="87" actId="20577"/>
        <pc:sldMkLst>
          <pc:docMk/>
          <pc:sldMk cId="0" sldId="263"/>
        </pc:sldMkLst>
        <pc:spChg chg="mod">
          <ac:chgData name="Phan Van Rieu (Hugo)" userId="032e726b-b6b7-45df-b0ca-e82fb010a48a" providerId="ADAL" clId="{C4FEF4A8-60D9-4CFF-AC6E-039621B0E5F2}" dt="2024-04-18T15:43:01.698" v="87" actId="20577"/>
          <ac:spMkLst>
            <pc:docMk/>
            <pc:sldMk cId="0" sldId="263"/>
            <ac:spMk id="3" creationId="{5794D8E8-0EA9-CF71-8302-86118775D6E7}"/>
          </ac:spMkLst>
        </pc:spChg>
      </pc:sldChg>
      <pc:sldChg chg="modSp mod">
        <pc:chgData name="Phan Van Rieu (Hugo)" userId="032e726b-b6b7-45df-b0ca-e82fb010a48a" providerId="ADAL" clId="{C4FEF4A8-60D9-4CFF-AC6E-039621B0E5F2}" dt="2024-04-19T15:33:37.782" v="348" actId="1076"/>
        <pc:sldMkLst>
          <pc:docMk/>
          <pc:sldMk cId="3449769981" sldId="271"/>
        </pc:sldMkLst>
        <pc:spChg chg="mod">
          <ac:chgData name="Phan Van Rieu (Hugo)" userId="032e726b-b6b7-45df-b0ca-e82fb010a48a" providerId="ADAL" clId="{C4FEF4A8-60D9-4CFF-AC6E-039621B0E5F2}" dt="2024-04-19T15:33:37.782" v="348" actId="1076"/>
          <ac:spMkLst>
            <pc:docMk/>
            <pc:sldMk cId="3449769981" sldId="271"/>
            <ac:spMk id="6" creationId="{00000000-0000-0000-0000-000000000000}"/>
          </ac:spMkLst>
        </pc:spChg>
      </pc:sldChg>
      <pc:sldChg chg="modSp mod">
        <pc:chgData name="Phan Van Rieu (Hugo)" userId="032e726b-b6b7-45df-b0ca-e82fb010a48a" providerId="ADAL" clId="{C4FEF4A8-60D9-4CFF-AC6E-039621B0E5F2}" dt="2024-04-18T14:59:40.957" v="2" actId="1076"/>
        <pc:sldMkLst>
          <pc:docMk/>
          <pc:sldMk cId="454145991" sldId="287"/>
        </pc:sldMkLst>
        <pc:picChg chg="mod">
          <ac:chgData name="Phan Van Rieu (Hugo)" userId="032e726b-b6b7-45df-b0ca-e82fb010a48a" providerId="ADAL" clId="{C4FEF4A8-60D9-4CFF-AC6E-039621B0E5F2}" dt="2024-04-18T14:59:40.957" v="2" actId="1076"/>
          <ac:picMkLst>
            <pc:docMk/>
            <pc:sldMk cId="454145991" sldId="287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C4FEF4A8-60D9-4CFF-AC6E-039621B0E5F2}" dt="2024-04-18T15:04:15.066" v="41" actId="1076"/>
        <pc:sldMkLst>
          <pc:docMk/>
          <pc:sldMk cId="64198653" sldId="289"/>
        </pc:sldMkLst>
        <pc:picChg chg="mod">
          <ac:chgData name="Phan Van Rieu (Hugo)" userId="032e726b-b6b7-45df-b0ca-e82fb010a48a" providerId="ADAL" clId="{C4FEF4A8-60D9-4CFF-AC6E-039621B0E5F2}" dt="2024-04-18T15:04:15.066" v="41" actId="1076"/>
          <ac:picMkLst>
            <pc:docMk/>
            <pc:sldMk cId="64198653" sldId="289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C4FEF4A8-60D9-4CFF-AC6E-039621B0E5F2}" dt="2024-04-20T02:36:10.727" v="361" actId="1076"/>
        <pc:sldMkLst>
          <pc:docMk/>
          <pc:sldMk cId="1536717069" sldId="305"/>
        </pc:sldMkLst>
        <pc:spChg chg="mod">
          <ac:chgData name="Phan Van Rieu (Hugo)" userId="032e726b-b6b7-45df-b0ca-e82fb010a48a" providerId="ADAL" clId="{C4FEF4A8-60D9-4CFF-AC6E-039621B0E5F2}" dt="2024-04-20T02:36:10.727" v="361" actId="1076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4FEF4A8-60D9-4CFF-AC6E-039621B0E5F2}" dt="2024-04-19T06:51:36.340" v="165" actId="20577"/>
        <pc:sldMkLst>
          <pc:docMk/>
          <pc:sldMk cId="3971621688" sldId="328"/>
        </pc:sldMkLst>
        <pc:spChg chg="mod">
          <ac:chgData name="Phan Van Rieu (Hugo)" userId="032e726b-b6b7-45df-b0ca-e82fb010a48a" providerId="ADAL" clId="{C4FEF4A8-60D9-4CFF-AC6E-039621B0E5F2}" dt="2024-04-19T06:51:36.340" v="165" actId="20577"/>
          <ac:spMkLst>
            <pc:docMk/>
            <pc:sldMk cId="3971621688" sldId="328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C4FEF4A8-60D9-4CFF-AC6E-039621B0E5F2}" dt="2024-04-19T08:08:46.361" v="243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C4FEF4A8-60D9-4CFF-AC6E-039621B0E5F2}" dt="2024-04-19T08:08:46.361" v="243" actId="2711"/>
          <ac:spMkLst>
            <pc:docMk/>
            <pc:sldMk cId="1561148267" sldId="347"/>
            <ac:spMk id="5" creationId="{00000000-0000-0000-0000-000000000000}"/>
          </ac:spMkLst>
        </pc:spChg>
      </pc:sldChg>
      <pc:sldChg chg="modSp">
        <pc:chgData name="Phan Van Rieu (Hugo)" userId="032e726b-b6b7-45df-b0ca-e82fb010a48a" providerId="ADAL" clId="{C4FEF4A8-60D9-4CFF-AC6E-039621B0E5F2}" dt="2024-04-18T15:43:19.910" v="89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C4FEF4A8-60D9-4CFF-AC6E-039621B0E5F2}" dt="2024-04-18T15:43:19.910" v="89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Sp modSp mod modAnim">
        <pc:chgData name="Phan Van Rieu (Hugo)" userId="032e726b-b6b7-45df-b0ca-e82fb010a48a" providerId="ADAL" clId="{C4FEF4A8-60D9-4CFF-AC6E-039621B0E5F2}" dt="2024-04-19T15:42:24.198" v="356" actId="1076"/>
        <pc:sldMkLst>
          <pc:docMk/>
          <pc:sldMk cId="1886441327" sldId="375"/>
        </pc:sldMkLst>
        <pc:spChg chg="mod">
          <ac:chgData name="Phan Van Rieu (Hugo)" userId="032e726b-b6b7-45df-b0ca-e82fb010a48a" providerId="ADAL" clId="{C4FEF4A8-60D9-4CFF-AC6E-039621B0E5F2}" dt="2024-04-18T15:04:50.744" v="55" actId="20577"/>
          <ac:spMkLst>
            <pc:docMk/>
            <pc:sldMk cId="1886441327" sldId="375"/>
            <ac:spMk id="5" creationId="{B5E72D71-A399-7D32-D317-4D6AA189A815}"/>
          </ac:spMkLst>
        </pc:spChg>
        <pc:picChg chg="mod">
          <ac:chgData name="Phan Van Rieu (Hugo)" userId="032e726b-b6b7-45df-b0ca-e82fb010a48a" providerId="ADAL" clId="{C4FEF4A8-60D9-4CFF-AC6E-039621B0E5F2}" dt="2024-04-18T15:40:13.027" v="57" actId="1076"/>
          <ac:picMkLst>
            <pc:docMk/>
            <pc:sldMk cId="1886441327" sldId="375"/>
            <ac:picMk id="3" creationId="{109B0EC9-FFF9-D286-A36C-64884431B533}"/>
          </ac:picMkLst>
        </pc:picChg>
        <pc:picChg chg="mod">
          <ac:chgData name="Phan Van Rieu (Hugo)" userId="032e726b-b6b7-45df-b0ca-e82fb010a48a" providerId="ADAL" clId="{C4FEF4A8-60D9-4CFF-AC6E-039621B0E5F2}" dt="2024-04-19T15:42:24.198" v="356" actId="1076"/>
          <ac:picMkLst>
            <pc:docMk/>
            <pc:sldMk cId="1886441327" sldId="375"/>
            <ac:picMk id="4" creationId="{4D22CD4E-CE91-4F4F-60A7-08D4DE396002}"/>
          </ac:picMkLst>
        </pc:picChg>
        <pc:picChg chg="add mod">
          <ac:chgData name="Phan Van Rieu (Hugo)" userId="032e726b-b6b7-45df-b0ca-e82fb010a48a" providerId="ADAL" clId="{C4FEF4A8-60D9-4CFF-AC6E-039621B0E5F2}" dt="2024-04-18T15:40:17.367" v="59" actId="1076"/>
          <ac:picMkLst>
            <pc:docMk/>
            <pc:sldMk cId="1886441327" sldId="375"/>
            <ac:picMk id="12" creationId="{C2FAF7DA-E40D-4CA3-94D4-C549F75BB169}"/>
          </ac:picMkLst>
        </pc:picChg>
        <pc:picChg chg="add mod">
          <ac:chgData name="Phan Van Rieu (Hugo)" userId="032e726b-b6b7-45df-b0ca-e82fb010a48a" providerId="ADAL" clId="{C4FEF4A8-60D9-4CFF-AC6E-039621B0E5F2}" dt="2024-04-18T15:40:51.507" v="62" actId="1076"/>
          <ac:picMkLst>
            <pc:docMk/>
            <pc:sldMk cId="1886441327" sldId="375"/>
            <ac:picMk id="13" creationId="{8CF107D1-0E6C-4C54-AF9F-07C24FE12777}"/>
          </ac:picMkLst>
        </pc:picChg>
        <pc:picChg chg="add mod">
          <ac:chgData name="Phan Van Rieu (Hugo)" userId="032e726b-b6b7-45df-b0ca-e82fb010a48a" providerId="ADAL" clId="{C4FEF4A8-60D9-4CFF-AC6E-039621B0E5F2}" dt="2024-04-18T15:41:07.871" v="64" actId="1076"/>
          <ac:picMkLst>
            <pc:docMk/>
            <pc:sldMk cId="1886441327" sldId="375"/>
            <ac:picMk id="14" creationId="{6C05F8EA-C1DC-4632-AFB4-FBC7A84642D7}"/>
          </ac:picMkLst>
        </pc:picChg>
        <pc:picChg chg="add mod">
          <ac:chgData name="Phan Van Rieu (Hugo)" userId="032e726b-b6b7-45df-b0ca-e82fb010a48a" providerId="ADAL" clId="{C4FEF4A8-60D9-4CFF-AC6E-039621B0E5F2}" dt="2024-04-18T15:41:23.282" v="66" actId="1076"/>
          <ac:picMkLst>
            <pc:docMk/>
            <pc:sldMk cId="1886441327" sldId="375"/>
            <ac:picMk id="15" creationId="{CC105372-AE65-4792-B176-7E23E11519E6}"/>
          </ac:picMkLst>
        </pc:picChg>
      </pc:sldChg>
      <pc:sldChg chg="modSp mod">
        <pc:chgData name="Phan Van Rieu (Hugo)" userId="032e726b-b6b7-45df-b0ca-e82fb010a48a" providerId="ADAL" clId="{C4FEF4A8-60D9-4CFF-AC6E-039621B0E5F2}" dt="2024-04-19T06:52:34.711" v="206" actId="1076"/>
        <pc:sldMkLst>
          <pc:docMk/>
          <pc:sldMk cId="195265937" sldId="376"/>
        </pc:sldMkLst>
        <pc:spChg chg="mod">
          <ac:chgData name="Phan Van Rieu (Hugo)" userId="032e726b-b6b7-45df-b0ca-e82fb010a48a" providerId="ADAL" clId="{C4FEF4A8-60D9-4CFF-AC6E-039621B0E5F2}" dt="2024-04-18T15:00:32.502" v="15" actId="20577"/>
          <ac:spMkLst>
            <pc:docMk/>
            <pc:sldMk cId="195265937" sldId="376"/>
            <ac:spMk id="6" creationId="{F724F92C-20CF-C808-BF06-D19E90804D71}"/>
          </ac:spMkLst>
        </pc:spChg>
        <pc:picChg chg="mod">
          <ac:chgData name="Phan Van Rieu (Hugo)" userId="032e726b-b6b7-45df-b0ca-e82fb010a48a" providerId="ADAL" clId="{C4FEF4A8-60D9-4CFF-AC6E-039621B0E5F2}" dt="2024-04-19T06:52:32.552" v="205" actId="1076"/>
          <ac:picMkLst>
            <pc:docMk/>
            <pc:sldMk cId="195265937" sldId="376"/>
            <ac:picMk id="4" creationId="{A6BC29F9-211E-D017-941B-0E0C9D48A091}"/>
          </ac:picMkLst>
        </pc:picChg>
        <pc:picChg chg="mod">
          <ac:chgData name="Phan Van Rieu (Hugo)" userId="032e726b-b6b7-45df-b0ca-e82fb010a48a" providerId="ADAL" clId="{C4FEF4A8-60D9-4CFF-AC6E-039621B0E5F2}" dt="2024-04-19T06:52:34.711" v="206" actId="1076"/>
          <ac:picMkLst>
            <pc:docMk/>
            <pc:sldMk cId="195265937" sldId="376"/>
            <ac:picMk id="5" creationId="{DF023725-2FC6-BE78-4A83-7EE58C6AD3F4}"/>
          </ac:picMkLst>
        </pc:picChg>
      </pc:sldChg>
      <pc:sldChg chg="modSp mod">
        <pc:chgData name="Phan Van Rieu (Hugo)" userId="032e726b-b6b7-45df-b0ca-e82fb010a48a" providerId="ADAL" clId="{C4FEF4A8-60D9-4CFF-AC6E-039621B0E5F2}" dt="2024-04-19T15:38:17.575" v="351" actId="1076"/>
        <pc:sldMkLst>
          <pc:docMk/>
          <pc:sldMk cId="823553717" sldId="377"/>
        </pc:sldMkLst>
        <pc:picChg chg="mod">
          <ac:chgData name="Phan Van Rieu (Hugo)" userId="032e726b-b6b7-45df-b0ca-e82fb010a48a" providerId="ADAL" clId="{C4FEF4A8-60D9-4CFF-AC6E-039621B0E5F2}" dt="2024-04-19T15:38:17.575" v="351" actId="1076"/>
          <ac:picMkLst>
            <pc:docMk/>
            <pc:sldMk cId="823553717" sldId="377"/>
            <ac:picMk id="3" creationId="{0746713B-021E-843C-4776-50F1B449144D}"/>
          </ac:picMkLst>
        </pc:picChg>
        <pc:picChg chg="mod">
          <ac:chgData name="Phan Van Rieu (Hugo)" userId="032e726b-b6b7-45df-b0ca-e82fb010a48a" providerId="ADAL" clId="{C4FEF4A8-60D9-4CFF-AC6E-039621B0E5F2}" dt="2024-04-19T15:38:16.313" v="350" actId="1076"/>
          <ac:picMkLst>
            <pc:docMk/>
            <pc:sldMk cId="823553717" sldId="377"/>
            <ac:picMk id="5" creationId="{A7E71520-8668-6896-9D2C-B1C7C4B0F25C}"/>
          </ac:picMkLst>
        </pc:picChg>
      </pc:sldChg>
      <pc:sldChg chg="addSp delSp modSp mod delAnim modAnim">
        <pc:chgData name="Phan Van Rieu (Hugo)" userId="032e726b-b6b7-45df-b0ca-e82fb010a48a" providerId="ADAL" clId="{C4FEF4A8-60D9-4CFF-AC6E-039621B0E5F2}" dt="2024-04-18T16:51:05.829" v="154" actId="478"/>
        <pc:sldMkLst>
          <pc:docMk/>
          <pc:sldMk cId="2538910938" sldId="379"/>
        </pc:sldMkLst>
        <pc:spChg chg="del mod">
          <ac:chgData name="Phan Van Rieu (Hugo)" userId="032e726b-b6b7-45df-b0ca-e82fb010a48a" providerId="ADAL" clId="{C4FEF4A8-60D9-4CFF-AC6E-039621B0E5F2}" dt="2024-04-18T16:47:43.902" v="108" actId="478"/>
          <ac:spMkLst>
            <pc:docMk/>
            <pc:sldMk cId="2538910938" sldId="379"/>
            <ac:spMk id="4" creationId="{48BDDBE4-51D4-A7BC-6703-14143AF6FF0C}"/>
          </ac:spMkLst>
        </pc:spChg>
        <pc:spChg chg="del">
          <ac:chgData name="Phan Van Rieu (Hugo)" userId="032e726b-b6b7-45df-b0ca-e82fb010a48a" providerId="ADAL" clId="{C4FEF4A8-60D9-4CFF-AC6E-039621B0E5F2}" dt="2024-04-18T16:51:01.311" v="150" actId="478"/>
          <ac:spMkLst>
            <pc:docMk/>
            <pc:sldMk cId="2538910938" sldId="379"/>
            <ac:spMk id="6" creationId="{9A359D8E-8408-F98C-6545-EEC6B82AC3AE}"/>
          </ac:spMkLst>
        </pc:spChg>
        <pc:spChg chg="del">
          <ac:chgData name="Phan Van Rieu (Hugo)" userId="032e726b-b6b7-45df-b0ca-e82fb010a48a" providerId="ADAL" clId="{C4FEF4A8-60D9-4CFF-AC6E-039621B0E5F2}" dt="2024-04-18T16:51:01.311" v="150" actId="478"/>
          <ac:spMkLst>
            <pc:docMk/>
            <pc:sldMk cId="2538910938" sldId="379"/>
            <ac:spMk id="9" creationId="{E3FB613A-AE9E-9C2A-4C6C-5882EED55BA9}"/>
          </ac:spMkLst>
        </pc:spChg>
        <pc:spChg chg="del">
          <ac:chgData name="Phan Van Rieu (Hugo)" userId="032e726b-b6b7-45df-b0ca-e82fb010a48a" providerId="ADAL" clId="{C4FEF4A8-60D9-4CFF-AC6E-039621B0E5F2}" dt="2024-04-18T16:51:01.311" v="150" actId="478"/>
          <ac:spMkLst>
            <pc:docMk/>
            <pc:sldMk cId="2538910938" sldId="379"/>
            <ac:spMk id="10" creationId="{E2A9DC6B-4C5F-20AA-C07C-D14E536CE49B}"/>
          </ac:spMkLst>
        </pc:spChg>
        <pc:picChg chg="mod">
          <ac:chgData name="Phan Van Rieu (Hugo)" userId="032e726b-b6b7-45df-b0ca-e82fb010a48a" providerId="ADAL" clId="{C4FEF4A8-60D9-4CFF-AC6E-039621B0E5F2}" dt="2024-04-18T16:47:48.300" v="110" actId="1076"/>
          <ac:picMkLst>
            <pc:docMk/>
            <pc:sldMk cId="2538910938" sldId="379"/>
            <ac:picMk id="2" creationId="{A4514C3E-F930-8D2A-F462-2EFFB6168656}"/>
          </ac:picMkLst>
        </pc:picChg>
        <pc:picChg chg="del mod">
          <ac:chgData name="Phan Van Rieu (Hugo)" userId="032e726b-b6b7-45df-b0ca-e82fb010a48a" providerId="ADAL" clId="{C4FEF4A8-60D9-4CFF-AC6E-039621B0E5F2}" dt="2024-04-18T16:47:23.688" v="103" actId="478"/>
          <ac:picMkLst>
            <pc:docMk/>
            <pc:sldMk cId="2538910938" sldId="379"/>
            <ac:picMk id="3" creationId="{345B445F-65FE-E9F8-F021-85240B5EFB04}"/>
          </ac:picMkLst>
        </pc:picChg>
        <pc:picChg chg="add del mod">
          <ac:chgData name="Phan Van Rieu (Hugo)" userId="032e726b-b6b7-45df-b0ca-e82fb010a48a" providerId="ADAL" clId="{C4FEF4A8-60D9-4CFF-AC6E-039621B0E5F2}" dt="2024-04-18T16:51:04.763" v="153" actId="478"/>
          <ac:picMkLst>
            <pc:docMk/>
            <pc:sldMk cId="2538910938" sldId="379"/>
            <ac:picMk id="11" creationId="{5A731C92-E23C-4961-BAB3-45D5310BB43B}"/>
          </ac:picMkLst>
        </pc:picChg>
        <pc:picChg chg="add del mod">
          <ac:chgData name="Phan Van Rieu (Hugo)" userId="032e726b-b6b7-45df-b0ca-e82fb010a48a" providerId="ADAL" clId="{C4FEF4A8-60D9-4CFF-AC6E-039621B0E5F2}" dt="2024-04-18T16:51:05.829" v="154" actId="478"/>
          <ac:picMkLst>
            <pc:docMk/>
            <pc:sldMk cId="2538910938" sldId="379"/>
            <ac:picMk id="12" creationId="{705D00BB-85BF-4EE9-816B-37F8196AD1F1}"/>
          </ac:picMkLst>
        </pc:picChg>
        <pc:picChg chg="add del mod">
          <ac:chgData name="Phan Van Rieu (Hugo)" userId="032e726b-b6b7-45df-b0ca-e82fb010a48a" providerId="ADAL" clId="{C4FEF4A8-60D9-4CFF-AC6E-039621B0E5F2}" dt="2024-04-18T16:51:02.602" v="151" actId="478"/>
          <ac:picMkLst>
            <pc:docMk/>
            <pc:sldMk cId="2538910938" sldId="379"/>
            <ac:picMk id="13" creationId="{87B92FFE-EBE4-4D5E-95BB-92946F0E057C}"/>
          </ac:picMkLst>
        </pc:picChg>
        <pc:picChg chg="add del mod">
          <ac:chgData name="Phan Van Rieu (Hugo)" userId="032e726b-b6b7-45df-b0ca-e82fb010a48a" providerId="ADAL" clId="{C4FEF4A8-60D9-4CFF-AC6E-039621B0E5F2}" dt="2024-04-18T16:51:03.467" v="152" actId="478"/>
          <ac:picMkLst>
            <pc:docMk/>
            <pc:sldMk cId="2538910938" sldId="379"/>
            <ac:picMk id="14" creationId="{352F60E0-2D10-417B-866B-DB6EA70EE946}"/>
          </ac:picMkLst>
        </pc:picChg>
        <pc:picChg chg="add mod">
          <ac:chgData name="Phan Van Rieu (Hugo)" userId="032e726b-b6b7-45df-b0ca-e82fb010a48a" providerId="ADAL" clId="{C4FEF4A8-60D9-4CFF-AC6E-039621B0E5F2}" dt="2024-04-18T16:47:49.636" v="111" actId="1076"/>
          <ac:picMkLst>
            <pc:docMk/>
            <pc:sldMk cId="2538910938" sldId="379"/>
            <ac:picMk id="15" creationId="{589F37A2-7CD3-41FB-966E-1D95366BEA24}"/>
          </ac:picMkLst>
        </pc:picChg>
      </pc:sldChg>
      <pc:sldChg chg="addSp delSp modSp new mod delAnim modAnim">
        <pc:chgData name="Phan Van Rieu (Hugo)" userId="032e726b-b6b7-45df-b0ca-e82fb010a48a" providerId="ADAL" clId="{C4FEF4A8-60D9-4CFF-AC6E-039621B0E5F2}" dt="2024-04-18T16:47:59.109" v="112"/>
        <pc:sldMkLst>
          <pc:docMk/>
          <pc:sldMk cId="564108260" sldId="381"/>
        </pc:sldMkLst>
        <pc:picChg chg="add mod">
          <ac:chgData name="Phan Van Rieu (Hugo)" userId="032e726b-b6b7-45df-b0ca-e82fb010a48a" providerId="ADAL" clId="{C4FEF4A8-60D9-4CFF-AC6E-039621B0E5F2}" dt="2024-04-18T16:47:14.519" v="101" actId="1076"/>
          <ac:picMkLst>
            <pc:docMk/>
            <pc:sldMk cId="564108260" sldId="381"/>
            <ac:picMk id="3" creationId="{CE615FB2-C315-4DDB-8227-74A6ECB18E11}"/>
          </ac:picMkLst>
        </pc:picChg>
        <pc:picChg chg="add mod">
          <ac:chgData name="Phan Van Rieu (Hugo)" userId="032e726b-b6b7-45df-b0ca-e82fb010a48a" providerId="ADAL" clId="{C4FEF4A8-60D9-4CFF-AC6E-039621B0E5F2}" dt="2024-04-18T16:47:20.801" v="102"/>
          <ac:picMkLst>
            <pc:docMk/>
            <pc:sldMk cId="564108260" sldId="381"/>
            <ac:picMk id="4" creationId="{6D1BDA6A-6642-4978-BA8C-DA72B009D023}"/>
          </ac:picMkLst>
        </pc:picChg>
        <pc:picChg chg="add del mod">
          <ac:chgData name="Phan Van Rieu (Hugo)" userId="032e726b-b6b7-45df-b0ca-e82fb010a48a" providerId="ADAL" clId="{C4FEF4A8-60D9-4CFF-AC6E-039621B0E5F2}" dt="2024-04-18T16:47:33.137" v="106" actId="478"/>
          <ac:picMkLst>
            <pc:docMk/>
            <pc:sldMk cId="564108260" sldId="381"/>
            <ac:picMk id="5" creationId="{BE71C86E-4C76-46FE-A0BB-FDD634859624}"/>
          </ac:picMkLst>
        </pc:picChg>
        <pc:picChg chg="add mod">
          <ac:chgData name="Phan Van Rieu (Hugo)" userId="032e726b-b6b7-45df-b0ca-e82fb010a48a" providerId="ADAL" clId="{C4FEF4A8-60D9-4CFF-AC6E-039621B0E5F2}" dt="2024-04-18T16:47:59.109" v="112"/>
          <ac:picMkLst>
            <pc:docMk/>
            <pc:sldMk cId="564108260" sldId="381"/>
            <ac:picMk id="6" creationId="{CCAF911A-36F1-4E66-8B24-51471E8842BA}"/>
          </ac:picMkLst>
        </pc:picChg>
      </pc:sldChg>
      <pc:sldChg chg="addSp delSp modSp add mod delAnim modAnim">
        <pc:chgData name="Phan Van Rieu (Hugo)" userId="032e726b-b6b7-45df-b0ca-e82fb010a48a" providerId="ADAL" clId="{C4FEF4A8-60D9-4CFF-AC6E-039621B0E5F2}" dt="2024-04-18T16:48:53.299" v="124" actId="1076"/>
        <pc:sldMkLst>
          <pc:docMk/>
          <pc:sldMk cId="1116679870" sldId="382"/>
        </pc:sldMkLst>
        <pc:spChg chg="add mod">
          <ac:chgData name="Phan Van Rieu (Hugo)" userId="032e726b-b6b7-45df-b0ca-e82fb010a48a" providerId="ADAL" clId="{C4FEF4A8-60D9-4CFF-AC6E-039621B0E5F2}" dt="2024-04-18T16:48:53.299" v="124" actId="1076"/>
          <ac:spMkLst>
            <pc:docMk/>
            <pc:sldMk cId="1116679870" sldId="382"/>
            <ac:spMk id="7" creationId="{DFEF03C1-70B3-4278-9A8B-B42E9FE77DEF}"/>
          </ac:spMkLst>
        </pc:spChg>
        <pc:picChg chg="del">
          <ac:chgData name="Phan Van Rieu (Hugo)" userId="032e726b-b6b7-45df-b0ca-e82fb010a48a" providerId="ADAL" clId="{C4FEF4A8-60D9-4CFF-AC6E-039621B0E5F2}" dt="2024-04-18T16:48:06.952" v="114" actId="478"/>
          <ac:picMkLst>
            <pc:docMk/>
            <pc:sldMk cId="1116679870" sldId="382"/>
            <ac:picMk id="3" creationId="{CE615FB2-C315-4DDB-8227-74A6ECB18E11}"/>
          </ac:picMkLst>
        </pc:picChg>
        <pc:picChg chg="add mod">
          <ac:chgData name="Phan Van Rieu (Hugo)" userId="032e726b-b6b7-45df-b0ca-e82fb010a48a" providerId="ADAL" clId="{C4FEF4A8-60D9-4CFF-AC6E-039621B0E5F2}" dt="2024-04-18T16:48:34.219" v="121" actId="1076"/>
          <ac:picMkLst>
            <pc:docMk/>
            <pc:sldMk cId="1116679870" sldId="382"/>
            <ac:picMk id="5" creationId="{EFB60E71-AA2E-45D4-A9BE-F7A1C1F51D08}"/>
          </ac:picMkLst>
        </pc:picChg>
        <pc:picChg chg="del">
          <ac:chgData name="Phan Van Rieu (Hugo)" userId="032e726b-b6b7-45df-b0ca-e82fb010a48a" providerId="ADAL" clId="{C4FEF4A8-60D9-4CFF-AC6E-039621B0E5F2}" dt="2024-04-18T16:48:08.269" v="115" actId="478"/>
          <ac:picMkLst>
            <pc:docMk/>
            <pc:sldMk cId="1116679870" sldId="382"/>
            <ac:picMk id="6" creationId="{CCAF911A-36F1-4E66-8B24-51471E8842BA}"/>
          </ac:picMkLst>
        </pc:picChg>
        <pc:picChg chg="add mod">
          <ac:chgData name="Phan Van Rieu (Hugo)" userId="032e726b-b6b7-45df-b0ca-e82fb010a48a" providerId="ADAL" clId="{C4FEF4A8-60D9-4CFF-AC6E-039621B0E5F2}" dt="2024-04-18T16:48:47.085" v="123" actId="1076"/>
          <ac:picMkLst>
            <pc:docMk/>
            <pc:sldMk cId="1116679870" sldId="382"/>
            <ac:picMk id="8" creationId="{67C99861-69C6-42E2-B87B-1FE100E3A892}"/>
          </ac:picMkLst>
        </pc:picChg>
      </pc:sldChg>
      <pc:sldChg chg="addSp delSp modSp add mod delAnim modAnim">
        <pc:chgData name="Phan Van Rieu (Hugo)" userId="032e726b-b6b7-45df-b0ca-e82fb010a48a" providerId="ADAL" clId="{C4FEF4A8-60D9-4CFF-AC6E-039621B0E5F2}" dt="2024-04-18T16:49:54.018" v="136" actId="1076"/>
        <pc:sldMkLst>
          <pc:docMk/>
          <pc:sldMk cId="1737626964" sldId="383"/>
        </pc:sldMkLst>
        <pc:spChg chg="del">
          <ac:chgData name="Phan Van Rieu (Hugo)" userId="032e726b-b6b7-45df-b0ca-e82fb010a48a" providerId="ADAL" clId="{C4FEF4A8-60D9-4CFF-AC6E-039621B0E5F2}" dt="2024-04-18T16:49:14.840" v="128" actId="478"/>
          <ac:spMkLst>
            <pc:docMk/>
            <pc:sldMk cId="1737626964" sldId="383"/>
            <ac:spMk id="7" creationId="{DFEF03C1-70B3-4278-9A8B-B42E9FE77DEF}"/>
          </ac:spMkLst>
        </pc:spChg>
        <pc:spChg chg="add mod">
          <ac:chgData name="Phan Van Rieu (Hugo)" userId="032e726b-b6b7-45df-b0ca-e82fb010a48a" providerId="ADAL" clId="{C4FEF4A8-60D9-4CFF-AC6E-039621B0E5F2}" dt="2024-04-18T16:49:54.018" v="136" actId="1076"/>
          <ac:spMkLst>
            <pc:docMk/>
            <pc:sldMk cId="1737626964" sldId="383"/>
            <ac:spMk id="9" creationId="{8221FC3D-27C0-43E2-BFD4-DBF2FD8B0F6E}"/>
          </ac:spMkLst>
        </pc:spChg>
        <pc:picChg chg="add mod">
          <ac:chgData name="Phan Van Rieu (Hugo)" userId="032e726b-b6b7-45df-b0ca-e82fb010a48a" providerId="ADAL" clId="{C4FEF4A8-60D9-4CFF-AC6E-039621B0E5F2}" dt="2024-04-18T16:49:38.792" v="133" actId="1076"/>
          <ac:picMkLst>
            <pc:docMk/>
            <pc:sldMk cId="1737626964" sldId="383"/>
            <ac:picMk id="3" creationId="{2CD16DFB-A07A-46FB-80EC-464D7EBFBFB5}"/>
          </ac:picMkLst>
        </pc:picChg>
        <pc:picChg chg="del">
          <ac:chgData name="Phan Van Rieu (Hugo)" userId="032e726b-b6b7-45df-b0ca-e82fb010a48a" providerId="ADAL" clId="{C4FEF4A8-60D9-4CFF-AC6E-039621B0E5F2}" dt="2024-04-18T16:49:12.800" v="127" actId="478"/>
          <ac:picMkLst>
            <pc:docMk/>
            <pc:sldMk cId="1737626964" sldId="383"/>
            <ac:picMk id="5" creationId="{EFB60E71-AA2E-45D4-A9BE-F7A1C1F51D08}"/>
          </ac:picMkLst>
        </pc:picChg>
        <pc:picChg chg="del">
          <ac:chgData name="Phan Van Rieu (Hugo)" userId="032e726b-b6b7-45df-b0ca-e82fb010a48a" providerId="ADAL" clId="{C4FEF4A8-60D9-4CFF-AC6E-039621B0E5F2}" dt="2024-04-18T16:49:11.602" v="126" actId="478"/>
          <ac:picMkLst>
            <pc:docMk/>
            <pc:sldMk cId="1737626964" sldId="383"/>
            <ac:picMk id="8" creationId="{67C99861-69C6-42E2-B87B-1FE100E3A892}"/>
          </ac:picMkLst>
        </pc:picChg>
        <pc:picChg chg="add mod">
          <ac:chgData name="Phan Van Rieu (Hugo)" userId="032e726b-b6b7-45df-b0ca-e82fb010a48a" providerId="ADAL" clId="{C4FEF4A8-60D9-4CFF-AC6E-039621B0E5F2}" dt="2024-04-18T16:49:49.919" v="135" actId="1076"/>
          <ac:picMkLst>
            <pc:docMk/>
            <pc:sldMk cId="1737626964" sldId="383"/>
            <ac:picMk id="10" creationId="{E45581AE-6676-4A45-86AA-41E10C7C681C}"/>
          </ac:picMkLst>
        </pc:picChg>
      </pc:sldChg>
      <pc:sldChg chg="addSp delSp modSp add mod delAnim modAnim">
        <pc:chgData name="Phan Van Rieu (Hugo)" userId="032e726b-b6b7-45df-b0ca-e82fb010a48a" providerId="ADAL" clId="{C4FEF4A8-60D9-4CFF-AC6E-039621B0E5F2}" dt="2024-04-18T16:50:53.113" v="149" actId="1076"/>
        <pc:sldMkLst>
          <pc:docMk/>
          <pc:sldMk cId="3106664011" sldId="384"/>
        </pc:sldMkLst>
        <pc:spChg chg="add mod">
          <ac:chgData name="Phan Van Rieu (Hugo)" userId="032e726b-b6b7-45df-b0ca-e82fb010a48a" providerId="ADAL" clId="{C4FEF4A8-60D9-4CFF-AC6E-039621B0E5F2}" dt="2024-04-18T16:50:53.113" v="149" actId="1076"/>
          <ac:spMkLst>
            <pc:docMk/>
            <pc:sldMk cId="3106664011" sldId="384"/>
            <ac:spMk id="8" creationId="{FAD32EB5-88F0-448E-8B15-3E8E45EF2924}"/>
          </ac:spMkLst>
        </pc:spChg>
        <pc:spChg chg="del">
          <ac:chgData name="Phan Van Rieu (Hugo)" userId="032e726b-b6b7-45df-b0ca-e82fb010a48a" providerId="ADAL" clId="{C4FEF4A8-60D9-4CFF-AC6E-039621B0E5F2}" dt="2024-04-18T16:50:04.688" v="139" actId="478"/>
          <ac:spMkLst>
            <pc:docMk/>
            <pc:sldMk cId="3106664011" sldId="384"/>
            <ac:spMk id="9" creationId="{8221FC3D-27C0-43E2-BFD4-DBF2FD8B0F6E}"/>
          </ac:spMkLst>
        </pc:spChg>
        <pc:picChg chg="del">
          <ac:chgData name="Phan Van Rieu (Hugo)" userId="032e726b-b6b7-45df-b0ca-e82fb010a48a" providerId="ADAL" clId="{C4FEF4A8-60D9-4CFF-AC6E-039621B0E5F2}" dt="2024-04-18T16:50:01.953" v="138" actId="478"/>
          <ac:picMkLst>
            <pc:docMk/>
            <pc:sldMk cId="3106664011" sldId="384"/>
            <ac:picMk id="3" creationId="{2CD16DFB-A07A-46FB-80EC-464D7EBFBFB5}"/>
          </ac:picMkLst>
        </pc:picChg>
        <pc:picChg chg="add mod">
          <ac:chgData name="Phan Van Rieu (Hugo)" userId="032e726b-b6b7-45df-b0ca-e82fb010a48a" providerId="ADAL" clId="{C4FEF4A8-60D9-4CFF-AC6E-039621B0E5F2}" dt="2024-04-18T16:50:35.512" v="145" actId="1076"/>
          <ac:picMkLst>
            <pc:docMk/>
            <pc:sldMk cId="3106664011" sldId="384"/>
            <ac:picMk id="5" creationId="{E56407CD-7757-4B28-831B-C03124EC7058}"/>
          </ac:picMkLst>
        </pc:picChg>
        <pc:picChg chg="del">
          <ac:chgData name="Phan Van Rieu (Hugo)" userId="032e726b-b6b7-45df-b0ca-e82fb010a48a" providerId="ADAL" clId="{C4FEF4A8-60D9-4CFF-AC6E-039621B0E5F2}" dt="2024-04-18T16:50:08.166" v="140" actId="478"/>
          <ac:picMkLst>
            <pc:docMk/>
            <pc:sldMk cId="3106664011" sldId="384"/>
            <ac:picMk id="10" creationId="{E45581AE-6676-4A45-86AA-41E10C7C681C}"/>
          </ac:picMkLst>
        </pc:picChg>
        <pc:picChg chg="add mod">
          <ac:chgData name="Phan Van Rieu (Hugo)" userId="032e726b-b6b7-45df-b0ca-e82fb010a48a" providerId="ADAL" clId="{C4FEF4A8-60D9-4CFF-AC6E-039621B0E5F2}" dt="2024-04-18T16:50:46.953" v="148" actId="1076"/>
          <ac:picMkLst>
            <pc:docMk/>
            <pc:sldMk cId="3106664011" sldId="384"/>
            <ac:picMk id="11" creationId="{AE146594-42E9-4C2B-A200-ECDE1B99429A}"/>
          </ac:picMkLst>
        </pc:picChg>
      </pc:sldChg>
    </pc:docChg>
  </pc:docChgLst>
  <pc:docChgLst>
    <pc:chgData name="Phan Van Rieu (Hugo)" userId="032e726b-b6b7-45df-b0ca-e82fb010a48a" providerId="ADAL" clId="{327EC30F-5C37-46C7-86A4-DDDBE1A09300}"/>
    <pc:docChg chg="modSld">
      <pc:chgData name="Phan Van Rieu (Hugo)" userId="032e726b-b6b7-45df-b0ca-e82fb010a48a" providerId="ADAL" clId="{327EC30F-5C37-46C7-86A4-DDDBE1A09300}" dt="2024-06-02T02:09:59.717" v="1" actId="20577"/>
      <pc:docMkLst>
        <pc:docMk/>
      </pc:docMkLst>
      <pc:sldChg chg="modSp mod">
        <pc:chgData name="Phan Van Rieu (Hugo)" userId="032e726b-b6b7-45df-b0ca-e82fb010a48a" providerId="ADAL" clId="{327EC30F-5C37-46C7-86A4-DDDBE1A09300}" dt="2024-06-02T02:09:59.717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327EC30F-5C37-46C7-86A4-DDDBE1A09300}" dt="2024-06-02T02:09:59.717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13937B-F859-D8C6-A35B-FEF32956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DFB99C-A1F0-4447-BC58-52EEC0CC6320}" type="slidenum">
              <a:rPr lang="hu-HU" altLang="en-VN"/>
              <a:pPr eaLnBrk="1" hangingPunct="1"/>
              <a:t>36</a:t>
            </a:fld>
            <a:endParaRPr lang="hu-HU" altLang="en-VN"/>
          </a:p>
        </p:txBody>
      </p:sp>
      <p:sp>
        <p:nvSpPr>
          <p:cNvPr id="19459" name="1 Marcador de imagen de diapositiva">
            <a:extLst>
              <a:ext uri="{FF2B5EF4-FFF2-40B4-BE49-F238E27FC236}">
                <a16:creationId xmlns:a16="http://schemas.microsoft.com/office/drawing/2014/main" id="{E0DFCF0D-CB25-91E0-095E-874383427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2 Marcador de notas">
            <a:extLst>
              <a:ext uri="{FF2B5EF4-FFF2-40B4-BE49-F238E27FC236}">
                <a16:creationId xmlns:a16="http://schemas.microsoft.com/office/drawing/2014/main" id="{E1061ACB-2561-5971-EC43-5FFCD03C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19461" name="3 Marcador de número de diapositiva">
            <a:extLst>
              <a:ext uri="{FF2B5EF4-FFF2-40B4-BE49-F238E27FC236}">
                <a16:creationId xmlns:a16="http://schemas.microsoft.com/office/drawing/2014/main" id="{AB951FCF-FD90-BE9E-BF0F-04C0429B114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C197FBD-6B17-984B-809B-67B93CA8B108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36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37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37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56ED6DA-DBDE-07F4-7AC5-66C82E4B8C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1A96D5-15FC-0E4F-B6F5-4FAC9EB853E3}" type="slidenum">
              <a:rPr lang="hu-HU" altLang="en-VN"/>
              <a:pPr eaLnBrk="1" hangingPunct="1"/>
              <a:t>38</a:t>
            </a:fld>
            <a:endParaRPr lang="hu-HU" altLang="en-VN"/>
          </a:p>
        </p:txBody>
      </p:sp>
      <p:sp>
        <p:nvSpPr>
          <p:cNvPr id="23555" name="1 Marcador de imagen de diapositiva">
            <a:extLst>
              <a:ext uri="{FF2B5EF4-FFF2-40B4-BE49-F238E27FC236}">
                <a16:creationId xmlns:a16="http://schemas.microsoft.com/office/drawing/2014/main" id="{720273C5-24CA-7CE7-447D-F87C751002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2 Marcador de notas">
            <a:extLst>
              <a:ext uri="{FF2B5EF4-FFF2-40B4-BE49-F238E27FC236}">
                <a16:creationId xmlns:a16="http://schemas.microsoft.com/office/drawing/2014/main" id="{6F6634A5-C244-C134-7E99-4E049069B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3557" name="3 Marcador de número de diapositiva">
            <a:extLst>
              <a:ext uri="{FF2B5EF4-FFF2-40B4-BE49-F238E27FC236}">
                <a16:creationId xmlns:a16="http://schemas.microsoft.com/office/drawing/2014/main" id="{4DA18078-796B-E7D7-047E-11F6A99A839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44042A2-F880-7C42-BA64-6BD115B81A31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38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5FB5F6A-160E-C790-5926-BF45455BE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8A0EBB-34FD-D740-B3D8-F62365BD6E49}" type="slidenum">
              <a:rPr lang="hu-HU" altLang="en-VN"/>
              <a:pPr eaLnBrk="1" hangingPunct="1"/>
              <a:t>39</a:t>
            </a:fld>
            <a:endParaRPr lang="hu-HU" altLang="en-VN"/>
          </a:p>
        </p:txBody>
      </p:sp>
      <p:sp>
        <p:nvSpPr>
          <p:cNvPr id="27651" name="1 Marcador de imagen de diapositiva">
            <a:extLst>
              <a:ext uri="{FF2B5EF4-FFF2-40B4-BE49-F238E27FC236}">
                <a16:creationId xmlns:a16="http://schemas.microsoft.com/office/drawing/2014/main" id="{367D1005-6B25-68B2-FCDF-467CF1AC05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2 Marcador de notas">
            <a:extLst>
              <a:ext uri="{FF2B5EF4-FFF2-40B4-BE49-F238E27FC236}">
                <a16:creationId xmlns:a16="http://schemas.microsoft.com/office/drawing/2014/main" id="{28806130-63D9-3D22-A32B-047624D10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7653" name="3 Marcador de número de diapositiva">
            <a:extLst>
              <a:ext uri="{FF2B5EF4-FFF2-40B4-BE49-F238E27FC236}">
                <a16:creationId xmlns:a16="http://schemas.microsoft.com/office/drawing/2014/main" id="{FA1001C8-496F-B9B4-ABC9-7CA8FC4751C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A0C05A0-0413-9748-B5BB-4BEE3FA4F022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39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FCB1CDAF-2367-629F-22A6-D8518EA04A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BDCD39-21EE-AE46-B20F-0EDC8DE99EEE}" type="slidenum">
              <a:rPr lang="hu-HU" altLang="en-VN"/>
              <a:pPr eaLnBrk="1" hangingPunct="1"/>
              <a:t>40</a:t>
            </a:fld>
            <a:endParaRPr lang="hu-HU" altLang="en-VN"/>
          </a:p>
        </p:txBody>
      </p:sp>
      <p:sp>
        <p:nvSpPr>
          <p:cNvPr id="29699" name="1 Marcador de imagen de diapositiva">
            <a:extLst>
              <a:ext uri="{FF2B5EF4-FFF2-40B4-BE49-F238E27FC236}">
                <a16:creationId xmlns:a16="http://schemas.microsoft.com/office/drawing/2014/main" id="{269F614C-1B42-201B-6A0A-6EE0155054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2 Marcador de notas">
            <a:extLst>
              <a:ext uri="{FF2B5EF4-FFF2-40B4-BE49-F238E27FC236}">
                <a16:creationId xmlns:a16="http://schemas.microsoft.com/office/drawing/2014/main" id="{FDBE3509-E652-9F47-D535-005DAADC1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9701" name="3 Marcador de número de diapositiva">
            <a:extLst>
              <a:ext uri="{FF2B5EF4-FFF2-40B4-BE49-F238E27FC236}">
                <a16:creationId xmlns:a16="http://schemas.microsoft.com/office/drawing/2014/main" id="{7EF66553-411D-201A-1B40-932CB939D14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FA099E8-AFB4-7641-9FE8-F1239DA88812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40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7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hyperlink" Target="https://pixabay.com/en/fabric-photo-picture-frame-border-835411/" TargetMode="External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hyperlink" Target="https://pixabay.com/en/fabric-photo-picture-frame-border-835411/" TargetMode="External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hyperlink" Target="https://pixabay.com/en/fabric-photo-picture-frame-border-835411/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hyperlink" Target="https://pixabay.com/en/fabric-photo-picture-frame-border-835411/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39115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2490907" y="3725617"/>
            <a:ext cx="5150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</a:t>
            </a:r>
            <a:r>
              <a:rPr lang="en-VN" sz="3200" b="1" dirty="0">
                <a:solidFill>
                  <a:schemeClr val="bg1"/>
                </a:solidFill>
              </a:rPr>
              <a:t>ntonation for WH-questions 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04.mp3">
            <a:hlinkClick r:id="" action="ppaction://media"/>
            <a:extLst>
              <a:ext uri="{FF2B5EF4-FFF2-40B4-BE49-F238E27FC236}">
                <a16:creationId xmlns:a16="http://schemas.microsoft.com/office/drawing/2014/main" id="{A7E71520-8668-6896-9D2C-B1C7C4B0F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2372" y="1426717"/>
            <a:ext cx="812800" cy="812800"/>
          </a:xfrm>
          <a:prstGeom prst="rect">
            <a:avLst/>
          </a:prstGeom>
        </p:spPr>
      </p:pic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0746713B-021E-843C-4776-50F1B4491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3" y="759910"/>
            <a:ext cx="5491143" cy="1627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BFA33-BB87-8BFE-4E79-F81E1C3AB34C}"/>
              </a:ext>
            </a:extLst>
          </p:cNvPr>
          <p:cNvSpPr txBox="1"/>
          <p:nvPr/>
        </p:nvSpPr>
        <p:spPr>
          <a:xfrm>
            <a:off x="1828800" y="2967335"/>
            <a:ext cx="7849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/>
              <a:t>Which subject do you like?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04845DBB-20F2-F01B-EE5F-F19CC3AA6E24}"/>
              </a:ext>
            </a:extLst>
          </p:cNvPr>
          <p:cNvCxnSpPr>
            <a:cxnSpLocks/>
          </p:cNvCxnSpPr>
          <p:nvPr/>
        </p:nvCxnSpPr>
        <p:spPr>
          <a:xfrm>
            <a:off x="7683191" y="2297151"/>
            <a:ext cx="1995130" cy="893208"/>
          </a:xfrm>
          <a:prstGeom prst="curvedConnector3">
            <a:avLst>
              <a:gd name="adj1" fmla="val 8577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the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0C4A3-C113-2241-9029-8290C321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" y="510245"/>
            <a:ext cx="6251229" cy="71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colorful lines&#10;&#10;Description automatically generated">
            <a:extLst>
              <a:ext uri="{FF2B5EF4-FFF2-40B4-BE49-F238E27FC236}">
                <a16:creationId xmlns:a16="http://schemas.microsoft.com/office/drawing/2014/main" id="{D30AB2E1-C67F-9354-26DD-46AB206E9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728"/>
            <a:ext cx="12192000" cy="28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05.mp4">
            <a:hlinkClick r:id="" action="ppaction://media"/>
            <a:extLst>
              <a:ext uri="{FF2B5EF4-FFF2-40B4-BE49-F238E27FC236}">
                <a16:creationId xmlns:a16="http://schemas.microsoft.com/office/drawing/2014/main" id="{4450F19B-A605-098F-3740-7F2617B9C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48468" y="931849"/>
              <a:ext cx="5235729" cy="3739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 you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like science.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			 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does he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He likes English. 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459694"/>
            <a:ext cx="8965065" cy="5938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30706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13787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50902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6F960-5D7F-415E-99D9-7D3E001C4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422" y="462334"/>
            <a:ext cx="4261971" cy="5933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AF35685F-7B3F-4027-B624-4A751E57F9C9}"/>
              </a:ext>
            </a:extLst>
          </p:cNvPr>
          <p:cNvSpPr/>
          <p:nvPr/>
        </p:nvSpPr>
        <p:spPr>
          <a:xfrm>
            <a:off x="1296957" y="286508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E3B39C5E-D1FE-4BD6-9FBC-2F847B79B460}"/>
              </a:ext>
            </a:extLst>
          </p:cNvPr>
          <p:cNvSpPr/>
          <p:nvPr/>
        </p:nvSpPr>
        <p:spPr>
          <a:xfrm>
            <a:off x="1296957" y="359229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619689" y="578994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19689" y="57817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7" name="Picture 6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91B7634F-E46A-7D76-48A8-9F1D3645F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485280"/>
            <a:ext cx="4224299" cy="4815976"/>
          </a:xfrm>
          <a:prstGeom prst="rect">
            <a:avLst/>
          </a:prstGeom>
        </p:spPr>
      </p:pic>
      <p:pic>
        <p:nvPicPr>
          <p:cNvPr id="9" name="Picture 8" descr="A collage of a cartoon of children in a car&#10;&#10;Description automatically generated">
            <a:extLst>
              <a:ext uri="{FF2B5EF4-FFF2-40B4-BE49-F238E27FC236}">
                <a16:creationId xmlns:a16="http://schemas.microsoft.com/office/drawing/2014/main" id="{4B55F443-7441-3AF7-4F38-2AE6E0CC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86" y="440473"/>
            <a:ext cx="4693292" cy="597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06.mp3">
            <a:hlinkClick r:id="" action="ppaction://media"/>
            <a:extLst>
              <a:ext uri="{FF2B5EF4-FFF2-40B4-BE49-F238E27FC236}">
                <a16:creationId xmlns:a16="http://schemas.microsoft.com/office/drawing/2014/main" id="{A6BC29F9-211E-D017-941B-0E0C9D48A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995" y="3559230"/>
            <a:ext cx="812800" cy="812800"/>
          </a:xfrm>
          <a:prstGeom prst="rect">
            <a:avLst/>
          </a:prstGeom>
        </p:spPr>
      </p:pic>
      <p:pic>
        <p:nvPicPr>
          <p:cNvPr id="2" name="Picture 1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D5CC9FF9-5220-E8E3-1A2E-6B276C75F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18" y="1619076"/>
            <a:ext cx="4224299" cy="4815976"/>
          </a:xfrm>
          <a:prstGeom prst="rect">
            <a:avLst/>
          </a:prstGeom>
        </p:spPr>
      </p:pic>
      <p:pic>
        <p:nvPicPr>
          <p:cNvPr id="3" name="Picture 2" descr="A collage of a cartoon of children in a car&#10;&#10;Description automatically generated">
            <a:extLst>
              <a:ext uri="{FF2B5EF4-FFF2-40B4-BE49-F238E27FC236}">
                <a16:creationId xmlns:a16="http://schemas.microsoft.com/office/drawing/2014/main" id="{767F51B0-5CE3-0614-9BCF-E6528FC0A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86" y="440473"/>
            <a:ext cx="4693292" cy="5977450"/>
          </a:xfrm>
          <a:prstGeom prst="rect">
            <a:avLst/>
          </a:prstGeom>
        </p:spPr>
      </p:pic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DF023725-2FC6-BE78-4A83-7EE58C6A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5" y="492670"/>
            <a:ext cx="5273868" cy="76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4F92C-20CF-C808-BF06-D19E90804D71}"/>
              </a:ext>
            </a:extLst>
          </p:cNvPr>
          <p:cNvSpPr txBox="1"/>
          <p:nvPr/>
        </p:nvSpPr>
        <p:spPr>
          <a:xfrm>
            <a:off x="375171" y="130573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A4514C3E-F930-8D2A-F462-2EFFB6168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9125"/>
            <a:ext cx="812800" cy="812800"/>
          </a:xfrm>
          <a:prstGeom prst="rect">
            <a:avLst/>
          </a:prstGeom>
        </p:spPr>
      </p:pic>
      <p:pic>
        <p:nvPicPr>
          <p:cNvPr id="5" name="Picture 4" descr="A screenshot of a phone conversation&#10;&#10;Description automatically generated">
            <a:extLst>
              <a:ext uri="{FF2B5EF4-FFF2-40B4-BE49-F238E27FC236}">
                <a16:creationId xmlns:a16="http://schemas.microsoft.com/office/drawing/2014/main" id="{1C7A2D76-610E-62BB-1D90-93C4F71B4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8" y="1676054"/>
            <a:ext cx="5226595" cy="4785299"/>
          </a:xfrm>
          <a:prstGeom prst="rect">
            <a:avLst/>
          </a:prstGeom>
        </p:spPr>
      </p:pic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05CA398C-E882-12A9-1238-AD9EB09AF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0" y="396646"/>
            <a:ext cx="5408292" cy="6064707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89F37A2-7CD3-41FB-966E-1D95366BE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3" y="604559"/>
            <a:ext cx="4317094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15FB2-C315-4DDB-8227-74A6ECB18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6" y="1613113"/>
            <a:ext cx="11572570" cy="4695157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1BDA6A-6642-4978-BA8C-DA72B009D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" y="523571"/>
            <a:ext cx="4317094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CCAF911A-36F1-4E66-8B24-51471E8842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7" end="89567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73" y="2156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1BDA6A-6642-4978-BA8C-DA72B009D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" y="523571"/>
            <a:ext cx="4317094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B60E71-AA2E-45D4-A9BE-F7A1C1F51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212" y="1354575"/>
            <a:ext cx="10232602" cy="4918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F03C1-70B3-4278-9A8B-B42E9FE77DEF}"/>
              </a:ext>
            </a:extLst>
          </p:cNvPr>
          <p:cNvSpPr txBox="1"/>
          <p:nvPr/>
        </p:nvSpPr>
        <p:spPr>
          <a:xfrm>
            <a:off x="5879062" y="3863519"/>
            <a:ext cx="1931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geography</a:t>
            </a:r>
          </a:p>
        </p:txBody>
      </p:sp>
      <p:pic>
        <p:nvPicPr>
          <p:cNvPr id="8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67C99861-69C6-42E2-B87B-1FE100E3A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02" end="59125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203" y="20680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1BDA6A-6642-4978-BA8C-DA72B009D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" y="523571"/>
            <a:ext cx="4317094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16DFB-A07A-46FB-80EC-464D7EBFB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751" y="1540315"/>
            <a:ext cx="10825420" cy="4479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1FC3D-27C0-43E2-BFD4-DBF2FD8B0F6E}"/>
              </a:ext>
            </a:extLst>
          </p:cNvPr>
          <p:cNvSpPr txBox="1"/>
          <p:nvPr/>
        </p:nvSpPr>
        <p:spPr>
          <a:xfrm>
            <a:off x="6096000" y="2855097"/>
            <a:ext cx="62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I.T.</a:t>
            </a:r>
          </a:p>
        </p:txBody>
      </p:sp>
      <p:pic>
        <p:nvPicPr>
          <p:cNvPr id="10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E45581AE-6676-4A45-86AA-41E10C7C68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409" end="41125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453" y="1540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2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1BDA6A-6642-4978-BA8C-DA72B009D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" y="523571"/>
            <a:ext cx="4317094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407CD-7757-4B28-831B-C03124EC7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770" y="1223224"/>
            <a:ext cx="7579439" cy="5194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32EB5-88F0-448E-8B15-3E8E45EF2924}"/>
              </a:ext>
            </a:extLst>
          </p:cNvPr>
          <p:cNvSpPr txBox="1"/>
          <p:nvPr/>
        </p:nvSpPr>
        <p:spPr>
          <a:xfrm>
            <a:off x="7474621" y="2844225"/>
            <a:ext cx="1332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history</a:t>
            </a:r>
          </a:p>
        </p:txBody>
      </p:sp>
      <p:pic>
        <p:nvPicPr>
          <p:cNvPr id="11" name="CD1 TRACK 07.mp3">
            <a:hlinkClick r:id="" action="ppaction://media"/>
            <a:extLst>
              <a:ext uri="{FF2B5EF4-FFF2-40B4-BE49-F238E27FC236}">
                <a16:creationId xmlns:a16="http://schemas.microsoft.com/office/drawing/2014/main" id="{AE146594-42E9-4C2B-A200-ECDE1B9942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914" end="2879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3379" y="1643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1" y="517070"/>
            <a:ext cx="7777715" cy="5919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709" y="1286056"/>
            <a:ext cx="11522003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the intonation, the target language and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>
              <a:lnSpc>
                <a:spcPct val="130000"/>
              </a:lnSpc>
            </a:pPr>
            <a:endParaRPr lang="en-US" sz="5400" baseline="-25000" dirty="0">
              <a:solidFill>
                <a:srgbClr val="FF0000"/>
              </a:solidFill>
            </a:endParaRPr>
          </a:p>
          <a:p>
            <a:pPr marL="228600"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intonation for WH questions</a:t>
            </a:r>
            <a:endParaRPr lang="en-US" sz="3600" i="1" dirty="0">
              <a:solidFill>
                <a:schemeClr val="accent5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>
              <a:lnSpc>
                <a:spcPct val="130000"/>
              </a:lnSpc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2" name="Picture 1" descr="A screenshot of a phone conversation&#10;&#10;Description automatically generated">
            <a:extLst>
              <a:ext uri="{FF2B5EF4-FFF2-40B4-BE49-F238E27FC236}">
                <a16:creationId xmlns:a16="http://schemas.microsoft.com/office/drawing/2014/main" id="{1E1A55FE-BCDA-A35E-7A33-87730E7E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8" y="1676054"/>
            <a:ext cx="5226595" cy="4785299"/>
          </a:xfrm>
          <a:prstGeom prst="rect">
            <a:avLst/>
          </a:prstGeom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4B5B6285-D38D-C42D-C3D6-9984859FA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50" y="396646"/>
            <a:ext cx="5408292" cy="60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2.mp3">
            <a:hlinkClick r:id="" action="ppaction://media"/>
            <a:extLst>
              <a:ext uri="{FF2B5EF4-FFF2-40B4-BE49-F238E27FC236}">
                <a16:creationId xmlns:a16="http://schemas.microsoft.com/office/drawing/2014/main" id="{109B0EC9-FFF9-D286-A36C-64884431B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7449" y="43953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40C4E-A8C1-17F2-C245-885157CF608C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D22CD4E-CE91-4F4F-60A7-08D4DE396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49" y="439530"/>
            <a:ext cx="4495800" cy="774700"/>
          </a:xfrm>
          <a:prstGeom prst="rect">
            <a:avLst/>
          </a:prstGeom>
        </p:spPr>
      </p:pic>
      <p:pic>
        <p:nvPicPr>
          <p:cNvPr id="6" name="Picture 5" descr="A blue rectangular object with text&#10;&#10;Description automatically generated">
            <a:extLst>
              <a:ext uri="{FF2B5EF4-FFF2-40B4-BE49-F238E27FC236}">
                <a16:creationId xmlns:a16="http://schemas.microsoft.com/office/drawing/2014/main" id="{99C14D20-CA8A-8079-34B6-9786E8D87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" y="1505338"/>
            <a:ext cx="7315200" cy="4876800"/>
          </a:xfrm>
          <a:prstGeom prst="rect">
            <a:avLst/>
          </a:prstGeom>
        </p:spPr>
      </p:pic>
      <p:pic>
        <p:nvPicPr>
          <p:cNvPr id="8" name="Picture 7" descr="A cartoon of a backpack and a rocket&#10;&#10;Description automatically generated with medium confidence">
            <a:extLst>
              <a:ext uri="{FF2B5EF4-FFF2-40B4-BE49-F238E27FC236}">
                <a16:creationId xmlns:a16="http://schemas.microsoft.com/office/drawing/2014/main" id="{990B5C53-4ABE-F5AC-6624-E09F3B342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26" y="1362036"/>
            <a:ext cx="4686300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E6252-9AE9-60F6-71F6-AA3F738A5B91}"/>
              </a:ext>
            </a:extLst>
          </p:cNvPr>
          <p:cNvSpPr txBox="1"/>
          <p:nvPr/>
        </p:nvSpPr>
        <p:spPr>
          <a:xfrm>
            <a:off x="3091515" y="3005956"/>
            <a:ext cx="1931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D20A0-3A9D-E024-F4B9-D53BFFD595D4}"/>
              </a:ext>
            </a:extLst>
          </p:cNvPr>
          <p:cNvSpPr txBox="1"/>
          <p:nvPr/>
        </p:nvSpPr>
        <p:spPr>
          <a:xfrm>
            <a:off x="2525912" y="4250139"/>
            <a:ext cx="1445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VN" sz="3200" dirty="0">
                <a:solidFill>
                  <a:srgbClr val="FF0000"/>
                </a:solidFill>
              </a:rPr>
              <a:t>ikes I.T.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B56AC-1BE0-D922-8953-01168CD09782}"/>
              </a:ext>
            </a:extLst>
          </p:cNvPr>
          <p:cNvSpPr txBox="1"/>
          <p:nvPr/>
        </p:nvSpPr>
        <p:spPr>
          <a:xfrm>
            <a:off x="2184192" y="5494322"/>
            <a:ext cx="2067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VN" sz="3200" dirty="0">
                <a:solidFill>
                  <a:srgbClr val="FF0000"/>
                </a:solidFill>
              </a:rPr>
              <a:t>ike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72D71-A399-7D32-D317-4D6AA189A815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C to hear the sound.</a:t>
            </a:r>
          </a:p>
        </p:txBody>
      </p:sp>
      <p:pic>
        <p:nvPicPr>
          <p:cNvPr id="12" name="TRACK 02.mp3">
            <a:hlinkClick r:id="" action="ppaction://media"/>
            <a:extLst>
              <a:ext uri="{FF2B5EF4-FFF2-40B4-BE49-F238E27FC236}">
                <a16:creationId xmlns:a16="http://schemas.microsoft.com/office/drawing/2014/main" id="{C2FAF7DA-E40D-4CA3-94D4-C549F75BB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438" end="43043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2" y="1729487"/>
            <a:ext cx="812800" cy="812800"/>
          </a:xfrm>
          <a:prstGeom prst="rect">
            <a:avLst/>
          </a:prstGeom>
        </p:spPr>
      </p:pic>
      <p:pic>
        <p:nvPicPr>
          <p:cNvPr id="13" name="TRACK 02.mp3">
            <a:hlinkClick r:id="" action="ppaction://media"/>
            <a:extLst>
              <a:ext uri="{FF2B5EF4-FFF2-40B4-BE49-F238E27FC236}">
                <a16:creationId xmlns:a16="http://schemas.microsoft.com/office/drawing/2014/main" id="{8CF107D1-0E6C-4C54-AF9F-07C24FE127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493" end="29023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25432"/>
            <a:ext cx="812800" cy="812800"/>
          </a:xfrm>
          <a:prstGeom prst="rect">
            <a:avLst/>
          </a:prstGeom>
        </p:spPr>
      </p:pic>
      <p:pic>
        <p:nvPicPr>
          <p:cNvPr id="14" name="TRACK 02.mp3">
            <a:hlinkClick r:id="" action="ppaction://media"/>
            <a:extLst>
              <a:ext uri="{FF2B5EF4-FFF2-40B4-BE49-F238E27FC236}">
                <a16:creationId xmlns:a16="http://schemas.microsoft.com/office/drawing/2014/main" id="{6C05F8EA-C1DC-4632-AFB4-FBC7A84642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672" end="16458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36126"/>
            <a:ext cx="812800" cy="812800"/>
          </a:xfrm>
          <a:prstGeom prst="rect">
            <a:avLst/>
          </a:prstGeom>
        </p:spPr>
      </p:pic>
      <p:pic>
        <p:nvPicPr>
          <p:cNvPr id="15" name="TRACK 02.mp3">
            <a:hlinkClick r:id="" action="ppaction://media"/>
            <a:extLst>
              <a:ext uri="{FF2B5EF4-FFF2-40B4-BE49-F238E27FC236}">
                <a16:creationId xmlns:a16="http://schemas.microsoft.com/office/drawing/2014/main" id="{CC105372-AE65-4792-B176-7E23E11519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931" end="457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320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D59F96-61D5-4ABB-F7EE-926AE9FD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637" y="5592246"/>
            <a:ext cx="720725" cy="611312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F4C6DB1-5E8E-C923-BC98-649F5201E863}"/>
              </a:ext>
            </a:extLst>
          </p:cNvPr>
          <p:cNvSpPr/>
          <p:nvPr/>
        </p:nvSpPr>
        <p:spPr>
          <a:xfrm>
            <a:off x="4835352" y="1988840"/>
            <a:ext cx="583264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SCHOOL</a:t>
            </a:r>
          </a:p>
          <a:p>
            <a:pPr algn="ctr">
              <a:defRPr/>
            </a:pPr>
            <a:r>
              <a:rPr lang="pt-PT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SUBJECTS</a:t>
            </a:r>
            <a:endParaRPr lang="hu-H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BEE994-3A96-C26E-19CF-08905B406ADC}"/>
              </a:ext>
            </a:extLst>
          </p:cNvPr>
          <p:cNvSpPr txBox="1"/>
          <p:nvPr/>
        </p:nvSpPr>
        <p:spPr>
          <a:xfrm>
            <a:off x="6386558" y="4401124"/>
            <a:ext cx="27302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GAME</a:t>
            </a:r>
          </a:p>
        </p:txBody>
      </p:sp>
      <p:pic>
        <p:nvPicPr>
          <p:cNvPr id="4103" name="Imagem 4" descr="school.jpg">
            <a:extLst>
              <a:ext uri="{FF2B5EF4-FFF2-40B4-BE49-F238E27FC236}">
                <a16:creationId xmlns:a16="http://schemas.microsoft.com/office/drawing/2014/main" id="{BF76193D-851C-CB18-EE17-E810EDC799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00214"/>
            <a:ext cx="30353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16358CD0-9B4D-C110-7E99-52A9B0907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9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GEOGRAPHY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7B029029-C12C-8E1B-7512-BCF1D006C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GEOGRAPHY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4243A3BD-35F7-1715-AA60-A39C1030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4890"/>
            <a:ext cx="2879726" cy="577849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MATHS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5794D8E8-0EA9-CF71-8302-86118775D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ENGLISH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41BF10C-42B2-5999-5A6C-4A8451E93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5875338"/>
            <a:ext cx="720725" cy="539304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6162" name="Rectangle 2">
            <a:extLst>
              <a:ext uri="{FF2B5EF4-FFF2-40B4-BE49-F238E27FC236}">
                <a16:creationId xmlns:a16="http://schemas.microsoft.com/office/drawing/2014/main" id="{C1E876C6-1237-E561-026B-2B9F5E7BC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pic>
        <p:nvPicPr>
          <p:cNvPr id="6165" name="Imagem 9" descr="teacher_miss10.jpg">
            <a:extLst>
              <a:ext uri="{FF2B5EF4-FFF2-40B4-BE49-F238E27FC236}">
                <a16:creationId xmlns:a16="http://schemas.microsoft.com/office/drawing/2014/main" id="{B353B26E-0192-ECF5-F6CF-52A9BF945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773238"/>
            <a:ext cx="32670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6DAFE29C-5709-B0B8-A79B-D2BF3F515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SCIENCE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00F0448E-480A-AF16-EE83-433F58E1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SCIENCE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6DCE64B4-4AD4-FAA7-632F-C1F977A5E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8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MATHS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105B3048-6449-2FF1-50E9-7B2CA6432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CHEMISTRY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A51FF06-8748-FE2C-77C2-1000A078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812" y="5732463"/>
            <a:ext cx="720725" cy="611312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8212" name="Rectangle 2">
            <a:extLst>
              <a:ext uri="{FF2B5EF4-FFF2-40B4-BE49-F238E27FC236}">
                <a16:creationId xmlns:a16="http://schemas.microsoft.com/office/drawing/2014/main" id="{A86B3995-0280-84A9-2F28-9FC8D378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/>
          </a:p>
        </p:txBody>
      </p:sp>
      <p:pic>
        <p:nvPicPr>
          <p:cNvPr id="8213" name="Imagem 9" descr="science_teacher2.jpg">
            <a:extLst>
              <a:ext uri="{FF2B5EF4-FFF2-40B4-BE49-F238E27FC236}">
                <a16:creationId xmlns:a16="http://schemas.microsoft.com/office/drawing/2014/main" id="{5EF0740B-FC55-E8F9-8396-FD3436450C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80418"/>
            <a:ext cx="43434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4E5031D8-D980-AC20-A703-DE69CB6C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9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I.T.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90062DB8-0B0E-5647-EAD9-49B8EAFE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I.T.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659FD78B-C9A1-3FE1-39E3-D8C2567D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576263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MATHS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51D9B7C7-1F86-D6F9-EA2F-0DDAF3684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PE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9045A4-5F86-FBCF-3E25-7F89F467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9" y="5877272"/>
            <a:ext cx="720725" cy="576064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12306" name="Rectangle 2">
            <a:extLst>
              <a:ext uri="{FF2B5EF4-FFF2-40B4-BE49-F238E27FC236}">
                <a16:creationId xmlns:a16="http://schemas.microsoft.com/office/drawing/2014/main" id="{4EB92A6B-92D6-BDF2-35F1-C34395FA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83B8411-EC92-3B14-A266-940D1DE54E0B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grpSp>
        <p:nvGrpSpPr>
          <p:cNvPr id="12310" name="Grupo 14">
            <a:extLst>
              <a:ext uri="{FF2B5EF4-FFF2-40B4-BE49-F238E27FC236}">
                <a16:creationId xmlns:a16="http://schemas.microsoft.com/office/drawing/2014/main" id="{3C9740B6-2537-364F-CB28-7065F49D7CEA}"/>
              </a:ext>
            </a:extLst>
          </p:cNvPr>
          <p:cNvGrpSpPr>
            <a:grpSpLocks/>
          </p:cNvGrpSpPr>
          <p:nvPr/>
        </p:nvGrpSpPr>
        <p:grpSpPr bwMode="auto">
          <a:xfrm>
            <a:off x="2119314" y="1583779"/>
            <a:ext cx="3905250" cy="4581525"/>
            <a:chOff x="611560" y="2276872"/>
            <a:chExt cx="3904840" cy="4581128"/>
          </a:xfrm>
        </p:grpSpPr>
        <p:pic>
          <p:nvPicPr>
            <p:cNvPr id="12311" name="Imagem 10" descr="teacher1.jpg">
              <a:extLst>
                <a:ext uri="{FF2B5EF4-FFF2-40B4-BE49-F238E27FC236}">
                  <a16:creationId xmlns:a16="http://schemas.microsoft.com/office/drawing/2014/main" id="{62AF5A80-E209-817C-82BC-87F74ABD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276872"/>
              <a:ext cx="2361276" cy="4434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Imagem 11" descr="desk.jpg">
              <a:extLst>
                <a:ext uri="{FF2B5EF4-FFF2-40B4-BE49-F238E27FC236}">
                  <a16:creationId xmlns:a16="http://schemas.microsoft.com/office/drawing/2014/main" id="{1DE280A1-27FA-1D81-9DB5-A5CC9C2FE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861178"/>
              <a:ext cx="2032632" cy="1996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Imagem 12" descr="computer (2).jpg">
              <a:extLst>
                <a:ext uri="{FF2B5EF4-FFF2-40B4-BE49-F238E27FC236}">
                  <a16:creationId xmlns:a16="http://schemas.microsoft.com/office/drawing/2014/main" id="{FD15A411-A9B8-6D0B-871E-37A421D8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068960"/>
              <a:ext cx="1512168" cy="179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0C420090-44CC-0B71-6160-957D63C8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VIETNAMESE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19197F3B-FC07-6814-173C-CB5510032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VIETNAMESE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0EB29CBB-0DFF-90EF-7978-9AFDFF73F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8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ENGLISH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D7E08D52-A59D-2980-8CBE-834C67BC8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HISTORY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90DC077-544E-5D2E-F3AD-4B4A7FAE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7" y="6021288"/>
            <a:ext cx="720725" cy="539304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14354" name="Rectangle 2">
            <a:extLst>
              <a:ext uri="{FF2B5EF4-FFF2-40B4-BE49-F238E27FC236}">
                <a16:creationId xmlns:a16="http://schemas.microsoft.com/office/drawing/2014/main" id="{59AF5FD7-B112-26DE-692D-F92FCC2F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pic>
        <p:nvPicPr>
          <p:cNvPr id="14357" name="Imagem 9" descr="teacher_miss2.jpg">
            <a:extLst>
              <a:ext uri="{FF2B5EF4-FFF2-40B4-BE49-F238E27FC236}">
                <a16:creationId xmlns:a16="http://schemas.microsoft.com/office/drawing/2014/main" id="{68135D08-7F3A-B688-E009-CE11099D5C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00213"/>
            <a:ext cx="415766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>
            <a:extLst>
              <a:ext uri="{FF2B5EF4-FFF2-40B4-BE49-F238E27FC236}">
                <a16:creationId xmlns:a16="http://schemas.microsoft.com/office/drawing/2014/main" id="{A09723EE-7A45-F94F-8925-D756AD7CF5D7}"/>
              </a:ext>
            </a:extLst>
          </p:cNvPr>
          <p:cNvSpPr/>
          <p:nvPr/>
        </p:nvSpPr>
        <p:spPr>
          <a:xfrm>
            <a:off x="4656138" y="2565401"/>
            <a:ext cx="1295400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 err="1">
                <a:solidFill>
                  <a:srgbClr val="FFFFFF"/>
                </a:solidFill>
              </a:rPr>
              <a:t>Con</a:t>
            </a:r>
            <a:r>
              <a:rPr lang="pt-PT" sz="2400" b="1" dirty="0">
                <a:solidFill>
                  <a:srgbClr val="FFFFFF"/>
                </a:solidFill>
              </a:rPr>
              <a:t> cá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Intonation for WH-questions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397162168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14" name="Picture 13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F461CC35-982E-850B-3820-51E965F5A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7408" r="10745" b="6901"/>
          <a:stretch/>
        </p:blipFill>
        <p:spPr>
          <a:xfrm>
            <a:off x="4388115" y="1296264"/>
            <a:ext cx="2314121" cy="2244196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12655" y="1202199"/>
            <a:ext cx="2465040" cy="2542735"/>
          </a:xfrm>
          <a:prstGeom prst="rect">
            <a:avLst/>
          </a:prstGeom>
        </p:spPr>
      </p:pic>
      <p:pic>
        <p:nvPicPr>
          <p:cNvPr id="13" name="Picture 12" descr="A globe and compass on a table&#10;&#10;Description automatically generated">
            <a:extLst>
              <a:ext uri="{FF2B5EF4-FFF2-40B4-BE49-F238E27FC236}">
                <a16:creationId xmlns:a16="http://schemas.microsoft.com/office/drawing/2014/main" id="{211AF889-0B0B-7C45-8D77-7F74D2FC80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6518" r="9347" b="9298"/>
          <a:stretch/>
        </p:blipFill>
        <p:spPr>
          <a:xfrm>
            <a:off x="767496" y="1286796"/>
            <a:ext cx="2465040" cy="240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44716" y="1107991"/>
            <a:ext cx="2684877" cy="2769501"/>
          </a:xfrm>
          <a:prstGeom prst="rect">
            <a:avLst/>
          </a:prstGeom>
        </p:spPr>
      </p:pic>
      <p:pic>
        <p:nvPicPr>
          <p:cNvPr id="16" name="geography.mp3">
            <a:hlinkClick r:id="" action="ppaction://media"/>
            <a:extLst>
              <a:ext uri="{FF2B5EF4-FFF2-40B4-BE49-F238E27FC236}">
                <a16:creationId xmlns:a16="http://schemas.microsoft.com/office/drawing/2014/main" id="{EFB11677-3677-BC0F-C996-8AE8B1ABA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1096" y="5448224"/>
            <a:ext cx="812800" cy="812800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6414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14" name="Picture 13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F461CC35-982E-850B-3820-51E965F5A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17408" r="10745" b="6901"/>
          <a:stretch/>
        </p:blipFill>
        <p:spPr>
          <a:xfrm>
            <a:off x="4388115" y="1296264"/>
            <a:ext cx="2314121" cy="2244196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65565" y="404421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12655" y="1202199"/>
            <a:ext cx="2465040" cy="2542735"/>
          </a:xfrm>
          <a:prstGeom prst="rect">
            <a:avLst/>
          </a:prstGeom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3" name="Picture 2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4A24ACEF-403B-68D0-092C-5DC5AF0F3C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3583" r="11170" b="4072"/>
          <a:stretch/>
        </p:blipFill>
        <p:spPr>
          <a:xfrm>
            <a:off x="762754" y="1340223"/>
            <a:ext cx="2504731" cy="2349507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94386" y="1146995"/>
            <a:ext cx="2684877" cy="2769501"/>
          </a:xfrm>
          <a:prstGeom prst="rect">
            <a:avLst/>
          </a:prstGeom>
        </p:spPr>
      </p:pic>
      <p:pic>
        <p:nvPicPr>
          <p:cNvPr id="4" name="history.mp3">
            <a:hlinkClick r:id="" action="ppaction://media"/>
            <a:extLst>
              <a:ext uri="{FF2B5EF4-FFF2-40B4-BE49-F238E27FC236}">
                <a16:creationId xmlns:a16="http://schemas.microsoft.com/office/drawing/2014/main" id="{8A4D7061-AEA9-C2B3-C333-1E8B87E86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2176" y="5325588"/>
            <a:ext cx="812800" cy="812800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20662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144171" y="426884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8788042" y="404412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4945264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Picture 2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4A24ACEF-403B-68D0-092C-5DC5AF0F3C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3583" r="11170" b="4072"/>
          <a:stretch/>
        </p:blipFill>
        <p:spPr>
          <a:xfrm>
            <a:off x="762754" y="1340223"/>
            <a:ext cx="2504731" cy="2349507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4386" y="1146995"/>
            <a:ext cx="2684877" cy="2769501"/>
          </a:xfrm>
          <a:prstGeom prst="rect">
            <a:avLst/>
          </a:prstGeom>
        </p:spPr>
      </p:pic>
      <p:pic>
        <p:nvPicPr>
          <p:cNvPr id="5" name="Picture 4" descr="A close up of a card&#10;&#10;Description automatically generated">
            <a:extLst>
              <a:ext uri="{FF2B5EF4-FFF2-40B4-BE49-F238E27FC236}">
                <a16:creationId xmlns:a16="http://schemas.microsoft.com/office/drawing/2014/main" id="{695483B9-DB70-46E5-80DC-77DBE079F9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32052" r="8211" b="3080"/>
          <a:stretch/>
        </p:blipFill>
        <p:spPr>
          <a:xfrm>
            <a:off x="4387201" y="1286796"/>
            <a:ext cx="2661504" cy="2402933"/>
          </a:xfrm>
          <a:prstGeom prst="rect">
            <a:avLst/>
          </a:prstGeom>
        </p:spPr>
      </p:pic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63828" y="1180414"/>
            <a:ext cx="2684877" cy="2509315"/>
          </a:xfrm>
          <a:prstGeom prst="rect">
            <a:avLst/>
          </a:prstGeom>
        </p:spPr>
      </p:pic>
      <p:pic>
        <p:nvPicPr>
          <p:cNvPr id="4" name="Picture 3" descr="A child and child sweeping the floor&#10;&#10;Description automatically generated">
            <a:extLst>
              <a:ext uri="{FF2B5EF4-FFF2-40B4-BE49-F238E27FC236}">
                <a16:creationId xmlns:a16="http://schemas.microsoft.com/office/drawing/2014/main" id="{953C3EF5-8034-A7C9-DC01-AA36E9D4EA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26263" r="16347" b="5895"/>
          <a:stretch/>
        </p:blipFill>
        <p:spPr>
          <a:xfrm>
            <a:off x="8075218" y="1286796"/>
            <a:ext cx="2712658" cy="2500226"/>
          </a:xfrm>
          <a:prstGeom prst="rect">
            <a:avLst/>
          </a:prstGeom>
        </p:spPr>
      </p:pic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33270" y="1107991"/>
            <a:ext cx="2801110" cy="2889398"/>
          </a:xfrm>
          <a:prstGeom prst="rect">
            <a:avLst/>
          </a:prstGeom>
        </p:spPr>
      </p:pic>
      <p:pic>
        <p:nvPicPr>
          <p:cNvPr id="7" name="I.T.mp3">
            <a:hlinkClick r:id="" action="ppaction://media"/>
            <a:extLst>
              <a:ext uri="{FF2B5EF4-FFF2-40B4-BE49-F238E27FC236}">
                <a16:creationId xmlns:a16="http://schemas.microsoft.com/office/drawing/2014/main" id="{8A8ADBC2-7E1E-707E-486F-F08EE52CF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2176" y="5633838"/>
            <a:ext cx="812800" cy="812800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55624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ird and a light bulb&#10;&#10;Description automatically generated">
            <a:extLst>
              <a:ext uri="{FF2B5EF4-FFF2-40B4-BE49-F238E27FC236}">
                <a16:creationId xmlns:a16="http://schemas.microsoft.com/office/drawing/2014/main" id="{86678DFE-44C8-A911-FC47-FC61F8DAE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17682" r="11096" b="5113"/>
          <a:stretch/>
        </p:blipFill>
        <p:spPr>
          <a:xfrm>
            <a:off x="8216893" y="1286796"/>
            <a:ext cx="2293035" cy="2253664"/>
          </a:xfrm>
          <a:prstGeom prst="rect">
            <a:avLst/>
          </a:prstGeom>
        </p:spPr>
      </p:pic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88042" y="404421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4945264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2" name="Picture 11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B6CE7A6-C1E2-9460-FB8B-6F6589523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30891" y="1146995"/>
            <a:ext cx="2465040" cy="2542735"/>
          </a:xfrm>
          <a:prstGeom prst="rect">
            <a:avLst/>
          </a:prstGeom>
        </p:spPr>
      </p:pic>
      <p:pic>
        <p:nvPicPr>
          <p:cNvPr id="3" name="Picture 2" descr="A computer and keyboard with a mouse and mouse&#10;&#10;Description automatically generated">
            <a:extLst>
              <a:ext uri="{FF2B5EF4-FFF2-40B4-BE49-F238E27FC236}">
                <a16:creationId xmlns:a16="http://schemas.microsoft.com/office/drawing/2014/main" id="{4A24ACEF-403B-68D0-092C-5DC5AF0F3C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3583" r="11170" b="4072"/>
          <a:stretch/>
        </p:blipFill>
        <p:spPr>
          <a:xfrm>
            <a:off x="762754" y="1340223"/>
            <a:ext cx="2504731" cy="2349507"/>
          </a:xfrm>
          <a:prstGeom prst="rect">
            <a:avLst/>
          </a:prstGeom>
        </p:spPr>
      </p:pic>
      <p:pic>
        <p:nvPicPr>
          <p:cNvPr id="8" name="Picture 7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8234E047-D1D6-95D2-1879-782EAD631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4386" y="1146995"/>
            <a:ext cx="2684877" cy="2769501"/>
          </a:xfrm>
          <a:prstGeom prst="rect">
            <a:avLst/>
          </a:prstGeom>
        </p:spPr>
      </p:pic>
      <p:pic>
        <p:nvPicPr>
          <p:cNvPr id="5" name="Picture 4" descr="A close up of a card&#10;&#10;Description automatically generated">
            <a:extLst>
              <a:ext uri="{FF2B5EF4-FFF2-40B4-BE49-F238E27FC236}">
                <a16:creationId xmlns:a16="http://schemas.microsoft.com/office/drawing/2014/main" id="{695483B9-DB70-46E5-80DC-77DBE079F95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32052" r="8211" b="3080"/>
          <a:stretch/>
        </p:blipFill>
        <p:spPr>
          <a:xfrm>
            <a:off x="4387201" y="1286796"/>
            <a:ext cx="2661504" cy="2402933"/>
          </a:xfrm>
          <a:prstGeom prst="rect">
            <a:avLst/>
          </a:prstGeom>
        </p:spPr>
      </p:pic>
      <p:pic>
        <p:nvPicPr>
          <p:cNvPr id="10" name="Picture 9" descr="A black square with colorful squares&#10;&#10;Description automatically generated">
            <a:extLst>
              <a:ext uri="{FF2B5EF4-FFF2-40B4-BE49-F238E27FC236}">
                <a16:creationId xmlns:a16="http://schemas.microsoft.com/office/drawing/2014/main" id="{34C14586-5318-1DFE-074B-DAFE4E7ED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63828" y="1180414"/>
            <a:ext cx="2684877" cy="2509315"/>
          </a:xfrm>
          <a:prstGeom prst="rect">
            <a:avLst/>
          </a:prstGeom>
        </p:spPr>
      </p:pic>
      <p:pic>
        <p:nvPicPr>
          <p:cNvPr id="6" name="science.mp3">
            <a:hlinkClick r:id="" action="ppaction://media"/>
            <a:extLst>
              <a:ext uri="{FF2B5EF4-FFF2-40B4-BE49-F238E27FC236}">
                <a16:creationId xmlns:a16="http://schemas.microsoft.com/office/drawing/2014/main" id="{E185CD5B-9A73-EED3-BA67-EFBDC450E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9068" y="5476532"/>
            <a:ext cx="812800" cy="812800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430253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392</Words>
  <Application>Microsoft Office PowerPoint</Application>
  <PresentationFormat>Widescreen</PresentationFormat>
  <Paragraphs>138</Paragraphs>
  <Slides>45</Slides>
  <Notes>25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.VnVogue</vt:lpstr>
      <vt:lpstr>Arial</vt:lpstr>
      <vt:lpstr>Calibri</vt:lpstr>
      <vt:lpstr>Calibri Light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38</cp:revision>
  <dcterms:created xsi:type="dcterms:W3CDTF">2023-01-31T08:21:18Z</dcterms:created>
  <dcterms:modified xsi:type="dcterms:W3CDTF">2024-06-02T02:10:02Z</dcterms:modified>
</cp:coreProperties>
</file>