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50" r:id="rId3"/>
    <p:sldId id="305" r:id="rId4"/>
    <p:sldId id="306" r:id="rId5"/>
    <p:sldId id="390" r:id="rId6"/>
    <p:sldId id="317" r:id="rId7"/>
    <p:sldId id="351" r:id="rId8"/>
    <p:sldId id="376" r:id="rId9"/>
    <p:sldId id="377" r:id="rId10"/>
    <p:sldId id="378" r:id="rId11"/>
    <p:sldId id="379" r:id="rId12"/>
    <p:sldId id="380" r:id="rId13"/>
    <p:sldId id="381" r:id="rId14"/>
    <p:sldId id="375" r:id="rId15"/>
    <p:sldId id="359" r:id="rId16"/>
    <p:sldId id="374" r:id="rId17"/>
    <p:sldId id="389" r:id="rId18"/>
    <p:sldId id="345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3947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9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Santa's%20on%20his%20way%20(sub)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8518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76185" y="1549038"/>
              <a:ext cx="391748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Halloween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2CBEF-A325-0391-3122-B670D61A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21" y="2359140"/>
            <a:ext cx="4285793" cy="40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81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New Year's Eve.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DB247-CD87-6CAE-52F1-0CD28546E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47" y="2450963"/>
            <a:ext cx="4274568" cy="39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Teachers'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63F54-5C39-2255-D6B5-096CBC214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40" y="2339889"/>
            <a:ext cx="4416252" cy="40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7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Lunar New Year.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B5DA2-2349-71C1-3784-18650CDC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70" y="2443605"/>
            <a:ext cx="4192940" cy="39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9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5AFB-36FD-6172-0237-620EF552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13"/>
            <a:ext cx="7791850" cy="533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5" y="2582059"/>
            <a:ext cx="4433544" cy="440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" y="3011090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" y="1189140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DB9BA-99E5-D820-CF3B-928F678CD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4" y="959380"/>
            <a:ext cx="4789731" cy="7746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F5EBCE-F4A0-A5D3-7B4E-E2C9D1EDFD9E}"/>
              </a:ext>
            </a:extLst>
          </p:cNvPr>
          <p:cNvGrpSpPr/>
          <p:nvPr/>
        </p:nvGrpSpPr>
        <p:grpSpPr>
          <a:xfrm>
            <a:off x="5315652" y="1849324"/>
            <a:ext cx="3837974" cy="523220"/>
            <a:chOff x="6487427" y="1549038"/>
            <a:chExt cx="4398745" cy="595219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6E703694-A5E0-0677-C236-9AE0BD6D12F6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177"/>
                <a:gd name="adj2" fmla="val 86112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2A57CC-C943-1CCC-18B5-BEB8FD08A473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95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8B9F2-81BD-BED7-291F-9ECA9709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4" y="1160096"/>
            <a:ext cx="11913212" cy="521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AB973-1EF5-0C98-819C-2237122A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09"/>
            <a:ext cx="7874405" cy="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E9421C-D2FB-4CF0-B673-1344457DF9B8}"/>
              </a:ext>
            </a:extLst>
          </p:cNvPr>
          <p:cNvSpPr txBox="1"/>
          <p:nvPr/>
        </p:nvSpPr>
        <p:spPr>
          <a:xfrm>
            <a:off x="284480" y="535000"/>
            <a:ext cx="5618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GROUP  OF 4 or 5: Ask and answer then fill in the table: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D1C5C-D776-488B-9657-69A59FD3216C}"/>
              </a:ext>
            </a:extLst>
          </p:cNvPr>
          <p:cNvSpPr txBox="1"/>
          <p:nvPr/>
        </p:nvSpPr>
        <p:spPr>
          <a:xfrm>
            <a:off x="650240" y="2117698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1, What’s your favorite holiday?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84223-5E0F-4C83-98EA-5702206AAE10}"/>
              </a:ext>
            </a:extLst>
          </p:cNvPr>
          <p:cNvSpPr txBox="1"/>
          <p:nvPr/>
        </p:nvSpPr>
        <p:spPr>
          <a:xfrm>
            <a:off x="650240" y="5527979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00"/>
                </a:highlight>
              </a:rPr>
              <a:t>2, What’s his/ her favorite holiday?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B878E-A0CD-4B00-B65F-4E1D8FD6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55" y="359172"/>
            <a:ext cx="6251245" cy="591302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30202B-BC27-414E-8AB1-D0C342F25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918449"/>
              </p:ext>
            </p:extLst>
          </p:nvPr>
        </p:nvGraphicFramePr>
        <p:xfrm>
          <a:off x="441007" y="2783676"/>
          <a:ext cx="6169025" cy="2152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178653207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454401884"/>
                    </a:ext>
                  </a:extLst>
                </a:gridCol>
                <a:gridCol w="3564255">
                  <a:extLst>
                    <a:ext uri="{9D8B030D-6E8A-4147-A177-3AD203B41FA5}">
                      <a16:colId xmlns:a16="http://schemas.microsoft.com/office/drawing/2014/main" val="36993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NUM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FAVORITE HOLIDAY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4931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4104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79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899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651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483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68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B3CC2E-5A5C-D78D-F3BA-2F3F2A83C678}"/>
              </a:ext>
            </a:extLst>
          </p:cNvPr>
          <p:cNvSpPr txBox="1"/>
          <p:nvPr/>
        </p:nvSpPr>
        <p:spPr>
          <a:xfrm>
            <a:off x="2805545" y="1025237"/>
            <a:ext cx="658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</a:t>
            </a:r>
            <a:r>
              <a:rPr lang="en-US" sz="7200" dirty="0">
                <a:solidFill>
                  <a:srgbClr val="00B0F0"/>
                </a:solidFill>
                <a:latin typeface="Forte" panose="03060902040502070203" pitchFamily="66" charset="0"/>
              </a:rPr>
              <a:t>WORDS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 descr="A cartoon of a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CB9C5E3-2089-23F9-65FE-448F8F71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93944" y="4262908"/>
            <a:ext cx="4711268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33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9F728-92BE-42C7-18D2-2D890BD7E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34" y="558013"/>
            <a:ext cx="4308286" cy="5741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holiday?/What's/favorite/your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What's your favorite holiday?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0361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New/Eve/Year's/It's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New Year's Eve.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8888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Day/It's/Children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Children's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36469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It's/Year/Lunar/New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Lunar New Year.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17097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Christmas/Day/It's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Christmas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09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It's/Day/Teachers'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1556135" y="4037716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Teachers'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2971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4AB67-084A-AB81-2588-DDB958EFD837}"/>
              </a:ext>
            </a:extLst>
          </p:cNvPr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20540C-DD6A-33F6-A948-6F6E6C0B0FC1}"/>
              </a:ext>
            </a:extLst>
          </p:cNvPr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91E84-ACAF-443E-5668-61818DAEE22C}"/>
              </a:ext>
            </a:extLst>
          </p:cNvPr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Ask and answer about someone’s favorite holiday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hlinkClick r:id="rId4" action="ppaction://hlinkfile"/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36BB20-33D9-44BE-B0FC-9A97420F5E62}"/>
              </a:ext>
            </a:extLst>
          </p:cNvPr>
          <p:cNvSpPr txBox="1"/>
          <p:nvPr/>
        </p:nvSpPr>
        <p:spPr>
          <a:xfrm>
            <a:off x="751840" y="873760"/>
            <a:ext cx="106375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FIND THE WORDS (Edu)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 look, listen, say the words and show the answer cards: A, B, C or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7DCE5-FB08-4329-B90E-B130FBA18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43" y="2613206"/>
            <a:ext cx="4990177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4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BC20D-4D98-7270-6539-F3D3C9B04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70" y="1928468"/>
            <a:ext cx="7813459" cy="4514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8975B-8907-907E-0C11-F0720ED26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FD263F-21D2-7B84-AA14-0EF5CE488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80" y="411889"/>
            <a:ext cx="5214988" cy="843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305EAF-A3F2-86B5-40FD-E81AFF0BC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7" y="1255283"/>
            <a:ext cx="3020077" cy="720626"/>
          </a:xfrm>
          <a:prstGeom prst="rect">
            <a:avLst/>
          </a:prstGeom>
        </p:spPr>
      </p:pic>
      <p:pic>
        <p:nvPicPr>
          <p:cNvPr id="18" name="MCLT2">
            <a:hlinkClick r:id="" action="ppaction://media"/>
            <a:extLst>
              <a:ext uri="{FF2B5EF4-FFF2-40B4-BE49-F238E27FC236}">
                <a16:creationId xmlns:a16="http://schemas.microsoft.com/office/drawing/2014/main" id="{CE75BFF2-BD2A-9D8F-888A-A09A7A3C0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97374" y="1515685"/>
            <a:ext cx="406400" cy="406400"/>
          </a:xfrm>
          <a:prstGeom prst="rect">
            <a:avLst/>
          </a:prstGeom>
        </p:spPr>
      </p:pic>
      <p:pic>
        <p:nvPicPr>
          <p:cNvPr id="19" name="MCH2">
            <a:hlinkClick r:id="" action="ppaction://media"/>
            <a:extLst>
              <a:ext uri="{FF2B5EF4-FFF2-40B4-BE49-F238E27FC236}">
                <a16:creationId xmlns:a16="http://schemas.microsoft.com/office/drawing/2014/main" id="{3A3AB238-98DF-7638-4F1E-EBAC1CD24F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799" y="4271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9" y="2098677"/>
            <a:ext cx="4877175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56935" y="1549038"/>
              <a:ext cx="3684528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Children's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F89CC-76C8-5C99-BD29-7A11610B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03" y="2199230"/>
            <a:ext cx="4374453" cy="40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8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412</Words>
  <Application>Microsoft Office PowerPoint</Application>
  <PresentationFormat>Widescreen</PresentationFormat>
  <Paragraphs>94</Paragraphs>
  <Slides>30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53</cp:revision>
  <dcterms:created xsi:type="dcterms:W3CDTF">2023-01-31T08:21:18Z</dcterms:created>
  <dcterms:modified xsi:type="dcterms:W3CDTF">2024-10-07T16:06:13Z</dcterms:modified>
</cp:coreProperties>
</file>