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7" r:id="rId1"/>
  </p:sldMasterIdLst>
  <p:notesMasterIdLst>
    <p:notesMasterId r:id="rId28"/>
  </p:notesMasterIdLst>
  <p:sldIdLst>
    <p:sldId id="257" r:id="rId2"/>
    <p:sldId id="256" r:id="rId3"/>
    <p:sldId id="258" r:id="rId4"/>
    <p:sldId id="260" r:id="rId5"/>
    <p:sldId id="262" r:id="rId6"/>
    <p:sldId id="273" r:id="rId7"/>
    <p:sldId id="279" r:id="rId8"/>
    <p:sldId id="276" r:id="rId9"/>
    <p:sldId id="287" r:id="rId10"/>
    <p:sldId id="270" r:id="rId11"/>
    <p:sldId id="280" r:id="rId12"/>
    <p:sldId id="294" r:id="rId13"/>
    <p:sldId id="295" r:id="rId14"/>
    <p:sldId id="281" r:id="rId15"/>
    <p:sldId id="272" r:id="rId16"/>
    <p:sldId id="275" r:id="rId17"/>
    <p:sldId id="263" r:id="rId18"/>
    <p:sldId id="288" r:id="rId19"/>
    <p:sldId id="269" r:id="rId20"/>
    <p:sldId id="268" r:id="rId21"/>
    <p:sldId id="296" r:id="rId22"/>
    <p:sldId id="267" r:id="rId23"/>
    <p:sldId id="264" r:id="rId24"/>
    <p:sldId id="265" r:id="rId25"/>
    <p:sldId id="282" r:id="rId26"/>
    <p:sldId id="290" r:id="rId27"/>
  </p:sldIdLst>
  <p:sldSz cx="9144000" cy="5143500" type="screen16x9"/>
  <p:notesSz cx="6858000" cy="9144000"/>
  <p:embeddedFontLst>
    <p:embeddedFont>
      <p:font typeface="Anaheim" panose="020B0604020202020204" charset="0"/>
      <p:regular r:id="rId29"/>
    </p:embeddedFont>
    <p:embeddedFont>
      <p:font typeface="Bebas Neue" panose="020B0606020202050201" pitchFamily="34" charset="0"/>
      <p:regular r:id="rId30"/>
    </p:embeddedFont>
    <p:embeddedFont>
      <p:font typeface="Josefin Sans" pitchFamily="2" charset="0"/>
      <p:regular r:id="rId31"/>
      <p:bold r:id="rId32"/>
      <p:italic r:id="rId33"/>
      <p:boldItalic r:id="rId34"/>
    </p:embeddedFont>
    <p:embeddedFont>
      <p:font typeface="Montserrat" panose="00000500000000000000" pitchFamily="2" charset="0"/>
      <p:regular r:id="rId35"/>
      <p:bold r:id="rId36"/>
      <p:italic r:id="rId37"/>
      <p:boldItalic r:id="rId38"/>
    </p:embeddedFont>
    <p:embeddedFont>
      <p:font typeface="Montserrat Medium" panose="00000600000000000000" pitchFamily="2" charset="0"/>
      <p:regular r:id="rId39"/>
      <p:bold r:id="rId40"/>
      <p:italic r:id="rId41"/>
      <p:boldItalic r:id="rId42"/>
    </p:embeddedFont>
    <p:embeddedFont>
      <p:font typeface="Nunito Light" pitchFamily="2" charset="0"/>
      <p:regular r:id="rId43"/>
      <p:italic r:id="rId44"/>
    </p:embeddedFont>
    <p:embeddedFont>
      <p:font typeface="PT Sans" panose="020B0503020203020204" pitchFamily="34" charset="0"/>
      <p:regular r:id="rId45"/>
      <p:bold r:id="rId46"/>
      <p:italic r:id="rId47"/>
      <p:boldItalic r:id="rId4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F0D8AE"/>
    <a:srgbClr val="E0B15E"/>
    <a:srgbClr val="FFC1FF"/>
    <a:srgbClr val="660066"/>
    <a:srgbClr val="CDE6AC"/>
    <a:srgbClr val="9DCD5A"/>
    <a:srgbClr val="CCFFCC"/>
    <a:srgbClr val="FFCCCC"/>
    <a:srgbClr val="D7D2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694272A-E32B-B245-9777-A7640F24BE71}" v="824" dt="2023-02-08T07:13:16.698"/>
  </p1510:revLst>
</p1510:revInfo>
</file>

<file path=ppt/tableStyles.xml><?xml version="1.0" encoding="utf-8"?>
<a:tblStyleLst xmlns:a="http://schemas.openxmlformats.org/drawingml/2006/main" def="{E858BFDA-7C4C-4363-9238-0004AE0ED124}">
  <a:tblStyle styleId="{E858BFDA-7C4C-4363-9238-0004AE0ED124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52D3C0FB-EAC9-4F99-8F6C-1EAF402FE850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703"/>
  </p:normalViewPr>
  <p:slideViewPr>
    <p:cSldViewPr snapToGrid="0">
      <p:cViewPr varScale="1">
        <p:scale>
          <a:sx n="102" d="100"/>
          <a:sy n="102" d="100"/>
        </p:scale>
        <p:origin x="667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1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6.fntdata"/><Relationship Id="rId42" Type="http://schemas.openxmlformats.org/officeDocument/2006/relationships/font" Target="fonts/font14.fntdata"/><Relationship Id="rId47" Type="http://schemas.openxmlformats.org/officeDocument/2006/relationships/font" Target="fonts/font19.fntdata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5.fntdata"/><Relationship Id="rId38" Type="http://schemas.openxmlformats.org/officeDocument/2006/relationships/font" Target="fonts/font10.fntdata"/><Relationship Id="rId46" Type="http://schemas.openxmlformats.org/officeDocument/2006/relationships/font" Target="fonts/font18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1.fntdata"/><Relationship Id="rId41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font" Target="fonts/font12.fntdata"/><Relationship Id="rId45" Type="http://schemas.openxmlformats.org/officeDocument/2006/relationships/font" Target="fonts/font17.fntdata"/><Relationship Id="rId53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8.fntdata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3.fntdata"/><Relationship Id="rId44" Type="http://schemas.openxmlformats.org/officeDocument/2006/relationships/font" Target="fonts/font16.fntdata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43" Type="http://schemas.openxmlformats.org/officeDocument/2006/relationships/font" Target="fonts/font15.fntdata"/><Relationship Id="rId48" Type="http://schemas.openxmlformats.org/officeDocument/2006/relationships/font" Target="fonts/font20.fntdata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6" name="Google Shape;1916;gd431007ba2_0_2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7" name="Google Shape;1917;gd431007ba2_0_2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5" name="Google Shape;2855;g54dda1946d_6_3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56" name="Google Shape;2856;g54dda1946d_6_3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4" name="Google Shape;3464;g54dda1946d_4_26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65" name="Google Shape;3465;g54dda1946d_4_26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6" name="Google Shape;3376;g13e475c3b54_1_4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77" name="Google Shape;3377;g13e475c3b54_1_4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1892635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4" name="Google Shape;2084;g54dda1946d_6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5" name="Google Shape;2085;g54dda1946d_6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4041925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0" name="Google Shape;3640;g54dda1946d_4_27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41" name="Google Shape;3641;g54dda1946d_4_27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5" name="Google Shape;2975;g13e475c3b54_1_10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76" name="Google Shape;2976;g13e475c3b54_1_10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7" name="Google Shape;3297;gd5260bdd85_0_2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98" name="Google Shape;3298;gd5260bdd85_0_2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9" name="Google Shape;2239;g54dda1946d_6_3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0" name="Google Shape;2240;g54dda1946d_6_3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4" name="Google Shape;4494;g13e475c3b54_1_6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95" name="Google Shape;4495;g13e475c3b54_1_6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4" name="Google Shape;2844;g54dda1946d_6_3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45" name="Google Shape;2845;g54dda1946d_6_3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9" name="Google Shape;1769;g4dfce81f19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0" name="Google Shape;1770;g4dfce81f19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0" name="Google Shape;2790;g54ff9c4cb4_3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91" name="Google Shape;2791;g54ff9c4cb4_3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4" name="Google Shape;2084;g54dda1946d_6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5" name="Google Shape;2085;g54dda1946d_6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3229859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4" name="Google Shape;2714;g54dda1946d_6_3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15" name="Google Shape;2715;g54dda1946d_6_3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3" name="Google Shape;2343;g54dda1946d_6_3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44" name="Google Shape;2344;g54dda1946d_6_3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2" name="Google Shape;2432;gd5260bdd85_0_2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33" name="Google Shape;2433;gd5260bdd85_0_2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9" name="Google Shape;3699;gd5260bdd85_0_3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00" name="Google Shape;3700;gd5260bdd85_0_3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6" name="Google Shape;4696;g135e18421cc_13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97" name="Google Shape;4697;g135e18421cc_13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9" name="Google Shape;1949;gd431007ba2_0_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0" name="Google Shape;1950;gd431007ba2_0_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 i="1">
              <a:solidFill>
                <a:srgbClr val="595959"/>
              </a:solidFill>
              <a:latin typeface="Anaheim"/>
              <a:ea typeface="Anaheim"/>
              <a:cs typeface="Anaheim"/>
              <a:sym typeface="Anaheim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4" name="Google Shape;2084;g54dda1946d_6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5" name="Google Shape;2085;g54dda1946d_6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1" name="Google Shape;2221;g14254d9c336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22" name="Google Shape;2222;g14254d9c336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Google Shape;3075;g54dda1946d_4_27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76" name="Google Shape;3076;g54dda1946d_4_27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2" name="Google Shape;3452;g54dda1946d_4_27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53" name="Google Shape;3453;g54dda1946d_4_27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6" name="Google Shape;3376;g13e475c3b54_1_4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77" name="Google Shape;3377;g13e475c3b54_1_4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6" name="Google Shape;4456;g13eab336e89_0_50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57" name="Google Shape;4457;g13eab336e89_0_50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 rot="-9994303" flipH="1">
            <a:off x="-943759" y="-1649995"/>
            <a:ext cx="3169018" cy="4551393"/>
          </a:xfrm>
          <a:custGeom>
            <a:avLst/>
            <a:gdLst/>
            <a:ahLst/>
            <a:cxnLst/>
            <a:rect l="l" t="t" r="r" b="b"/>
            <a:pathLst>
              <a:path w="4915" h="7059" extrusionOk="0">
                <a:moveTo>
                  <a:pt x="2073" y="4394"/>
                </a:moveTo>
                <a:cubicBezTo>
                  <a:pt x="2210" y="4589"/>
                  <a:pt x="2298" y="4825"/>
                  <a:pt x="2363" y="5054"/>
                </a:cubicBezTo>
                <a:cubicBezTo>
                  <a:pt x="2417" y="5241"/>
                  <a:pt x="2396" y="5441"/>
                  <a:pt x="2337" y="5441"/>
                </a:cubicBezTo>
                <a:cubicBezTo>
                  <a:pt x="2304" y="5441"/>
                  <a:pt x="2259" y="5378"/>
                  <a:pt x="2209" y="5214"/>
                </a:cubicBezTo>
                <a:cubicBezTo>
                  <a:pt x="2143" y="5004"/>
                  <a:pt x="2118" y="4777"/>
                  <a:pt x="2091" y="4560"/>
                </a:cubicBezTo>
                <a:cubicBezTo>
                  <a:pt x="2084" y="4506"/>
                  <a:pt x="2078" y="4451"/>
                  <a:pt x="2073" y="4394"/>
                </a:cubicBezTo>
                <a:close/>
                <a:moveTo>
                  <a:pt x="4127" y="1"/>
                </a:moveTo>
                <a:cubicBezTo>
                  <a:pt x="2884" y="1"/>
                  <a:pt x="2154" y="1184"/>
                  <a:pt x="1848" y="2466"/>
                </a:cubicBezTo>
                <a:cubicBezTo>
                  <a:pt x="1815" y="2606"/>
                  <a:pt x="1753" y="3136"/>
                  <a:pt x="1734" y="3739"/>
                </a:cubicBezTo>
                <a:lnTo>
                  <a:pt x="1734" y="3739"/>
                </a:lnTo>
                <a:cubicBezTo>
                  <a:pt x="1561" y="3650"/>
                  <a:pt x="1378" y="3598"/>
                  <a:pt x="1191" y="3598"/>
                </a:cubicBezTo>
                <a:cubicBezTo>
                  <a:pt x="1005" y="3598"/>
                  <a:pt x="816" y="3650"/>
                  <a:pt x="632" y="3770"/>
                </a:cubicBezTo>
                <a:cubicBezTo>
                  <a:pt x="1" y="4184"/>
                  <a:pt x="260" y="5387"/>
                  <a:pt x="470" y="5954"/>
                </a:cubicBezTo>
                <a:cubicBezTo>
                  <a:pt x="710" y="6604"/>
                  <a:pt x="1177" y="7059"/>
                  <a:pt x="1804" y="7059"/>
                </a:cubicBezTo>
                <a:cubicBezTo>
                  <a:pt x="1899" y="7059"/>
                  <a:pt x="1997" y="7048"/>
                  <a:pt x="2099" y="7027"/>
                </a:cubicBezTo>
                <a:cubicBezTo>
                  <a:pt x="2295" y="6985"/>
                  <a:pt x="2255" y="6774"/>
                  <a:pt x="2085" y="6774"/>
                </a:cubicBezTo>
                <a:cubicBezTo>
                  <a:pt x="2069" y="6774"/>
                  <a:pt x="2052" y="6775"/>
                  <a:pt x="2035" y="6779"/>
                </a:cubicBezTo>
                <a:cubicBezTo>
                  <a:pt x="1971" y="6793"/>
                  <a:pt x="1910" y="6799"/>
                  <a:pt x="1850" y="6799"/>
                </a:cubicBezTo>
                <a:cubicBezTo>
                  <a:pt x="786" y="6799"/>
                  <a:pt x="257" y="4788"/>
                  <a:pt x="801" y="3996"/>
                </a:cubicBezTo>
                <a:cubicBezTo>
                  <a:pt x="893" y="3863"/>
                  <a:pt x="1014" y="3811"/>
                  <a:pt x="1146" y="3811"/>
                </a:cubicBezTo>
                <a:cubicBezTo>
                  <a:pt x="1339" y="3811"/>
                  <a:pt x="1554" y="3923"/>
                  <a:pt x="1729" y="4052"/>
                </a:cubicBezTo>
                <a:lnTo>
                  <a:pt x="1729" y="4052"/>
                </a:lnTo>
                <a:cubicBezTo>
                  <a:pt x="1726" y="4951"/>
                  <a:pt x="1840" y="5889"/>
                  <a:pt x="2292" y="5889"/>
                </a:cubicBezTo>
                <a:cubicBezTo>
                  <a:pt x="2338" y="5889"/>
                  <a:pt x="2388" y="5879"/>
                  <a:pt x="2442" y="5858"/>
                </a:cubicBezTo>
                <a:cubicBezTo>
                  <a:pt x="3097" y="5605"/>
                  <a:pt x="2732" y="4522"/>
                  <a:pt x="2051" y="3952"/>
                </a:cubicBezTo>
                <a:lnTo>
                  <a:pt x="2051" y="3952"/>
                </a:lnTo>
                <a:cubicBezTo>
                  <a:pt x="2031" y="2442"/>
                  <a:pt x="2522" y="258"/>
                  <a:pt x="4037" y="258"/>
                </a:cubicBezTo>
                <a:cubicBezTo>
                  <a:pt x="4190" y="258"/>
                  <a:pt x="4354" y="281"/>
                  <a:pt x="4528" y="328"/>
                </a:cubicBezTo>
                <a:cubicBezTo>
                  <a:pt x="4540" y="331"/>
                  <a:pt x="4553" y="333"/>
                  <a:pt x="4566" y="333"/>
                </a:cubicBezTo>
                <a:cubicBezTo>
                  <a:pt x="4715" y="333"/>
                  <a:pt x="4915" y="137"/>
                  <a:pt x="4724" y="85"/>
                </a:cubicBezTo>
                <a:cubicBezTo>
                  <a:pt x="4513" y="28"/>
                  <a:pt x="4314" y="1"/>
                  <a:pt x="4127" y="1"/>
                </a:cubicBezTo>
                <a:close/>
              </a:path>
            </a:pathLst>
          </a:custGeom>
          <a:solidFill>
            <a:srgbClr val="FF7C35">
              <a:alpha val="562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" name="Google Shape;10;p2"/>
          <p:cNvGrpSpPr/>
          <p:nvPr/>
        </p:nvGrpSpPr>
        <p:grpSpPr>
          <a:xfrm rot="4258875">
            <a:off x="7136454" y="2577374"/>
            <a:ext cx="3334217" cy="1727824"/>
            <a:chOff x="1263450" y="1032075"/>
            <a:chExt cx="2183575" cy="1131550"/>
          </a:xfrm>
        </p:grpSpPr>
        <p:sp>
          <p:nvSpPr>
            <p:cNvPr id="11" name="Google Shape;11;p2"/>
            <p:cNvSpPr/>
            <p:nvPr/>
          </p:nvSpPr>
          <p:spPr>
            <a:xfrm>
              <a:off x="1377075" y="2133775"/>
              <a:ext cx="33700" cy="22550"/>
            </a:xfrm>
            <a:custGeom>
              <a:avLst/>
              <a:gdLst/>
              <a:ahLst/>
              <a:cxnLst/>
              <a:rect l="l" t="t" r="r" b="b"/>
              <a:pathLst>
                <a:path w="1348" h="902" extrusionOk="0">
                  <a:moveTo>
                    <a:pt x="81" y="1"/>
                  </a:moveTo>
                  <a:lnTo>
                    <a:pt x="1" y="779"/>
                  </a:lnTo>
                  <a:cubicBezTo>
                    <a:pt x="213" y="801"/>
                    <a:pt x="426" y="820"/>
                    <a:pt x="639" y="841"/>
                  </a:cubicBezTo>
                  <a:lnTo>
                    <a:pt x="958" y="872"/>
                  </a:lnTo>
                  <a:lnTo>
                    <a:pt x="1117" y="888"/>
                  </a:lnTo>
                  <a:lnTo>
                    <a:pt x="1276" y="902"/>
                  </a:lnTo>
                  <a:lnTo>
                    <a:pt x="1347" y="124"/>
                  </a:lnTo>
                  <a:lnTo>
                    <a:pt x="1188" y="110"/>
                  </a:lnTo>
                  <a:lnTo>
                    <a:pt x="1030" y="95"/>
                  </a:lnTo>
                  <a:lnTo>
                    <a:pt x="713" y="65"/>
                  </a:lnTo>
                  <a:cubicBezTo>
                    <a:pt x="503" y="41"/>
                    <a:pt x="291" y="22"/>
                    <a:pt x="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1320075" y="2127525"/>
              <a:ext cx="33950" cy="23050"/>
            </a:xfrm>
            <a:custGeom>
              <a:avLst/>
              <a:gdLst/>
              <a:ahLst/>
              <a:cxnLst/>
              <a:rect l="l" t="t" r="r" b="b"/>
              <a:pathLst>
                <a:path w="1358" h="922" extrusionOk="0">
                  <a:moveTo>
                    <a:pt x="92" y="1"/>
                  </a:moveTo>
                  <a:lnTo>
                    <a:pt x="1" y="777"/>
                  </a:lnTo>
                  <a:lnTo>
                    <a:pt x="318" y="815"/>
                  </a:lnTo>
                  <a:lnTo>
                    <a:pt x="636" y="850"/>
                  </a:lnTo>
                  <a:lnTo>
                    <a:pt x="1271" y="921"/>
                  </a:lnTo>
                  <a:lnTo>
                    <a:pt x="1357" y="145"/>
                  </a:lnTo>
                  <a:lnTo>
                    <a:pt x="724" y="74"/>
                  </a:lnTo>
                  <a:lnTo>
                    <a:pt x="409" y="37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1263450" y="2120750"/>
              <a:ext cx="34000" cy="23275"/>
            </a:xfrm>
            <a:custGeom>
              <a:avLst/>
              <a:gdLst/>
              <a:ahLst/>
              <a:cxnLst/>
              <a:rect l="l" t="t" r="r" b="b"/>
              <a:pathLst>
                <a:path w="1360" h="931" extrusionOk="0">
                  <a:moveTo>
                    <a:pt x="95" y="0"/>
                  </a:moveTo>
                  <a:lnTo>
                    <a:pt x="0" y="775"/>
                  </a:lnTo>
                  <a:lnTo>
                    <a:pt x="1268" y="930"/>
                  </a:lnTo>
                  <a:lnTo>
                    <a:pt x="1360" y="154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1549675" y="2143750"/>
              <a:ext cx="32250" cy="19875"/>
            </a:xfrm>
            <a:custGeom>
              <a:avLst/>
              <a:gdLst/>
              <a:ahLst/>
              <a:cxnLst/>
              <a:rect l="l" t="t" r="r" b="b"/>
              <a:pathLst>
                <a:path w="1290" h="795" extrusionOk="0">
                  <a:moveTo>
                    <a:pt x="4" y="10"/>
                  </a:moveTo>
                  <a:lnTo>
                    <a:pt x="0" y="791"/>
                  </a:lnTo>
                  <a:lnTo>
                    <a:pt x="322" y="793"/>
                  </a:lnTo>
                  <a:cubicBezTo>
                    <a:pt x="375" y="793"/>
                    <a:pt x="429" y="794"/>
                    <a:pt x="483" y="793"/>
                  </a:cubicBezTo>
                  <a:lnTo>
                    <a:pt x="645" y="791"/>
                  </a:lnTo>
                  <a:lnTo>
                    <a:pt x="1289" y="782"/>
                  </a:lnTo>
                  <a:lnTo>
                    <a:pt x="1272" y="1"/>
                  </a:lnTo>
                  <a:lnTo>
                    <a:pt x="638" y="10"/>
                  </a:lnTo>
                  <a:lnTo>
                    <a:pt x="479" y="12"/>
                  </a:lnTo>
                  <a:cubicBezTo>
                    <a:pt x="426" y="13"/>
                    <a:pt x="374" y="12"/>
                    <a:pt x="321" y="1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1491975" y="2142475"/>
              <a:ext cx="32650" cy="20675"/>
            </a:xfrm>
            <a:custGeom>
              <a:avLst/>
              <a:gdLst/>
              <a:ahLst/>
              <a:cxnLst/>
              <a:rect l="l" t="t" r="r" b="b"/>
              <a:pathLst>
                <a:path w="1306" h="827" extrusionOk="0">
                  <a:moveTo>
                    <a:pt x="37" y="1"/>
                  </a:moveTo>
                  <a:lnTo>
                    <a:pt x="1" y="780"/>
                  </a:lnTo>
                  <a:lnTo>
                    <a:pt x="642" y="809"/>
                  </a:lnTo>
                  <a:cubicBezTo>
                    <a:pt x="858" y="816"/>
                    <a:pt x="1071" y="820"/>
                    <a:pt x="1286" y="826"/>
                  </a:cubicBezTo>
                  <a:lnTo>
                    <a:pt x="1305" y="45"/>
                  </a:lnTo>
                  <a:cubicBezTo>
                    <a:pt x="1094" y="40"/>
                    <a:pt x="882" y="35"/>
                    <a:pt x="671" y="2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1434725" y="2138950"/>
              <a:ext cx="33225" cy="21675"/>
            </a:xfrm>
            <a:custGeom>
              <a:avLst/>
              <a:gdLst/>
              <a:ahLst/>
              <a:cxnLst/>
              <a:rect l="l" t="t" r="r" b="b"/>
              <a:pathLst>
                <a:path w="1329" h="867" extrusionOk="0">
                  <a:moveTo>
                    <a:pt x="62" y="0"/>
                  </a:moveTo>
                  <a:lnTo>
                    <a:pt x="0" y="778"/>
                  </a:lnTo>
                  <a:lnTo>
                    <a:pt x="641" y="825"/>
                  </a:lnTo>
                  <a:lnTo>
                    <a:pt x="801" y="837"/>
                  </a:lnTo>
                  <a:cubicBezTo>
                    <a:pt x="854" y="840"/>
                    <a:pt x="907" y="844"/>
                    <a:pt x="961" y="848"/>
                  </a:cubicBezTo>
                  <a:lnTo>
                    <a:pt x="1281" y="866"/>
                  </a:lnTo>
                  <a:lnTo>
                    <a:pt x="1329" y="87"/>
                  </a:lnTo>
                  <a:lnTo>
                    <a:pt x="1011" y="69"/>
                  </a:lnTo>
                  <a:cubicBezTo>
                    <a:pt x="958" y="67"/>
                    <a:pt x="906" y="63"/>
                    <a:pt x="853" y="58"/>
                  </a:cubicBezTo>
                  <a:lnTo>
                    <a:pt x="694" y="47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1719575" y="2125200"/>
              <a:ext cx="35100" cy="25275"/>
            </a:xfrm>
            <a:custGeom>
              <a:avLst/>
              <a:gdLst/>
              <a:ahLst/>
              <a:cxnLst/>
              <a:rect l="l" t="t" r="r" b="b"/>
              <a:pathLst>
                <a:path w="1404" h="1011" extrusionOk="0">
                  <a:moveTo>
                    <a:pt x="0" y="242"/>
                  </a:moveTo>
                  <a:lnTo>
                    <a:pt x="132" y="1010"/>
                  </a:lnTo>
                  <a:cubicBezTo>
                    <a:pt x="240" y="993"/>
                    <a:pt x="345" y="974"/>
                    <a:pt x="451" y="955"/>
                  </a:cubicBezTo>
                  <a:lnTo>
                    <a:pt x="769" y="894"/>
                  </a:lnTo>
                  <a:lnTo>
                    <a:pt x="928" y="863"/>
                  </a:lnTo>
                  <a:cubicBezTo>
                    <a:pt x="981" y="853"/>
                    <a:pt x="1033" y="842"/>
                    <a:pt x="1086" y="831"/>
                  </a:cubicBezTo>
                  <a:lnTo>
                    <a:pt x="1404" y="765"/>
                  </a:lnTo>
                  <a:lnTo>
                    <a:pt x="1240" y="0"/>
                  </a:lnTo>
                  <a:lnTo>
                    <a:pt x="930" y="65"/>
                  </a:lnTo>
                  <a:cubicBezTo>
                    <a:pt x="878" y="75"/>
                    <a:pt x="828" y="87"/>
                    <a:pt x="776" y="95"/>
                  </a:cubicBezTo>
                  <a:lnTo>
                    <a:pt x="621" y="125"/>
                  </a:lnTo>
                  <a:lnTo>
                    <a:pt x="310" y="184"/>
                  </a:lnTo>
                  <a:cubicBezTo>
                    <a:pt x="208" y="206"/>
                    <a:pt x="104" y="223"/>
                    <a:pt x="0" y="2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1663425" y="2135150"/>
              <a:ext cx="34125" cy="23225"/>
            </a:xfrm>
            <a:custGeom>
              <a:avLst/>
              <a:gdLst/>
              <a:ahLst/>
              <a:cxnLst/>
              <a:rect l="l" t="t" r="r" b="b"/>
              <a:pathLst>
                <a:path w="1365" h="929" extrusionOk="0">
                  <a:moveTo>
                    <a:pt x="0" y="152"/>
                  </a:moveTo>
                  <a:lnTo>
                    <a:pt x="80" y="929"/>
                  </a:lnTo>
                  <a:cubicBezTo>
                    <a:pt x="509" y="883"/>
                    <a:pt x="937" y="834"/>
                    <a:pt x="1364" y="773"/>
                  </a:cubicBezTo>
                  <a:lnTo>
                    <a:pt x="1255" y="0"/>
                  </a:lnTo>
                  <a:cubicBezTo>
                    <a:pt x="838" y="58"/>
                    <a:pt x="420" y="106"/>
                    <a:pt x="0" y="15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1606975" y="2141075"/>
              <a:ext cx="33100" cy="21375"/>
            </a:xfrm>
            <a:custGeom>
              <a:avLst/>
              <a:gdLst/>
              <a:ahLst/>
              <a:cxnLst/>
              <a:rect l="l" t="t" r="r" b="b"/>
              <a:pathLst>
                <a:path w="1324" h="855" extrusionOk="0">
                  <a:moveTo>
                    <a:pt x="1" y="75"/>
                  </a:moveTo>
                  <a:lnTo>
                    <a:pt x="34" y="854"/>
                  </a:lnTo>
                  <a:cubicBezTo>
                    <a:pt x="249" y="849"/>
                    <a:pt x="464" y="832"/>
                    <a:pt x="679" y="821"/>
                  </a:cubicBezTo>
                  <a:lnTo>
                    <a:pt x="1000" y="801"/>
                  </a:lnTo>
                  <a:lnTo>
                    <a:pt x="1162" y="791"/>
                  </a:lnTo>
                  <a:lnTo>
                    <a:pt x="1242" y="785"/>
                  </a:lnTo>
                  <a:lnTo>
                    <a:pt x="1283" y="783"/>
                  </a:lnTo>
                  <a:lnTo>
                    <a:pt x="1323" y="779"/>
                  </a:lnTo>
                  <a:lnTo>
                    <a:pt x="1264" y="0"/>
                  </a:lnTo>
                  <a:lnTo>
                    <a:pt x="1225" y="5"/>
                  </a:lnTo>
                  <a:lnTo>
                    <a:pt x="1186" y="7"/>
                  </a:lnTo>
                  <a:lnTo>
                    <a:pt x="1107" y="12"/>
                  </a:lnTo>
                  <a:lnTo>
                    <a:pt x="949" y="21"/>
                  </a:lnTo>
                  <a:lnTo>
                    <a:pt x="633" y="41"/>
                  </a:lnTo>
                  <a:cubicBezTo>
                    <a:pt x="423" y="55"/>
                    <a:pt x="212" y="70"/>
                    <a:pt x="1" y="7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1882175" y="2069550"/>
              <a:ext cx="37300" cy="31375"/>
            </a:xfrm>
            <a:custGeom>
              <a:avLst/>
              <a:gdLst/>
              <a:ahLst/>
              <a:cxnLst/>
              <a:rect l="l" t="t" r="r" b="b"/>
              <a:pathLst>
                <a:path w="1492" h="1255" extrusionOk="0">
                  <a:moveTo>
                    <a:pt x="1" y="540"/>
                  </a:moveTo>
                  <a:lnTo>
                    <a:pt x="317" y="1255"/>
                  </a:lnTo>
                  <a:lnTo>
                    <a:pt x="465" y="1189"/>
                  </a:lnTo>
                  <a:lnTo>
                    <a:pt x="613" y="1121"/>
                  </a:lnTo>
                  <a:lnTo>
                    <a:pt x="907" y="984"/>
                  </a:lnTo>
                  <a:cubicBezTo>
                    <a:pt x="957" y="961"/>
                    <a:pt x="1005" y="937"/>
                    <a:pt x="1055" y="913"/>
                  </a:cubicBezTo>
                  <a:lnTo>
                    <a:pt x="1201" y="841"/>
                  </a:lnTo>
                  <a:lnTo>
                    <a:pt x="1347" y="771"/>
                  </a:lnTo>
                  <a:lnTo>
                    <a:pt x="1419" y="734"/>
                  </a:lnTo>
                  <a:lnTo>
                    <a:pt x="1492" y="696"/>
                  </a:lnTo>
                  <a:lnTo>
                    <a:pt x="1136" y="0"/>
                  </a:lnTo>
                  <a:lnTo>
                    <a:pt x="1067" y="37"/>
                  </a:lnTo>
                  <a:lnTo>
                    <a:pt x="996" y="71"/>
                  </a:lnTo>
                  <a:lnTo>
                    <a:pt x="854" y="141"/>
                  </a:lnTo>
                  <a:lnTo>
                    <a:pt x="713" y="209"/>
                  </a:lnTo>
                  <a:cubicBezTo>
                    <a:pt x="666" y="232"/>
                    <a:pt x="619" y="256"/>
                    <a:pt x="570" y="278"/>
                  </a:cubicBezTo>
                  <a:lnTo>
                    <a:pt x="284" y="411"/>
                  </a:lnTo>
                  <a:lnTo>
                    <a:pt x="141" y="477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1829500" y="2092675"/>
              <a:ext cx="36825" cy="29400"/>
            </a:xfrm>
            <a:custGeom>
              <a:avLst/>
              <a:gdLst/>
              <a:ahLst/>
              <a:cxnLst/>
              <a:rect l="l" t="t" r="r" b="b"/>
              <a:pathLst>
                <a:path w="1473" h="1176" extrusionOk="0">
                  <a:moveTo>
                    <a:pt x="0" y="436"/>
                  </a:moveTo>
                  <a:lnTo>
                    <a:pt x="252" y="1175"/>
                  </a:lnTo>
                  <a:lnTo>
                    <a:pt x="558" y="1070"/>
                  </a:lnTo>
                  <a:cubicBezTo>
                    <a:pt x="584" y="1061"/>
                    <a:pt x="609" y="1053"/>
                    <a:pt x="635" y="1042"/>
                  </a:cubicBezTo>
                  <a:lnTo>
                    <a:pt x="712" y="1015"/>
                  </a:lnTo>
                  <a:lnTo>
                    <a:pt x="864" y="959"/>
                  </a:lnTo>
                  <a:lnTo>
                    <a:pt x="1017" y="904"/>
                  </a:lnTo>
                  <a:cubicBezTo>
                    <a:pt x="1067" y="885"/>
                    <a:pt x="1118" y="867"/>
                    <a:pt x="1169" y="846"/>
                  </a:cubicBezTo>
                  <a:lnTo>
                    <a:pt x="1472" y="728"/>
                  </a:lnTo>
                  <a:lnTo>
                    <a:pt x="1186" y="1"/>
                  </a:lnTo>
                  <a:lnTo>
                    <a:pt x="892" y="115"/>
                  </a:lnTo>
                  <a:cubicBezTo>
                    <a:pt x="843" y="135"/>
                    <a:pt x="794" y="152"/>
                    <a:pt x="745" y="171"/>
                  </a:cubicBezTo>
                  <a:lnTo>
                    <a:pt x="597" y="225"/>
                  </a:lnTo>
                  <a:lnTo>
                    <a:pt x="448" y="280"/>
                  </a:lnTo>
                  <a:lnTo>
                    <a:pt x="374" y="307"/>
                  </a:lnTo>
                  <a:cubicBezTo>
                    <a:pt x="349" y="316"/>
                    <a:pt x="325" y="324"/>
                    <a:pt x="300" y="33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1775400" y="2111075"/>
              <a:ext cx="35975" cy="27375"/>
            </a:xfrm>
            <a:custGeom>
              <a:avLst/>
              <a:gdLst/>
              <a:ahLst/>
              <a:cxnLst/>
              <a:rect l="l" t="t" r="r" b="b"/>
              <a:pathLst>
                <a:path w="1439" h="1095" extrusionOk="0">
                  <a:moveTo>
                    <a:pt x="0" y="336"/>
                  </a:moveTo>
                  <a:lnTo>
                    <a:pt x="190" y="1094"/>
                  </a:lnTo>
                  <a:lnTo>
                    <a:pt x="268" y="1074"/>
                  </a:lnTo>
                  <a:lnTo>
                    <a:pt x="346" y="1054"/>
                  </a:lnTo>
                  <a:lnTo>
                    <a:pt x="502" y="1012"/>
                  </a:lnTo>
                  <a:lnTo>
                    <a:pt x="659" y="970"/>
                  </a:lnTo>
                  <a:cubicBezTo>
                    <a:pt x="711" y="956"/>
                    <a:pt x="763" y="943"/>
                    <a:pt x="815" y="929"/>
                  </a:cubicBezTo>
                  <a:lnTo>
                    <a:pt x="1127" y="840"/>
                  </a:lnTo>
                  <a:lnTo>
                    <a:pt x="1283" y="796"/>
                  </a:lnTo>
                  <a:lnTo>
                    <a:pt x="1438" y="750"/>
                  </a:lnTo>
                  <a:lnTo>
                    <a:pt x="1215" y="1"/>
                  </a:lnTo>
                  <a:lnTo>
                    <a:pt x="1064" y="47"/>
                  </a:lnTo>
                  <a:lnTo>
                    <a:pt x="912" y="89"/>
                  </a:lnTo>
                  <a:lnTo>
                    <a:pt x="608" y="175"/>
                  </a:lnTo>
                  <a:cubicBezTo>
                    <a:pt x="558" y="189"/>
                    <a:pt x="507" y="203"/>
                    <a:pt x="455" y="215"/>
                  </a:cubicBezTo>
                  <a:lnTo>
                    <a:pt x="303" y="256"/>
                  </a:lnTo>
                  <a:lnTo>
                    <a:pt x="151" y="297"/>
                  </a:lnTo>
                  <a:lnTo>
                    <a:pt x="74" y="31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2023775" y="1969275"/>
              <a:ext cx="36575" cy="36475"/>
            </a:xfrm>
            <a:custGeom>
              <a:avLst/>
              <a:gdLst/>
              <a:ahLst/>
              <a:cxnLst/>
              <a:rect l="l" t="t" r="r" b="b"/>
              <a:pathLst>
                <a:path w="1463" h="1459" extrusionOk="0">
                  <a:moveTo>
                    <a:pt x="1" y="885"/>
                  </a:moveTo>
                  <a:lnTo>
                    <a:pt x="532" y="1458"/>
                  </a:lnTo>
                  <a:lnTo>
                    <a:pt x="770" y="1233"/>
                  </a:lnTo>
                  <a:lnTo>
                    <a:pt x="889" y="1120"/>
                  </a:lnTo>
                  <a:lnTo>
                    <a:pt x="1005" y="1004"/>
                  </a:lnTo>
                  <a:cubicBezTo>
                    <a:pt x="1084" y="927"/>
                    <a:pt x="1161" y="848"/>
                    <a:pt x="1236" y="770"/>
                  </a:cubicBezTo>
                  <a:cubicBezTo>
                    <a:pt x="1275" y="731"/>
                    <a:pt x="1312" y="691"/>
                    <a:pt x="1349" y="651"/>
                  </a:cubicBezTo>
                  <a:lnTo>
                    <a:pt x="1463" y="531"/>
                  </a:lnTo>
                  <a:lnTo>
                    <a:pt x="890" y="0"/>
                  </a:lnTo>
                  <a:lnTo>
                    <a:pt x="782" y="115"/>
                  </a:lnTo>
                  <a:cubicBezTo>
                    <a:pt x="745" y="154"/>
                    <a:pt x="710" y="192"/>
                    <a:pt x="673" y="228"/>
                  </a:cubicBezTo>
                  <a:cubicBezTo>
                    <a:pt x="600" y="302"/>
                    <a:pt x="528" y="378"/>
                    <a:pt x="454" y="451"/>
                  </a:cubicBezTo>
                  <a:lnTo>
                    <a:pt x="341" y="562"/>
                  </a:lnTo>
                  <a:lnTo>
                    <a:pt x="229" y="67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1980200" y="2007850"/>
              <a:ext cx="37325" cy="35050"/>
            </a:xfrm>
            <a:custGeom>
              <a:avLst/>
              <a:gdLst/>
              <a:ahLst/>
              <a:cxnLst/>
              <a:rect l="l" t="t" r="r" b="b"/>
              <a:pathLst>
                <a:path w="1493" h="1402" extrusionOk="0">
                  <a:moveTo>
                    <a:pt x="1" y="769"/>
                  </a:moveTo>
                  <a:lnTo>
                    <a:pt x="459" y="1402"/>
                  </a:lnTo>
                  <a:cubicBezTo>
                    <a:pt x="637" y="1277"/>
                    <a:pt x="810" y="1142"/>
                    <a:pt x="983" y="1010"/>
                  </a:cubicBezTo>
                  <a:lnTo>
                    <a:pt x="1047" y="961"/>
                  </a:lnTo>
                  <a:lnTo>
                    <a:pt x="1111" y="909"/>
                  </a:lnTo>
                  <a:lnTo>
                    <a:pt x="1239" y="807"/>
                  </a:lnTo>
                  <a:lnTo>
                    <a:pt x="1367" y="704"/>
                  </a:lnTo>
                  <a:cubicBezTo>
                    <a:pt x="1408" y="670"/>
                    <a:pt x="1452" y="637"/>
                    <a:pt x="1493" y="601"/>
                  </a:cubicBezTo>
                  <a:lnTo>
                    <a:pt x="994" y="1"/>
                  </a:lnTo>
                  <a:cubicBezTo>
                    <a:pt x="954" y="34"/>
                    <a:pt x="914" y="66"/>
                    <a:pt x="873" y="99"/>
                  </a:cubicBezTo>
                  <a:lnTo>
                    <a:pt x="750" y="198"/>
                  </a:lnTo>
                  <a:lnTo>
                    <a:pt x="629" y="297"/>
                  </a:lnTo>
                  <a:lnTo>
                    <a:pt x="567" y="346"/>
                  </a:lnTo>
                  <a:lnTo>
                    <a:pt x="505" y="394"/>
                  </a:lnTo>
                  <a:cubicBezTo>
                    <a:pt x="337" y="518"/>
                    <a:pt x="171" y="648"/>
                    <a:pt x="1" y="76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1932925" y="2041075"/>
              <a:ext cx="37575" cy="33350"/>
            </a:xfrm>
            <a:custGeom>
              <a:avLst/>
              <a:gdLst/>
              <a:ahLst/>
              <a:cxnLst/>
              <a:rect l="l" t="t" r="r" b="b"/>
              <a:pathLst>
                <a:path w="1503" h="1334" extrusionOk="0">
                  <a:moveTo>
                    <a:pt x="1" y="656"/>
                  </a:moveTo>
                  <a:lnTo>
                    <a:pt x="387" y="1334"/>
                  </a:lnTo>
                  <a:cubicBezTo>
                    <a:pt x="575" y="1225"/>
                    <a:pt x="765" y="1118"/>
                    <a:pt x="949" y="1002"/>
                  </a:cubicBezTo>
                  <a:lnTo>
                    <a:pt x="1228" y="832"/>
                  </a:lnTo>
                  <a:lnTo>
                    <a:pt x="1502" y="655"/>
                  </a:lnTo>
                  <a:lnTo>
                    <a:pt x="1075" y="0"/>
                  </a:lnTo>
                  <a:lnTo>
                    <a:pt x="812" y="171"/>
                  </a:lnTo>
                  <a:lnTo>
                    <a:pt x="543" y="334"/>
                  </a:lnTo>
                  <a:cubicBezTo>
                    <a:pt x="365" y="448"/>
                    <a:pt x="183" y="551"/>
                    <a:pt x="1" y="6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2121025" y="1825675"/>
              <a:ext cx="29900" cy="36975"/>
            </a:xfrm>
            <a:custGeom>
              <a:avLst/>
              <a:gdLst/>
              <a:ahLst/>
              <a:cxnLst/>
              <a:rect l="l" t="t" r="r" b="b"/>
              <a:pathLst>
                <a:path w="1196" h="1479" extrusionOk="0">
                  <a:moveTo>
                    <a:pt x="1" y="1166"/>
                  </a:moveTo>
                  <a:lnTo>
                    <a:pt x="717" y="1479"/>
                  </a:lnTo>
                  <a:cubicBezTo>
                    <a:pt x="805" y="1278"/>
                    <a:pt x="888" y="1075"/>
                    <a:pt x="969" y="872"/>
                  </a:cubicBezTo>
                  <a:cubicBezTo>
                    <a:pt x="1049" y="668"/>
                    <a:pt x="1125" y="461"/>
                    <a:pt x="1196" y="255"/>
                  </a:cubicBezTo>
                  <a:lnTo>
                    <a:pt x="458" y="0"/>
                  </a:lnTo>
                  <a:cubicBezTo>
                    <a:pt x="390" y="198"/>
                    <a:pt x="317" y="393"/>
                    <a:pt x="242" y="588"/>
                  </a:cubicBezTo>
                  <a:cubicBezTo>
                    <a:pt x="164" y="781"/>
                    <a:pt x="86" y="975"/>
                    <a:pt x="1" y="11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2095050" y="1877275"/>
              <a:ext cx="32725" cy="37575"/>
            </a:xfrm>
            <a:custGeom>
              <a:avLst/>
              <a:gdLst/>
              <a:ahLst/>
              <a:cxnLst/>
              <a:rect l="l" t="t" r="r" b="b"/>
              <a:pathLst>
                <a:path w="1309" h="1503" extrusionOk="0">
                  <a:moveTo>
                    <a:pt x="0" y="1093"/>
                  </a:moveTo>
                  <a:lnTo>
                    <a:pt x="667" y="1502"/>
                  </a:lnTo>
                  <a:cubicBezTo>
                    <a:pt x="695" y="1455"/>
                    <a:pt x="724" y="1409"/>
                    <a:pt x="751" y="1362"/>
                  </a:cubicBezTo>
                  <a:lnTo>
                    <a:pt x="836" y="1221"/>
                  </a:lnTo>
                  <a:lnTo>
                    <a:pt x="918" y="1078"/>
                  </a:lnTo>
                  <a:cubicBezTo>
                    <a:pt x="945" y="1032"/>
                    <a:pt x="972" y="984"/>
                    <a:pt x="998" y="936"/>
                  </a:cubicBezTo>
                  <a:cubicBezTo>
                    <a:pt x="1052" y="840"/>
                    <a:pt x="1105" y="744"/>
                    <a:pt x="1156" y="648"/>
                  </a:cubicBezTo>
                  <a:lnTo>
                    <a:pt x="1232" y="504"/>
                  </a:lnTo>
                  <a:lnTo>
                    <a:pt x="1308" y="358"/>
                  </a:lnTo>
                  <a:lnTo>
                    <a:pt x="613" y="1"/>
                  </a:lnTo>
                  <a:lnTo>
                    <a:pt x="542" y="140"/>
                  </a:lnTo>
                  <a:lnTo>
                    <a:pt x="467" y="279"/>
                  </a:lnTo>
                  <a:cubicBezTo>
                    <a:pt x="419" y="371"/>
                    <a:pt x="367" y="462"/>
                    <a:pt x="316" y="554"/>
                  </a:cubicBezTo>
                  <a:cubicBezTo>
                    <a:pt x="292" y="598"/>
                    <a:pt x="264" y="644"/>
                    <a:pt x="238" y="690"/>
                  </a:cubicBezTo>
                  <a:lnTo>
                    <a:pt x="160" y="825"/>
                  </a:lnTo>
                  <a:lnTo>
                    <a:pt x="80" y="959"/>
                  </a:lnTo>
                  <a:cubicBezTo>
                    <a:pt x="55" y="1004"/>
                    <a:pt x="28" y="1049"/>
                    <a:pt x="0" y="10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2062600" y="1925225"/>
              <a:ext cx="34950" cy="37400"/>
            </a:xfrm>
            <a:custGeom>
              <a:avLst/>
              <a:gdLst/>
              <a:ahLst/>
              <a:cxnLst/>
              <a:rect l="l" t="t" r="r" b="b"/>
              <a:pathLst>
                <a:path w="1398" h="1496" extrusionOk="0">
                  <a:moveTo>
                    <a:pt x="0" y="1001"/>
                  </a:moveTo>
                  <a:lnTo>
                    <a:pt x="604" y="1496"/>
                  </a:lnTo>
                  <a:cubicBezTo>
                    <a:pt x="882" y="1156"/>
                    <a:pt x="1145" y="808"/>
                    <a:pt x="1397" y="448"/>
                  </a:cubicBezTo>
                  <a:lnTo>
                    <a:pt x="757" y="1"/>
                  </a:lnTo>
                  <a:cubicBezTo>
                    <a:pt x="518" y="344"/>
                    <a:pt x="265" y="678"/>
                    <a:pt x="0" y="100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2148850" y="1656725"/>
              <a:ext cx="22825" cy="34100"/>
            </a:xfrm>
            <a:custGeom>
              <a:avLst/>
              <a:gdLst/>
              <a:ahLst/>
              <a:cxnLst/>
              <a:rect l="l" t="t" r="r" b="b"/>
              <a:pathLst>
                <a:path w="913" h="1364" extrusionOk="0">
                  <a:moveTo>
                    <a:pt x="134" y="1364"/>
                  </a:moveTo>
                  <a:lnTo>
                    <a:pt x="913" y="1319"/>
                  </a:lnTo>
                  <a:cubicBezTo>
                    <a:pt x="887" y="877"/>
                    <a:pt x="842" y="438"/>
                    <a:pt x="771" y="1"/>
                  </a:cubicBezTo>
                  <a:lnTo>
                    <a:pt x="1" y="125"/>
                  </a:lnTo>
                  <a:cubicBezTo>
                    <a:pt x="66" y="534"/>
                    <a:pt x="109" y="948"/>
                    <a:pt x="134" y="136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2150550" y="1715550"/>
              <a:ext cx="21625" cy="33375"/>
            </a:xfrm>
            <a:custGeom>
              <a:avLst/>
              <a:gdLst/>
              <a:ahLst/>
              <a:cxnLst/>
              <a:rect l="l" t="t" r="r" b="b"/>
              <a:pathLst>
                <a:path w="865" h="1335" extrusionOk="0">
                  <a:moveTo>
                    <a:pt x="0" y="1246"/>
                  </a:moveTo>
                  <a:lnTo>
                    <a:pt x="776" y="1335"/>
                  </a:lnTo>
                  <a:cubicBezTo>
                    <a:pt x="826" y="897"/>
                    <a:pt x="857" y="458"/>
                    <a:pt x="865" y="16"/>
                  </a:cubicBezTo>
                  <a:lnTo>
                    <a:pt x="84" y="1"/>
                  </a:lnTo>
                  <a:cubicBezTo>
                    <a:pt x="76" y="416"/>
                    <a:pt x="46" y="833"/>
                    <a:pt x="0" y="12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2139900" y="1771000"/>
              <a:ext cx="26225" cy="35725"/>
            </a:xfrm>
            <a:custGeom>
              <a:avLst/>
              <a:gdLst/>
              <a:ahLst/>
              <a:cxnLst/>
              <a:rect l="l" t="t" r="r" b="b"/>
              <a:pathLst>
                <a:path w="1049" h="1429" extrusionOk="0">
                  <a:moveTo>
                    <a:pt x="0" y="1221"/>
                  </a:moveTo>
                  <a:lnTo>
                    <a:pt x="754" y="1428"/>
                  </a:lnTo>
                  <a:cubicBezTo>
                    <a:pt x="769" y="1375"/>
                    <a:pt x="783" y="1323"/>
                    <a:pt x="797" y="1269"/>
                  </a:cubicBezTo>
                  <a:lnTo>
                    <a:pt x="838" y="1109"/>
                  </a:lnTo>
                  <a:lnTo>
                    <a:pt x="858" y="1029"/>
                  </a:lnTo>
                  <a:lnTo>
                    <a:pt x="878" y="949"/>
                  </a:lnTo>
                  <a:lnTo>
                    <a:pt x="916" y="789"/>
                  </a:lnTo>
                  <a:cubicBezTo>
                    <a:pt x="927" y="736"/>
                    <a:pt x="940" y="683"/>
                    <a:pt x="951" y="627"/>
                  </a:cubicBezTo>
                  <a:cubicBezTo>
                    <a:pt x="963" y="574"/>
                    <a:pt x="974" y="521"/>
                    <a:pt x="984" y="466"/>
                  </a:cubicBezTo>
                  <a:cubicBezTo>
                    <a:pt x="1007" y="358"/>
                    <a:pt x="1029" y="252"/>
                    <a:pt x="1049" y="142"/>
                  </a:cubicBezTo>
                  <a:lnTo>
                    <a:pt x="281" y="1"/>
                  </a:lnTo>
                  <a:cubicBezTo>
                    <a:pt x="263" y="104"/>
                    <a:pt x="242" y="205"/>
                    <a:pt x="221" y="308"/>
                  </a:cubicBezTo>
                  <a:cubicBezTo>
                    <a:pt x="211" y="359"/>
                    <a:pt x="198" y="409"/>
                    <a:pt x="188" y="461"/>
                  </a:cubicBezTo>
                  <a:cubicBezTo>
                    <a:pt x="176" y="512"/>
                    <a:pt x="166" y="563"/>
                    <a:pt x="155" y="614"/>
                  </a:cubicBezTo>
                  <a:lnTo>
                    <a:pt x="118" y="766"/>
                  </a:lnTo>
                  <a:lnTo>
                    <a:pt x="99" y="841"/>
                  </a:lnTo>
                  <a:lnTo>
                    <a:pt x="81" y="917"/>
                  </a:lnTo>
                  <a:lnTo>
                    <a:pt x="41" y="1068"/>
                  </a:lnTo>
                  <a:cubicBezTo>
                    <a:pt x="30" y="1121"/>
                    <a:pt x="15" y="1172"/>
                    <a:pt x="0" y="122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2072425" y="1500575"/>
              <a:ext cx="36575" cy="36675"/>
            </a:xfrm>
            <a:custGeom>
              <a:avLst/>
              <a:gdLst/>
              <a:ahLst/>
              <a:cxnLst/>
              <a:rect l="l" t="t" r="r" b="b"/>
              <a:pathLst>
                <a:path w="1463" h="1467" extrusionOk="0">
                  <a:moveTo>
                    <a:pt x="870" y="1467"/>
                  </a:moveTo>
                  <a:lnTo>
                    <a:pt x="1463" y="957"/>
                  </a:lnTo>
                  <a:cubicBezTo>
                    <a:pt x="1169" y="618"/>
                    <a:pt x="852" y="296"/>
                    <a:pt x="512" y="0"/>
                  </a:cubicBezTo>
                  <a:lnTo>
                    <a:pt x="1" y="592"/>
                  </a:lnTo>
                  <a:cubicBezTo>
                    <a:pt x="312" y="859"/>
                    <a:pt x="601" y="1152"/>
                    <a:pt x="870" y="146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2109100" y="1545600"/>
              <a:ext cx="33250" cy="37675"/>
            </a:xfrm>
            <a:custGeom>
              <a:avLst/>
              <a:gdLst/>
              <a:ahLst/>
              <a:cxnLst/>
              <a:rect l="l" t="t" r="r" b="b"/>
              <a:pathLst>
                <a:path w="1330" h="1507" extrusionOk="0">
                  <a:moveTo>
                    <a:pt x="633" y="1506"/>
                  </a:moveTo>
                  <a:lnTo>
                    <a:pt x="1329" y="1154"/>
                  </a:lnTo>
                  <a:cubicBezTo>
                    <a:pt x="1127" y="755"/>
                    <a:pt x="898" y="369"/>
                    <a:pt x="644" y="1"/>
                  </a:cubicBezTo>
                  <a:lnTo>
                    <a:pt x="1" y="443"/>
                  </a:lnTo>
                  <a:cubicBezTo>
                    <a:pt x="235" y="783"/>
                    <a:pt x="445" y="1139"/>
                    <a:pt x="633" y="15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2134750" y="1598650"/>
              <a:ext cx="28025" cy="36600"/>
            </a:xfrm>
            <a:custGeom>
              <a:avLst/>
              <a:gdLst/>
              <a:ahLst/>
              <a:cxnLst/>
              <a:rect l="l" t="t" r="r" b="b"/>
              <a:pathLst>
                <a:path w="1121" h="1464" extrusionOk="0">
                  <a:moveTo>
                    <a:pt x="363" y="1464"/>
                  </a:moveTo>
                  <a:lnTo>
                    <a:pt x="1121" y="1274"/>
                  </a:lnTo>
                  <a:lnTo>
                    <a:pt x="1080" y="1113"/>
                  </a:lnTo>
                  <a:lnTo>
                    <a:pt x="1036" y="953"/>
                  </a:lnTo>
                  <a:cubicBezTo>
                    <a:pt x="1007" y="846"/>
                    <a:pt x="975" y="740"/>
                    <a:pt x="944" y="634"/>
                  </a:cubicBezTo>
                  <a:cubicBezTo>
                    <a:pt x="928" y="581"/>
                    <a:pt x="909" y="529"/>
                    <a:pt x="894" y="476"/>
                  </a:cubicBezTo>
                  <a:cubicBezTo>
                    <a:pt x="877" y="422"/>
                    <a:pt x="860" y="370"/>
                    <a:pt x="844" y="316"/>
                  </a:cubicBezTo>
                  <a:cubicBezTo>
                    <a:pt x="825" y="263"/>
                    <a:pt x="806" y="210"/>
                    <a:pt x="789" y="158"/>
                  </a:cubicBezTo>
                  <a:cubicBezTo>
                    <a:pt x="769" y="106"/>
                    <a:pt x="751" y="53"/>
                    <a:pt x="730" y="1"/>
                  </a:cubicBezTo>
                  <a:lnTo>
                    <a:pt x="0" y="277"/>
                  </a:lnTo>
                  <a:lnTo>
                    <a:pt x="53" y="420"/>
                  </a:lnTo>
                  <a:cubicBezTo>
                    <a:pt x="70" y="469"/>
                    <a:pt x="87" y="518"/>
                    <a:pt x="104" y="566"/>
                  </a:cubicBezTo>
                  <a:cubicBezTo>
                    <a:pt x="121" y="616"/>
                    <a:pt x="137" y="665"/>
                    <a:pt x="152" y="715"/>
                  </a:cubicBezTo>
                  <a:cubicBezTo>
                    <a:pt x="168" y="764"/>
                    <a:pt x="185" y="814"/>
                    <a:pt x="199" y="863"/>
                  </a:cubicBezTo>
                  <a:cubicBezTo>
                    <a:pt x="229" y="962"/>
                    <a:pt x="259" y="1063"/>
                    <a:pt x="286" y="1163"/>
                  </a:cubicBezTo>
                  <a:lnTo>
                    <a:pt x="327" y="1313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1912050" y="1461500"/>
              <a:ext cx="37375" cy="30200"/>
            </a:xfrm>
            <a:custGeom>
              <a:avLst/>
              <a:gdLst/>
              <a:ahLst/>
              <a:cxnLst/>
              <a:rect l="l" t="t" r="r" b="b"/>
              <a:pathLst>
                <a:path w="1495" h="1208" extrusionOk="0">
                  <a:moveTo>
                    <a:pt x="1495" y="757"/>
                  </a:moveTo>
                  <a:lnTo>
                    <a:pt x="1299" y="1"/>
                  </a:lnTo>
                  <a:lnTo>
                    <a:pt x="1214" y="23"/>
                  </a:lnTo>
                  <a:lnTo>
                    <a:pt x="1170" y="34"/>
                  </a:lnTo>
                  <a:cubicBezTo>
                    <a:pt x="1157" y="38"/>
                    <a:pt x="1142" y="43"/>
                    <a:pt x="1128" y="47"/>
                  </a:cubicBezTo>
                  <a:lnTo>
                    <a:pt x="961" y="101"/>
                  </a:lnTo>
                  <a:cubicBezTo>
                    <a:pt x="905" y="117"/>
                    <a:pt x="850" y="140"/>
                    <a:pt x="795" y="159"/>
                  </a:cubicBezTo>
                  <a:lnTo>
                    <a:pt x="714" y="190"/>
                  </a:lnTo>
                  <a:cubicBezTo>
                    <a:pt x="686" y="201"/>
                    <a:pt x="659" y="210"/>
                    <a:pt x="632" y="223"/>
                  </a:cubicBezTo>
                  <a:cubicBezTo>
                    <a:pt x="523" y="270"/>
                    <a:pt x="415" y="313"/>
                    <a:pt x="311" y="366"/>
                  </a:cubicBezTo>
                  <a:lnTo>
                    <a:pt x="232" y="404"/>
                  </a:lnTo>
                  <a:cubicBezTo>
                    <a:pt x="206" y="417"/>
                    <a:pt x="179" y="429"/>
                    <a:pt x="154" y="443"/>
                  </a:cubicBezTo>
                  <a:lnTo>
                    <a:pt x="1" y="526"/>
                  </a:lnTo>
                  <a:lnTo>
                    <a:pt x="383" y="1207"/>
                  </a:lnTo>
                  <a:lnTo>
                    <a:pt x="516" y="1135"/>
                  </a:lnTo>
                  <a:cubicBezTo>
                    <a:pt x="538" y="1121"/>
                    <a:pt x="560" y="1112"/>
                    <a:pt x="583" y="1100"/>
                  </a:cubicBezTo>
                  <a:lnTo>
                    <a:pt x="651" y="1068"/>
                  </a:lnTo>
                  <a:cubicBezTo>
                    <a:pt x="741" y="1022"/>
                    <a:pt x="833" y="985"/>
                    <a:pt x="925" y="945"/>
                  </a:cubicBezTo>
                  <a:cubicBezTo>
                    <a:pt x="949" y="935"/>
                    <a:pt x="972" y="927"/>
                    <a:pt x="996" y="918"/>
                  </a:cubicBezTo>
                  <a:lnTo>
                    <a:pt x="1066" y="892"/>
                  </a:lnTo>
                  <a:cubicBezTo>
                    <a:pt x="1113" y="875"/>
                    <a:pt x="1160" y="855"/>
                    <a:pt x="1208" y="841"/>
                  </a:cubicBezTo>
                  <a:lnTo>
                    <a:pt x="1351" y="796"/>
                  </a:lnTo>
                  <a:cubicBezTo>
                    <a:pt x="1363" y="792"/>
                    <a:pt x="1375" y="788"/>
                    <a:pt x="1388" y="786"/>
                  </a:cubicBezTo>
                  <a:lnTo>
                    <a:pt x="1424" y="776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1972000" y="1456825"/>
              <a:ext cx="34875" cy="22450"/>
            </a:xfrm>
            <a:custGeom>
              <a:avLst/>
              <a:gdLst/>
              <a:ahLst/>
              <a:cxnLst/>
              <a:rect l="l" t="t" r="r" b="b"/>
              <a:pathLst>
                <a:path w="1395" h="898" extrusionOk="0">
                  <a:moveTo>
                    <a:pt x="1236" y="898"/>
                  </a:moveTo>
                  <a:lnTo>
                    <a:pt x="1395" y="135"/>
                  </a:lnTo>
                  <a:cubicBezTo>
                    <a:pt x="939" y="39"/>
                    <a:pt x="469" y="0"/>
                    <a:pt x="1" y="21"/>
                  </a:cubicBezTo>
                  <a:lnTo>
                    <a:pt x="37" y="801"/>
                  </a:lnTo>
                  <a:cubicBezTo>
                    <a:pt x="440" y="782"/>
                    <a:pt x="842" y="817"/>
                    <a:pt x="1236" y="89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2025700" y="1468150"/>
              <a:ext cx="37675" cy="32300"/>
            </a:xfrm>
            <a:custGeom>
              <a:avLst/>
              <a:gdLst/>
              <a:ahLst/>
              <a:cxnLst/>
              <a:rect l="l" t="t" r="r" b="b"/>
              <a:pathLst>
                <a:path w="1507" h="1292" extrusionOk="0">
                  <a:moveTo>
                    <a:pt x="1079" y="1291"/>
                  </a:moveTo>
                  <a:lnTo>
                    <a:pt x="1506" y="637"/>
                  </a:lnTo>
                  <a:cubicBezTo>
                    <a:pt x="1125" y="390"/>
                    <a:pt x="720" y="173"/>
                    <a:pt x="292" y="0"/>
                  </a:cubicBezTo>
                  <a:lnTo>
                    <a:pt x="1" y="724"/>
                  </a:lnTo>
                  <a:cubicBezTo>
                    <a:pt x="377" y="876"/>
                    <a:pt x="739" y="1067"/>
                    <a:pt x="1079" y="12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1829575" y="1596575"/>
              <a:ext cx="20875" cy="34400"/>
            </a:xfrm>
            <a:custGeom>
              <a:avLst/>
              <a:gdLst/>
              <a:ahLst/>
              <a:cxnLst/>
              <a:rect l="l" t="t" r="r" b="b"/>
              <a:pathLst>
                <a:path w="835" h="1376" extrusionOk="0">
                  <a:moveTo>
                    <a:pt x="834" y="106"/>
                  </a:moveTo>
                  <a:lnTo>
                    <a:pt x="60" y="0"/>
                  </a:lnTo>
                  <a:lnTo>
                    <a:pt x="48" y="86"/>
                  </a:lnTo>
                  <a:cubicBezTo>
                    <a:pt x="44" y="115"/>
                    <a:pt x="42" y="143"/>
                    <a:pt x="39" y="172"/>
                  </a:cubicBezTo>
                  <a:lnTo>
                    <a:pt x="22" y="344"/>
                  </a:lnTo>
                  <a:cubicBezTo>
                    <a:pt x="17" y="401"/>
                    <a:pt x="16" y="460"/>
                    <a:pt x="12" y="517"/>
                  </a:cubicBezTo>
                  <a:cubicBezTo>
                    <a:pt x="9" y="574"/>
                    <a:pt x="4" y="632"/>
                    <a:pt x="4" y="690"/>
                  </a:cubicBezTo>
                  <a:lnTo>
                    <a:pt x="1" y="862"/>
                  </a:lnTo>
                  <a:cubicBezTo>
                    <a:pt x="0" y="891"/>
                    <a:pt x="1" y="919"/>
                    <a:pt x="1" y="948"/>
                  </a:cubicBezTo>
                  <a:lnTo>
                    <a:pt x="2" y="1033"/>
                  </a:lnTo>
                  <a:cubicBezTo>
                    <a:pt x="2" y="1148"/>
                    <a:pt x="12" y="1261"/>
                    <a:pt x="18" y="1376"/>
                  </a:cubicBezTo>
                  <a:lnTo>
                    <a:pt x="798" y="1321"/>
                  </a:lnTo>
                  <a:cubicBezTo>
                    <a:pt x="793" y="1220"/>
                    <a:pt x="785" y="1118"/>
                    <a:pt x="785" y="1016"/>
                  </a:cubicBezTo>
                  <a:lnTo>
                    <a:pt x="783" y="939"/>
                  </a:lnTo>
                  <a:cubicBezTo>
                    <a:pt x="783" y="913"/>
                    <a:pt x="782" y="888"/>
                    <a:pt x="783" y="862"/>
                  </a:cubicBezTo>
                  <a:lnTo>
                    <a:pt x="786" y="710"/>
                  </a:lnTo>
                  <a:cubicBezTo>
                    <a:pt x="786" y="659"/>
                    <a:pt x="791" y="607"/>
                    <a:pt x="793" y="558"/>
                  </a:cubicBezTo>
                  <a:cubicBezTo>
                    <a:pt x="796" y="506"/>
                    <a:pt x="798" y="455"/>
                    <a:pt x="802" y="407"/>
                  </a:cubicBezTo>
                  <a:lnTo>
                    <a:pt x="818" y="256"/>
                  </a:lnTo>
                  <a:cubicBezTo>
                    <a:pt x="820" y="231"/>
                    <a:pt x="823" y="205"/>
                    <a:pt x="825" y="18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1836975" y="1538275"/>
              <a:ext cx="30575" cy="37400"/>
            </a:xfrm>
            <a:custGeom>
              <a:avLst/>
              <a:gdLst/>
              <a:ahLst/>
              <a:cxnLst/>
              <a:rect l="l" t="t" r="r" b="b"/>
              <a:pathLst>
                <a:path w="1223" h="1496" extrusionOk="0">
                  <a:moveTo>
                    <a:pt x="1222" y="373"/>
                  </a:moveTo>
                  <a:lnTo>
                    <a:pt x="537" y="0"/>
                  </a:lnTo>
                  <a:lnTo>
                    <a:pt x="455" y="151"/>
                  </a:lnTo>
                  <a:lnTo>
                    <a:pt x="380" y="305"/>
                  </a:lnTo>
                  <a:lnTo>
                    <a:pt x="341" y="382"/>
                  </a:lnTo>
                  <a:lnTo>
                    <a:pt x="306" y="460"/>
                  </a:lnTo>
                  <a:lnTo>
                    <a:pt x="236" y="618"/>
                  </a:lnTo>
                  <a:cubicBezTo>
                    <a:pt x="149" y="830"/>
                    <a:pt x="67" y="1043"/>
                    <a:pt x="1" y="1263"/>
                  </a:cubicBezTo>
                  <a:lnTo>
                    <a:pt x="746" y="1495"/>
                  </a:lnTo>
                  <a:cubicBezTo>
                    <a:pt x="805" y="1300"/>
                    <a:pt x="878" y="1110"/>
                    <a:pt x="955" y="923"/>
                  </a:cubicBezTo>
                  <a:lnTo>
                    <a:pt x="1017" y="783"/>
                  </a:lnTo>
                  <a:cubicBezTo>
                    <a:pt x="1028" y="760"/>
                    <a:pt x="1038" y="736"/>
                    <a:pt x="1048" y="714"/>
                  </a:cubicBezTo>
                  <a:lnTo>
                    <a:pt x="1082" y="645"/>
                  </a:lnTo>
                  <a:lnTo>
                    <a:pt x="1149" y="508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1865225" y="1490625"/>
              <a:ext cx="36375" cy="36900"/>
            </a:xfrm>
            <a:custGeom>
              <a:avLst/>
              <a:gdLst/>
              <a:ahLst/>
              <a:cxnLst/>
              <a:rect l="l" t="t" r="r" b="b"/>
              <a:pathLst>
                <a:path w="1455" h="1476" extrusionOk="0">
                  <a:moveTo>
                    <a:pt x="1454" y="597"/>
                  </a:moveTo>
                  <a:lnTo>
                    <a:pt x="950" y="1"/>
                  </a:lnTo>
                  <a:lnTo>
                    <a:pt x="820" y="115"/>
                  </a:lnTo>
                  <a:lnTo>
                    <a:pt x="756" y="173"/>
                  </a:lnTo>
                  <a:lnTo>
                    <a:pt x="693" y="232"/>
                  </a:lnTo>
                  <a:lnTo>
                    <a:pt x="568" y="352"/>
                  </a:lnTo>
                  <a:lnTo>
                    <a:pt x="448" y="476"/>
                  </a:lnTo>
                  <a:lnTo>
                    <a:pt x="388" y="538"/>
                  </a:lnTo>
                  <a:cubicBezTo>
                    <a:pt x="369" y="559"/>
                    <a:pt x="351" y="581"/>
                    <a:pt x="331" y="602"/>
                  </a:cubicBezTo>
                  <a:lnTo>
                    <a:pt x="216" y="731"/>
                  </a:lnTo>
                  <a:cubicBezTo>
                    <a:pt x="179" y="774"/>
                    <a:pt x="143" y="819"/>
                    <a:pt x="107" y="863"/>
                  </a:cubicBezTo>
                  <a:lnTo>
                    <a:pt x="53" y="930"/>
                  </a:lnTo>
                  <a:cubicBezTo>
                    <a:pt x="34" y="951"/>
                    <a:pt x="17" y="975"/>
                    <a:pt x="1" y="997"/>
                  </a:cubicBezTo>
                  <a:lnTo>
                    <a:pt x="619" y="1475"/>
                  </a:lnTo>
                  <a:cubicBezTo>
                    <a:pt x="635" y="1455"/>
                    <a:pt x="648" y="1434"/>
                    <a:pt x="666" y="1415"/>
                  </a:cubicBezTo>
                  <a:lnTo>
                    <a:pt x="714" y="1356"/>
                  </a:lnTo>
                  <a:cubicBezTo>
                    <a:pt x="746" y="1318"/>
                    <a:pt x="777" y="1278"/>
                    <a:pt x="810" y="1240"/>
                  </a:cubicBezTo>
                  <a:lnTo>
                    <a:pt x="912" y="1126"/>
                  </a:lnTo>
                  <a:cubicBezTo>
                    <a:pt x="928" y="1107"/>
                    <a:pt x="945" y="1089"/>
                    <a:pt x="963" y="1069"/>
                  </a:cubicBezTo>
                  <a:lnTo>
                    <a:pt x="1016" y="1014"/>
                  </a:lnTo>
                  <a:lnTo>
                    <a:pt x="1121" y="905"/>
                  </a:lnTo>
                  <a:lnTo>
                    <a:pt x="1230" y="799"/>
                  </a:lnTo>
                  <a:lnTo>
                    <a:pt x="1286" y="747"/>
                  </a:lnTo>
                  <a:lnTo>
                    <a:pt x="1343" y="696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1891300" y="1749600"/>
              <a:ext cx="36975" cy="36200"/>
            </a:xfrm>
            <a:custGeom>
              <a:avLst/>
              <a:gdLst/>
              <a:ahLst/>
              <a:cxnLst/>
              <a:rect l="l" t="t" r="r" b="b"/>
              <a:pathLst>
                <a:path w="1479" h="1448" extrusionOk="0">
                  <a:moveTo>
                    <a:pt x="567" y="1"/>
                  </a:moveTo>
                  <a:lnTo>
                    <a:pt x="1" y="540"/>
                  </a:lnTo>
                  <a:cubicBezTo>
                    <a:pt x="21" y="561"/>
                    <a:pt x="39" y="581"/>
                    <a:pt x="58" y="601"/>
                  </a:cubicBezTo>
                  <a:lnTo>
                    <a:pt x="118" y="661"/>
                  </a:lnTo>
                  <a:lnTo>
                    <a:pt x="235" y="781"/>
                  </a:lnTo>
                  <a:lnTo>
                    <a:pt x="357" y="896"/>
                  </a:lnTo>
                  <a:lnTo>
                    <a:pt x="417" y="955"/>
                  </a:lnTo>
                  <a:lnTo>
                    <a:pt x="480" y="1011"/>
                  </a:lnTo>
                  <a:lnTo>
                    <a:pt x="605" y="1124"/>
                  </a:lnTo>
                  <a:cubicBezTo>
                    <a:pt x="647" y="1161"/>
                    <a:pt x="690" y="1197"/>
                    <a:pt x="733" y="1234"/>
                  </a:cubicBezTo>
                  <a:cubicBezTo>
                    <a:pt x="817" y="1307"/>
                    <a:pt x="905" y="1377"/>
                    <a:pt x="992" y="1448"/>
                  </a:cubicBezTo>
                  <a:lnTo>
                    <a:pt x="1478" y="838"/>
                  </a:lnTo>
                  <a:cubicBezTo>
                    <a:pt x="1399" y="773"/>
                    <a:pt x="1317" y="709"/>
                    <a:pt x="1240" y="640"/>
                  </a:cubicBezTo>
                  <a:cubicBezTo>
                    <a:pt x="1201" y="607"/>
                    <a:pt x="1162" y="573"/>
                    <a:pt x="1123" y="539"/>
                  </a:cubicBezTo>
                  <a:lnTo>
                    <a:pt x="1009" y="435"/>
                  </a:lnTo>
                  <a:lnTo>
                    <a:pt x="952" y="383"/>
                  </a:lnTo>
                  <a:lnTo>
                    <a:pt x="895" y="329"/>
                  </a:lnTo>
                  <a:lnTo>
                    <a:pt x="784" y="222"/>
                  </a:lnTo>
                  <a:lnTo>
                    <a:pt x="675" y="113"/>
                  </a:lnTo>
                  <a:lnTo>
                    <a:pt x="619" y="58"/>
                  </a:lnTo>
                  <a:cubicBezTo>
                    <a:pt x="603" y="39"/>
                    <a:pt x="585" y="19"/>
                    <a:pt x="5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1855600" y="1705150"/>
              <a:ext cx="34000" cy="37650"/>
            </a:xfrm>
            <a:custGeom>
              <a:avLst/>
              <a:gdLst/>
              <a:ahLst/>
              <a:cxnLst/>
              <a:rect l="l" t="t" r="r" b="b"/>
              <a:pathLst>
                <a:path w="1360" h="1506" extrusionOk="0">
                  <a:moveTo>
                    <a:pt x="683" y="0"/>
                  </a:moveTo>
                  <a:lnTo>
                    <a:pt x="0" y="379"/>
                  </a:lnTo>
                  <a:cubicBezTo>
                    <a:pt x="109" y="577"/>
                    <a:pt x="226" y="768"/>
                    <a:pt x="349" y="957"/>
                  </a:cubicBezTo>
                  <a:lnTo>
                    <a:pt x="443" y="1096"/>
                  </a:lnTo>
                  <a:lnTo>
                    <a:pt x="490" y="1166"/>
                  </a:lnTo>
                  <a:lnTo>
                    <a:pt x="539" y="1235"/>
                  </a:lnTo>
                  <a:lnTo>
                    <a:pt x="637" y="1372"/>
                  </a:lnTo>
                  <a:lnTo>
                    <a:pt x="739" y="1506"/>
                  </a:lnTo>
                  <a:lnTo>
                    <a:pt x="1359" y="1032"/>
                  </a:lnTo>
                  <a:lnTo>
                    <a:pt x="1265" y="908"/>
                  </a:lnTo>
                  <a:lnTo>
                    <a:pt x="1176" y="782"/>
                  </a:lnTo>
                  <a:lnTo>
                    <a:pt x="1130" y="720"/>
                  </a:lnTo>
                  <a:lnTo>
                    <a:pt x="1087" y="656"/>
                  </a:lnTo>
                  <a:lnTo>
                    <a:pt x="1001" y="528"/>
                  </a:lnTo>
                  <a:cubicBezTo>
                    <a:pt x="891" y="355"/>
                    <a:pt x="781" y="182"/>
                    <a:pt x="6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1834000" y="1654000"/>
              <a:ext cx="28175" cy="36600"/>
            </a:xfrm>
            <a:custGeom>
              <a:avLst/>
              <a:gdLst/>
              <a:ahLst/>
              <a:cxnLst/>
              <a:rect l="l" t="t" r="r" b="b"/>
              <a:pathLst>
                <a:path w="1127" h="1464" extrusionOk="0">
                  <a:moveTo>
                    <a:pt x="762" y="0"/>
                  </a:moveTo>
                  <a:lnTo>
                    <a:pt x="0" y="168"/>
                  </a:lnTo>
                  <a:lnTo>
                    <a:pt x="39" y="334"/>
                  </a:lnTo>
                  <a:cubicBezTo>
                    <a:pt x="46" y="361"/>
                    <a:pt x="52" y="389"/>
                    <a:pt x="59" y="417"/>
                  </a:cubicBezTo>
                  <a:lnTo>
                    <a:pt x="80" y="498"/>
                  </a:lnTo>
                  <a:cubicBezTo>
                    <a:pt x="95" y="553"/>
                    <a:pt x="110" y="607"/>
                    <a:pt x="125" y="663"/>
                  </a:cubicBezTo>
                  <a:lnTo>
                    <a:pt x="174" y="825"/>
                  </a:lnTo>
                  <a:cubicBezTo>
                    <a:pt x="182" y="853"/>
                    <a:pt x="190" y="880"/>
                    <a:pt x="199" y="906"/>
                  </a:cubicBezTo>
                  <a:lnTo>
                    <a:pt x="226" y="986"/>
                  </a:lnTo>
                  <a:lnTo>
                    <a:pt x="281" y="1147"/>
                  </a:lnTo>
                  <a:lnTo>
                    <a:pt x="341" y="1305"/>
                  </a:lnTo>
                  <a:lnTo>
                    <a:pt x="371" y="1385"/>
                  </a:lnTo>
                  <a:lnTo>
                    <a:pt x="403" y="1463"/>
                  </a:lnTo>
                  <a:lnTo>
                    <a:pt x="1127" y="1170"/>
                  </a:lnTo>
                  <a:lnTo>
                    <a:pt x="1099" y="1099"/>
                  </a:lnTo>
                  <a:lnTo>
                    <a:pt x="1072" y="1027"/>
                  </a:lnTo>
                  <a:lnTo>
                    <a:pt x="1016" y="882"/>
                  </a:lnTo>
                  <a:lnTo>
                    <a:pt x="968" y="736"/>
                  </a:lnTo>
                  <a:lnTo>
                    <a:pt x="943" y="664"/>
                  </a:lnTo>
                  <a:cubicBezTo>
                    <a:pt x="934" y="639"/>
                    <a:pt x="927" y="615"/>
                    <a:pt x="921" y="591"/>
                  </a:cubicBezTo>
                  <a:lnTo>
                    <a:pt x="876" y="444"/>
                  </a:lnTo>
                  <a:cubicBezTo>
                    <a:pt x="861" y="394"/>
                    <a:pt x="849" y="345"/>
                    <a:pt x="835" y="295"/>
                  </a:cubicBezTo>
                  <a:lnTo>
                    <a:pt x="817" y="221"/>
                  </a:lnTo>
                  <a:cubicBezTo>
                    <a:pt x="809" y="196"/>
                    <a:pt x="804" y="172"/>
                    <a:pt x="798" y="14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2047550" y="1826325"/>
              <a:ext cx="35025" cy="24900"/>
            </a:xfrm>
            <a:custGeom>
              <a:avLst/>
              <a:gdLst/>
              <a:ahLst/>
              <a:cxnLst/>
              <a:rect l="l" t="t" r="r" b="b"/>
              <a:pathLst>
                <a:path w="1401" h="996" extrusionOk="0">
                  <a:moveTo>
                    <a:pt x="168" y="0"/>
                  </a:moveTo>
                  <a:lnTo>
                    <a:pt x="0" y="762"/>
                  </a:lnTo>
                  <a:cubicBezTo>
                    <a:pt x="53" y="775"/>
                    <a:pt x="106" y="786"/>
                    <a:pt x="160" y="797"/>
                  </a:cubicBezTo>
                  <a:lnTo>
                    <a:pt x="321" y="830"/>
                  </a:lnTo>
                  <a:lnTo>
                    <a:pt x="482" y="861"/>
                  </a:lnTo>
                  <a:lnTo>
                    <a:pt x="564" y="877"/>
                  </a:lnTo>
                  <a:lnTo>
                    <a:pt x="644" y="891"/>
                  </a:lnTo>
                  <a:lnTo>
                    <a:pt x="805" y="921"/>
                  </a:lnTo>
                  <a:lnTo>
                    <a:pt x="967" y="947"/>
                  </a:lnTo>
                  <a:cubicBezTo>
                    <a:pt x="1075" y="964"/>
                    <a:pt x="1183" y="979"/>
                    <a:pt x="1291" y="996"/>
                  </a:cubicBezTo>
                  <a:lnTo>
                    <a:pt x="1401" y="223"/>
                  </a:lnTo>
                  <a:cubicBezTo>
                    <a:pt x="1298" y="207"/>
                    <a:pt x="1194" y="193"/>
                    <a:pt x="1090" y="176"/>
                  </a:cubicBezTo>
                  <a:lnTo>
                    <a:pt x="935" y="151"/>
                  </a:lnTo>
                  <a:lnTo>
                    <a:pt x="781" y="124"/>
                  </a:lnTo>
                  <a:lnTo>
                    <a:pt x="704" y="109"/>
                  </a:lnTo>
                  <a:lnTo>
                    <a:pt x="627" y="95"/>
                  </a:lnTo>
                  <a:lnTo>
                    <a:pt x="474" y="65"/>
                  </a:lnTo>
                  <a:lnTo>
                    <a:pt x="320" y="33"/>
                  </a:lnTo>
                  <a:cubicBezTo>
                    <a:pt x="271" y="22"/>
                    <a:pt x="219" y="12"/>
                    <a:pt x="1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1990950" y="1810125"/>
              <a:ext cx="36725" cy="28875"/>
            </a:xfrm>
            <a:custGeom>
              <a:avLst/>
              <a:gdLst/>
              <a:ahLst/>
              <a:cxnLst/>
              <a:rect l="l" t="t" r="r" b="b"/>
              <a:pathLst>
                <a:path w="1469" h="1155" extrusionOk="0">
                  <a:moveTo>
                    <a:pt x="287" y="1"/>
                  </a:moveTo>
                  <a:lnTo>
                    <a:pt x="1" y="727"/>
                  </a:lnTo>
                  <a:cubicBezTo>
                    <a:pt x="206" y="810"/>
                    <a:pt x="413" y="883"/>
                    <a:pt x="621" y="955"/>
                  </a:cubicBezTo>
                  <a:lnTo>
                    <a:pt x="777" y="1007"/>
                  </a:lnTo>
                  <a:lnTo>
                    <a:pt x="856" y="1033"/>
                  </a:lnTo>
                  <a:lnTo>
                    <a:pt x="935" y="1057"/>
                  </a:lnTo>
                  <a:lnTo>
                    <a:pt x="1092" y="1107"/>
                  </a:lnTo>
                  <a:lnTo>
                    <a:pt x="1251" y="1154"/>
                  </a:lnTo>
                  <a:lnTo>
                    <a:pt x="1469" y="405"/>
                  </a:lnTo>
                  <a:lnTo>
                    <a:pt x="1319" y="361"/>
                  </a:lnTo>
                  <a:lnTo>
                    <a:pt x="1169" y="313"/>
                  </a:lnTo>
                  <a:lnTo>
                    <a:pt x="1095" y="290"/>
                  </a:lnTo>
                  <a:lnTo>
                    <a:pt x="1021" y="265"/>
                  </a:lnTo>
                  <a:lnTo>
                    <a:pt x="872" y="216"/>
                  </a:lnTo>
                  <a:cubicBezTo>
                    <a:pt x="676" y="148"/>
                    <a:pt x="481" y="78"/>
                    <a:pt x="2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1938025" y="1785025"/>
              <a:ext cx="37700" cy="32750"/>
            </a:xfrm>
            <a:custGeom>
              <a:avLst/>
              <a:gdLst/>
              <a:ahLst/>
              <a:cxnLst/>
              <a:rect l="l" t="t" r="r" b="b"/>
              <a:pathLst>
                <a:path w="1508" h="1310" extrusionOk="0">
                  <a:moveTo>
                    <a:pt x="423" y="1"/>
                  </a:moveTo>
                  <a:lnTo>
                    <a:pt x="1" y="658"/>
                  </a:lnTo>
                  <a:cubicBezTo>
                    <a:pt x="95" y="716"/>
                    <a:pt x="188" y="778"/>
                    <a:pt x="285" y="834"/>
                  </a:cubicBezTo>
                  <a:cubicBezTo>
                    <a:pt x="333" y="862"/>
                    <a:pt x="380" y="890"/>
                    <a:pt x="428" y="919"/>
                  </a:cubicBezTo>
                  <a:lnTo>
                    <a:pt x="573" y="1001"/>
                  </a:lnTo>
                  <a:cubicBezTo>
                    <a:pt x="598" y="1014"/>
                    <a:pt x="620" y="1028"/>
                    <a:pt x="645" y="1042"/>
                  </a:cubicBezTo>
                  <a:lnTo>
                    <a:pt x="718" y="1081"/>
                  </a:lnTo>
                  <a:lnTo>
                    <a:pt x="865" y="1160"/>
                  </a:lnTo>
                  <a:lnTo>
                    <a:pt x="1014" y="1236"/>
                  </a:lnTo>
                  <a:lnTo>
                    <a:pt x="1088" y="1273"/>
                  </a:lnTo>
                  <a:lnTo>
                    <a:pt x="1162" y="1310"/>
                  </a:lnTo>
                  <a:lnTo>
                    <a:pt x="1508" y="610"/>
                  </a:lnTo>
                  <a:lnTo>
                    <a:pt x="1437" y="576"/>
                  </a:lnTo>
                  <a:lnTo>
                    <a:pt x="1368" y="540"/>
                  </a:lnTo>
                  <a:lnTo>
                    <a:pt x="1230" y="469"/>
                  </a:lnTo>
                  <a:lnTo>
                    <a:pt x="1093" y="394"/>
                  </a:lnTo>
                  <a:lnTo>
                    <a:pt x="1024" y="358"/>
                  </a:lnTo>
                  <a:cubicBezTo>
                    <a:pt x="1002" y="345"/>
                    <a:pt x="979" y="332"/>
                    <a:pt x="957" y="320"/>
                  </a:cubicBezTo>
                  <a:lnTo>
                    <a:pt x="821" y="243"/>
                  </a:lnTo>
                  <a:cubicBezTo>
                    <a:pt x="777" y="217"/>
                    <a:pt x="733" y="190"/>
                    <a:pt x="687" y="164"/>
                  </a:cubicBezTo>
                  <a:cubicBezTo>
                    <a:pt x="598" y="111"/>
                    <a:pt x="511" y="55"/>
                    <a:pt x="4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2220125" y="1826950"/>
              <a:ext cx="34800" cy="24400"/>
            </a:xfrm>
            <a:custGeom>
              <a:avLst/>
              <a:gdLst/>
              <a:ahLst/>
              <a:cxnLst/>
              <a:rect l="l" t="t" r="r" b="b"/>
              <a:pathLst>
                <a:path w="1392" h="976" extrusionOk="0">
                  <a:moveTo>
                    <a:pt x="0" y="201"/>
                  </a:moveTo>
                  <a:lnTo>
                    <a:pt x="105" y="976"/>
                  </a:lnTo>
                  <a:cubicBezTo>
                    <a:pt x="320" y="950"/>
                    <a:pt x="535" y="913"/>
                    <a:pt x="750" y="881"/>
                  </a:cubicBezTo>
                  <a:lnTo>
                    <a:pt x="830" y="867"/>
                  </a:lnTo>
                  <a:lnTo>
                    <a:pt x="912" y="853"/>
                  </a:lnTo>
                  <a:lnTo>
                    <a:pt x="1071" y="825"/>
                  </a:lnTo>
                  <a:lnTo>
                    <a:pt x="1231" y="797"/>
                  </a:lnTo>
                  <a:cubicBezTo>
                    <a:pt x="1284" y="785"/>
                    <a:pt x="1338" y="778"/>
                    <a:pt x="1392" y="766"/>
                  </a:cubicBezTo>
                  <a:lnTo>
                    <a:pt x="1242" y="0"/>
                  </a:lnTo>
                  <a:cubicBezTo>
                    <a:pt x="1191" y="12"/>
                    <a:pt x="1139" y="19"/>
                    <a:pt x="1086" y="28"/>
                  </a:cubicBezTo>
                  <a:lnTo>
                    <a:pt x="932" y="55"/>
                  </a:lnTo>
                  <a:lnTo>
                    <a:pt x="777" y="83"/>
                  </a:lnTo>
                  <a:lnTo>
                    <a:pt x="700" y="97"/>
                  </a:lnTo>
                  <a:lnTo>
                    <a:pt x="622" y="109"/>
                  </a:lnTo>
                  <a:cubicBezTo>
                    <a:pt x="415" y="141"/>
                    <a:pt x="209" y="175"/>
                    <a:pt x="0" y="20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2163925" y="1834675"/>
              <a:ext cx="33075" cy="21325"/>
            </a:xfrm>
            <a:custGeom>
              <a:avLst/>
              <a:gdLst/>
              <a:ahLst/>
              <a:cxnLst/>
              <a:rect l="l" t="t" r="r" b="b"/>
              <a:pathLst>
                <a:path w="1323" h="853" extrusionOk="0">
                  <a:moveTo>
                    <a:pt x="1" y="71"/>
                  </a:moveTo>
                  <a:lnTo>
                    <a:pt x="20" y="852"/>
                  </a:lnTo>
                  <a:lnTo>
                    <a:pt x="346" y="840"/>
                  </a:lnTo>
                  <a:lnTo>
                    <a:pt x="510" y="833"/>
                  </a:lnTo>
                  <a:lnTo>
                    <a:pt x="672" y="824"/>
                  </a:lnTo>
                  <a:lnTo>
                    <a:pt x="997" y="805"/>
                  </a:lnTo>
                  <a:cubicBezTo>
                    <a:pt x="1105" y="797"/>
                    <a:pt x="1215" y="786"/>
                    <a:pt x="1323" y="779"/>
                  </a:cubicBezTo>
                  <a:lnTo>
                    <a:pt x="1256" y="0"/>
                  </a:lnTo>
                  <a:cubicBezTo>
                    <a:pt x="1152" y="10"/>
                    <a:pt x="1047" y="19"/>
                    <a:pt x="943" y="26"/>
                  </a:cubicBezTo>
                  <a:lnTo>
                    <a:pt x="629" y="45"/>
                  </a:lnTo>
                  <a:lnTo>
                    <a:pt x="471" y="53"/>
                  </a:lnTo>
                  <a:lnTo>
                    <a:pt x="314" y="59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2106050" y="1834750"/>
              <a:ext cx="33100" cy="21300"/>
            </a:xfrm>
            <a:custGeom>
              <a:avLst/>
              <a:gdLst/>
              <a:ahLst/>
              <a:cxnLst/>
              <a:rect l="l" t="t" r="r" b="b"/>
              <a:pathLst>
                <a:path w="1324" h="852" extrusionOk="0">
                  <a:moveTo>
                    <a:pt x="69" y="0"/>
                  </a:moveTo>
                  <a:lnTo>
                    <a:pt x="1" y="778"/>
                  </a:lnTo>
                  <a:cubicBezTo>
                    <a:pt x="219" y="798"/>
                    <a:pt x="436" y="810"/>
                    <a:pt x="654" y="824"/>
                  </a:cubicBezTo>
                  <a:lnTo>
                    <a:pt x="735" y="829"/>
                  </a:lnTo>
                  <a:lnTo>
                    <a:pt x="817" y="833"/>
                  </a:lnTo>
                  <a:lnTo>
                    <a:pt x="980" y="840"/>
                  </a:lnTo>
                  <a:lnTo>
                    <a:pt x="1143" y="846"/>
                  </a:lnTo>
                  <a:cubicBezTo>
                    <a:pt x="1197" y="847"/>
                    <a:pt x="1252" y="851"/>
                    <a:pt x="1306" y="851"/>
                  </a:cubicBezTo>
                  <a:lnTo>
                    <a:pt x="1323" y="70"/>
                  </a:lnTo>
                  <a:cubicBezTo>
                    <a:pt x="1271" y="70"/>
                    <a:pt x="1219" y="68"/>
                    <a:pt x="1166" y="65"/>
                  </a:cubicBezTo>
                  <a:lnTo>
                    <a:pt x="1009" y="59"/>
                  </a:lnTo>
                  <a:lnTo>
                    <a:pt x="852" y="53"/>
                  </a:lnTo>
                  <a:lnTo>
                    <a:pt x="773" y="49"/>
                  </a:lnTo>
                  <a:lnTo>
                    <a:pt x="695" y="44"/>
                  </a:lnTo>
                  <a:cubicBezTo>
                    <a:pt x="487" y="30"/>
                    <a:pt x="277" y="18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2381800" y="1768800"/>
              <a:ext cx="37425" cy="32150"/>
            </a:xfrm>
            <a:custGeom>
              <a:avLst/>
              <a:gdLst/>
              <a:ahLst/>
              <a:cxnLst/>
              <a:rect l="l" t="t" r="r" b="b"/>
              <a:pathLst>
                <a:path w="1497" h="1286" extrusionOk="0">
                  <a:moveTo>
                    <a:pt x="0" y="583"/>
                  </a:moveTo>
                  <a:lnTo>
                    <a:pt x="340" y="1286"/>
                  </a:lnTo>
                  <a:cubicBezTo>
                    <a:pt x="536" y="1188"/>
                    <a:pt x="730" y="1095"/>
                    <a:pt x="923" y="991"/>
                  </a:cubicBezTo>
                  <a:cubicBezTo>
                    <a:pt x="1020" y="941"/>
                    <a:pt x="1116" y="891"/>
                    <a:pt x="1212" y="839"/>
                  </a:cubicBezTo>
                  <a:lnTo>
                    <a:pt x="1497" y="681"/>
                  </a:lnTo>
                  <a:lnTo>
                    <a:pt x="1116" y="0"/>
                  </a:lnTo>
                  <a:lnTo>
                    <a:pt x="841" y="152"/>
                  </a:lnTo>
                  <a:cubicBezTo>
                    <a:pt x="749" y="202"/>
                    <a:pt x="654" y="250"/>
                    <a:pt x="563" y="299"/>
                  </a:cubicBezTo>
                  <a:cubicBezTo>
                    <a:pt x="377" y="400"/>
                    <a:pt x="188" y="489"/>
                    <a:pt x="0" y="58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2329775" y="1793700"/>
              <a:ext cx="36950" cy="29925"/>
            </a:xfrm>
            <a:custGeom>
              <a:avLst/>
              <a:gdLst/>
              <a:ahLst/>
              <a:cxnLst/>
              <a:rect l="l" t="t" r="r" b="b"/>
              <a:pathLst>
                <a:path w="1478" h="1197" extrusionOk="0">
                  <a:moveTo>
                    <a:pt x="0" y="462"/>
                  </a:moveTo>
                  <a:lnTo>
                    <a:pt x="264" y="1197"/>
                  </a:lnTo>
                  <a:lnTo>
                    <a:pt x="418" y="1143"/>
                  </a:lnTo>
                  <a:cubicBezTo>
                    <a:pt x="469" y="1124"/>
                    <a:pt x="520" y="1103"/>
                    <a:pt x="571" y="1085"/>
                  </a:cubicBezTo>
                  <a:lnTo>
                    <a:pt x="875" y="968"/>
                  </a:lnTo>
                  <a:cubicBezTo>
                    <a:pt x="926" y="948"/>
                    <a:pt x="977" y="927"/>
                    <a:pt x="1026" y="906"/>
                  </a:cubicBezTo>
                  <a:lnTo>
                    <a:pt x="1177" y="846"/>
                  </a:lnTo>
                  <a:lnTo>
                    <a:pt x="1328" y="784"/>
                  </a:lnTo>
                  <a:lnTo>
                    <a:pt x="1404" y="752"/>
                  </a:lnTo>
                  <a:lnTo>
                    <a:pt x="1478" y="719"/>
                  </a:lnTo>
                  <a:lnTo>
                    <a:pt x="1170" y="1"/>
                  </a:lnTo>
                  <a:lnTo>
                    <a:pt x="1099" y="32"/>
                  </a:lnTo>
                  <a:lnTo>
                    <a:pt x="1026" y="62"/>
                  </a:lnTo>
                  <a:lnTo>
                    <a:pt x="880" y="122"/>
                  </a:lnTo>
                  <a:lnTo>
                    <a:pt x="734" y="182"/>
                  </a:lnTo>
                  <a:cubicBezTo>
                    <a:pt x="686" y="201"/>
                    <a:pt x="638" y="222"/>
                    <a:pt x="588" y="240"/>
                  </a:cubicBezTo>
                  <a:lnTo>
                    <a:pt x="295" y="352"/>
                  </a:lnTo>
                  <a:cubicBezTo>
                    <a:pt x="245" y="370"/>
                    <a:pt x="197" y="390"/>
                    <a:pt x="147" y="40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2275950" y="1813075"/>
              <a:ext cx="36075" cy="27350"/>
            </a:xfrm>
            <a:custGeom>
              <a:avLst/>
              <a:gdLst/>
              <a:ahLst/>
              <a:cxnLst/>
              <a:rect l="l" t="t" r="r" b="b"/>
              <a:pathLst>
                <a:path w="1443" h="1094" extrusionOk="0">
                  <a:moveTo>
                    <a:pt x="1" y="334"/>
                  </a:moveTo>
                  <a:lnTo>
                    <a:pt x="186" y="1093"/>
                  </a:lnTo>
                  <a:lnTo>
                    <a:pt x="502" y="1014"/>
                  </a:lnTo>
                  <a:lnTo>
                    <a:pt x="581" y="993"/>
                  </a:lnTo>
                  <a:lnTo>
                    <a:pt x="621" y="983"/>
                  </a:lnTo>
                  <a:lnTo>
                    <a:pt x="660" y="973"/>
                  </a:lnTo>
                  <a:lnTo>
                    <a:pt x="816" y="928"/>
                  </a:lnTo>
                  <a:lnTo>
                    <a:pt x="1132" y="841"/>
                  </a:lnTo>
                  <a:lnTo>
                    <a:pt x="1443" y="746"/>
                  </a:lnTo>
                  <a:lnTo>
                    <a:pt x="1214" y="0"/>
                  </a:lnTo>
                  <a:lnTo>
                    <a:pt x="913" y="91"/>
                  </a:lnTo>
                  <a:lnTo>
                    <a:pt x="610" y="176"/>
                  </a:lnTo>
                  <a:lnTo>
                    <a:pt x="457" y="219"/>
                  </a:lnTo>
                  <a:lnTo>
                    <a:pt x="419" y="229"/>
                  </a:lnTo>
                  <a:lnTo>
                    <a:pt x="382" y="239"/>
                  </a:lnTo>
                  <a:lnTo>
                    <a:pt x="305" y="258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2519750" y="1663575"/>
              <a:ext cx="36375" cy="36650"/>
            </a:xfrm>
            <a:custGeom>
              <a:avLst/>
              <a:gdLst/>
              <a:ahLst/>
              <a:cxnLst/>
              <a:rect l="l" t="t" r="r" b="b"/>
              <a:pathLst>
                <a:path w="1455" h="1466" extrusionOk="0">
                  <a:moveTo>
                    <a:pt x="1" y="905"/>
                  </a:moveTo>
                  <a:lnTo>
                    <a:pt x="545" y="1466"/>
                  </a:lnTo>
                  <a:lnTo>
                    <a:pt x="778" y="1236"/>
                  </a:lnTo>
                  <a:cubicBezTo>
                    <a:pt x="816" y="1199"/>
                    <a:pt x="856" y="1160"/>
                    <a:pt x="893" y="1122"/>
                  </a:cubicBezTo>
                  <a:lnTo>
                    <a:pt x="1007" y="1004"/>
                  </a:lnTo>
                  <a:lnTo>
                    <a:pt x="1233" y="770"/>
                  </a:lnTo>
                  <a:lnTo>
                    <a:pt x="1289" y="712"/>
                  </a:lnTo>
                  <a:lnTo>
                    <a:pt x="1344" y="651"/>
                  </a:lnTo>
                  <a:lnTo>
                    <a:pt x="1454" y="532"/>
                  </a:lnTo>
                  <a:lnTo>
                    <a:pt x="882" y="1"/>
                  </a:lnTo>
                  <a:lnTo>
                    <a:pt x="774" y="117"/>
                  </a:lnTo>
                  <a:lnTo>
                    <a:pt x="721" y="174"/>
                  </a:lnTo>
                  <a:lnTo>
                    <a:pt x="667" y="232"/>
                  </a:lnTo>
                  <a:lnTo>
                    <a:pt x="449" y="458"/>
                  </a:lnTo>
                  <a:lnTo>
                    <a:pt x="339" y="571"/>
                  </a:lnTo>
                  <a:cubicBezTo>
                    <a:pt x="303" y="609"/>
                    <a:pt x="264" y="645"/>
                    <a:pt x="227" y="68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2477425" y="1703300"/>
              <a:ext cx="37075" cy="35575"/>
            </a:xfrm>
            <a:custGeom>
              <a:avLst/>
              <a:gdLst/>
              <a:ahLst/>
              <a:cxnLst/>
              <a:rect l="l" t="t" r="r" b="b"/>
              <a:pathLst>
                <a:path w="1483" h="1423" extrusionOk="0">
                  <a:moveTo>
                    <a:pt x="1" y="809"/>
                  </a:moveTo>
                  <a:lnTo>
                    <a:pt x="485" y="1423"/>
                  </a:lnTo>
                  <a:lnTo>
                    <a:pt x="739" y="1219"/>
                  </a:lnTo>
                  <a:lnTo>
                    <a:pt x="804" y="1168"/>
                  </a:lnTo>
                  <a:cubicBezTo>
                    <a:pt x="824" y="1151"/>
                    <a:pt x="845" y="1132"/>
                    <a:pt x="866" y="1116"/>
                  </a:cubicBezTo>
                  <a:lnTo>
                    <a:pt x="991" y="1010"/>
                  </a:lnTo>
                  <a:lnTo>
                    <a:pt x="1240" y="799"/>
                  </a:lnTo>
                  <a:lnTo>
                    <a:pt x="1271" y="773"/>
                  </a:lnTo>
                  <a:lnTo>
                    <a:pt x="1300" y="746"/>
                  </a:lnTo>
                  <a:lnTo>
                    <a:pt x="1362" y="691"/>
                  </a:lnTo>
                  <a:lnTo>
                    <a:pt x="1482" y="583"/>
                  </a:lnTo>
                  <a:lnTo>
                    <a:pt x="962" y="0"/>
                  </a:lnTo>
                  <a:lnTo>
                    <a:pt x="845" y="106"/>
                  </a:lnTo>
                  <a:lnTo>
                    <a:pt x="787" y="158"/>
                  </a:lnTo>
                  <a:lnTo>
                    <a:pt x="757" y="184"/>
                  </a:lnTo>
                  <a:lnTo>
                    <a:pt x="727" y="210"/>
                  </a:lnTo>
                  <a:lnTo>
                    <a:pt x="487" y="413"/>
                  </a:lnTo>
                  <a:lnTo>
                    <a:pt x="367" y="514"/>
                  </a:lnTo>
                  <a:cubicBezTo>
                    <a:pt x="348" y="531"/>
                    <a:pt x="327" y="548"/>
                    <a:pt x="308" y="565"/>
                  </a:cubicBezTo>
                  <a:lnTo>
                    <a:pt x="247" y="61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2431500" y="1738450"/>
              <a:ext cx="37500" cy="34025"/>
            </a:xfrm>
            <a:custGeom>
              <a:avLst/>
              <a:gdLst/>
              <a:ahLst/>
              <a:cxnLst/>
              <a:rect l="l" t="t" r="r" b="b"/>
              <a:pathLst>
                <a:path w="1500" h="1361" extrusionOk="0">
                  <a:moveTo>
                    <a:pt x="0" y="699"/>
                  </a:moveTo>
                  <a:lnTo>
                    <a:pt x="413" y="1361"/>
                  </a:lnTo>
                  <a:lnTo>
                    <a:pt x="553" y="1274"/>
                  </a:lnTo>
                  <a:lnTo>
                    <a:pt x="689" y="1185"/>
                  </a:lnTo>
                  <a:lnTo>
                    <a:pt x="963" y="1007"/>
                  </a:lnTo>
                  <a:cubicBezTo>
                    <a:pt x="1053" y="945"/>
                    <a:pt x="1142" y="883"/>
                    <a:pt x="1232" y="823"/>
                  </a:cubicBezTo>
                  <a:cubicBezTo>
                    <a:pt x="1322" y="759"/>
                    <a:pt x="1412" y="700"/>
                    <a:pt x="1499" y="635"/>
                  </a:cubicBezTo>
                  <a:lnTo>
                    <a:pt x="1044" y="0"/>
                  </a:lnTo>
                  <a:cubicBezTo>
                    <a:pt x="960" y="63"/>
                    <a:pt x="873" y="121"/>
                    <a:pt x="787" y="180"/>
                  </a:cubicBezTo>
                  <a:cubicBezTo>
                    <a:pt x="701" y="241"/>
                    <a:pt x="615" y="300"/>
                    <a:pt x="528" y="358"/>
                  </a:cubicBezTo>
                  <a:lnTo>
                    <a:pt x="266" y="530"/>
                  </a:lnTo>
                  <a:lnTo>
                    <a:pt x="133" y="616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2626775" y="1527600"/>
              <a:ext cx="33825" cy="37425"/>
            </a:xfrm>
            <a:custGeom>
              <a:avLst/>
              <a:gdLst/>
              <a:ahLst/>
              <a:cxnLst/>
              <a:rect l="l" t="t" r="r" b="b"/>
              <a:pathLst>
                <a:path w="1353" h="1497" extrusionOk="0">
                  <a:moveTo>
                    <a:pt x="0" y="1062"/>
                  </a:moveTo>
                  <a:lnTo>
                    <a:pt x="650" y="1496"/>
                  </a:lnTo>
                  <a:lnTo>
                    <a:pt x="1004" y="960"/>
                  </a:lnTo>
                  <a:lnTo>
                    <a:pt x="1178" y="691"/>
                  </a:lnTo>
                  <a:cubicBezTo>
                    <a:pt x="1236" y="601"/>
                    <a:pt x="1295" y="511"/>
                    <a:pt x="1353" y="420"/>
                  </a:cubicBezTo>
                  <a:lnTo>
                    <a:pt x="694" y="0"/>
                  </a:lnTo>
                  <a:cubicBezTo>
                    <a:pt x="637" y="90"/>
                    <a:pt x="579" y="178"/>
                    <a:pt x="522" y="267"/>
                  </a:cubicBezTo>
                  <a:lnTo>
                    <a:pt x="349" y="533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2594000" y="1574875"/>
              <a:ext cx="34550" cy="37400"/>
            </a:xfrm>
            <a:custGeom>
              <a:avLst/>
              <a:gdLst/>
              <a:ahLst/>
              <a:cxnLst/>
              <a:rect l="l" t="t" r="r" b="b"/>
              <a:pathLst>
                <a:path w="1382" h="1496" extrusionOk="0">
                  <a:moveTo>
                    <a:pt x="0" y="1028"/>
                  </a:moveTo>
                  <a:lnTo>
                    <a:pt x="627" y="1495"/>
                  </a:lnTo>
                  <a:lnTo>
                    <a:pt x="818" y="1235"/>
                  </a:lnTo>
                  <a:cubicBezTo>
                    <a:pt x="881" y="1148"/>
                    <a:pt x="947" y="1062"/>
                    <a:pt x="1008" y="975"/>
                  </a:cubicBezTo>
                  <a:lnTo>
                    <a:pt x="1196" y="712"/>
                  </a:lnTo>
                  <a:lnTo>
                    <a:pt x="1289" y="580"/>
                  </a:lnTo>
                  <a:lnTo>
                    <a:pt x="1382" y="448"/>
                  </a:lnTo>
                  <a:lnTo>
                    <a:pt x="742" y="0"/>
                  </a:lnTo>
                  <a:lnTo>
                    <a:pt x="650" y="130"/>
                  </a:lnTo>
                  <a:lnTo>
                    <a:pt x="557" y="259"/>
                  </a:lnTo>
                  <a:lnTo>
                    <a:pt x="373" y="517"/>
                  </a:lnTo>
                  <a:cubicBezTo>
                    <a:pt x="312" y="603"/>
                    <a:pt x="249" y="687"/>
                    <a:pt x="187" y="77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2558700" y="1620300"/>
              <a:ext cx="35425" cy="37125"/>
            </a:xfrm>
            <a:custGeom>
              <a:avLst/>
              <a:gdLst/>
              <a:ahLst/>
              <a:cxnLst/>
              <a:rect l="l" t="t" r="r" b="b"/>
              <a:pathLst>
                <a:path w="1417" h="1485" extrusionOk="0">
                  <a:moveTo>
                    <a:pt x="0" y="975"/>
                  </a:moveTo>
                  <a:lnTo>
                    <a:pt x="593" y="1485"/>
                  </a:lnTo>
                  <a:cubicBezTo>
                    <a:pt x="874" y="1157"/>
                    <a:pt x="1150" y="824"/>
                    <a:pt x="1416" y="485"/>
                  </a:cubicBezTo>
                  <a:lnTo>
                    <a:pt x="805" y="0"/>
                  </a:lnTo>
                  <a:cubicBezTo>
                    <a:pt x="543" y="330"/>
                    <a:pt x="275" y="655"/>
                    <a:pt x="0" y="97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2716300" y="1380675"/>
              <a:ext cx="33100" cy="37400"/>
            </a:xfrm>
            <a:custGeom>
              <a:avLst/>
              <a:gdLst/>
              <a:ahLst/>
              <a:cxnLst/>
              <a:rect l="l" t="t" r="r" b="b"/>
              <a:pathLst>
                <a:path w="1324" h="1496" extrusionOk="0">
                  <a:moveTo>
                    <a:pt x="1" y="1098"/>
                  </a:moveTo>
                  <a:lnTo>
                    <a:pt x="673" y="1496"/>
                  </a:lnTo>
                  <a:cubicBezTo>
                    <a:pt x="889" y="1130"/>
                    <a:pt x="1106" y="766"/>
                    <a:pt x="1323" y="403"/>
                  </a:cubicBezTo>
                  <a:lnTo>
                    <a:pt x="653" y="1"/>
                  </a:lnTo>
                  <a:cubicBezTo>
                    <a:pt x="436" y="365"/>
                    <a:pt x="216" y="731"/>
                    <a:pt x="1" y="109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2687175" y="1429875"/>
              <a:ext cx="33100" cy="37400"/>
            </a:xfrm>
            <a:custGeom>
              <a:avLst/>
              <a:gdLst/>
              <a:ahLst/>
              <a:cxnLst/>
              <a:rect l="l" t="t" r="r" b="b"/>
              <a:pathLst>
                <a:path w="1324" h="1496" extrusionOk="0">
                  <a:moveTo>
                    <a:pt x="1" y="1096"/>
                  </a:moveTo>
                  <a:lnTo>
                    <a:pt x="672" y="1496"/>
                  </a:lnTo>
                  <a:lnTo>
                    <a:pt x="1323" y="397"/>
                  </a:lnTo>
                  <a:lnTo>
                    <a:pt x="65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2657750" y="1478800"/>
              <a:ext cx="33300" cy="37425"/>
            </a:xfrm>
            <a:custGeom>
              <a:avLst/>
              <a:gdLst/>
              <a:ahLst/>
              <a:cxnLst/>
              <a:rect l="l" t="t" r="r" b="b"/>
              <a:pathLst>
                <a:path w="1332" h="1497" extrusionOk="0">
                  <a:moveTo>
                    <a:pt x="0" y="1085"/>
                  </a:moveTo>
                  <a:lnTo>
                    <a:pt x="665" y="1496"/>
                  </a:lnTo>
                  <a:lnTo>
                    <a:pt x="1000" y="951"/>
                  </a:lnTo>
                  <a:lnTo>
                    <a:pt x="1332" y="403"/>
                  </a:lnTo>
                  <a:lnTo>
                    <a:pt x="662" y="0"/>
                  </a:lnTo>
                  <a:lnTo>
                    <a:pt x="333" y="544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2809400" y="1237575"/>
              <a:ext cx="34775" cy="37100"/>
            </a:xfrm>
            <a:custGeom>
              <a:avLst/>
              <a:gdLst/>
              <a:ahLst/>
              <a:cxnLst/>
              <a:rect l="l" t="t" r="r" b="b"/>
              <a:pathLst>
                <a:path w="1391" h="1484" extrusionOk="0">
                  <a:moveTo>
                    <a:pt x="0" y="1021"/>
                  </a:moveTo>
                  <a:lnTo>
                    <a:pt x="629" y="1484"/>
                  </a:lnTo>
                  <a:cubicBezTo>
                    <a:pt x="878" y="1145"/>
                    <a:pt x="1132" y="812"/>
                    <a:pt x="1390" y="483"/>
                  </a:cubicBezTo>
                  <a:lnTo>
                    <a:pt x="777" y="0"/>
                  </a:lnTo>
                  <a:cubicBezTo>
                    <a:pt x="514" y="335"/>
                    <a:pt x="254" y="676"/>
                    <a:pt x="0" y="102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2776550" y="1283750"/>
              <a:ext cx="34050" cy="37325"/>
            </a:xfrm>
            <a:custGeom>
              <a:avLst/>
              <a:gdLst/>
              <a:ahLst/>
              <a:cxnLst/>
              <a:rect l="l" t="t" r="r" b="b"/>
              <a:pathLst>
                <a:path w="1362" h="1493" extrusionOk="0">
                  <a:moveTo>
                    <a:pt x="0" y="1061"/>
                  </a:moveTo>
                  <a:lnTo>
                    <a:pt x="652" y="1492"/>
                  </a:lnTo>
                  <a:cubicBezTo>
                    <a:pt x="884" y="1140"/>
                    <a:pt x="1121" y="793"/>
                    <a:pt x="1361" y="448"/>
                  </a:cubicBezTo>
                  <a:lnTo>
                    <a:pt x="721" y="0"/>
                  </a:lnTo>
                  <a:cubicBezTo>
                    <a:pt x="476" y="350"/>
                    <a:pt x="236" y="704"/>
                    <a:pt x="0" y="10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2745975" y="1331475"/>
              <a:ext cx="33375" cy="37375"/>
            </a:xfrm>
            <a:custGeom>
              <a:avLst/>
              <a:gdLst/>
              <a:ahLst/>
              <a:cxnLst/>
              <a:rect l="l" t="t" r="r" b="b"/>
              <a:pathLst>
                <a:path w="1335" h="1495" extrusionOk="0">
                  <a:moveTo>
                    <a:pt x="1" y="1088"/>
                  </a:moveTo>
                  <a:lnTo>
                    <a:pt x="667" y="1495"/>
                  </a:lnTo>
                  <a:lnTo>
                    <a:pt x="833" y="1224"/>
                  </a:lnTo>
                  <a:lnTo>
                    <a:pt x="999" y="955"/>
                  </a:lnTo>
                  <a:cubicBezTo>
                    <a:pt x="1110" y="775"/>
                    <a:pt x="1222" y="596"/>
                    <a:pt x="1335" y="418"/>
                  </a:cubicBezTo>
                  <a:lnTo>
                    <a:pt x="676" y="1"/>
                  </a:lnTo>
                  <a:cubicBezTo>
                    <a:pt x="561" y="180"/>
                    <a:pt x="448" y="362"/>
                    <a:pt x="335" y="543"/>
                  </a:cubicBezTo>
                  <a:lnTo>
                    <a:pt x="168" y="81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2925825" y="1115000"/>
              <a:ext cx="36975" cy="35100"/>
            </a:xfrm>
            <a:custGeom>
              <a:avLst/>
              <a:gdLst/>
              <a:ahLst/>
              <a:cxnLst/>
              <a:rect l="l" t="t" r="r" b="b"/>
              <a:pathLst>
                <a:path w="1479" h="1404" extrusionOk="0">
                  <a:moveTo>
                    <a:pt x="1" y="809"/>
                  </a:moveTo>
                  <a:lnTo>
                    <a:pt x="507" y="1404"/>
                  </a:lnTo>
                  <a:cubicBezTo>
                    <a:pt x="823" y="1134"/>
                    <a:pt x="1147" y="876"/>
                    <a:pt x="1478" y="625"/>
                  </a:cubicBezTo>
                  <a:lnTo>
                    <a:pt x="1010" y="0"/>
                  </a:lnTo>
                  <a:cubicBezTo>
                    <a:pt x="664" y="259"/>
                    <a:pt x="329" y="529"/>
                    <a:pt x="1" y="80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2883650" y="1152175"/>
              <a:ext cx="36375" cy="36200"/>
            </a:xfrm>
            <a:custGeom>
              <a:avLst/>
              <a:gdLst/>
              <a:ahLst/>
              <a:cxnLst/>
              <a:rect l="l" t="t" r="r" b="b"/>
              <a:pathLst>
                <a:path w="1455" h="1448" extrusionOk="0">
                  <a:moveTo>
                    <a:pt x="1" y="902"/>
                  </a:moveTo>
                  <a:lnTo>
                    <a:pt x="560" y="1447"/>
                  </a:lnTo>
                  <a:cubicBezTo>
                    <a:pt x="852" y="1148"/>
                    <a:pt x="1150" y="858"/>
                    <a:pt x="1454" y="574"/>
                  </a:cubicBezTo>
                  <a:lnTo>
                    <a:pt x="923" y="1"/>
                  </a:lnTo>
                  <a:cubicBezTo>
                    <a:pt x="607" y="295"/>
                    <a:pt x="300" y="594"/>
                    <a:pt x="1" y="90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2845150" y="1193150"/>
              <a:ext cx="35600" cy="36825"/>
            </a:xfrm>
            <a:custGeom>
              <a:avLst/>
              <a:gdLst/>
              <a:ahLst/>
              <a:cxnLst/>
              <a:rect l="l" t="t" r="r" b="b"/>
              <a:pathLst>
                <a:path w="1424" h="1473" extrusionOk="0">
                  <a:moveTo>
                    <a:pt x="1" y="970"/>
                  </a:moveTo>
                  <a:lnTo>
                    <a:pt x="600" y="1472"/>
                  </a:lnTo>
                  <a:cubicBezTo>
                    <a:pt x="868" y="1150"/>
                    <a:pt x="1142" y="835"/>
                    <a:pt x="1423" y="526"/>
                  </a:cubicBezTo>
                  <a:lnTo>
                    <a:pt x="845" y="1"/>
                  </a:lnTo>
                  <a:cubicBezTo>
                    <a:pt x="558" y="318"/>
                    <a:pt x="277" y="642"/>
                    <a:pt x="1" y="9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3076300" y="1040875"/>
              <a:ext cx="35600" cy="27000"/>
            </a:xfrm>
            <a:custGeom>
              <a:avLst/>
              <a:gdLst/>
              <a:ahLst/>
              <a:cxnLst/>
              <a:rect l="l" t="t" r="r" b="b"/>
              <a:pathLst>
                <a:path w="1424" h="1080" extrusionOk="0">
                  <a:moveTo>
                    <a:pt x="1" y="335"/>
                  </a:moveTo>
                  <a:lnTo>
                    <a:pt x="235" y="1079"/>
                  </a:lnTo>
                  <a:cubicBezTo>
                    <a:pt x="627" y="958"/>
                    <a:pt x="1022" y="850"/>
                    <a:pt x="1423" y="763"/>
                  </a:cubicBezTo>
                  <a:lnTo>
                    <a:pt x="1256" y="1"/>
                  </a:lnTo>
                  <a:cubicBezTo>
                    <a:pt x="834" y="93"/>
                    <a:pt x="415" y="205"/>
                    <a:pt x="1" y="3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3022375" y="1057775"/>
              <a:ext cx="36800" cy="30675"/>
            </a:xfrm>
            <a:custGeom>
              <a:avLst/>
              <a:gdLst/>
              <a:ahLst/>
              <a:cxnLst/>
              <a:rect l="l" t="t" r="r" b="b"/>
              <a:pathLst>
                <a:path w="1472" h="1227" extrusionOk="0">
                  <a:moveTo>
                    <a:pt x="0" y="526"/>
                  </a:moveTo>
                  <a:lnTo>
                    <a:pt x="345" y="1226"/>
                  </a:lnTo>
                  <a:cubicBezTo>
                    <a:pt x="715" y="1046"/>
                    <a:pt x="1091" y="879"/>
                    <a:pt x="1472" y="728"/>
                  </a:cubicBezTo>
                  <a:lnTo>
                    <a:pt x="1187" y="1"/>
                  </a:lnTo>
                  <a:cubicBezTo>
                    <a:pt x="783" y="159"/>
                    <a:pt x="388" y="335"/>
                    <a:pt x="0" y="52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2972300" y="1082875"/>
              <a:ext cx="37150" cy="33275"/>
            </a:xfrm>
            <a:custGeom>
              <a:avLst/>
              <a:gdLst/>
              <a:ahLst/>
              <a:cxnLst/>
              <a:rect l="l" t="t" r="r" b="b"/>
              <a:pathLst>
                <a:path w="1486" h="1331" extrusionOk="0">
                  <a:moveTo>
                    <a:pt x="0" y="683"/>
                  </a:moveTo>
                  <a:lnTo>
                    <a:pt x="434" y="1331"/>
                  </a:lnTo>
                  <a:cubicBezTo>
                    <a:pt x="778" y="1101"/>
                    <a:pt x="1129" y="882"/>
                    <a:pt x="1486" y="678"/>
                  </a:cubicBezTo>
                  <a:lnTo>
                    <a:pt x="1100" y="0"/>
                  </a:lnTo>
                  <a:cubicBezTo>
                    <a:pt x="725" y="215"/>
                    <a:pt x="358" y="443"/>
                    <a:pt x="0" y="68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3247150" y="1034900"/>
              <a:ext cx="33800" cy="23150"/>
            </a:xfrm>
            <a:custGeom>
              <a:avLst/>
              <a:gdLst/>
              <a:ahLst/>
              <a:cxnLst/>
              <a:rect l="l" t="t" r="r" b="b"/>
              <a:pathLst>
                <a:path w="1352" h="926" extrusionOk="0">
                  <a:moveTo>
                    <a:pt x="75" y="0"/>
                  </a:moveTo>
                  <a:lnTo>
                    <a:pt x="0" y="777"/>
                  </a:lnTo>
                  <a:cubicBezTo>
                    <a:pt x="104" y="787"/>
                    <a:pt x="206" y="797"/>
                    <a:pt x="311" y="808"/>
                  </a:cubicBezTo>
                  <a:lnTo>
                    <a:pt x="622" y="845"/>
                  </a:lnTo>
                  <a:lnTo>
                    <a:pt x="777" y="863"/>
                  </a:lnTo>
                  <a:cubicBezTo>
                    <a:pt x="829" y="870"/>
                    <a:pt x="881" y="878"/>
                    <a:pt x="931" y="884"/>
                  </a:cubicBezTo>
                  <a:lnTo>
                    <a:pt x="1242" y="926"/>
                  </a:lnTo>
                  <a:lnTo>
                    <a:pt x="1352" y="152"/>
                  </a:lnTo>
                  <a:lnTo>
                    <a:pt x="1033" y="110"/>
                  </a:lnTo>
                  <a:cubicBezTo>
                    <a:pt x="980" y="103"/>
                    <a:pt x="926" y="95"/>
                    <a:pt x="874" y="89"/>
                  </a:cubicBezTo>
                  <a:lnTo>
                    <a:pt x="715" y="70"/>
                  </a:lnTo>
                  <a:lnTo>
                    <a:pt x="394" y="33"/>
                  </a:lnTo>
                  <a:cubicBezTo>
                    <a:pt x="289" y="21"/>
                    <a:pt x="182" y="11"/>
                    <a:pt x="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3191225" y="1032075"/>
              <a:ext cx="32325" cy="20425"/>
            </a:xfrm>
            <a:custGeom>
              <a:avLst/>
              <a:gdLst/>
              <a:ahLst/>
              <a:cxnLst/>
              <a:rect l="l" t="t" r="r" b="b"/>
              <a:pathLst>
                <a:path w="1293" h="817" extrusionOk="0">
                  <a:moveTo>
                    <a:pt x="1" y="1"/>
                  </a:moveTo>
                  <a:lnTo>
                    <a:pt x="6" y="782"/>
                  </a:lnTo>
                  <a:lnTo>
                    <a:pt x="317" y="784"/>
                  </a:lnTo>
                  <a:lnTo>
                    <a:pt x="395" y="784"/>
                  </a:lnTo>
                  <a:cubicBezTo>
                    <a:pt x="421" y="784"/>
                    <a:pt x="447" y="784"/>
                    <a:pt x="473" y="785"/>
                  </a:cubicBezTo>
                  <a:lnTo>
                    <a:pt x="628" y="790"/>
                  </a:lnTo>
                  <a:lnTo>
                    <a:pt x="939" y="799"/>
                  </a:lnTo>
                  <a:cubicBezTo>
                    <a:pt x="1043" y="805"/>
                    <a:pt x="1146" y="810"/>
                    <a:pt x="1250" y="816"/>
                  </a:cubicBezTo>
                  <a:lnTo>
                    <a:pt x="1293" y="36"/>
                  </a:lnTo>
                  <a:cubicBezTo>
                    <a:pt x="1185" y="31"/>
                    <a:pt x="1078" y="25"/>
                    <a:pt x="970" y="20"/>
                  </a:cubicBezTo>
                  <a:lnTo>
                    <a:pt x="647" y="10"/>
                  </a:lnTo>
                  <a:lnTo>
                    <a:pt x="486" y="5"/>
                  </a:lnTo>
                  <a:cubicBezTo>
                    <a:pt x="459" y="4"/>
                    <a:pt x="433" y="4"/>
                    <a:pt x="406" y="4"/>
                  </a:cubicBezTo>
                  <a:lnTo>
                    <a:pt x="325" y="4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3133475" y="1033025"/>
              <a:ext cx="33500" cy="22600"/>
            </a:xfrm>
            <a:custGeom>
              <a:avLst/>
              <a:gdLst/>
              <a:ahLst/>
              <a:cxnLst/>
              <a:rect l="l" t="t" r="r" b="b"/>
              <a:pathLst>
                <a:path w="1340" h="904" extrusionOk="0">
                  <a:moveTo>
                    <a:pt x="0" y="131"/>
                  </a:moveTo>
                  <a:lnTo>
                    <a:pt x="112" y="903"/>
                  </a:lnTo>
                  <a:lnTo>
                    <a:pt x="187" y="892"/>
                  </a:lnTo>
                  <a:lnTo>
                    <a:pt x="264" y="882"/>
                  </a:lnTo>
                  <a:lnTo>
                    <a:pt x="417" y="865"/>
                  </a:lnTo>
                  <a:lnTo>
                    <a:pt x="571" y="846"/>
                  </a:lnTo>
                  <a:lnTo>
                    <a:pt x="648" y="836"/>
                  </a:lnTo>
                  <a:cubicBezTo>
                    <a:pt x="674" y="834"/>
                    <a:pt x="698" y="830"/>
                    <a:pt x="724" y="829"/>
                  </a:cubicBezTo>
                  <a:lnTo>
                    <a:pt x="1031" y="802"/>
                  </a:lnTo>
                  <a:lnTo>
                    <a:pt x="1185" y="789"/>
                  </a:lnTo>
                  <a:cubicBezTo>
                    <a:pt x="1235" y="784"/>
                    <a:pt x="1287" y="782"/>
                    <a:pt x="1339" y="779"/>
                  </a:cubicBezTo>
                  <a:lnTo>
                    <a:pt x="1291" y="0"/>
                  </a:lnTo>
                  <a:cubicBezTo>
                    <a:pt x="1238" y="2"/>
                    <a:pt x="1183" y="6"/>
                    <a:pt x="1130" y="9"/>
                  </a:cubicBezTo>
                  <a:lnTo>
                    <a:pt x="969" y="23"/>
                  </a:lnTo>
                  <a:lnTo>
                    <a:pt x="646" y="52"/>
                  </a:lnTo>
                  <a:cubicBezTo>
                    <a:pt x="619" y="54"/>
                    <a:pt x="593" y="58"/>
                    <a:pt x="566" y="61"/>
                  </a:cubicBezTo>
                  <a:lnTo>
                    <a:pt x="484" y="70"/>
                  </a:lnTo>
                  <a:lnTo>
                    <a:pt x="323" y="90"/>
                  </a:lnTo>
                  <a:lnTo>
                    <a:pt x="162" y="109"/>
                  </a:lnTo>
                  <a:lnTo>
                    <a:pt x="82" y="118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3410100" y="1073000"/>
              <a:ext cx="36925" cy="32025"/>
            </a:xfrm>
            <a:custGeom>
              <a:avLst/>
              <a:gdLst/>
              <a:ahLst/>
              <a:cxnLst/>
              <a:rect l="l" t="t" r="r" b="b"/>
              <a:pathLst>
                <a:path w="1477" h="1281" extrusionOk="0">
                  <a:moveTo>
                    <a:pt x="320" y="1"/>
                  </a:moveTo>
                  <a:lnTo>
                    <a:pt x="0" y="713"/>
                  </a:lnTo>
                  <a:cubicBezTo>
                    <a:pt x="367" y="877"/>
                    <a:pt x="722" y="1067"/>
                    <a:pt x="1057" y="1280"/>
                  </a:cubicBezTo>
                  <a:lnTo>
                    <a:pt x="1477" y="622"/>
                  </a:lnTo>
                  <a:cubicBezTo>
                    <a:pt x="1107" y="386"/>
                    <a:pt x="719" y="180"/>
                    <a:pt x="3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3358075" y="1054325"/>
              <a:ext cx="35925" cy="27675"/>
            </a:xfrm>
            <a:custGeom>
              <a:avLst/>
              <a:gdLst/>
              <a:ahLst/>
              <a:cxnLst/>
              <a:rect l="l" t="t" r="r" b="b"/>
              <a:pathLst>
                <a:path w="1437" h="1107" extrusionOk="0">
                  <a:moveTo>
                    <a:pt x="192" y="0"/>
                  </a:moveTo>
                  <a:lnTo>
                    <a:pt x="1" y="758"/>
                  </a:lnTo>
                  <a:cubicBezTo>
                    <a:pt x="402" y="859"/>
                    <a:pt x="797" y="974"/>
                    <a:pt x="1183" y="1107"/>
                  </a:cubicBezTo>
                  <a:lnTo>
                    <a:pt x="1437" y="369"/>
                  </a:lnTo>
                  <a:cubicBezTo>
                    <a:pt x="1026" y="227"/>
                    <a:pt x="610" y="106"/>
                    <a:pt x="1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3303275" y="1042775"/>
              <a:ext cx="34875" cy="25050"/>
            </a:xfrm>
            <a:custGeom>
              <a:avLst/>
              <a:gdLst/>
              <a:ahLst/>
              <a:cxnLst/>
              <a:rect l="l" t="t" r="r" b="b"/>
              <a:pathLst>
                <a:path w="1395" h="1002" extrusionOk="0">
                  <a:moveTo>
                    <a:pt x="131" y="1"/>
                  </a:moveTo>
                  <a:lnTo>
                    <a:pt x="0" y="769"/>
                  </a:lnTo>
                  <a:cubicBezTo>
                    <a:pt x="103" y="787"/>
                    <a:pt x="207" y="806"/>
                    <a:pt x="309" y="824"/>
                  </a:cubicBezTo>
                  <a:lnTo>
                    <a:pt x="620" y="881"/>
                  </a:lnTo>
                  <a:cubicBezTo>
                    <a:pt x="827" y="919"/>
                    <a:pt x="1031" y="960"/>
                    <a:pt x="1236" y="1001"/>
                  </a:cubicBezTo>
                  <a:lnTo>
                    <a:pt x="1394" y="236"/>
                  </a:lnTo>
                  <a:cubicBezTo>
                    <a:pt x="1184" y="192"/>
                    <a:pt x="974" y="152"/>
                    <a:pt x="764" y="112"/>
                  </a:cubicBezTo>
                  <a:lnTo>
                    <a:pt x="448" y="55"/>
                  </a:lnTo>
                  <a:cubicBezTo>
                    <a:pt x="343" y="37"/>
                    <a:pt x="236" y="17"/>
                    <a:pt x="1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7" name="Google Shape;77;p2"/>
          <p:cNvGrpSpPr/>
          <p:nvPr/>
        </p:nvGrpSpPr>
        <p:grpSpPr>
          <a:xfrm rot="-3988931">
            <a:off x="-12471" y="-3571935"/>
            <a:ext cx="11178540" cy="6861517"/>
            <a:chOff x="385750" y="206447"/>
            <a:chExt cx="8336049" cy="4757278"/>
          </a:xfrm>
        </p:grpSpPr>
        <p:sp>
          <p:nvSpPr>
            <p:cNvPr id="78" name="Google Shape;78;p2"/>
            <p:cNvSpPr/>
            <p:nvPr/>
          </p:nvSpPr>
          <p:spPr>
            <a:xfrm rot="-5400000">
              <a:off x="2208886" y="-1549189"/>
              <a:ext cx="4730603" cy="8295224"/>
            </a:xfrm>
            <a:custGeom>
              <a:avLst/>
              <a:gdLst/>
              <a:ahLst/>
              <a:cxnLst/>
              <a:rect l="l" t="t" r="r" b="b"/>
              <a:pathLst>
                <a:path w="57473" h="77086" extrusionOk="0">
                  <a:moveTo>
                    <a:pt x="0" y="0"/>
                  </a:moveTo>
                  <a:lnTo>
                    <a:pt x="0" y="73905"/>
                  </a:lnTo>
                  <a:cubicBezTo>
                    <a:pt x="0" y="75663"/>
                    <a:pt x="1423" y="77085"/>
                    <a:pt x="3181" y="77085"/>
                  </a:cubicBezTo>
                  <a:lnTo>
                    <a:pt x="54376" y="77085"/>
                  </a:lnTo>
                  <a:cubicBezTo>
                    <a:pt x="56105" y="77085"/>
                    <a:pt x="57472" y="75691"/>
                    <a:pt x="57472" y="73989"/>
                  </a:cubicBezTo>
                  <a:lnTo>
                    <a:pt x="57472" y="0"/>
                  </a:lnTo>
                  <a:lnTo>
                    <a:pt x="54850" y="0"/>
                  </a:lnTo>
                  <a:lnTo>
                    <a:pt x="54683" y="279"/>
                  </a:lnTo>
                  <a:lnTo>
                    <a:pt x="54487" y="1284"/>
                  </a:lnTo>
                  <a:cubicBezTo>
                    <a:pt x="54571" y="1339"/>
                    <a:pt x="54738" y="1702"/>
                    <a:pt x="54738" y="1953"/>
                  </a:cubicBezTo>
                  <a:cubicBezTo>
                    <a:pt x="54738" y="2428"/>
                    <a:pt x="54336" y="2835"/>
                    <a:pt x="53851" y="2835"/>
                  </a:cubicBezTo>
                  <a:cubicBezTo>
                    <a:pt x="53794" y="2835"/>
                    <a:pt x="53737" y="2830"/>
                    <a:pt x="53678" y="2818"/>
                  </a:cubicBezTo>
                  <a:cubicBezTo>
                    <a:pt x="53343" y="2734"/>
                    <a:pt x="53064" y="2455"/>
                    <a:pt x="53009" y="2121"/>
                  </a:cubicBezTo>
                  <a:cubicBezTo>
                    <a:pt x="52897" y="1563"/>
                    <a:pt x="53315" y="1088"/>
                    <a:pt x="53846" y="1088"/>
                  </a:cubicBezTo>
                  <a:cubicBezTo>
                    <a:pt x="53873" y="1088"/>
                    <a:pt x="53957" y="251"/>
                    <a:pt x="53957" y="251"/>
                  </a:cubicBezTo>
                  <a:lnTo>
                    <a:pt x="53873" y="0"/>
                  </a:lnTo>
                  <a:lnTo>
                    <a:pt x="48824" y="0"/>
                  </a:lnTo>
                  <a:lnTo>
                    <a:pt x="48768" y="1228"/>
                  </a:lnTo>
                  <a:cubicBezTo>
                    <a:pt x="49047" y="1423"/>
                    <a:pt x="49214" y="1758"/>
                    <a:pt x="49131" y="2121"/>
                  </a:cubicBezTo>
                  <a:cubicBezTo>
                    <a:pt x="49075" y="2455"/>
                    <a:pt x="48796" y="2734"/>
                    <a:pt x="48461" y="2818"/>
                  </a:cubicBezTo>
                  <a:cubicBezTo>
                    <a:pt x="48403" y="2830"/>
                    <a:pt x="48345" y="2835"/>
                    <a:pt x="48288" y="2835"/>
                  </a:cubicBezTo>
                  <a:cubicBezTo>
                    <a:pt x="47803" y="2835"/>
                    <a:pt x="47401" y="2428"/>
                    <a:pt x="47401" y="1953"/>
                  </a:cubicBezTo>
                  <a:cubicBezTo>
                    <a:pt x="47401" y="1618"/>
                    <a:pt x="47596" y="1339"/>
                    <a:pt x="47847" y="1200"/>
                  </a:cubicBezTo>
                  <a:lnTo>
                    <a:pt x="47819" y="0"/>
                  </a:lnTo>
                  <a:lnTo>
                    <a:pt x="42323" y="0"/>
                  </a:lnTo>
                  <a:lnTo>
                    <a:pt x="42519" y="1088"/>
                  </a:lnTo>
                  <a:cubicBezTo>
                    <a:pt x="42593" y="1088"/>
                    <a:pt x="42655" y="1076"/>
                    <a:pt x="42721" y="1076"/>
                  </a:cubicBezTo>
                  <a:cubicBezTo>
                    <a:pt x="42754" y="1076"/>
                    <a:pt x="42788" y="1079"/>
                    <a:pt x="42825" y="1088"/>
                  </a:cubicBezTo>
                  <a:cubicBezTo>
                    <a:pt x="43216" y="1144"/>
                    <a:pt x="43523" y="1479"/>
                    <a:pt x="43579" y="1842"/>
                  </a:cubicBezTo>
                  <a:cubicBezTo>
                    <a:pt x="43629" y="2372"/>
                    <a:pt x="43200" y="2834"/>
                    <a:pt x="42683" y="2834"/>
                  </a:cubicBezTo>
                  <a:cubicBezTo>
                    <a:pt x="42629" y="2834"/>
                    <a:pt x="42574" y="2829"/>
                    <a:pt x="42519" y="2818"/>
                  </a:cubicBezTo>
                  <a:cubicBezTo>
                    <a:pt x="42184" y="2734"/>
                    <a:pt x="41905" y="2455"/>
                    <a:pt x="41849" y="2121"/>
                  </a:cubicBezTo>
                  <a:cubicBezTo>
                    <a:pt x="41821" y="1953"/>
                    <a:pt x="41821" y="1814"/>
                    <a:pt x="41877" y="1674"/>
                  </a:cubicBezTo>
                  <a:lnTo>
                    <a:pt x="41737" y="586"/>
                  </a:lnTo>
                  <a:lnTo>
                    <a:pt x="41319" y="0"/>
                  </a:lnTo>
                  <a:lnTo>
                    <a:pt x="37831" y="0"/>
                  </a:lnTo>
                  <a:lnTo>
                    <a:pt x="37720" y="1312"/>
                  </a:lnTo>
                  <a:cubicBezTo>
                    <a:pt x="37915" y="1507"/>
                    <a:pt x="38027" y="1814"/>
                    <a:pt x="37971" y="2121"/>
                  </a:cubicBezTo>
                  <a:cubicBezTo>
                    <a:pt x="37915" y="2455"/>
                    <a:pt x="37636" y="2734"/>
                    <a:pt x="37301" y="2818"/>
                  </a:cubicBezTo>
                  <a:cubicBezTo>
                    <a:pt x="37243" y="2830"/>
                    <a:pt x="37185" y="2835"/>
                    <a:pt x="37129" y="2835"/>
                  </a:cubicBezTo>
                  <a:cubicBezTo>
                    <a:pt x="36644" y="2835"/>
                    <a:pt x="36241" y="2428"/>
                    <a:pt x="36241" y="1953"/>
                  </a:cubicBezTo>
                  <a:cubicBezTo>
                    <a:pt x="36241" y="1674"/>
                    <a:pt x="36353" y="1451"/>
                    <a:pt x="36548" y="1284"/>
                  </a:cubicBezTo>
                  <a:lnTo>
                    <a:pt x="36576" y="0"/>
                  </a:lnTo>
                  <a:lnTo>
                    <a:pt x="31805" y="0"/>
                  </a:lnTo>
                  <a:lnTo>
                    <a:pt x="31833" y="419"/>
                  </a:lnTo>
                  <a:cubicBezTo>
                    <a:pt x="31945" y="475"/>
                    <a:pt x="32168" y="1339"/>
                    <a:pt x="32252" y="1451"/>
                  </a:cubicBezTo>
                  <a:cubicBezTo>
                    <a:pt x="32363" y="1618"/>
                    <a:pt x="32419" y="1842"/>
                    <a:pt x="32391" y="2065"/>
                  </a:cubicBezTo>
                  <a:cubicBezTo>
                    <a:pt x="32363" y="2455"/>
                    <a:pt x="32028" y="2790"/>
                    <a:pt x="31638" y="2818"/>
                  </a:cubicBezTo>
                  <a:cubicBezTo>
                    <a:pt x="31606" y="2821"/>
                    <a:pt x="31574" y="2823"/>
                    <a:pt x="31543" y="2823"/>
                  </a:cubicBezTo>
                  <a:cubicBezTo>
                    <a:pt x="31056" y="2823"/>
                    <a:pt x="30661" y="2425"/>
                    <a:pt x="30661" y="1953"/>
                  </a:cubicBezTo>
                  <a:cubicBezTo>
                    <a:pt x="30661" y="1674"/>
                    <a:pt x="30801" y="1395"/>
                    <a:pt x="31024" y="1256"/>
                  </a:cubicBezTo>
                  <a:cubicBezTo>
                    <a:pt x="31080" y="1200"/>
                    <a:pt x="30829" y="475"/>
                    <a:pt x="30885" y="363"/>
                  </a:cubicBezTo>
                  <a:lnTo>
                    <a:pt x="30801" y="0"/>
                  </a:lnTo>
                  <a:lnTo>
                    <a:pt x="26783" y="0"/>
                  </a:lnTo>
                  <a:lnTo>
                    <a:pt x="26532" y="1312"/>
                  </a:lnTo>
                  <a:cubicBezTo>
                    <a:pt x="26756" y="1507"/>
                    <a:pt x="26867" y="1786"/>
                    <a:pt x="26811" y="2121"/>
                  </a:cubicBezTo>
                  <a:cubicBezTo>
                    <a:pt x="26756" y="2455"/>
                    <a:pt x="26477" y="2734"/>
                    <a:pt x="26142" y="2818"/>
                  </a:cubicBezTo>
                  <a:cubicBezTo>
                    <a:pt x="26080" y="2830"/>
                    <a:pt x="26020" y="2835"/>
                    <a:pt x="25962" y="2835"/>
                  </a:cubicBezTo>
                  <a:cubicBezTo>
                    <a:pt x="25462" y="2835"/>
                    <a:pt x="25082" y="2428"/>
                    <a:pt x="25082" y="1953"/>
                  </a:cubicBezTo>
                  <a:cubicBezTo>
                    <a:pt x="25082" y="1618"/>
                    <a:pt x="25277" y="1312"/>
                    <a:pt x="25556" y="1172"/>
                  </a:cubicBezTo>
                  <a:lnTo>
                    <a:pt x="25500" y="0"/>
                  </a:lnTo>
                  <a:lnTo>
                    <a:pt x="21315" y="0"/>
                  </a:lnTo>
                  <a:lnTo>
                    <a:pt x="20980" y="1339"/>
                  </a:lnTo>
                  <a:cubicBezTo>
                    <a:pt x="21176" y="1535"/>
                    <a:pt x="21287" y="1814"/>
                    <a:pt x="21232" y="2121"/>
                  </a:cubicBezTo>
                  <a:cubicBezTo>
                    <a:pt x="21176" y="2455"/>
                    <a:pt x="20897" y="2734"/>
                    <a:pt x="20562" y="2818"/>
                  </a:cubicBezTo>
                  <a:cubicBezTo>
                    <a:pt x="20501" y="2830"/>
                    <a:pt x="20441" y="2835"/>
                    <a:pt x="20382" y="2835"/>
                  </a:cubicBezTo>
                  <a:cubicBezTo>
                    <a:pt x="19882" y="2835"/>
                    <a:pt x="19502" y="2428"/>
                    <a:pt x="19502" y="1953"/>
                  </a:cubicBezTo>
                  <a:cubicBezTo>
                    <a:pt x="19502" y="1646"/>
                    <a:pt x="19669" y="1339"/>
                    <a:pt x="19920" y="1200"/>
                  </a:cubicBezTo>
                  <a:lnTo>
                    <a:pt x="20395" y="0"/>
                  </a:lnTo>
                  <a:lnTo>
                    <a:pt x="15512" y="0"/>
                  </a:lnTo>
                  <a:lnTo>
                    <a:pt x="15373" y="1312"/>
                  </a:lnTo>
                  <a:cubicBezTo>
                    <a:pt x="15596" y="1507"/>
                    <a:pt x="15708" y="1786"/>
                    <a:pt x="15652" y="2121"/>
                  </a:cubicBezTo>
                  <a:cubicBezTo>
                    <a:pt x="15596" y="2455"/>
                    <a:pt x="15317" y="2734"/>
                    <a:pt x="14954" y="2818"/>
                  </a:cubicBezTo>
                  <a:cubicBezTo>
                    <a:pt x="14896" y="2830"/>
                    <a:pt x="14838" y="2835"/>
                    <a:pt x="14782" y="2835"/>
                  </a:cubicBezTo>
                  <a:cubicBezTo>
                    <a:pt x="14302" y="2835"/>
                    <a:pt x="13922" y="2428"/>
                    <a:pt x="13922" y="1953"/>
                  </a:cubicBezTo>
                  <a:cubicBezTo>
                    <a:pt x="13922" y="1674"/>
                    <a:pt x="14034" y="1451"/>
                    <a:pt x="14229" y="1284"/>
                  </a:cubicBezTo>
                  <a:lnTo>
                    <a:pt x="14034" y="0"/>
                  </a:lnTo>
                  <a:lnTo>
                    <a:pt x="10239" y="0"/>
                  </a:lnTo>
                  <a:lnTo>
                    <a:pt x="9765" y="1256"/>
                  </a:lnTo>
                  <a:cubicBezTo>
                    <a:pt x="9988" y="1451"/>
                    <a:pt x="10128" y="1730"/>
                    <a:pt x="10072" y="2065"/>
                  </a:cubicBezTo>
                  <a:cubicBezTo>
                    <a:pt x="10044" y="2455"/>
                    <a:pt x="9709" y="2790"/>
                    <a:pt x="9319" y="2818"/>
                  </a:cubicBezTo>
                  <a:cubicBezTo>
                    <a:pt x="9287" y="2821"/>
                    <a:pt x="9255" y="2823"/>
                    <a:pt x="9224" y="2823"/>
                  </a:cubicBezTo>
                  <a:cubicBezTo>
                    <a:pt x="8736" y="2823"/>
                    <a:pt x="8342" y="2425"/>
                    <a:pt x="8342" y="1953"/>
                  </a:cubicBezTo>
                  <a:cubicBezTo>
                    <a:pt x="8342" y="1702"/>
                    <a:pt x="8426" y="1507"/>
                    <a:pt x="8593" y="1339"/>
                  </a:cubicBezTo>
                  <a:lnTo>
                    <a:pt x="8342" y="0"/>
                  </a:lnTo>
                  <a:lnTo>
                    <a:pt x="3990" y="0"/>
                  </a:lnTo>
                  <a:lnTo>
                    <a:pt x="4157" y="1256"/>
                  </a:lnTo>
                  <a:cubicBezTo>
                    <a:pt x="4408" y="1451"/>
                    <a:pt x="4548" y="1758"/>
                    <a:pt x="4492" y="2121"/>
                  </a:cubicBezTo>
                  <a:cubicBezTo>
                    <a:pt x="4408" y="2455"/>
                    <a:pt x="4157" y="2734"/>
                    <a:pt x="3795" y="2818"/>
                  </a:cubicBezTo>
                  <a:cubicBezTo>
                    <a:pt x="3736" y="2830"/>
                    <a:pt x="3679" y="2835"/>
                    <a:pt x="3623" y="2835"/>
                  </a:cubicBezTo>
                  <a:cubicBezTo>
                    <a:pt x="3143" y="2835"/>
                    <a:pt x="2762" y="2428"/>
                    <a:pt x="2762" y="1953"/>
                  </a:cubicBezTo>
                  <a:cubicBezTo>
                    <a:pt x="2762" y="1758"/>
                    <a:pt x="2818" y="1563"/>
                    <a:pt x="2958" y="1395"/>
                  </a:cubicBezTo>
                  <a:lnTo>
                    <a:pt x="234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2"/>
            <p:cNvSpPr/>
            <p:nvPr/>
          </p:nvSpPr>
          <p:spPr>
            <a:xfrm rot="-5400000">
              <a:off x="2168061" y="-1575864"/>
              <a:ext cx="4730603" cy="8295224"/>
            </a:xfrm>
            <a:custGeom>
              <a:avLst/>
              <a:gdLst/>
              <a:ahLst/>
              <a:cxnLst/>
              <a:rect l="l" t="t" r="r" b="b"/>
              <a:pathLst>
                <a:path w="57473" h="77086" extrusionOk="0">
                  <a:moveTo>
                    <a:pt x="0" y="0"/>
                  </a:moveTo>
                  <a:lnTo>
                    <a:pt x="0" y="73905"/>
                  </a:lnTo>
                  <a:cubicBezTo>
                    <a:pt x="0" y="75663"/>
                    <a:pt x="1423" y="77085"/>
                    <a:pt x="3181" y="77085"/>
                  </a:cubicBezTo>
                  <a:lnTo>
                    <a:pt x="54376" y="77085"/>
                  </a:lnTo>
                  <a:cubicBezTo>
                    <a:pt x="56105" y="77085"/>
                    <a:pt x="57472" y="75691"/>
                    <a:pt x="57472" y="73989"/>
                  </a:cubicBezTo>
                  <a:lnTo>
                    <a:pt x="57472" y="0"/>
                  </a:lnTo>
                  <a:lnTo>
                    <a:pt x="54850" y="0"/>
                  </a:lnTo>
                  <a:lnTo>
                    <a:pt x="54683" y="279"/>
                  </a:lnTo>
                  <a:lnTo>
                    <a:pt x="54487" y="1284"/>
                  </a:lnTo>
                  <a:cubicBezTo>
                    <a:pt x="54571" y="1339"/>
                    <a:pt x="54738" y="1702"/>
                    <a:pt x="54738" y="1953"/>
                  </a:cubicBezTo>
                  <a:cubicBezTo>
                    <a:pt x="54738" y="2428"/>
                    <a:pt x="54336" y="2835"/>
                    <a:pt x="53851" y="2835"/>
                  </a:cubicBezTo>
                  <a:cubicBezTo>
                    <a:pt x="53794" y="2835"/>
                    <a:pt x="53737" y="2830"/>
                    <a:pt x="53678" y="2818"/>
                  </a:cubicBezTo>
                  <a:cubicBezTo>
                    <a:pt x="53343" y="2734"/>
                    <a:pt x="53064" y="2455"/>
                    <a:pt x="53009" y="2121"/>
                  </a:cubicBezTo>
                  <a:cubicBezTo>
                    <a:pt x="52897" y="1563"/>
                    <a:pt x="53315" y="1088"/>
                    <a:pt x="53846" y="1088"/>
                  </a:cubicBezTo>
                  <a:cubicBezTo>
                    <a:pt x="53873" y="1088"/>
                    <a:pt x="53957" y="251"/>
                    <a:pt x="53957" y="251"/>
                  </a:cubicBezTo>
                  <a:lnTo>
                    <a:pt x="53873" y="0"/>
                  </a:lnTo>
                  <a:lnTo>
                    <a:pt x="48824" y="0"/>
                  </a:lnTo>
                  <a:lnTo>
                    <a:pt x="48768" y="1228"/>
                  </a:lnTo>
                  <a:cubicBezTo>
                    <a:pt x="49047" y="1423"/>
                    <a:pt x="49214" y="1758"/>
                    <a:pt x="49131" y="2121"/>
                  </a:cubicBezTo>
                  <a:cubicBezTo>
                    <a:pt x="49075" y="2455"/>
                    <a:pt x="48796" y="2734"/>
                    <a:pt x="48461" y="2818"/>
                  </a:cubicBezTo>
                  <a:cubicBezTo>
                    <a:pt x="48403" y="2830"/>
                    <a:pt x="48345" y="2835"/>
                    <a:pt x="48288" y="2835"/>
                  </a:cubicBezTo>
                  <a:cubicBezTo>
                    <a:pt x="47803" y="2835"/>
                    <a:pt x="47401" y="2428"/>
                    <a:pt x="47401" y="1953"/>
                  </a:cubicBezTo>
                  <a:cubicBezTo>
                    <a:pt x="47401" y="1618"/>
                    <a:pt x="47596" y="1339"/>
                    <a:pt x="47847" y="1200"/>
                  </a:cubicBezTo>
                  <a:lnTo>
                    <a:pt x="47819" y="0"/>
                  </a:lnTo>
                  <a:lnTo>
                    <a:pt x="42323" y="0"/>
                  </a:lnTo>
                  <a:lnTo>
                    <a:pt x="42519" y="1088"/>
                  </a:lnTo>
                  <a:cubicBezTo>
                    <a:pt x="42593" y="1088"/>
                    <a:pt x="42655" y="1076"/>
                    <a:pt x="42721" y="1076"/>
                  </a:cubicBezTo>
                  <a:cubicBezTo>
                    <a:pt x="42754" y="1076"/>
                    <a:pt x="42788" y="1079"/>
                    <a:pt x="42825" y="1088"/>
                  </a:cubicBezTo>
                  <a:cubicBezTo>
                    <a:pt x="43216" y="1144"/>
                    <a:pt x="43523" y="1479"/>
                    <a:pt x="43579" y="1842"/>
                  </a:cubicBezTo>
                  <a:cubicBezTo>
                    <a:pt x="43629" y="2372"/>
                    <a:pt x="43200" y="2834"/>
                    <a:pt x="42683" y="2834"/>
                  </a:cubicBezTo>
                  <a:cubicBezTo>
                    <a:pt x="42629" y="2834"/>
                    <a:pt x="42574" y="2829"/>
                    <a:pt x="42519" y="2818"/>
                  </a:cubicBezTo>
                  <a:cubicBezTo>
                    <a:pt x="42184" y="2734"/>
                    <a:pt x="41905" y="2455"/>
                    <a:pt x="41849" y="2121"/>
                  </a:cubicBezTo>
                  <a:cubicBezTo>
                    <a:pt x="41821" y="1953"/>
                    <a:pt x="41821" y="1814"/>
                    <a:pt x="41877" y="1674"/>
                  </a:cubicBezTo>
                  <a:lnTo>
                    <a:pt x="41737" y="586"/>
                  </a:lnTo>
                  <a:lnTo>
                    <a:pt x="41319" y="0"/>
                  </a:lnTo>
                  <a:lnTo>
                    <a:pt x="37831" y="0"/>
                  </a:lnTo>
                  <a:lnTo>
                    <a:pt x="37720" y="1312"/>
                  </a:lnTo>
                  <a:cubicBezTo>
                    <a:pt x="37915" y="1507"/>
                    <a:pt x="38027" y="1814"/>
                    <a:pt x="37971" y="2121"/>
                  </a:cubicBezTo>
                  <a:cubicBezTo>
                    <a:pt x="37915" y="2455"/>
                    <a:pt x="37636" y="2734"/>
                    <a:pt x="37301" y="2818"/>
                  </a:cubicBezTo>
                  <a:cubicBezTo>
                    <a:pt x="37243" y="2830"/>
                    <a:pt x="37185" y="2835"/>
                    <a:pt x="37129" y="2835"/>
                  </a:cubicBezTo>
                  <a:cubicBezTo>
                    <a:pt x="36644" y="2835"/>
                    <a:pt x="36241" y="2428"/>
                    <a:pt x="36241" y="1953"/>
                  </a:cubicBezTo>
                  <a:cubicBezTo>
                    <a:pt x="36241" y="1674"/>
                    <a:pt x="36353" y="1451"/>
                    <a:pt x="36548" y="1284"/>
                  </a:cubicBezTo>
                  <a:lnTo>
                    <a:pt x="36576" y="0"/>
                  </a:lnTo>
                  <a:lnTo>
                    <a:pt x="31805" y="0"/>
                  </a:lnTo>
                  <a:lnTo>
                    <a:pt x="31833" y="419"/>
                  </a:lnTo>
                  <a:cubicBezTo>
                    <a:pt x="31945" y="475"/>
                    <a:pt x="32168" y="1339"/>
                    <a:pt x="32252" y="1451"/>
                  </a:cubicBezTo>
                  <a:cubicBezTo>
                    <a:pt x="32363" y="1618"/>
                    <a:pt x="32419" y="1842"/>
                    <a:pt x="32391" y="2065"/>
                  </a:cubicBezTo>
                  <a:cubicBezTo>
                    <a:pt x="32363" y="2455"/>
                    <a:pt x="32028" y="2790"/>
                    <a:pt x="31638" y="2818"/>
                  </a:cubicBezTo>
                  <a:cubicBezTo>
                    <a:pt x="31606" y="2821"/>
                    <a:pt x="31574" y="2823"/>
                    <a:pt x="31543" y="2823"/>
                  </a:cubicBezTo>
                  <a:cubicBezTo>
                    <a:pt x="31056" y="2823"/>
                    <a:pt x="30661" y="2425"/>
                    <a:pt x="30661" y="1953"/>
                  </a:cubicBezTo>
                  <a:cubicBezTo>
                    <a:pt x="30661" y="1674"/>
                    <a:pt x="30801" y="1395"/>
                    <a:pt x="31024" y="1256"/>
                  </a:cubicBezTo>
                  <a:cubicBezTo>
                    <a:pt x="31080" y="1200"/>
                    <a:pt x="30829" y="475"/>
                    <a:pt x="30885" y="363"/>
                  </a:cubicBezTo>
                  <a:lnTo>
                    <a:pt x="30801" y="0"/>
                  </a:lnTo>
                  <a:lnTo>
                    <a:pt x="26783" y="0"/>
                  </a:lnTo>
                  <a:lnTo>
                    <a:pt x="26532" y="1312"/>
                  </a:lnTo>
                  <a:cubicBezTo>
                    <a:pt x="26756" y="1507"/>
                    <a:pt x="26867" y="1786"/>
                    <a:pt x="26811" y="2121"/>
                  </a:cubicBezTo>
                  <a:cubicBezTo>
                    <a:pt x="26756" y="2455"/>
                    <a:pt x="26477" y="2734"/>
                    <a:pt x="26142" y="2818"/>
                  </a:cubicBezTo>
                  <a:cubicBezTo>
                    <a:pt x="26080" y="2830"/>
                    <a:pt x="26020" y="2835"/>
                    <a:pt x="25962" y="2835"/>
                  </a:cubicBezTo>
                  <a:cubicBezTo>
                    <a:pt x="25462" y="2835"/>
                    <a:pt x="25082" y="2428"/>
                    <a:pt x="25082" y="1953"/>
                  </a:cubicBezTo>
                  <a:cubicBezTo>
                    <a:pt x="25082" y="1618"/>
                    <a:pt x="25277" y="1312"/>
                    <a:pt x="25556" y="1172"/>
                  </a:cubicBezTo>
                  <a:lnTo>
                    <a:pt x="25500" y="0"/>
                  </a:lnTo>
                  <a:lnTo>
                    <a:pt x="21315" y="0"/>
                  </a:lnTo>
                  <a:lnTo>
                    <a:pt x="20980" y="1339"/>
                  </a:lnTo>
                  <a:cubicBezTo>
                    <a:pt x="21176" y="1535"/>
                    <a:pt x="21287" y="1814"/>
                    <a:pt x="21232" y="2121"/>
                  </a:cubicBezTo>
                  <a:cubicBezTo>
                    <a:pt x="21176" y="2455"/>
                    <a:pt x="20897" y="2734"/>
                    <a:pt x="20562" y="2818"/>
                  </a:cubicBezTo>
                  <a:cubicBezTo>
                    <a:pt x="20501" y="2830"/>
                    <a:pt x="20441" y="2835"/>
                    <a:pt x="20382" y="2835"/>
                  </a:cubicBezTo>
                  <a:cubicBezTo>
                    <a:pt x="19882" y="2835"/>
                    <a:pt x="19502" y="2428"/>
                    <a:pt x="19502" y="1953"/>
                  </a:cubicBezTo>
                  <a:cubicBezTo>
                    <a:pt x="19502" y="1646"/>
                    <a:pt x="19669" y="1339"/>
                    <a:pt x="19920" y="1200"/>
                  </a:cubicBezTo>
                  <a:lnTo>
                    <a:pt x="20395" y="0"/>
                  </a:lnTo>
                  <a:lnTo>
                    <a:pt x="15512" y="0"/>
                  </a:lnTo>
                  <a:lnTo>
                    <a:pt x="15373" y="1312"/>
                  </a:lnTo>
                  <a:cubicBezTo>
                    <a:pt x="15596" y="1507"/>
                    <a:pt x="15708" y="1786"/>
                    <a:pt x="15652" y="2121"/>
                  </a:cubicBezTo>
                  <a:cubicBezTo>
                    <a:pt x="15596" y="2455"/>
                    <a:pt x="15317" y="2734"/>
                    <a:pt x="14954" y="2818"/>
                  </a:cubicBezTo>
                  <a:cubicBezTo>
                    <a:pt x="14896" y="2830"/>
                    <a:pt x="14838" y="2835"/>
                    <a:pt x="14782" y="2835"/>
                  </a:cubicBezTo>
                  <a:cubicBezTo>
                    <a:pt x="14302" y="2835"/>
                    <a:pt x="13922" y="2428"/>
                    <a:pt x="13922" y="1953"/>
                  </a:cubicBezTo>
                  <a:cubicBezTo>
                    <a:pt x="13922" y="1674"/>
                    <a:pt x="14034" y="1451"/>
                    <a:pt x="14229" y="1284"/>
                  </a:cubicBezTo>
                  <a:lnTo>
                    <a:pt x="14034" y="0"/>
                  </a:lnTo>
                  <a:lnTo>
                    <a:pt x="10239" y="0"/>
                  </a:lnTo>
                  <a:lnTo>
                    <a:pt x="9765" y="1256"/>
                  </a:lnTo>
                  <a:cubicBezTo>
                    <a:pt x="9988" y="1451"/>
                    <a:pt x="10128" y="1730"/>
                    <a:pt x="10072" y="2065"/>
                  </a:cubicBezTo>
                  <a:cubicBezTo>
                    <a:pt x="10044" y="2455"/>
                    <a:pt x="9709" y="2790"/>
                    <a:pt x="9319" y="2818"/>
                  </a:cubicBezTo>
                  <a:cubicBezTo>
                    <a:pt x="9287" y="2821"/>
                    <a:pt x="9255" y="2823"/>
                    <a:pt x="9224" y="2823"/>
                  </a:cubicBezTo>
                  <a:cubicBezTo>
                    <a:pt x="8736" y="2823"/>
                    <a:pt x="8342" y="2425"/>
                    <a:pt x="8342" y="1953"/>
                  </a:cubicBezTo>
                  <a:cubicBezTo>
                    <a:pt x="8342" y="1702"/>
                    <a:pt x="8426" y="1507"/>
                    <a:pt x="8593" y="1339"/>
                  </a:cubicBezTo>
                  <a:lnTo>
                    <a:pt x="8342" y="0"/>
                  </a:lnTo>
                  <a:lnTo>
                    <a:pt x="3990" y="0"/>
                  </a:lnTo>
                  <a:lnTo>
                    <a:pt x="4157" y="1256"/>
                  </a:lnTo>
                  <a:cubicBezTo>
                    <a:pt x="4408" y="1451"/>
                    <a:pt x="4548" y="1758"/>
                    <a:pt x="4492" y="2121"/>
                  </a:cubicBezTo>
                  <a:cubicBezTo>
                    <a:pt x="4408" y="2455"/>
                    <a:pt x="4157" y="2734"/>
                    <a:pt x="3795" y="2818"/>
                  </a:cubicBezTo>
                  <a:cubicBezTo>
                    <a:pt x="3736" y="2830"/>
                    <a:pt x="3679" y="2835"/>
                    <a:pt x="3623" y="2835"/>
                  </a:cubicBezTo>
                  <a:cubicBezTo>
                    <a:pt x="3143" y="2835"/>
                    <a:pt x="2762" y="2428"/>
                    <a:pt x="2762" y="1953"/>
                  </a:cubicBezTo>
                  <a:cubicBezTo>
                    <a:pt x="2762" y="1758"/>
                    <a:pt x="2818" y="1563"/>
                    <a:pt x="2958" y="1395"/>
                  </a:cubicBezTo>
                  <a:lnTo>
                    <a:pt x="234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0" name="Google Shape;80;p2"/>
          <p:cNvSpPr txBox="1">
            <a:spLocks noGrp="1"/>
          </p:cNvSpPr>
          <p:nvPr>
            <p:ph type="ctrTitle"/>
          </p:nvPr>
        </p:nvSpPr>
        <p:spPr>
          <a:xfrm>
            <a:off x="1575600" y="985900"/>
            <a:ext cx="5992800" cy="2502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3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81" name="Google Shape;81;p2"/>
          <p:cNvSpPr txBox="1">
            <a:spLocks noGrp="1"/>
          </p:cNvSpPr>
          <p:nvPr>
            <p:ph type="subTitle" idx="1"/>
          </p:nvPr>
        </p:nvSpPr>
        <p:spPr>
          <a:xfrm>
            <a:off x="2307600" y="3591338"/>
            <a:ext cx="4528800" cy="47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_AND_TWO_COLUMNS_2">
    <p:spTree>
      <p:nvGrpSpPr>
        <p:cNvPr id="1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5" name="Google Shape;545;p13"/>
          <p:cNvGrpSpPr/>
          <p:nvPr/>
        </p:nvGrpSpPr>
        <p:grpSpPr>
          <a:xfrm rot="-1157903">
            <a:off x="-615639" y="-224693"/>
            <a:ext cx="2785218" cy="804778"/>
            <a:chOff x="4314275" y="3002400"/>
            <a:chExt cx="1825625" cy="527475"/>
          </a:xfrm>
        </p:grpSpPr>
        <p:sp>
          <p:nvSpPr>
            <p:cNvPr id="546" name="Google Shape;546;p13"/>
            <p:cNvSpPr/>
            <p:nvPr/>
          </p:nvSpPr>
          <p:spPr>
            <a:xfrm>
              <a:off x="5996650" y="3489625"/>
              <a:ext cx="35350" cy="26475"/>
            </a:xfrm>
            <a:custGeom>
              <a:avLst/>
              <a:gdLst/>
              <a:ahLst/>
              <a:cxnLst/>
              <a:rect l="l" t="t" r="r" b="b"/>
              <a:pathLst>
                <a:path w="1414" h="1059" extrusionOk="0">
                  <a:moveTo>
                    <a:pt x="1413" y="753"/>
                  </a:moveTo>
                  <a:lnTo>
                    <a:pt x="1210" y="0"/>
                  </a:lnTo>
                  <a:cubicBezTo>
                    <a:pt x="1110" y="28"/>
                    <a:pt x="1010" y="52"/>
                    <a:pt x="908" y="78"/>
                  </a:cubicBezTo>
                  <a:lnTo>
                    <a:pt x="606" y="154"/>
                  </a:lnTo>
                  <a:cubicBezTo>
                    <a:pt x="581" y="162"/>
                    <a:pt x="555" y="168"/>
                    <a:pt x="531" y="173"/>
                  </a:cubicBezTo>
                  <a:lnTo>
                    <a:pt x="455" y="190"/>
                  </a:lnTo>
                  <a:lnTo>
                    <a:pt x="303" y="225"/>
                  </a:lnTo>
                  <a:cubicBezTo>
                    <a:pt x="201" y="248"/>
                    <a:pt x="101" y="272"/>
                    <a:pt x="0" y="294"/>
                  </a:cubicBezTo>
                  <a:lnTo>
                    <a:pt x="165" y="1058"/>
                  </a:lnTo>
                  <a:cubicBezTo>
                    <a:pt x="269" y="1035"/>
                    <a:pt x="373" y="1011"/>
                    <a:pt x="479" y="986"/>
                  </a:cubicBezTo>
                  <a:lnTo>
                    <a:pt x="636" y="950"/>
                  </a:lnTo>
                  <a:lnTo>
                    <a:pt x="714" y="932"/>
                  </a:lnTo>
                  <a:cubicBezTo>
                    <a:pt x="740" y="925"/>
                    <a:pt x="766" y="920"/>
                    <a:pt x="792" y="913"/>
                  </a:cubicBezTo>
                  <a:lnTo>
                    <a:pt x="1102" y="834"/>
                  </a:lnTo>
                  <a:cubicBezTo>
                    <a:pt x="1206" y="808"/>
                    <a:pt x="1310" y="783"/>
                    <a:pt x="1413" y="75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13"/>
            <p:cNvSpPr/>
            <p:nvPr/>
          </p:nvSpPr>
          <p:spPr>
            <a:xfrm>
              <a:off x="6050700" y="3472725"/>
              <a:ext cx="36225" cy="28650"/>
            </a:xfrm>
            <a:custGeom>
              <a:avLst/>
              <a:gdLst/>
              <a:ahLst/>
              <a:cxnLst/>
              <a:rect l="l" t="t" r="r" b="b"/>
              <a:pathLst>
                <a:path w="1449" h="1146" extrusionOk="0">
                  <a:moveTo>
                    <a:pt x="1448" y="733"/>
                  </a:moveTo>
                  <a:lnTo>
                    <a:pt x="1181" y="0"/>
                  </a:lnTo>
                  <a:lnTo>
                    <a:pt x="1108" y="28"/>
                  </a:lnTo>
                  <a:lnTo>
                    <a:pt x="1035" y="54"/>
                  </a:lnTo>
                  <a:lnTo>
                    <a:pt x="887" y="106"/>
                  </a:lnTo>
                  <a:lnTo>
                    <a:pt x="594" y="209"/>
                  </a:lnTo>
                  <a:cubicBezTo>
                    <a:pt x="495" y="241"/>
                    <a:pt x="396" y="273"/>
                    <a:pt x="297" y="304"/>
                  </a:cubicBezTo>
                  <a:lnTo>
                    <a:pt x="148" y="353"/>
                  </a:lnTo>
                  <a:cubicBezTo>
                    <a:pt x="99" y="369"/>
                    <a:pt x="49" y="386"/>
                    <a:pt x="0" y="400"/>
                  </a:cubicBezTo>
                  <a:lnTo>
                    <a:pt x="233" y="1146"/>
                  </a:lnTo>
                  <a:cubicBezTo>
                    <a:pt x="285" y="1131"/>
                    <a:pt x="334" y="1113"/>
                    <a:pt x="386" y="1096"/>
                  </a:cubicBezTo>
                  <a:lnTo>
                    <a:pt x="538" y="1047"/>
                  </a:lnTo>
                  <a:cubicBezTo>
                    <a:pt x="640" y="1012"/>
                    <a:pt x="743" y="980"/>
                    <a:pt x="844" y="947"/>
                  </a:cubicBezTo>
                  <a:lnTo>
                    <a:pt x="1147" y="840"/>
                  </a:lnTo>
                  <a:lnTo>
                    <a:pt x="1298" y="787"/>
                  </a:lnTo>
                  <a:lnTo>
                    <a:pt x="1374" y="76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13"/>
            <p:cNvSpPr/>
            <p:nvPr/>
          </p:nvSpPr>
          <p:spPr>
            <a:xfrm>
              <a:off x="6103125" y="3451300"/>
              <a:ext cx="36775" cy="30575"/>
            </a:xfrm>
            <a:custGeom>
              <a:avLst/>
              <a:gdLst/>
              <a:ahLst/>
              <a:cxnLst/>
              <a:rect l="l" t="t" r="r" b="b"/>
              <a:pathLst>
                <a:path w="1471" h="1223" extrusionOk="0">
                  <a:moveTo>
                    <a:pt x="1470" y="707"/>
                  </a:moveTo>
                  <a:lnTo>
                    <a:pt x="1140" y="1"/>
                  </a:lnTo>
                  <a:cubicBezTo>
                    <a:pt x="1093" y="24"/>
                    <a:pt x="1046" y="45"/>
                    <a:pt x="997" y="66"/>
                  </a:cubicBezTo>
                  <a:lnTo>
                    <a:pt x="856" y="130"/>
                  </a:lnTo>
                  <a:lnTo>
                    <a:pt x="573" y="259"/>
                  </a:lnTo>
                  <a:lnTo>
                    <a:pt x="286" y="381"/>
                  </a:lnTo>
                  <a:lnTo>
                    <a:pt x="143" y="442"/>
                  </a:lnTo>
                  <a:lnTo>
                    <a:pt x="71" y="472"/>
                  </a:lnTo>
                  <a:cubicBezTo>
                    <a:pt x="48" y="483"/>
                    <a:pt x="23" y="492"/>
                    <a:pt x="0" y="500"/>
                  </a:cubicBezTo>
                  <a:lnTo>
                    <a:pt x="297" y="1223"/>
                  </a:lnTo>
                  <a:cubicBezTo>
                    <a:pt x="321" y="1212"/>
                    <a:pt x="346" y="1203"/>
                    <a:pt x="371" y="1193"/>
                  </a:cubicBezTo>
                  <a:lnTo>
                    <a:pt x="445" y="1161"/>
                  </a:lnTo>
                  <a:lnTo>
                    <a:pt x="591" y="1099"/>
                  </a:lnTo>
                  <a:lnTo>
                    <a:pt x="887" y="973"/>
                  </a:lnTo>
                  <a:lnTo>
                    <a:pt x="1180" y="841"/>
                  </a:lnTo>
                  <a:lnTo>
                    <a:pt x="1325" y="774"/>
                  </a:lnTo>
                  <a:cubicBezTo>
                    <a:pt x="1372" y="752"/>
                    <a:pt x="1422" y="731"/>
                    <a:pt x="1470" y="70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13"/>
            <p:cNvSpPr/>
            <p:nvPr/>
          </p:nvSpPr>
          <p:spPr>
            <a:xfrm>
              <a:off x="5828575" y="3508875"/>
              <a:ext cx="32525" cy="21000"/>
            </a:xfrm>
            <a:custGeom>
              <a:avLst/>
              <a:gdLst/>
              <a:ahLst/>
              <a:cxnLst/>
              <a:rect l="l" t="t" r="r" b="b"/>
              <a:pathLst>
                <a:path w="1301" h="840" extrusionOk="0">
                  <a:moveTo>
                    <a:pt x="1286" y="840"/>
                  </a:moveTo>
                  <a:lnTo>
                    <a:pt x="1301" y="59"/>
                  </a:lnTo>
                  <a:lnTo>
                    <a:pt x="990" y="51"/>
                  </a:lnTo>
                  <a:lnTo>
                    <a:pt x="679" y="38"/>
                  </a:lnTo>
                  <a:cubicBezTo>
                    <a:pt x="575" y="34"/>
                    <a:pt x="472" y="28"/>
                    <a:pt x="369" y="21"/>
                  </a:cubicBezTo>
                  <a:cubicBezTo>
                    <a:pt x="266" y="14"/>
                    <a:pt x="162" y="9"/>
                    <a:pt x="60" y="1"/>
                  </a:cubicBezTo>
                  <a:lnTo>
                    <a:pt x="0" y="778"/>
                  </a:lnTo>
                  <a:cubicBezTo>
                    <a:pt x="108" y="788"/>
                    <a:pt x="214" y="793"/>
                    <a:pt x="322" y="800"/>
                  </a:cubicBezTo>
                  <a:cubicBezTo>
                    <a:pt x="429" y="808"/>
                    <a:pt x="536" y="815"/>
                    <a:pt x="644" y="819"/>
                  </a:cubicBezTo>
                  <a:lnTo>
                    <a:pt x="966" y="832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13"/>
            <p:cNvSpPr/>
            <p:nvPr/>
          </p:nvSpPr>
          <p:spPr>
            <a:xfrm>
              <a:off x="5885750" y="3508675"/>
              <a:ext cx="32625" cy="21125"/>
            </a:xfrm>
            <a:custGeom>
              <a:avLst/>
              <a:gdLst/>
              <a:ahLst/>
              <a:cxnLst/>
              <a:rect l="l" t="t" r="r" b="b"/>
              <a:pathLst>
                <a:path w="1305" h="845" extrusionOk="0">
                  <a:moveTo>
                    <a:pt x="1305" y="779"/>
                  </a:moveTo>
                  <a:lnTo>
                    <a:pt x="1243" y="0"/>
                  </a:lnTo>
                  <a:cubicBezTo>
                    <a:pt x="830" y="32"/>
                    <a:pt x="415" y="52"/>
                    <a:pt x="1" y="64"/>
                  </a:cubicBezTo>
                  <a:lnTo>
                    <a:pt x="20" y="845"/>
                  </a:lnTo>
                  <a:cubicBezTo>
                    <a:pt x="450" y="833"/>
                    <a:pt x="878" y="811"/>
                    <a:pt x="1305" y="7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13"/>
            <p:cNvSpPr/>
            <p:nvPr/>
          </p:nvSpPr>
          <p:spPr>
            <a:xfrm>
              <a:off x="5941225" y="3501750"/>
              <a:ext cx="34125" cy="23975"/>
            </a:xfrm>
            <a:custGeom>
              <a:avLst/>
              <a:gdLst/>
              <a:ahLst/>
              <a:cxnLst/>
              <a:rect l="l" t="t" r="r" b="b"/>
              <a:pathLst>
                <a:path w="1365" h="959" extrusionOk="0">
                  <a:moveTo>
                    <a:pt x="1365" y="770"/>
                  </a:moveTo>
                  <a:lnTo>
                    <a:pt x="1231" y="0"/>
                  </a:lnTo>
                  <a:cubicBezTo>
                    <a:pt x="1130" y="19"/>
                    <a:pt x="1027" y="34"/>
                    <a:pt x="924" y="50"/>
                  </a:cubicBezTo>
                  <a:lnTo>
                    <a:pt x="617" y="99"/>
                  </a:lnTo>
                  <a:cubicBezTo>
                    <a:pt x="591" y="102"/>
                    <a:pt x="567" y="107"/>
                    <a:pt x="541" y="111"/>
                  </a:cubicBezTo>
                  <a:lnTo>
                    <a:pt x="464" y="121"/>
                  </a:lnTo>
                  <a:lnTo>
                    <a:pt x="309" y="142"/>
                  </a:lnTo>
                  <a:cubicBezTo>
                    <a:pt x="206" y="154"/>
                    <a:pt x="104" y="171"/>
                    <a:pt x="1" y="183"/>
                  </a:cubicBezTo>
                  <a:lnTo>
                    <a:pt x="94" y="958"/>
                  </a:lnTo>
                  <a:cubicBezTo>
                    <a:pt x="201" y="945"/>
                    <a:pt x="307" y="930"/>
                    <a:pt x="413" y="917"/>
                  </a:cubicBezTo>
                  <a:lnTo>
                    <a:pt x="572" y="896"/>
                  </a:lnTo>
                  <a:lnTo>
                    <a:pt x="651" y="885"/>
                  </a:lnTo>
                  <a:cubicBezTo>
                    <a:pt x="678" y="881"/>
                    <a:pt x="705" y="878"/>
                    <a:pt x="731" y="874"/>
                  </a:cubicBezTo>
                  <a:lnTo>
                    <a:pt x="1048" y="824"/>
                  </a:lnTo>
                  <a:cubicBezTo>
                    <a:pt x="1153" y="803"/>
                    <a:pt x="1261" y="789"/>
                    <a:pt x="1365" y="7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13"/>
            <p:cNvSpPr/>
            <p:nvPr/>
          </p:nvSpPr>
          <p:spPr>
            <a:xfrm>
              <a:off x="5661000" y="3468850"/>
              <a:ext cx="36650" cy="30075"/>
            </a:xfrm>
            <a:custGeom>
              <a:avLst/>
              <a:gdLst/>
              <a:ahLst/>
              <a:cxnLst/>
              <a:rect l="l" t="t" r="r" b="b"/>
              <a:pathLst>
                <a:path w="1466" h="1203" extrusionOk="0">
                  <a:moveTo>
                    <a:pt x="1193" y="1203"/>
                  </a:moveTo>
                  <a:lnTo>
                    <a:pt x="1465" y="472"/>
                  </a:lnTo>
                  <a:lnTo>
                    <a:pt x="1177" y="361"/>
                  </a:lnTo>
                  <a:cubicBezTo>
                    <a:pt x="1128" y="343"/>
                    <a:pt x="1080" y="323"/>
                    <a:pt x="1033" y="303"/>
                  </a:cubicBezTo>
                  <a:lnTo>
                    <a:pt x="890" y="245"/>
                  </a:lnTo>
                  <a:lnTo>
                    <a:pt x="747" y="187"/>
                  </a:lnTo>
                  <a:cubicBezTo>
                    <a:pt x="700" y="167"/>
                    <a:pt x="653" y="145"/>
                    <a:pt x="605" y="125"/>
                  </a:cubicBezTo>
                  <a:lnTo>
                    <a:pt x="465" y="63"/>
                  </a:lnTo>
                  <a:lnTo>
                    <a:pt x="394" y="32"/>
                  </a:lnTo>
                  <a:lnTo>
                    <a:pt x="324" y="0"/>
                  </a:lnTo>
                  <a:lnTo>
                    <a:pt x="0" y="711"/>
                  </a:lnTo>
                  <a:cubicBezTo>
                    <a:pt x="24" y="723"/>
                    <a:pt x="49" y="733"/>
                    <a:pt x="74" y="745"/>
                  </a:cubicBezTo>
                  <a:lnTo>
                    <a:pt x="148" y="777"/>
                  </a:lnTo>
                  <a:lnTo>
                    <a:pt x="297" y="843"/>
                  </a:lnTo>
                  <a:cubicBezTo>
                    <a:pt x="346" y="864"/>
                    <a:pt x="396" y="886"/>
                    <a:pt x="445" y="907"/>
                  </a:cubicBezTo>
                  <a:lnTo>
                    <a:pt x="595" y="969"/>
                  </a:lnTo>
                  <a:lnTo>
                    <a:pt x="745" y="1030"/>
                  </a:lnTo>
                  <a:cubicBezTo>
                    <a:pt x="794" y="1051"/>
                    <a:pt x="844" y="1072"/>
                    <a:pt x="893" y="108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13"/>
            <p:cNvSpPr/>
            <p:nvPr/>
          </p:nvSpPr>
          <p:spPr>
            <a:xfrm>
              <a:off x="5715050" y="3488500"/>
              <a:ext cx="35650" cy="27175"/>
            </a:xfrm>
            <a:custGeom>
              <a:avLst/>
              <a:gdLst/>
              <a:ahLst/>
              <a:cxnLst/>
              <a:rect l="l" t="t" r="r" b="b"/>
              <a:pathLst>
                <a:path w="1426" h="1087" extrusionOk="0">
                  <a:moveTo>
                    <a:pt x="1244" y="1086"/>
                  </a:moveTo>
                  <a:lnTo>
                    <a:pt x="1425" y="326"/>
                  </a:lnTo>
                  <a:lnTo>
                    <a:pt x="1349" y="309"/>
                  </a:lnTo>
                  <a:lnTo>
                    <a:pt x="1274" y="290"/>
                  </a:lnTo>
                  <a:lnTo>
                    <a:pt x="1124" y="251"/>
                  </a:lnTo>
                  <a:lnTo>
                    <a:pt x="974" y="214"/>
                  </a:lnTo>
                  <a:cubicBezTo>
                    <a:pt x="925" y="201"/>
                    <a:pt x="875" y="187"/>
                    <a:pt x="824" y="173"/>
                  </a:cubicBezTo>
                  <a:cubicBezTo>
                    <a:pt x="725" y="146"/>
                    <a:pt x="625" y="119"/>
                    <a:pt x="527" y="90"/>
                  </a:cubicBezTo>
                  <a:lnTo>
                    <a:pt x="231" y="0"/>
                  </a:lnTo>
                  <a:lnTo>
                    <a:pt x="1" y="746"/>
                  </a:lnTo>
                  <a:lnTo>
                    <a:pt x="309" y="840"/>
                  </a:lnTo>
                  <a:cubicBezTo>
                    <a:pt x="412" y="870"/>
                    <a:pt x="516" y="897"/>
                    <a:pt x="620" y="927"/>
                  </a:cubicBezTo>
                  <a:cubicBezTo>
                    <a:pt x="672" y="942"/>
                    <a:pt x="723" y="957"/>
                    <a:pt x="775" y="970"/>
                  </a:cubicBezTo>
                  <a:lnTo>
                    <a:pt x="932" y="1009"/>
                  </a:lnTo>
                  <a:lnTo>
                    <a:pt x="1088" y="1048"/>
                  </a:lnTo>
                  <a:lnTo>
                    <a:pt x="1166" y="1068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13"/>
            <p:cNvSpPr/>
            <p:nvPr/>
          </p:nvSpPr>
          <p:spPr>
            <a:xfrm>
              <a:off x="5770975" y="3501725"/>
              <a:ext cx="34200" cy="24050"/>
            </a:xfrm>
            <a:custGeom>
              <a:avLst/>
              <a:gdLst/>
              <a:ahLst/>
              <a:cxnLst/>
              <a:rect l="l" t="t" r="r" b="b"/>
              <a:pathLst>
                <a:path w="1368" h="962" extrusionOk="0">
                  <a:moveTo>
                    <a:pt x="1273" y="961"/>
                  </a:moveTo>
                  <a:lnTo>
                    <a:pt x="1367" y="188"/>
                  </a:lnTo>
                  <a:lnTo>
                    <a:pt x="1214" y="169"/>
                  </a:lnTo>
                  <a:cubicBezTo>
                    <a:pt x="1163" y="163"/>
                    <a:pt x="1111" y="154"/>
                    <a:pt x="1060" y="148"/>
                  </a:cubicBezTo>
                  <a:cubicBezTo>
                    <a:pt x="958" y="134"/>
                    <a:pt x="856" y="120"/>
                    <a:pt x="753" y="104"/>
                  </a:cubicBezTo>
                  <a:cubicBezTo>
                    <a:pt x="549" y="70"/>
                    <a:pt x="345" y="39"/>
                    <a:pt x="142" y="0"/>
                  </a:cubicBezTo>
                  <a:lnTo>
                    <a:pt x="0" y="768"/>
                  </a:lnTo>
                  <a:cubicBezTo>
                    <a:pt x="211" y="809"/>
                    <a:pt x="423" y="842"/>
                    <a:pt x="635" y="876"/>
                  </a:cubicBezTo>
                  <a:cubicBezTo>
                    <a:pt x="742" y="892"/>
                    <a:pt x="847" y="905"/>
                    <a:pt x="954" y="922"/>
                  </a:cubicBezTo>
                  <a:cubicBezTo>
                    <a:pt x="1007" y="929"/>
                    <a:pt x="1060" y="937"/>
                    <a:pt x="1112" y="94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13"/>
            <p:cNvSpPr/>
            <p:nvPr/>
          </p:nvSpPr>
          <p:spPr>
            <a:xfrm>
              <a:off x="5523475" y="3369525"/>
              <a:ext cx="35550" cy="36550"/>
            </a:xfrm>
            <a:custGeom>
              <a:avLst/>
              <a:gdLst/>
              <a:ahLst/>
              <a:cxnLst/>
              <a:rect l="l" t="t" r="r" b="b"/>
              <a:pathLst>
                <a:path w="1422" h="1462" extrusionOk="0">
                  <a:moveTo>
                    <a:pt x="863" y="1462"/>
                  </a:moveTo>
                  <a:lnTo>
                    <a:pt x="1422" y="916"/>
                  </a:lnTo>
                  <a:lnTo>
                    <a:pt x="1211" y="692"/>
                  </a:lnTo>
                  <a:lnTo>
                    <a:pt x="1157" y="637"/>
                  </a:lnTo>
                  <a:lnTo>
                    <a:pt x="1131" y="609"/>
                  </a:lnTo>
                  <a:lnTo>
                    <a:pt x="1105" y="580"/>
                  </a:lnTo>
                  <a:lnTo>
                    <a:pt x="1004" y="465"/>
                  </a:lnTo>
                  <a:lnTo>
                    <a:pt x="902" y="351"/>
                  </a:lnTo>
                  <a:lnTo>
                    <a:pt x="852" y="294"/>
                  </a:lnTo>
                  <a:lnTo>
                    <a:pt x="802" y="235"/>
                  </a:lnTo>
                  <a:lnTo>
                    <a:pt x="604" y="0"/>
                  </a:lnTo>
                  <a:lnTo>
                    <a:pt x="0" y="495"/>
                  </a:lnTo>
                  <a:lnTo>
                    <a:pt x="209" y="743"/>
                  </a:lnTo>
                  <a:lnTo>
                    <a:pt x="261" y="805"/>
                  </a:lnTo>
                  <a:lnTo>
                    <a:pt x="314" y="865"/>
                  </a:lnTo>
                  <a:lnTo>
                    <a:pt x="422" y="986"/>
                  </a:lnTo>
                  <a:lnTo>
                    <a:pt x="529" y="1108"/>
                  </a:lnTo>
                  <a:lnTo>
                    <a:pt x="556" y="1137"/>
                  </a:lnTo>
                  <a:lnTo>
                    <a:pt x="584" y="1167"/>
                  </a:lnTo>
                  <a:lnTo>
                    <a:pt x="640" y="1226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13"/>
            <p:cNvSpPr/>
            <p:nvPr/>
          </p:nvSpPr>
          <p:spPr>
            <a:xfrm>
              <a:off x="5563675" y="3409225"/>
              <a:ext cx="36725" cy="35025"/>
            </a:xfrm>
            <a:custGeom>
              <a:avLst/>
              <a:gdLst/>
              <a:ahLst/>
              <a:cxnLst/>
              <a:rect l="l" t="t" r="r" b="b"/>
              <a:pathLst>
                <a:path w="1469" h="1401" extrusionOk="0">
                  <a:moveTo>
                    <a:pt x="1004" y="1400"/>
                  </a:moveTo>
                  <a:lnTo>
                    <a:pt x="1468" y="772"/>
                  </a:lnTo>
                  <a:cubicBezTo>
                    <a:pt x="1385" y="714"/>
                    <a:pt x="1306" y="651"/>
                    <a:pt x="1225" y="588"/>
                  </a:cubicBezTo>
                  <a:lnTo>
                    <a:pt x="1104" y="494"/>
                  </a:lnTo>
                  <a:cubicBezTo>
                    <a:pt x="1084" y="479"/>
                    <a:pt x="1063" y="463"/>
                    <a:pt x="1043" y="448"/>
                  </a:cubicBezTo>
                  <a:lnTo>
                    <a:pt x="985" y="398"/>
                  </a:lnTo>
                  <a:lnTo>
                    <a:pt x="750" y="203"/>
                  </a:lnTo>
                  <a:cubicBezTo>
                    <a:pt x="730" y="187"/>
                    <a:pt x="710" y="169"/>
                    <a:pt x="691" y="153"/>
                  </a:cubicBezTo>
                  <a:lnTo>
                    <a:pt x="634" y="102"/>
                  </a:lnTo>
                  <a:lnTo>
                    <a:pt x="520" y="1"/>
                  </a:lnTo>
                  <a:lnTo>
                    <a:pt x="0" y="584"/>
                  </a:lnTo>
                  <a:lnTo>
                    <a:pt x="121" y="691"/>
                  </a:lnTo>
                  <a:lnTo>
                    <a:pt x="182" y="744"/>
                  </a:lnTo>
                  <a:cubicBezTo>
                    <a:pt x="203" y="762"/>
                    <a:pt x="223" y="781"/>
                    <a:pt x="244" y="797"/>
                  </a:cubicBezTo>
                  <a:lnTo>
                    <a:pt x="494" y="1005"/>
                  </a:lnTo>
                  <a:lnTo>
                    <a:pt x="556" y="1057"/>
                  </a:lnTo>
                  <a:cubicBezTo>
                    <a:pt x="577" y="1073"/>
                    <a:pt x="599" y="1090"/>
                    <a:pt x="620" y="1106"/>
                  </a:cubicBezTo>
                  <a:lnTo>
                    <a:pt x="747" y="1205"/>
                  </a:lnTo>
                  <a:cubicBezTo>
                    <a:pt x="832" y="1270"/>
                    <a:pt x="916" y="1337"/>
                    <a:pt x="1004" y="140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13"/>
            <p:cNvSpPr/>
            <p:nvPr/>
          </p:nvSpPr>
          <p:spPr>
            <a:xfrm>
              <a:off x="5609825" y="3442250"/>
              <a:ext cx="37050" cy="32775"/>
            </a:xfrm>
            <a:custGeom>
              <a:avLst/>
              <a:gdLst/>
              <a:ahLst/>
              <a:cxnLst/>
              <a:rect l="l" t="t" r="r" b="b"/>
              <a:pathLst>
                <a:path w="1482" h="1311" extrusionOk="0">
                  <a:moveTo>
                    <a:pt x="1113" y="1310"/>
                  </a:moveTo>
                  <a:lnTo>
                    <a:pt x="1482" y="622"/>
                  </a:lnTo>
                  <a:lnTo>
                    <a:pt x="1346" y="549"/>
                  </a:lnTo>
                  <a:cubicBezTo>
                    <a:pt x="1325" y="537"/>
                    <a:pt x="1301" y="526"/>
                    <a:pt x="1279" y="512"/>
                  </a:cubicBezTo>
                  <a:lnTo>
                    <a:pt x="1212" y="475"/>
                  </a:lnTo>
                  <a:lnTo>
                    <a:pt x="946" y="323"/>
                  </a:lnTo>
                  <a:cubicBezTo>
                    <a:pt x="857" y="271"/>
                    <a:pt x="770" y="216"/>
                    <a:pt x="682" y="164"/>
                  </a:cubicBezTo>
                  <a:cubicBezTo>
                    <a:pt x="638" y="137"/>
                    <a:pt x="594" y="112"/>
                    <a:pt x="551" y="82"/>
                  </a:cubicBezTo>
                  <a:lnTo>
                    <a:pt x="422" y="0"/>
                  </a:lnTo>
                  <a:lnTo>
                    <a:pt x="0" y="657"/>
                  </a:lnTo>
                  <a:lnTo>
                    <a:pt x="135" y="745"/>
                  </a:lnTo>
                  <a:cubicBezTo>
                    <a:pt x="181" y="773"/>
                    <a:pt x="228" y="800"/>
                    <a:pt x="274" y="829"/>
                  </a:cubicBezTo>
                  <a:cubicBezTo>
                    <a:pt x="367" y="885"/>
                    <a:pt x="457" y="940"/>
                    <a:pt x="551" y="996"/>
                  </a:cubicBezTo>
                  <a:lnTo>
                    <a:pt x="832" y="1155"/>
                  </a:lnTo>
                  <a:lnTo>
                    <a:pt x="903" y="1195"/>
                  </a:lnTo>
                  <a:cubicBezTo>
                    <a:pt x="926" y="1209"/>
                    <a:pt x="950" y="1222"/>
                    <a:pt x="974" y="123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13"/>
            <p:cNvSpPr/>
            <p:nvPr/>
          </p:nvSpPr>
          <p:spPr>
            <a:xfrm>
              <a:off x="5450300" y="3221950"/>
              <a:ext cx="26025" cy="35000"/>
            </a:xfrm>
            <a:custGeom>
              <a:avLst/>
              <a:gdLst/>
              <a:ahLst/>
              <a:cxnLst/>
              <a:rect l="l" t="t" r="r" b="b"/>
              <a:pathLst>
                <a:path w="1041" h="1400" extrusionOk="0">
                  <a:moveTo>
                    <a:pt x="289" y="1400"/>
                  </a:moveTo>
                  <a:lnTo>
                    <a:pt x="1041" y="1187"/>
                  </a:lnTo>
                  <a:lnTo>
                    <a:pt x="1018" y="1115"/>
                  </a:lnTo>
                  <a:lnTo>
                    <a:pt x="999" y="1041"/>
                  </a:lnTo>
                  <a:lnTo>
                    <a:pt x="961" y="894"/>
                  </a:lnTo>
                  <a:lnTo>
                    <a:pt x="923" y="746"/>
                  </a:lnTo>
                  <a:cubicBezTo>
                    <a:pt x="917" y="722"/>
                    <a:pt x="912" y="697"/>
                    <a:pt x="906" y="672"/>
                  </a:cubicBezTo>
                  <a:lnTo>
                    <a:pt x="890" y="598"/>
                  </a:lnTo>
                  <a:cubicBezTo>
                    <a:pt x="867" y="499"/>
                    <a:pt x="845" y="400"/>
                    <a:pt x="824" y="300"/>
                  </a:cubicBezTo>
                  <a:lnTo>
                    <a:pt x="770" y="0"/>
                  </a:lnTo>
                  <a:lnTo>
                    <a:pt x="1" y="134"/>
                  </a:lnTo>
                  <a:lnTo>
                    <a:pt x="59" y="453"/>
                  </a:lnTo>
                  <a:cubicBezTo>
                    <a:pt x="81" y="561"/>
                    <a:pt x="106" y="666"/>
                    <a:pt x="128" y="771"/>
                  </a:cubicBezTo>
                  <a:lnTo>
                    <a:pt x="145" y="850"/>
                  </a:lnTo>
                  <a:cubicBezTo>
                    <a:pt x="152" y="876"/>
                    <a:pt x="157" y="904"/>
                    <a:pt x="163" y="930"/>
                  </a:cubicBezTo>
                  <a:lnTo>
                    <a:pt x="204" y="1087"/>
                  </a:lnTo>
                  <a:lnTo>
                    <a:pt x="244" y="1245"/>
                  </a:lnTo>
                  <a:lnTo>
                    <a:pt x="265" y="1323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13"/>
            <p:cNvSpPr/>
            <p:nvPr/>
          </p:nvSpPr>
          <p:spPr>
            <a:xfrm>
              <a:off x="5465525" y="3274625"/>
              <a:ext cx="30350" cy="36625"/>
            </a:xfrm>
            <a:custGeom>
              <a:avLst/>
              <a:gdLst/>
              <a:ahLst/>
              <a:cxnLst/>
              <a:rect l="l" t="t" r="r" b="b"/>
              <a:pathLst>
                <a:path w="1214" h="1465" extrusionOk="0">
                  <a:moveTo>
                    <a:pt x="511" y="1465"/>
                  </a:moveTo>
                  <a:lnTo>
                    <a:pt x="1214" y="1123"/>
                  </a:lnTo>
                  <a:cubicBezTo>
                    <a:pt x="1121" y="941"/>
                    <a:pt x="1043" y="754"/>
                    <a:pt x="959" y="568"/>
                  </a:cubicBezTo>
                  <a:lnTo>
                    <a:pt x="843" y="285"/>
                  </a:lnTo>
                  <a:lnTo>
                    <a:pt x="814" y="215"/>
                  </a:lnTo>
                  <a:cubicBezTo>
                    <a:pt x="809" y="204"/>
                    <a:pt x="803" y="191"/>
                    <a:pt x="799" y="180"/>
                  </a:cubicBezTo>
                  <a:lnTo>
                    <a:pt x="787" y="144"/>
                  </a:lnTo>
                  <a:lnTo>
                    <a:pt x="733" y="1"/>
                  </a:lnTo>
                  <a:lnTo>
                    <a:pt x="1" y="273"/>
                  </a:lnTo>
                  <a:lnTo>
                    <a:pt x="56" y="425"/>
                  </a:lnTo>
                  <a:lnTo>
                    <a:pt x="70" y="462"/>
                  </a:lnTo>
                  <a:cubicBezTo>
                    <a:pt x="76" y="476"/>
                    <a:pt x="81" y="487"/>
                    <a:pt x="86" y="501"/>
                  </a:cubicBezTo>
                  <a:lnTo>
                    <a:pt x="117" y="576"/>
                  </a:lnTo>
                  <a:lnTo>
                    <a:pt x="240" y="877"/>
                  </a:lnTo>
                  <a:cubicBezTo>
                    <a:pt x="330" y="1072"/>
                    <a:pt x="413" y="1272"/>
                    <a:pt x="511" y="146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13"/>
            <p:cNvSpPr/>
            <p:nvPr/>
          </p:nvSpPr>
          <p:spPr>
            <a:xfrm>
              <a:off x="5490250" y="3324050"/>
              <a:ext cx="33400" cy="37050"/>
            </a:xfrm>
            <a:custGeom>
              <a:avLst/>
              <a:gdLst/>
              <a:ahLst/>
              <a:cxnLst/>
              <a:rect l="l" t="t" r="r" b="b"/>
              <a:pathLst>
                <a:path w="1336" h="1482" extrusionOk="0">
                  <a:moveTo>
                    <a:pt x="698" y="1482"/>
                  </a:moveTo>
                  <a:lnTo>
                    <a:pt x="1336" y="1032"/>
                  </a:lnTo>
                  <a:lnTo>
                    <a:pt x="1162" y="780"/>
                  </a:lnTo>
                  <a:lnTo>
                    <a:pt x="995" y="524"/>
                  </a:lnTo>
                  <a:cubicBezTo>
                    <a:pt x="938" y="439"/>
                    <a:pt x="886" y="351"/>
                    <a:pt x="834" y="263"/>
                  </a:cubicBezTo>
                  <a:lnTo>
                    <a:pt x="755" y="132"/>
                  </a:lnTo>
                  <a:cubicBezTo>
                    <a:pt x="741" y="109"/>
                    <a:pt x="727" y="90"/>
                    <a:pt x="715" y="67"/>
                  </a:cubicBezTo>
                  <a:lnTo>
                    <a:pt x="678" y="0"/>
                  </a:lnTo>
                  <a:lnTo>
                    <a:pt x="1" y="391"/>
                  </a:lnTo>
                  <a:lnTo>
                    <a:pt x="41" y="461"/>
                  </a:lnTo>
                  <a:cubicBezTo>
                    <a:pt x="54" y="484"/>
                    <a:pt x="69" y="508"/>
                    <a:pt x="83" y="530"/>
                  </a:cubicBezTo>
                  <a:lnTo>
                    <a:pt x="167" y="669"/>
                  </a:lnTo>
                  <a:cubicBezTo>
                    <a:pt x="224" y="760"/>
                    <a:pt x="278" y="853"/>
                    <a:pt x="339" y="942"/>
                  </a:cubicBezTo>
                  <a:lnTo>
                    <a:pt x="516" y="121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13"/>
            <p:cNvSpPr/>
            <p:nvPr/>
          </p:nvSpPr>
          <p:spPr>
            <a:xfrm>
              <a:off x="5465000" y="3056050"/>
              <a:ext cx="32475" cy="36850"/>
            </a:xfrm>
            <a:custGeom>
              <a:avLst/>
              <a:gdLst/>
              <a:ahLst/>
              <a:cxnLst/>
              <a:rect l="l" t="t" r="r" b="b"/>
              <a:pathLst>
                <a:path w="1299" h="1474" extrusionOk="0">
                  <a:moveTo>
                    <a:pt x="1" y="1143"/>
                  </a:moveTo>
                  <a:lnTo>
                    <a:pt x="708" y="1473"/>
                  </a:lnTo>
                  <a:cubicBezTo>
                    <a:pt x="874" y="1115"/>
                    <a:pt x="1072" y="771"/>
                    <a:pt x="1298" y="452"/>
                  </a:cubicBezTo>
                  <a:lnTo>
                    <a:pt x="661" y="1"/>
                  </a:lnTo>
                  <a:cubicBezTo>
                    <a:pt x="407" y="362"/>
                    <a:pt x="187" y="744"/>
                    <a:pt x="1" y="114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13"/>
            <p:cNvSpPr/>
            <p:nvPr/>
          </p:nvSpPr>
          <p:spPr>
            <a:xfrm>
              <a:off x="5448250" y="3108950"/>
              <a:ext cx="25925" cy="34775"/>
            </a:xfrm>
            <a:custGeom>
              <a:avLst/>
              <a:gdLst/>
              <a:ahLst/>
              <a:cxnLst/>
              <a:rect l="l" t="t" r="r" b="b"/>
              <a:pathLst>
                <a:path w="1037" h="1391" extrusionOk="0">
                  <a:moveTo>
                    <a:pt x="0" y="1283"/>
                  </a:moveTo>
                  <a:lnTo>
                    <a:pt x="774" y="1391"/>
                  </a:lnTo>
                  <a:cubicBezTo>
                    <a:pt x="786" y="1293"/>
                    <a:pt x="803" y="1197"/>
                    <a:pt x="821" y="1099"/>
                  </a:cubicBezTo>
                  <a:cubicBezTo>
                    <a:pt x="839" y="1002"/>
                    <a:pt x="858" y="905"/>
                    <a:pt x="880" y="809"/>
                  </a:cubicBezTo>
                  <a:cubicBezTo>
                    <a:pt x="925" y="616"/>
                    <a:pt x="977" y="424"/>
                    <a:pt x="1036" y="236"/>
                  </a:cubicBezTo>
                  <a:lnTo>
                    <a:pt x="292" y="1"/>
                  </a:lnTo>
                  <a:cubicBezTo>
                    <a:pt x="225" y="210"/>
                    <a:pt x="168" y="422"/>
                    <a:pt x="119" y="636"/>
                  </a:cubicBezTo>
                  <a:cubicBezTo>
                    <a:pt x="94" y="742"/>
                    <a:pt x="72" y="850"/>
                    <a:pt x="52" y="958"/>
                  </a:cubicBezTo>
                  <a:cubicBezTo>
                    <a:pt x="33" y="1067"/>
                    <a:pt x="15" y="1174"/>
                    <a:pt x="0" y="128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13"/>
            <p:cNvSpPr/>
            <p:nvPr/>
          </p:nvSpPr>
          <p:spPr>
            <a:xfrm>
              <a:off x="5446025" y="3166775"/>
              <a:ext cx="20475" cy="32500"/>
            </a:xfrm>
            <a:custGeom>
              <a:avLst/>
              <a:gdLst/>
              <a:ahLst/>
              <a:cxnLst/>
              <a:rect l="l" t="t" r="r" b="b"/>
              <a:pathLst>
                <a:path w="819" h="1300" extrusionOk="0">
                  <a:moveTo>
                    <a:pt x="40" y="1300"/>
                  </a:moveTo>
                  <a:lnTo>
                    <a:pt x="818" y="1235"/>
                  </a:lnTo>
                  <a:lnTo>
                    <a:pt x="797" y="932"/>
                  </a:lnTo>
                  <a:cubicBezTo>
                    <a:pt x="794" y="907"/>
                    <a:pt x="794" y="881"/>
                    <a:pt x="793" y="857"/>
                  </a:cubicBezTo>
                  <a:lnTo>
                    <a:pt x="791" y="781"/>
                  </a:lnTo>
                  <a:lnTo>
                    <a:pt x="786" y="630"/>
                  </a:lnTo>
                  <a:cubicBezTo>
                    <a:pt x="784" y="579"/>
                    <a:pt x="782" y="529"/>
                    <a:pt x="782" y="479"/>
                  </a:cubicBezTo>
                  <a:lnTo>
                    <a:pt x="783" y="328"/>
                  </a:lnTo>
                  <a:lnTo>
                    <a:pt x="785" y="177"/>
                  </a:lnTo>
                  <a:lnTo>
                    <a:pt x="785" y="102"/>
                  </a:lnTo>
                  <a:cubicBezTo>
                    <a:pt x="785" y="77"/>
                    <a:pt x="787" y="51"/>
                    <a:pt x="787" y="26"/>
                  </a:cubicBezTo>
                  <a:lnTo>
                    <a:pt x="6" y="0"/>
                  </a:lnTo>
                  <a:cubicBezTo>
                    <a:pt x="5" y="27"/>
                    <a:pt x="4" y="55"/>
                    <a:pt x="4" y="82"/>
                  </a:cubicBezTo>
                  <a:lnTo>
                    <a:pt x="4" y="165"/>
                  </a:lnTo>
                  <a:lnTo>
                    <a:pt x="2" y="327"/>
                  </a:lnTo>
                  <a:lnTo>
                    <a:pt x="1" y="489"/>
                  </a:lnTo>
                  <a:cubicBezTo>
                    <a:pt x="1" y="545"/>
                    <a:pt x="4" y="598"/>
                    <a:pt x="5" y="652"/>
                  </a:cubicBezTo>
                  <a:lnTo>
                    <a:pt x="10" y="815"/>
                  </a:lnTo>
                  <a:lnTo>
                    <a:pt x="12" y="897"/>
                  </a:lnTo>
                  <a:cubicBezTo>
                    <a:pt x="14" y="925"/>
                    <a:pt x="14" y="952"/>
                    <a:pt x="16" y="97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13"/>
            <p:cNvSpPr/>
            <p:nvPr/>
          </p:nvSpPr>
          <p:spPr>
            <a:xfrm>
              <a:off x="5603025" y="3010225"/>
              <a:ext cx="35475" cy="33700"/>
            </a:xfrm>
            <a:custGeom>
              <a:avLst/>
              <a:gdLst/>
              <a:ahLst/>
              <a:cxnLst/>
              <a:rect l="l" t="t" r="r" b="b"/>
              <a:pathLst>
                <a:path w="1419" h="1348" extrusionOk="0">
                  <a:moveTo>
                    <a:pt x="285" y="0"/>
                  </a:moveTo>
                  <a:lnTo>
                    <a:pt x="0" y="743"/>
                  </a:lnTo>
                  <a:cubicBezTo>
                    <a:pt x="339" y="891"/>
                    <a:pt x="649" y="1099"/>
                    <a:pt x="922" y="1348"/>
                  </a:cubicBezTo>
                  <a:lnTo>
                    <a:pt x="1418" y="740"/>
                  </a:lnTo>
                  <a:cubicBezTo>
                    <a:pt x="1082" y="437"/>
                    <a:pt x="701" y="181"/>
                    <a:pt x="2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13"/>
            <p:cNvSpPr/>
            <p:nvPr/>
          </p:nvSpPr>
          <p:spPr>
            <a:xfrm>
              <a:off x="5550525" y="3002400"/>
              <a:ext cx="33750" cy="22250"/>
            </a:xfrm>
            <a:custGeom>
              <a:avLst/>
              <a:gdLst/>
              <a:ahLst/>
              <a:cxnLst/>
              <a:rect l="l" t="t" r="r" b="b"/>
              <a:pathLst>
                <a:path w="1350" h="890" extrusionOk="0">
                  <a:moveTo>
                    <a:pt x="0" y="109"/>
                  </a:moveTo>
                  <a:lnTo>
                    <a:pt x="159" y="889"/>
                  </a:lnTo>
                  <a:cubicBezTo>
                    <a:pt x="339" y="844"/>
                    <a:pt x="521" y="816"/>
                    <a:pt x="705" y="806"/>
                  </a:cubicBezTo>
                  <a:lnTo>
                    <a:pt x="775" y="802"/>
                  </a:lnTo>
                  <a:lnTo>
                    <a:pt x="844" y="801"/>
                  </a:lnTo>
                  <a:lnTo>
                    <a:pt x="879" y="800"/>
                  </a:lnTo>
                  <a:lnTo>
                    <a:pt x="913" y="800"/>
                  </a:lnTo>
                  <a:lnTo>
                    <a:pt x="983" y="801"/>
                  </a:lnTo>
                  <a:cubicBezTo>
                    <a:pt x="1006" y="801"/>
                    <a:pt x="1028" y="803"/>
                    <a:pt x="1052" y="805"/>
                  </a:cubicBezTo>
                  <a:cubicBezTo>
                    <a:pt x="1075" y="806"/>
                    <a:pt x="1098" y="806"/>
                    <a:pt x="1121" y="808"/>
                  </a:cubicBezTo>
                  <a:cubicBezTo>
                    <a:pt x="1166" y="812"/>
                    <a:pt x="1213" y="816"/>
                    <a:pt x="1259" y="822"/>
                  </a:cubicBezTo>
                  <a:lnTo>
                    <a:pt x="1350" y="30"/>
                  </a:lnTo>
                  <a:cubicBezTo>
                    <a:pt x="1293" y="22"/>
                    <a:pt x="1237" y="19"/>
                    <a:pt x="1181" y="13"/>
                  </a:cubicBezTo>
                  <a:cubicBezTo>
                    <a:pt x="1152" y="10"/>
                    <a:pt x="1125" y="9"/>
                    <a:pt x="1096" y="8"/>
                  </a:cubicBezTo>
                  <a:cubicBezTo>
                    <a:pt x="1067" y="6"/>
                    <a:pt x="1040" y="4"/>
                    <a:pt x="1011" y="4"/>
                  </a:cubicBezTo>
                  <a:lnTo>
                    <a:pt x="927" y="3"/>
                  </a:lnTo>
                  <a:lnTo>
                    <a:pt x="884" y="1"/>
                  </a:lnTo>
                  <a:lnTo>
                    <a:pt x="841" y="3"/>
                  </a:lnTo>
                  <a:lnTo>
                    <a:pt x="756" y="4"/>
                  </a:lnTo>
                  <a:cubicBezTo>
                    <a:pt x="728" y="5"/>
                    <a:pt x="700" y="6"/>
                    <a:pt x="672" y="8"/>
                  </a:cubicBezTo>
                  <a:cubicBezTo>
                    <a:pt x="445" y="20"/>
                    <a:pt x="220" y="54"/>
                    <a:pt x="0" y="10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13"/>
            <p:cNvSpPr/>
            <p:nvPr/>
          </p:nvSpPr>
          <p:spPr>
            <a:xfrm>
              <a:off x="5498775" y="3014925"/>
              <a:ext cx="35600" cy="34575"/>
            </a:xfrm>
            <a:custGeom>
              <a:avLst/>
              <a:gdLst/>
              <a:ahLst/>
              <a:cxnLst/>
              <a:rect l="l" t="t" r="r" b="b"/>
              <a:pathLst>
                <a:path w="1424" h="1383" extrusionOk="0">
                  <a:moveTo>
                    <a:pt x="0" y="825"/>
                  </a:moveTo>
                  <a:lnTo>
                    <a:pt x="547" y="1382"/>
                  </a:lnTo>
                  <a:cubicBezTo>
                    <a:pt x="677" y="1252"/>
                    <a:pt x="817" y="1129"/>
                    <a:pt x="962" y="1016"/>
                  </a:cubicBezTo>
                  <a:cubicBezTo>
                    <a:pt x="1108" y="903"/>
                    <a:pt x="1262" y="801"/>
                    <a:pt x="1424" y="711"/>
                  </a:cubicBezTo>
                  <a:lnTo>
                    <a:pt x="1078" y="1"/>
                  </a:lnTo>
                  <a:cubicBezTo>
                    <a:pt x="880" y="112"/>
                    <a:pt x="692" y="238"/>
                    <a:pt x="511" y="376"/>
                  </a:cubicBezTo>
                  <a:cubicBezTo>
                    <a:pt x="332" y="515"/>
                    <a:pt x="161" y="665"/>
                    <a:pt x="0" y="82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13"/>
            <p:cNvSpPr/>
            <p:nvPr/>
          </p:nvSpPr>
          <p:spPr>
            <a:xfrm>
              <a:off x="5666475" y="3160225"/>
              <a:ext cx="22475" cy="33125"/>
            </a:xfrm>
            <a:custGeom>
              <a:avLst/>
              <a:gdLst/>
              <a:ahLst/>
              <a:cxnLst/>
              <a:rect l="l" t="t" r="r" b="b"/>
              <a:pathLst>
                <a:path w="899" h="1325" extrusionOk="0">
                  <a:moveTo>
                    <a:pt x="898" y="21"/>
                  </a:moveTo>
                  <a:lnTo>
                    <a:pt x="117" y="1"/>
                  </a:lnTo>
                  <a:cubicBezTo>
                    <a:pt x="109" y="401"/>
                    <a:pt x="68" y="798"/>
                    <a:pt x="1" y="1193"/>
                  </a:cubicBezTo>
                  <a:lnTo>
                    <a:pt x="770" y="1324"/>
                  </a:lnTo>
                  <a:cubicBezTo>
                    <a:pt x="845" y="893"/>
                    <a:pt x="890" y="457"/>
                    <a:pt x="898" y="2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13"/>
            <p:cNvSpPr/>
            <p:nvPr/>
          </p:nvSpPr>
          <p:spPr>
            <a:xfrm>
              <a:off x="5663350" y="3102225"/>
              <a:ext cx="24825" cy="34275"/>
            </a:xfrm>
            <a:custGeom>
              <a:avLst/>
              <a:gdLst/>
              <a:ahLst/>
              <a:cxnLst/>
              <a:rect l="l" t="t" r="r" b="b"/>
              <a:pathLst>
                <a:path w="993" h="1371" extrusionOk="0">
                  <a:moveTo>
                    <a:pt x="753" y="1"/>
                  </a:moveTo>
                  <a:lnTo>
                    <a:pt x="1" y="213"/>
                  </a:lnTo>
                  <a:cubicBezTo>
                    <a:pt x="54" y="402"/>
                    <a:pt x="99" y="593"/>
                    <a:pt x="135" y="787"/>
                  </a:cubicBezTo>
                  <a:cubicBezTo>
                    <a:pt x="153" y="884"/>
                    <a:pt x="169" y="980"/>
                    <a:pt x="182" y="1078"/>
                  </a:cubicBezTo>
                  <a:cubicBezTo>
                    <a:pt x="188" y="1125"/>
                    <a:pt x="193" y="1175"/>
                    <a:pt x="200" y="1223"/>
                  </a:cubicBezTo>
                  <a:cubicBezTo>
                    <a:pt x="205" y="1271"/>
                    <a:pt x="210" y="1319"/>
                    <a:pt x="214" y="1370"/>
                  </a:cubicBezTo>
                  <a:lnTo>
                    <a:pt x="992" y="1301"/>
                  </a:lnTo>
                  <a:cubicBezTo>
                    <a:pt x="989" y="1246"/>
                    <a:pt x="982" y="1192"/>
                    <a:pt x="976" y="1137"/>
                  </a:cubicBezTo>
                  <a:cubicBezTo>
                    <a:pt x="970" y="1083"/>
                    <a:pt x="964" y="1029"/>
                    <a:pt x="956" y="973"/>
                  </a:cubicBezTo>
                  <a:cubicBezTo>
                    <a:pt x="941" y="864"/>
                    <a:pt x="923" y="755"/>
                    <a:pt x="904" y="646"/>
                  </a:cubicBezTo>
                  <a:cubicBezTo>
                    <a:pt x="862" y="428"/>
                    <a:pt x="813" y="213"/>
                    <a:pt x="7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13"/>
            <p:cNvSpPr/>
            <p:nvPr/>
          </p:nvSpPr>
          <p:spPr>
            <a:xfrm>
              <a:off x="5640975" y="3049050"/>
              <a:ext cx="32350" cy="36700"/>
            </a:xfrm>
            <a:custGeom>
              <a:avLst/>
              <a:gdLst/>
              <a:ahLst/>
              <a:cxnLst/>
              <a:rect l="l" t="t" r="r" b="b"/>
              <a:pathLst>
                <a:path w="1294" h="1468" extrusionOk="0">
                  <a:moveTo>
                    <a:pt x="631" y="1"/>
                  </a:moveTo>
                  <a:lnTo>
                    <a:pt x="0" y="460"/>
                  </a:lnTo>
                  <a:cubicBezTo>
                    <a:pt x="226" y="770"/>
                    <a:pt x="421" y="1112"/>
                    <a:pt x="580" y="1468"/>
                  </a:cubicBezTo>
                  <a:lnTo>
                    <a:pt x="1294" y="1149"/>
                  </a:lnTo>
                  <a:cubicBezTo>
                    <a:pt x="1113" y="747"/>
                    <a:pt x="893" y="361"/>
                    <a:pt x="6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13"/>
            <p:cNvSpPr/>
            <p:nvPr/>
          </p:nvSpPr>
          <p:spPr>
            <a:xfrm>
              <a:off x="5588625" y="3308100"/>
              <a:ext cx="35750" cy="36375"/>
            </a:xfrm>
            <a:custGeom>
              <a:avLst/>
              <a:gdLst/>
              <a:ahLst/>
              <a:cxnLst/>
              <a:rect l="l" t="t" r="r" b="b"/>
              <a:pathLst>
                <a:path w="1430" h="1455" extrusionOk="0">
                  <a:moveTo>
                    <a:pt x="1429" y="503"/>
                  </a:moveTo>
                  <a:lnTo>
                    <a:pt x="831" y="1"/>
                  </a:lnTo>
                  <a:cubicBezTo>
                    <a:pt x="570" y="313"/>
                    <a:pt x="292" y="611"/>
                    <a:pt x="1" y="896"/>
                  </a:cubicBezTo>
                  <a:lnTo>
                    <a:pt x="547" y="1454"/>
                  </a:lnTo>
                  <a:cubicBezTo>
                    <a:pt x="856" y="1152"/>
                    <a:pt x="1152" y="835"/>
                    <a:pt x="1429" y="5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13"/>
            <p:cNvSpPr/>
            <p:nvPr/>
          </p:nvSpPr>
          <p:spPr>
            <a:xfrm>
              <a:off x="5624200" y="3263325"/>
              <a:ext cx="33300" cy="37025"/>
            </a:xfrm>
            <a:custGeom>
              <a:avLst/>
              <a:gdLst/>
              <a:ahLst/>
              <a:cxnLst/>
              <a:rect l="l" t="t" r="r" b="b"/>
              <a:pathLst>
                <a:path w="1332" h="1481" extrusionOk="0">
                  <a:moveTo>
                    <a:pt x="1332" y="379"/>
                  </a:moveTo>
                  <a:lnTo>
                    <a:pt x="647" y="1"/>
                  </a:lnTo>
                  <a:cubicBezTo>
                    <a:pt x="453" y="355"/>
                    <a:pt x="236" y="699"/>
                    <a:pt x="1" y="1030"/>
                  </a:cubicBezTo>
                  <a:lnTo>
                    <a:pt x="637" y="1481"/>
                  </a:lnTo>
                  <a:cubicBezTo>
                    <a:pt x="889" y="1127"/>
                    <a:pt x="1120" y="758"/>
                    <a:pt x="1332" y="3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13"/>
            <p:cNvSpPr/>
            <p:nvPr/>
          </p:nvSpPr>
          <p:spPr>
            <a:xfrm>
              <a:off x="5650900" y="3213625"/>
              <a:ext cx="29025" cy="36125"/>
            </a:xfrm>
            <a:custGeom>
              <a:avLst/>
              <a:gdLst/>
              <a:ahLst/>
              <a:cxnLst/>
              <a:rect l="l" t="t" r="r" b="b"/>
              <a:pathLst>
                <a:path w="1161" h="1445" extrusionOk="0">
                  <a:moveTo>
                    <a:pt x="1160" y="217"/>
                  </a:moveTo>
                  <a:lnTo>
                    <a:pt x="409" y="0"/>
                  </a:lnTo>
                  <a:cubicBezTo>
                    <a:pt x="297" y="386"/>
                    <a:pt x="160" y="765"/>
                    <a:pt x="0" y="1134"/>
                  </a:cubicBezTo>
                  <a:lnTo>
                    <a:pt x="716" y="1444"/>
                  </a:lnTo>
                  <a:cubicBezTo>
                    <a:pt x="890" y="1046"/>
                    <a:pt x="1039" y="635"/>
                    <a:pt x="1160" y="2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13"/>
            <p:cNvSpPr/>
            <p:nvPr/>
          </p:nvSpPr>
          <p:spPr>
            <a:xfrm>
              <a:off x="5448125" y="3404300"/>
              <a:ext cx="36350" cy="29300"/>
            </a:xfrm>
            <a:custGeom>
              <a:avLst/>
              <a:gdLst/>
              <a:ahLst/>
              <a:cxnLst/>
              <a:rect l="l" t="t" r="r" b="b"/>
              <a:pathLst>
                <a:path w="1454" h="1172" extrusionOk="0">
                  <a:moveTo>
                    <a:pt x="1454" y="720"/>
                  </a:moveTo>
                  <a:lnTo>
                    <a:pt x="1151" y="0"/>
                  </a:lnTo>
                  <a:cubicBezTo>
                    <a:pt x="774" y="159"/>
                    <a:pt x="390" y="302"/>
                    <a:pt x="0" y="428"/>
                  </a:cubicBezTo>
                  <a:lnTo>
                    <a:pt x="241" y="1171"/>
                  </a:lnTo>
                  <a:cubicBezTo>
                    <a:pt x="651" y="1039"/>
                    <a:pt x="1056" y="888"/>
                    <a:pt x="1454" y="7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13"/>
            <p:cNvSpPr/>
            <p:nvPr/>
          </p:nvSpPr>
          <p:spPr>
            <a:xfrm>
              <a:off x="5499000" y="3379175"/>
              <a:ext cx="37100" cy="32350"/>
            </a:xfrm>
            <a:custGeom>
              <a:avLst/>
              <a:gdLst/>
              <a:ahLst/>
              <a:cxnLst/>
              <a:rect l="l" t="t" r="r" b="b"/>
              <a:pathLst>
                <a:path w="1484" h="1294" extrusionOk="0">
                  <a:moveTo>
                    <a:pt x="1483" y="667"/>
                  </a:moveTo>
                  <a:lnTo>
                    <a:pt x="1076" y="0"/>
                  </a:lnTo>
                  <a:cubicBezTo>
                    <a:pt x="727" y="214"/>
                    <a:pt x="368" y="413"/>
                    <a:pt x="1" y="596"/>
                  </a:cubicBezTo>
                  <a:lnTo>
                    <a:pt x="351" y="1294"/>
                  </a:lnTo>
                  <a:cubicBezTo>
                    <a:pt x="738" y="1102"/>
                    <a:pt x="1115" y="894"/>
                    <a:pt x="1483" y="66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13"/>
            <p:cNvSpPr/>
            <p:nvPr/>
          </p:nvSpPr>
          <p:spPr>
            <a:xfrm>
              <a:off x="5546125" y="3347150"/>
              <a:ext cx="36875" cy="34725"/>
            </a:xfrm>
            <a:custGeom>
              <a:avLst/>
              <a:gdLst/>
              <a:ahLst/>
              <a:cxnLst/>
              <a:rect l="l" t="t" r="r" b="b"/>
              <a:pathLst>
                <a:path w="1475" h="1389" extrusionOk="0">
                  <a:moveTo>
                    <a:pt x="1475" y="597"/>
                  </a:moveTo>
                  <a:lnTo>
                    <a:pt x="971" y="1"/>
                  </a:lnTo>
                  <a:cubicBezTo>
                    <a:pt x="658" y="265"/>
                    <a:pt x="335" y="515"/>
                    <a:pt x="0" y="750"/>
                  </a:cubicBezTo>
                  <a:lnTo>
                    <a:pt x="450" y="1389"/>
                  </a:lnTo>
                  <a:cubicBezTo>
                    <a:pt x="802" y="1140"/>
                    <a:pt x="1145" y="875"/>
                    <a:pt x="1475" y="59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13"/>
            <p:cNvSpPr/>
            <p:nvPr/>
          </p:nvSpPr>
          <p:spPr>
            <a:xfrm>
              <a:off x="5282250" y="3432150"/>
              <a:ext cx="32325" cy="20675"/>
            </a:xfrm>
            <a:custGeom>
              <a:avLst/>
              <a:gdLst/>
              <a:ahLst/>
              <a:cxnLst/>
              <a:rect l="l" t="t" r="r" b="b"/>
              <a:pathLst>
                <a:path w="1293" h="827" extrusionOk="0">
                  <a:moveTo>
                    <a:pt x="1286" y="827"/>
                  </a:moveTo>
                  <a:lnTo>
                    <a:pt x="1293" y="46"/>
                  </a:lnTo>
                  <a:cubicBezTo>
                    <a:pt x="1189" y="44"/>
                    <a:pt x="1086" y="44"/>
                    <a:pt x="981" y="42"/>
                  </a:cubicBezTo>
                  <a:lnTo>
                    <a:pt x="670" y="31"/>
                  </a:lnTo>
                  <a:cubicBezTo>
                    <a:pt x="464" y="26"/>
                    <a:pt x="257" y="12"/>
                    <a:pt x="50" y="0"/>
                  </a:cubicBezTo>
                  <a:lnTo>
                    <a:pt x="1" y="780"/>
                  </a:lnTo>
                  <a:cubicBezTo>
                    <a:pt x="214" y="792"/>
                    <a:pt x="429" y="807"/>
                    <a:pt x="642" y="811"/>
                  </a:cubicBezTo>
                  <a:lnTo>
                    <a:pt x="964" y="822"/>
                  </a:lnTo>
                  <a:cubicBezTo>
                    <a:pt x="1071" y="825"/>
                    <a:pt x="1179" y="825"/>
                    <a:pt x="1286" y="8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13"/>
            <p:cNvSpPr/>
            <p:nvPr/>
          </p:nvSpPr>
          <p:spPr>
            <a:xfrm>
              <a:off x="5339175" y="3430775"/>
              <a:ext cx="32925" cy="21675"/>
            </a:xfrm>
            <a:custGeom>
              <a:avLst/>
              <a:gdLst/>
              <a:ahLst/>
              <a:cxnLst/>
              <a:rect l="l" t="t" r="r" b="b"/>
              <a:pathLst>
                <a:path w="1317" h="867" extrusionOk="0">
                  <a:moveTo>
                    <a:pt x="1317" y="778"/>
                  </a:moveTo>
                  <a:lnTo>
                    <a:pt x="1238" y="0"/>
                  </a:lnTo>
                  <a:lnTo>
                    <a:pt x="928" y="30"/>
                  </a:lnTo>
                  <a:cubicBezTo>
                    <a:pt x="826" y="40"/>
                    <a:pt x="723" y="45"/>
                    <a:pt x="620" y="52"/>
                  </a:cubicBezTo>
                  <a:lnTo>
                    <a:pt x="465" y="62"/>
                  </a:lnTo>
                  <a:cubicBezTo>
                    <a:pt x="413" y="67"/>
                    <a:pt x="363" y="71"/>
                    <a:pt x="311" y="72"/>
                  </a:cubicBezTo>
                  <a:lnTo>
                    <a:pt x="1" y="85"/>
                  </a:lnTo>
                  <a:lnTo>
                    <a:pt x="31" y="866"/>
                  </a:lnTo>
                  <a:lnTo>
                    <a:pt x="353" y="852"/>
                  </a:lnTo>
                  <a:cubicBezTo>
                    <a:pt x="406" y="851"/>
                    <a:pt x="459" y="845"/>
                    <a:pt x="514" y="841"/>
                  </a:cubicBezTo>
                  <a:lnTo>
                    <a:pt x="673" y="830"/>
                  </a:lnTo>
                  <a:cubicBezTo>
                    <a:pt x="781" y="822"/>
                    <a:pt x="889" y="815"/>
                    <a:pt x="995" y="8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78;p13"/>
            <p:cNvSpPr/>
            <p:nvPr/>
          </p:nvSpPr>
          <p:spPr>
            <a:xfrm>
              <a:off x="5394225" y="3421725"/>
              <a:ext cx="34800" cy="25250"/>
            </a:xfrm>
            <a:custGeom>
              <a:avLst/>
              <a:gdLst/>
              <a:ahLst/>
              <a:cxnLst/>
              <a:rect l="l" t="t" r="r" b="b"/>
              <a:pathLst>
                <a:path w="1392" h="1010" extrusionOk="0">
                  <a:moveTo>
                    <a:pt x="1392" y="760"/>
                  </a:moveTo>
                  <a:lnTo>
                    <a:pt x="1207" y="1"/>
                  </a:lnTo>
                  <a:lnTo>
                    <a:pt x="1132" y="19"/>
                  </a:lnTo>
                  <a:lnTo>
                    <a:pt x="1058" y="36"/>
                  </a:lnTo>
                  <a:lnTo>
                    <a:pt x="908" y="69"/>
                  </a:lnTo>
                  <a:cubicBezTo>
                    <a:pt x="859" y="82"/>
                    <a:pt x="808" y="90"/>
                    <a:pt x="759" y="103"/>
                  </a:cubicBezTo>
                  <a:lnTo>
                    <a:pt x="609" y="134"/>
                  </a:lnTo>
                  <a:lnTo>
                    <a:pt x="458" y="162"/>
                  </a:lnTo>
                  <a:cubicBezTo>
                    <a:pt x="407" y="171"/>
                    <a:pt x="357" y="182"/>
                    <a:pt x="307" y="189"/>
                  </a:cubicBezTo>
                  <a:lnTo>
                    <a:pt x="1" y="238"/>
                  </a:lnTo>
                  <a:lnTo>
                    <a:pt x="121" y="1010"/>
                  </a:lnTo>
                  <a:lnTo>
                    <a:pt x="439" y="959"/>
                  </a:lnTo>
                  <a:cubicBezTo>
                    <a:pt x="493" y="949"/>
                    <a:pt x="546" y="939"/>
                    <a:pt x="599" y="931"/>
                  </a:cubicBezTo>
                  <a:lnTo>
                    <a:pt x="757" y="900"/>
                  </a:lnTo>
                  <a:lnTo>
                    <a:pt x="916" y="868"/>
                  </a:lnTo>
                  <a:cubicBezTo>
                    <a:pt x="969" y="856"/>
                    <a:pt x="1021" y="847"/>
                    <a:pt x="1074" y="834"/>
                  </a:cubicBezTo>
                  <a:lnTo>
                    <a:pt x="1233" y="797"/>
                  </a:lnTo>
                  <a:lnTo>
                    <a:pt x="1312" y="78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9;p13"/>
            <p:cNvSpPr/>
            <p:nvPr/>
          </p:nvSpPr>
          <p:spPr>
            <a:xfrm>
              <a:off x="5112700" y="3402425"/>
              <a:ext cx="35575" cy="26850"/>
            </a:xfrm>
            <a:custGeom>
              <a:avLst/>
              <a:gdLst/>
              <a:ahLst/>
              <a:cxnLst/>
              <a:rect l="l" t="t" r="r" b="b"/>
              <a:pathLst>
                <a:path w="1423" h="1074" extrusionOk="0">
                  <a:moveTo>
                    <a:pt x="1236" y="1074"/>
                  </a:moveTo>
                  <a:lnTo>
                    <a:pt x="1422" y="315"/>
                  </a:lnTo>
                  <a:cubicBezTo>
                    <a:pt x="1015" y="216"/>
                    <a:pt x="610" y="109"/>
                    <a:pt x="205" y="0"/>
                  </a:cubicBezTo>
                  <a:lnTo>
                    <a:pt x="0" y="753"/>
                  </a:lnTo>
                  <a:cubicBezTo>
                    <a:pt x="410" y="865"/>
                    <a:pt x="822" y="973"/>
                    <a:pt x="1236" y="107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13"/>
            <p:cNvSpPr/>
            <p:nvPr/>
          </p:nvSpPr>
          <p:spPr>
            <a:xfrm>
              <a:off x="5168300" y="3415975"/>
              <a:ext cx="34925" cy="25325"/>
            </a:xfrm>
            <a:custGeom>
              <a:avLst/>
              <a:gdLst/>
              <a:ahLst/>
              <a:cxnLst/>
              <a:rect l="l" t="t" r="r" b="b"/>
              <a:pathLst>
                <a:path w="1397" h="1013" extrusionOk="0">
                  <a:moveTo>
                    <a:pt x="1258" y="1013"/>
                  </a:moveTo>
                  <a:lnTo>
                    <a:pt x="1396" y="245"/>
                  </a:lnTo>
                  <a:cubicBezTo>
                    <a:pt x="1191" y="210"/>
                    <a:pt x="987" y="167"/>
                    <a:pt x="781" y="128"/>
                  </a:cubicBezTo>
                  <a:lnTo>
                    <a:pt x="628" y="98"/>
                  </a:lnTo>
                  <a:lnTo>
                    <a:pt x="474" y="65"/>
                  </a:lnTo>
                  <a:lnTo>
                    <a:pt x="167" y="1"/>
                  </a:lnTo>
                  <a:lnTo>
                    <a:pt x="0" y="763"/>
                  </a:lnTo>
                  <a:lnTo>
                    <a:pt x="314" y="829"/>
                  </a:lnTo>
                  <a:lnTo>
                    <a:pt x="470" y="864"/>
                  </a:lnTo>
                  <a:lnTo>
                    <a:pt x="628" y="895"/>
                  </a:lnTo>
                  <a:cubicBezTo>
                    <a:pt x="837" y="935"/>
                    <a:pt x="1047" y="976"/>
                    <a:pt x="1258" y="101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13"/>
            <p:cNvSpPr/>
            <p:nvPr/>
          </p:nvSpPr>
          <p:spPr>
            <a:xfrm>
              <a:off x="5224625" y="3426125"/>
              <a:ext cx="33875" cy="23375"/>
            </a:xfrm>
            <a:custGeom>
              <a:avLst/>
              <a:gdLst/>
              <a:ahLst/>
              <a:cxnLst/>
              <a:rect l="l" t="t" r="r" b="b"/>
              <a:pathLst>
                <a:path w="1355" h="935" extrusionOk="0">
                  <a:moveTo>
                    <a:pt x="1275" y="935"/>
                  </a:moveTo>
                  <a:lnTo>
                    <a:pt x="1355" y="158"/>
                  </a:lnTo>
                  <a:lnTo>
                    <a:pt x="1199" y="142"/>
                  </a:lnTo>
                  <a:lnTo>
                    <a:pt x="1122" y="135"/>
                  </a:lnTo>
                  <a:lnTo>
                    <a:pt x="1044" y="125"/>
                  </a:lnTo>
                  <a:lnTo>
                    <a:pt x="734" y="86"/>
                  </a:lnTo>
                  <a:lnTo>
                    <a:pt x="579" y="67"/>
                  </a:lnTo>
                  <a:lnTo>
                    <a:pt x="426" y="44"/>
                  </a:lnTo>
                  <a:lnTo>
                    <a:pt x="116" y="1"/>
                  </a:lnTo>
                  <a:lnTo>
                    <a:pt x="0" y="773"/>
                  </a:lnTo>
                  <a:lnTo>
                    <a:pt x="318" y="819"/>
                  </a:lnTo>
                  <a:lnTo>
                    <a:pt x="476" y="841"/>
                  </a:lnTo>
                  <a:lnTo>
                    <a:pt x="637" y="861"/>
                  </a:lnTo>
                  <a:lnTo>
                    <a:pt x="954" y="900"/>
                  </a:lnTo>
                  <a:lnTo>
                    <a:pt x="1035" y="910"/>
                  </a:lnTo>
                  <a:lnTo>
                    <a:pt x="1114" y="918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13"/>
            <p:cNvSpPr/>
            <p:nvPr/>
          </p:nvSpPr>
          <p:spPr>
            <a:xfrm>
              <a:off x="4949225" y="3350300"/>
              <a:ext cx="36450" cy="28875"/>
            </a:xfrm>
            <a:custGeom>
              <a:avLst/>
              <a:gdLst/>
              <a:ahLst/>
              <a:cxnLst/>
              <a:rect l="l" t="t" r="r" b="b"/>
              <a:pathLst>
                <a:path w="1458" h="1155" extrusionOk="0">
                  <a:moveTo>
                    <a:pt x="1203" y="1154"/>
                  </a:moveTo>
                  <a:lnTo>
                    <a:pt x="1457" y="416"/>
                  </a:lnTo>
                  <a:lnTo>
                    <a:pt x="257" y="1"/>
                  </a:lnTo>
                  <a:lnTo>
                    <a:pt x="0" y="739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13"/>
            <p:cNvSpPr/>
            <p:nvPr/>
          </p:nvSpPr>
          <p:spPr>
            <a:xfrm>
              <a:off x="5003200" y="3368775"/>
              <a:ext cx="36300" cy="28600"/>
            </a:xfrm>
            <a:custGeom>
              <a:avLst/>
              <a:gdLst/>
              <a:ahLst/>
              <a:cxnLst/>
              <a:rect l="l" t="t" r="r" b="b"/>
              <a:pathLst>
                <a:path w="1452" h="1144" extrusionOk="0">
                  <a:moveTo>
                    <a:pt x="1210" y="1143"/>
                  </a:moveTo>
                  <a:lnTo>
                    <a:pt x="1451" y="400"/>
                  </a:lnTo>
                  <a:cubicBezTo>
                    <a:pt x="1050" y="270"/>
                    <a:pt x="650" y="135"/>
                    <a:pt x="251" y="1"/>
                  </a:cubicBezTo>
                  <a:lnTo>
                    <a:pt x="1" y="740"/>
                  </a:lnTo>
                  <a:cubicBezTo>
                    <a:pt x="403" y="878"/>
                    <a:pt x="805" y="1011"/>
                    <a:pt x="1210" y="114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13"/>
            <p:cNvSpPr/>
            <p:nvPr/>
          </p:nvSpPr>
          <p:spPr>
            <a:xfrm>
              <a:off x="5057350" y="3386325"/>
              <a:ext cx="36025" cy="27900"/>
            </a:xfrm>
            <a:custGeom>
              <a:avLst/>
              <a:gdLst/>
              <a:ahLst/>
              <a:cxnLst/>
              <a:rect l="l" t="t" r="r" b="b"/>
              <a:pathLst>
                <a:path w="1441" h="1116" extrusionOk="0">
                  <a:moveTo>
                    <a:pt x="1221" y="1116"/>
                  </a:moveTo>
                  <a:lnTo>
                    <a:pt x="1441" y="366"/>
                  </a:lnTo>
                  <a:cubicBezTo>
                    <a:pt x="1038" y="250"/>
                    <a:pt x="636" y="126"/>
                    <a:pt x="233" y="1"/>
                  </a:cubicBezTo>
                  <a:lnTo>
                    <a:pt x="1" y="746"/>
                  </a:lnTo>
                  <a:cubicBezTo>
                    <a:pt x="407" y="873"/>
                    <a:pt x="813" y="998"/>
                    <a:pt x="1221" y="111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13"/>
            <p:cNvSpPr/>
            <p:nvPr/>
          </p:nvSpPr>
          <p:spPr>
            <a:xfrm>
              <a:off x="4786525" y="3298475"/>
              <a:ext cx="35925" cy="27325"/>
            </a:xfrm>
            <a:custGeom>
              <a:avLst/>
              <a:gdLst/>
              <a:ahLst/>
              <a:cxnLst/>
              <a:rect l="l" t="t" r="r" b="b"/>
              <a:pathLst>
                <a:path w="1437" h="1093" extrusionOk="0">
                  <a:moveTo>
                    <a:pt x="1219" y="1093"/>
                  </a:moveTo>
                  <a:lnTo>
                    <a:pt x="1437" y="343"/>
                  </a:lnTo>
                  <a:cubicBezTo>
                    <a:pt x="1026" y="223"/>
                    <a:pt x="614" y="110"/>
                    <a:pt x="200" y="1"/>
                  </a:cubicBezTo>
                  <a:lnTo>
                    <a:pt x="1" y="755"/>
                  </a:lnTo>
                  <a:cubicBezTo>
                    <a:pt x="407" y="862"/>
                    <a:pt x="814" y="974"/>
                    <a:pt x="1219" y="10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13"/>
            <p:cNvSpPr/>
            <p:nvPr/>
          </p:nvSpPr>
          <p:spPr>
            <a:xfrm>
              <a:off x="4841075" y="3314225"/>
              <a:ext cx="36225" cy="28250"/>
            </a:xfrm>
            <a:custGeom>
              <a:avLst/>
              <a:gdLst/>
              <a:ahLst/>
              <a:cxnLst/>
              <a:rect l="l" t="t" r="r" b="b"/>
              <a:pathLst>
                <a:path w="1449" h="1130" extrusionOk="0">
                  <a:moveTo>
                    <a:pt x="1208" y="1129"/>
                  </a:moveTo>
                  <a:lnTo>
                    <a:pt x="1449" y="386"/>
                  </a:lnTo>
                  <a:cubicBezTo>
                    <a:pt x="1043" y="255"/>
                    <a:pt x="636" y="127"/>
                    <a:pt x="229" y="1"/>
                  </a:cubicBezTo>
                  <a:lnTo>
                    <a:pt x="0" y="748"/>
                  </a:lnTo>
                  <a:cubicBezTo>
                    <a:pt x="402" y="873"/>
                    <a:pt x="806" y="999"/>
                    <a:pt x="1208" y="11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13"/>
            <p:cNvSpPr/>
            <p:nvPr/>
          </p:nvSpPr>
          <p:spPr>
            <a:xfrm>
              <a:off x="4894950" y="3331750"/>
              <a:ext cx="36400" cy="28700"/>
            </a:xfrm>
            <a:custGeom>
              <a:avLst/>
              <a:gdLst/>
              <a:ahLst/>
              <a:cxnLst/>
              <a:rect l="l" t="t" r="r" b="b"/>
              <a:pathLst>
                <a:path w="1456" h="1148" extrusionOk="0">
                  <a:moveTo>
                    <a:pt x="1203" y="1148"/>
                  </a:moveTo>
                  <a:lnTo>
                    <a:pt x="1455" y="408"/>
                  </a:lnTo>
                  <a:cubicBezTo>
                    <a:pt x="1053" y="271"/>
                    <a:pt x="651" y="136"/>
                    <a:pt x="247" y="0"/>
                  </a:cubicBezTo>
                  <a:lnTo>
                    <a:pt x="0" y="741"/>
                  </a:lnTo>
                  <a:cubicBezTo>
                    <a:pt x="402" y="875"/>
                    <a:pt x="803" y="1010"/>
                    <a:pt x="1203" y="114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13"/>
            <p:cNvSpPr/>
            <p:nvPr/>
          </p:nvSpPr>
          <p:spPr>
            <a:xfrm>
              <a:off x="4619400" y="3270250"/>
              <a:ext cx="33150" cy="21750"/>
            </a:xfrm>
            <a:custGeom>
              <a:avLst/>
              <a:gdLst/>
              <a:ahLst/>
              <a:cxnLst/>
              <a:rect l="l" t="t" r="r" b="b"/>
              <a:pathLst>
                <a:path w="1326" h="870" extrusionOk="0">
                  <a:moveTo>
                    <a:pt x="1252" y="869"/>
                  </a:moveTo>
                  <a:lnTo>
                    <a:pt x="1326" y="93"/>
                  </a:lnTo>
                  <a:cubicBezTo>
                    <a:pt x="1273" y="87"/>
                    <a:pt x="1220" y="81"/>
                    <a:pt x="1164" y="77"/>
                  </a:cubicBezTo>
                  <a:lnTo>
                    <a:pt x="1003" y="63"/>
                  </a:lnTo>
                  <a:lnTo>
                    <a:pt x="680" y="38"/>
                  </a:lnTo>
                  <a:cubicBezTo>
                    <a:pt x="627" y="34"/>
                    <a:pt x="573" y="31"/>
                    <a:pt x="519" y="29"/>
                  </a:cubicBezTo>
                  <a:lnTo>
                    <a:pt x="357" y="20"/>
                  </a:lnTo>
                  <a:cubicBezTo>
                    <a:pt x="250" y="14"/>
                    <a:pt x="142" y="6"/>
                    <a:pt x="34" y="1"/>
                  </a:cubicBezTo>
                  <a:lnTo>
                    <a:pt x="0" y="781"/>
                  </a:lnTo>
                  <a:cubicBezTo>
                    <a:pt x="104" y="786"/>
                    <a:pt x="210" y="792"/>
                    <a:pt x="314" y="797"/>
                  </a:cubicBezTo>
                  <a:lnTo>
                    <a:pt x="470" y="807"/>
                  </a:lnTo>
                  <a:cubicBezTo>
                    <a:pt x="522" y="810"/>
                    <a:pt x="574" y="812"/>
                    <a:pt x="626" y="817"/>
                  </a:cubicBezTo>
                  <a:lnTo>
                    <a:pt x="939" y="842"/>
                  </a:lnTo>
                  <a:lnTo>
                    <a:pt x="1096" y="854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13"/>
            <p:cNvSpPr/>
            <p:nvPr/>
          </p:nvSpPr>
          <p:spPr>
            <a:xfrm>
              <a:off x="4675475" y="3275450"/>
              <a:ext cx="34525" cy="24200"/>
            </a:xfrm>
            <a:custGeom>
              <a:avLst/>
              <a:gdLst/>
              <a:ahLst/>
              <a:cxnLst/>
              <a:rect l="l" t="t" r="r" b="b"/>
              <a:pathLst>
                <a:path w="1381" h="968" extrusionOk="0">
                  <a:moveTo>
                    <a:pt x="1246" y="967"/>
                  </a:moveTo>
                  <a:lnTo>
                    <a:pt x="1381" y="198"/>
                  </a:lnTo>
                  <a:lnTo>
                    <a:pt x="1221" y="169"/>
                  </a:lnTo>
                  <a:lnTo>
                    <a:pt x="1062" y="143"/>
                  </a:lnTo>
                  <a:lnTo>
                    <a:pt x="743" y="93"/>
                  </a:lnTo>
                  <a:cubicBezTo>
                    <a:pt x="637" y="74"/>
                    <a:pt x="530" y="62"/>
                    <a:pt x="424" y="46"/>
                  </a:cubicBezTo>
                  <a:lnTo>
                    <a:pt x="103" y="0"/>
                  </a:lnTo>
                  <a:lnTo>
                    <a:pt x="0" y="775"/>
                  </a:lnTo>
                  <a:lnTo>
                    <a:pt x="311" y="819"/>
                  </a:lnTo>
                  <a:cubicBezTo>
                    <a:pt x="415" y="834"/>
                    <a:pt x="520" y="848"/>
                    <a:pt x="623" y="864"/>
                  </a:cubicBezTo>
                  <a:lnTo>
                    <a:pt x="934" y="913"/>
                  </a:lnTo>
                  <a:lnTo>
                    <a:pt x="1088" y="938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13"/>
            <p:cNvSpPr/>
            <p:nvPr/>
          </p:nvSpPr>
          <p:spPr>
            <a:xfrm>
              <a:off x="4731000" y="3285100"/>
              <a:ext cx="35375" cy="26025"/>
            </a:xfrm>
            <a:custGeom>
              <a:avLst/>
              <a:gdLst/>
              <a:ahLst/>
              <a:cxnLst/>
              <a:rect l="l" t="t" r="r" b="b"/>
              <a:pathLst>
                <a:path w="1415" h="1041" extrusionOk="0">
                  <a:moveTo>
                    <a:pt x="1233" y="1041"/>
                  </a:moveTo>
                  <a:lnTo>
                    <a:pt x="1415" y="282"/>
                  </a:lnTo>
                  <a:lnTo>
                    <a:pt x="1259" y="244"/>
                  </a:lnTo>
                  <a:cubicBezTo>
                    <a:pt x="1207" y="232"/>
                    <a:pt x="1155" y="221"/>
                    <a:pt x="1103" y="208"/>
                  </a:cubicBezTo>
                  <a:lnTo>
                    <a:pt x="789" y="136"/>
                  </a:lnTo>
                  <a:cubicBezTo>
                    <a:pt x="685" y="112"/>
                    <a:pt x="579" y="91"/>
                    <a:pt x="474" y="67"/>
                  </a:cubicBezTo>
                  <a:lnTo>
                    <a:pt x="158" y="0"/>
                  </a:lnTo>
                  <a:lnTo>
                    <a:pt x="1" y="766"/>
                  </a:lnTo>
                  <a:lnTo>
                    <a:pt x="309" y="831"/>
                  </a:lnTo>
                  <a:cubicBezTo>
                    <a:pt x="412" y="853"/>
                    <a:pt x="515" y="874"/>
                    <a:pt x="618" y="899"/>
                  </a:cubicBezTo>
                  <a:lnTo>
                    <a:pt x="926" y="969"/>
                  </a:lnTo>
                  <a:cubicBezTo>
                    <a:pt x="977" y="981"/>
                    <a:pt x="1029" y="993"/>
                    <a:pt x="1079" y="100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13"/>
            <p:cNvSpPr/>
            <p:nvPr/>
          </p:nvSpPr>
          <p:spPr>
            <a:xfrm>
              <a:off x="4446675" y="3283850"/>
              <a:ext cx="36525" cy="28425"/>
            </a:xfrm>
            <a:custGeom>
              <a:avLst/>
              <a:gdLst/>
              <a:ahLst/>
              <a:cxnLst/>
              <a:rect l="l" t="t" r="r" b="b"/>
              <a:pathLst>
                <a:path w="1461" h="1137" extrusionOk="0">
                  <a:moveTo>
                    <a:pt x="1461" y="753"/>
                  </a:moveTo>
                  <a:lnTo>
                    <a:pt x="1257" y="0"/>
                  </a:lnTo>
                  <a:cubicBezTo>
                    <a:pt x="832" y="116"/>
                    <a:pt x="413" y="250"/>
                    <a:pt x="1" y="407"/>
                  </a:cubicBezTo>
                  <a:lnTo>
                    <a:pt x="278" y="1136"/>
                  </a:lnTo>
                  <a:cubicBezTo>
                    <a:pt x="664" y="991"/>
                    <a:pt x="1060" y="863"/>
                    <a:pt x="1461" y="75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13"/>
            <p:cNvSpPr/>
            <p:nvPr/>
          </p:nvSpPr>
          <p:spPr>
            <a:xfrm>
              <a:off x="4503500" y="3273050"/>
              <a:ext cx="34650" cy="24025"/>
            </a:xfrm>
            <a:custGeom>
              <a:avLst/>
              <a:gdLst/>
              <a:ahLst/>
              <a:cxnLst/>
              <a:rect l="l" t="t" r="r" b="b"/>
              <a:pathLst>
                <a:path w="1386" h="961" extrusionOk="0">
                  <a:moveTo>
                    <a:pt x="1386" y="776"/>
                  </a:moveTo>
                  <a:lnTo>
                    <a:pt x="1297" y="0"/>
                  </a:lnTo>
                  <a:cubicBezTo>
                    <a:pt x="1243" y="5"/>
                    <a:pt x="1190" y="13"/>
                    <a:pt x="1136" y="19"/>
                  </a:cubicBezTo>
                  <a:lnTo>
                    <a:pt x="974" y="40"/>
                  </a:lnTo>
                  <a:cubicBezTo>
                    <a:pt x="867" y="54"/>
                    <a:pt x="759" y="68"/>
                    <a:pt x="651" y="83"/>
                  </a:cubicBezTo>
                  <a:cubicBezTo>
                    <a:pt x="433" y="116"/>
                    <a:pt x="217" y="152"/>
                    <a:pt x="1" y="194"/>
                  </a:cubicBezTo>
                  <a:lnTo>
                    <a:pt x="151" y="960"/>
                  </a:lnTo>
                  <a:cubicBezTo>
                    <a:pt x="355" y="920"/>
                    <a:pt x="560" y="886"/>
                    <a:pt x="765" y="855"/>
                  </a:cubicBezTo>
                  <a:cubicBezTo>
                    <a:pt x="868" y="841"/>
                    <a:pt x="972" y="827"/>
                    <a:pt x="1075" y="814"/>
                  </a:cubicBezTo>
                  <a:lnTo>
                    <a:pt x="1229" y="793"/>
                  </a:lnTo>
                  <a:cubicBezTo>
                    <a:pt x="1282" y="789"/>
                    <a:pt x="1334" y="781"/>
                    <a:pt x="1386" y="77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13"/>
            <p:cNvSpPr/>
            <p:nvPr/>
          </p:nvSpPr>
          <p:spPr>
            <a:xfrm>
              <a:off x="4561500" y="3269750"/>
              <a:ext cx="32575" cy="20550"/>
            </a:xfrm>
            <a:custGeom>
              <a:avLst/>
              <a:gdLst/>
              <a:ahLst/>
              <a:cxnLst/>
              <a:rect l="l" t="t" r="r" b="b"/>
              <a:pathLst>
                <a:path w="1303" h="822" extrusionOk="0">
                  <a:moveTo>
                    <a:pt x="1302" y="781"/>
                  </a:moveTo>
                  <a:lnTo>
                    <a:pt x="1300" y="0"/>
                  </a:lnTo>
                  <a:lnTo>
                    <a:pt x="1220" y="0"/>
                  </a:lnTo>
                  <a:lnTo>
                    <a:pt x="1138" y="2"/>
                  </a:lnTo>
                  <a:lnTo>
                    <a:pt x="975" y="4"/>
                  </a:lnTo>
                  <a:lnTo>
                    <a:pt x="649" y="11"/>
                  </a:lnTo>
                  <a:lnTo>
                    <a:pt x="324" y="25"/>
                  </a:lnTo>
                  <a:lnTo>
                    <a:pt x="162" y="32"/>
                  </a:lnTo>
                  <a:lnTo>
                    <a:pt x="81" y="37"/>
                  </a:lnTo>
                  <a:lnTo>
                    <a:pt x="1" y="42"/>
                  </a:lnTo>
                  <a:lnTo>
                    <a:pt x="49" y="822"/>
                  </a:lnTo>
                  <a:lnTo>
                    <a:pt x="127" y="816"/>
                  </a:lnTo>
                  <a:lnTo>
                    <a:pt x="205" y="812"/>
                  </a:lnTo>
                  <a:lnTo>
                    <a:pt x="362" y="805"/>
                  </a:lnTo>
                  <a:lnTo>
                    <a:pt x="674" y="791"/>
                  </a:lnTo>
                  <a:lnTo>
                    <a:pt x="988" y="785"/>
                  </a:lnTo>
                  <a:lnTo>
                    <a:pt x="1146" y="783"/>
                  </a:lnTo>
                  <a:lnTo>
                    <a:pt x="1224" y="78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13"/>
            <p:cNvSpPr/>
            <p:nvPr/>
          </p:nvSpPr>
          <p:spPr>
            <a:xfrm>
              <a:off x="4314275" y="3380450"/>
              <a:ext cx="32350" cy="37650"/>
            </a:xfrm>
            <a:custGeom>
              <a:avLst/>
              <a:gdLst/>
              <a:ahLst/>
              <a:cxnLst/>
              <a:rect l="l" t="t" r="r" b="b"/>
              <a:pathLst>
                <a:path w="1294" h="1506" extrusionOk="0">
                  <a:moveTo>
                    <a:pt x="1293" y="433"/>
                  </a:moveTo>
                  <a:lnTo>
                    <a:pt x="644" y="0"/>
                  </a:lnTo>
                  <a:cubicBezTo>
                    <a:pt x="391" y="380"/>
                    <a:pt x="174" y="784"/>
                    <a:pt x="0" y="1210"/>
                  </a:cubicBezTo>
                  <a:lnTo>
                    <a:pt x="724" y="1506"/>
                  </a:lnTo>
                  <a:cubicBezTo>
                    <a:pt x="877" y="1131"/>
                    <a:pt x="1068" y="772"/>
                    <a:pt x="1293" y="43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13"/>
            <p:cNvSpPr/>
            <p:nvPr/>
          </p:nvSpPr>
          <p:spPr>
            <a:xfrm>
              <a:off x="4346925" y="3335975"/>
              <a:ext cx="36875" cy="36275"/>
            </a:xfrm>
            <a:custGeom>
              <a:avLst/>
              <a:gdLst/>
              <a:ahLst/>
              <a:cxnLst/>
              <a:rect l="l" t="t" r="r" b="b"/>
              <a:pathLst>
                <a:path w="1475" h="1451" extrusionOk="0">
                  <a:moveTo>
                    <a:pt x="1474" y="610"/>
                  </a:moveTo>
                  <a:lnTo>
                    <a:pt x="985" y="1"/>
                  </a:lnTo>
                  <a:cubicBezTo>
                    <a:pt x="635" y="282"/>
                    <a:pt x="305" y="591"/>
                    <a:pt x="1" y="927"/>
                  </a:cubicBezTo>
                  <a:lnTo>
                    <a:pt x="582" y="1450"/>
                  </a:lnTo>
                  <a:cubicBezTo>
                    <a:pt x="855" y="1146"/>
                    <a:pt x="1156" y="867"/>
                    <a:pt x="1474" y="61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13"/>
            <p:cNvSpPr/>
            <p:nvPr/>
          </p:nvSpPr>
          <p:spPr>
            <a:xfrm>
              <a:off x="4393000" y="3304500"/>
              <a:ext cx="37600" cy="32625"/>
            </a:xfrm>
            <a:custGeom>
              <a:avLst/>
              <a:gdLst/>
              <a:ahLst/>
              <a:cxnLst/>
              <a:rect l="l" t="t" r="r" b="b"/>
              <a:pathLst>
                <a:path w="1504" h="1305" extrusionOk="0">
                  <a:moveTo>
                    <a:pt x="1503" y="705"/>
                  </a:moveTo>
                  <a:lnTo>
                    <a:pt x="1165" y="0"/>
                  </a:lnTo>
                  <a:cubicBezTo>
                    <a:pt x="766" y="192"/>
                    <a:pt x="376" y="406"/>
                    <a:pt x="1" y="646"/>
                  </a:cubicBezTo>
                  <a:lnTo>
                    <a:pt x="422" y="1305"/>
                  </a:lnTo>
                  <a:cubicBezTo>
                    <a:pt x="769" y="1083"/>
                    <a:pt x="1131" y="884"/>
                    <a:pt x="1503" y="7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97" name="Google Shape;597;p13"/>
          <p:cNvSpPr/>
          <p:nvPr/>
        </p:nvSpPr>
        <p:spPr>
          <a:xfrm rot="-1731778">
            <a:off x="7873900" y="3841389"/>
            <a:ext cx="2307216" cy="1525220"/>
          </a:xfrm>
          <a:custGeom>
            <a:avLst/>
            <a:gdLst/>
            <a:ahLst/>
            <a:cxnLst/>
            <a:rect l="l" t="t" r="r" b="b"/>
            <a:pathLst>
              <a:path w="8450" h="5586" extrusionOk="0">
                <a:moveTo>
                  <a:pt x="2849" y="2258"/>
                </a:moveTo>
                <a:cubicBezTo>
                  <a:pt x="2967" y="2354"/>
                  <a:pt x="3020" y="2491"/>
                  <a:pt x="3011" y="2668"/>
                </a:cubicBezTo>
                <a:cubicBezTo>
                  <a:pt x="3012" y="2787"/>
                  <a:pt x="2776" y="3149"/>
                  <a:pt x="2640" y="3149"/>
                </a:cubicBezTo>
                <a:cubicBezTo>
                  <a:pt x="2591" y="3149"/>
                  <a:pt x="2555" y="3102"/>
                  <a:pt x="2548" y="2979"/>
                </a:cubicBezTo>
                <a:cubicBezTo>
                  <a:pt x="2535" y="2735"/>
                  <a:pt x="2711" y="2461"/>
                  <a:pt x="2849" y="2258"/>
                </a:cubicBezTo>
                <a:close/>
                <a:moveTo>
                  <a:pt x="6439" y="0"/>
                </a:moveTo>
                <a:cubicBezTo>
                  <a:pt x="6013" y="0"/>
                  <a:pt x="5566" y="84"/>
                  <a:pt x="5148" y="221"/>
                </a:cubicBezTo>
                <a:cubicBezTo>
                  <a:pt x="4449" y="452"/>
                  <a:pt x="3781" y="836"/>
                  <a:pt x="3244" y="1358"/>
                </a:cubicBezTo>
                <a:cubicBezTo>
                  <a:pt x="3101" y="1497"/>
                  <a:pt x="2923" y="1674"/>
                  <a:pt x="2755" y="1872"/>
                </a:cubicBezTo>
                <a:lnTo>
                  <a:pt x="2755" y="1872"/>
                </a:lnTo>
                <a:cubicBezTo>
                  <a:pt x="2573" y="1806"/>
                  <a:pt x="2368" y="1775"/>
                  <a:pt x="2169" y="1775"/>
                </a:cubicBezTo>
                <a:cubicBezTo>
                  <a:pt x="2026" y="1775"/>
                  <a:pt x="1887" y="1791"/>
                  <a:pt x="1761" y="1821"/>
                </a:cubicBezTo>
                <a:cubicBezTo>
                  <a:pt x="759" y="2059"/>
                  <a:pt x="194" y="2861"/>
                  <a:pt x="75" y="3904"/>
                </a:cubicBezTo>
                <a:cubicBezTo>
                  <a:pt x="0" y="4559"/>
                  <a:pt x="275" y="5586"/>
                  <a:pt x="930" y="5586"/>
                </a:cubicBezTo>
                <a:cubicBezTo>
                  <a:pt x="1044" y="5586"/>
                  <a:pt x="1170" y="5555"/>
                  <a:pt x="1307" y="5485"/>
                </a:cubicBezTo>
                <a:cubicBezTo>
                  <a:pt x="1480" y="5399"/>
                  <a:pt x="1385" y="5261"/>
                  <a:pt x="1252" y="5261"/>
                </a:cubicBezTo>
                <a:cubicBezTo>
                  <a:pt x="1223" y="5261"/>
                  <a:pt x="1192" y="5268"/>
                  <a:pt x="1161" y="5283"/>
                </a:cubicBezTo>
                <a:cubicBezTo>
                  <a:pt x="1098" y="5315"/>
                  <a:pt x="1040" y="5330"/>
                  <a:pt x="986" y="5330"/>
                </a:cubicBezTo>
                <a:cubicBezTo>
                  <a:pt x="622" y="5330"/>
                  <a:pt x="482" y="4662"/>
                  <a:pt x="435" y="4416"/>
                </a:cubicBezTo>
                <a:cubicBezTo>
                  <a:pt x="359" y="4009"/>
                  <a:pt x="443" y="3563"/>
                  <a:pt x="568" y="3179"/>
                </a:cubicBezTo>
                <a:cubicBezTo>
                  <a:pt x="794" y="2482"/>
                  <a:pt x="1432" y="2041"/>
                  <a:pt x="2095" y="2041"/>
                </a:cubicBezTo>
                <a:cubicBezTo>
                  <a:pt x="2251" y="2041"/>
                  <a:pt x="2409" y="2066"/>
                  <a:pt x="2563" y="2117"/>
                </a:cubicBezTo>
                <a:lnTo>
                  <a:pt x="2563" y="2117"/>
                </a:lnTo>
                <a:cubicBezTo>
                  <a:pt x="2310" y="2472"/>
                  <a:pt x="2134" y="2872"/>
                  <a:pt x="2239" y="3250"/>
                </a:cubicBezTo>
                <a:cubicBezTo>
                  <a:pt x="2294" y="3451"/>
                  <a:pt x="2403" y="3529"/>
                  <a:pt x="2531" y="3529"/>
                </a:cubicBezTo>
                <a:cubicBezTo>
                  <a:pt x="2843" y="3529"/>
                  <a:pt x="3270" y="3070"/>
                  <a:pt x="3321" y="2808"/>
                </a:cubicBezTo>
                <a:cubicBezTo>
                  <a:pt x="3391" y="2438"/>
                  <a:pt x="3255" y="2178"/>
                  <a:pt x="3024" y="2012"/>
                </a:cubicBezTo>
                <a:lnTo>
                  <a:pt x="3024" y="2012"/>
                </a:lnTo>
                <a:cubicBezTo>
                  <a:pt x="3236" y="1736"/>
                  <a:pt x="3484" y="1482"/>
                  <a:pt x="3743" y="1262"/>
                </a:cubicBezTo>
                <a:cubicBezTo>
                  <a:pt x="4389" y="713"/>
                  <a:pt x="5458" y="245"/>
                  <a:pt x="6377" y="245"/>
                </a:cubicBezTo>
                <a:cubicBezTo>
                  <a:pt x="7254" y="245"/>
                  <a:pt x="7994" y="671"/>
                  <a:pt x="8100" y="1860"/>
                </a:cubicBezTo>
                <a:cubicBezTo>
                  <a:pt x="8105" y="1918"/>
                  <a:pt x="8155" y="1943"/>
                  <a:pt x="8215" y="1943"/>
                </a:cubicBezTo>
                <a:cubicBezTo>
                  <a:pt x="8317" y="1943"/>
                  <a:pt x="8449" y="1870"/>
                  <a:pt x="8439" y="1765"/>
                </a:cubicBezTo>
                <a:cubicBezTo>
                  <a:pt x="8323" y="462"/>
                  <a:pt x="7440" y="0"/>
                  <a:pt x="6439" y="0"/>
                </a:cubicBezTo>
                <a:close/>
              </a:path>
            </a:pathLst>
          </a:custGeom>
          <a:solidFill>
            <a:srgbClr val="FF7C35">
              <a:alpha val="562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98" name="Google Shape;598;p13"/>
          <p:cNvGrpSpPr/>
          <p:nvPr/>
        </p:nvGrpSpPr>
        <p:grpSpPr>
          <a:xfrm>
            <a:off x="385750" y="206447"/>
            <a:ext cx="8336049" cy="4757278"/>
            <a:chOff x="385750" y="206447"/>
            <a:chExt cx="8336049" cy="4757278"/>
          </a:xfrm>
        </p:grpSpPr>
        <p:sp>
          <p:nvSpPr>
            <p:cNvPr id="599" name="Google Shape;599;p13"/>
            <p:cNvSpPr/>
            <p:nvPr/>
          </p:nvSpPr>
          <p:spPr>
            <a:xfrm rot="-5400000">
              <a:off x="2208886" y="-1549189"/>
              <a:ext cx="4730603" cy="8295224"/>
            </a:xfrm>
            <a:custGeom>
              <a:avLst/>
              <a:gdLst/>
              <a:ahLst/>
              <a:cxnLst/>
              <a:rect l="l" t="t" r="r" b="b"/>
              <a:pathLst>
                <a:path w="57473" h="77086" extrusionOk="0">
                  <a:moveTo>
                    <a:pt x="0" y="0"/>
                  </a:moveTo>
                  <a:lnTo>
                    <a:pt x="0" y="73905"/>
                  </a:lnTo>
                  <a:cubicBezTo>
                    <a:pt x="0" y="75663"/>
                    <a:pt x="1423" y="77085"/>
                    <a:pt x="3181" y="77085"/>
                  </a:cubicBezTo>
                  <a:lnTo>
                    <a:pt x="54376" y="77085"/>
                  </a:lnTo>
                  <a:cubicBezTo>
                    <a:pt x="56105" y="77085"/>
                    <a:pt x="57472" y="75691"/>
                    <a:pt x="57472" y="73989"/>
                  </a:cubicBezTo>
                  <a:lnTo>
                    <a:pt x="57472" y="0"/>
                  </a:lnTo>
                  <a:lnTo>
                    <a:pt x="54850" y="0"/>
                  </a:lnTo>
                  <a:lnTo>
                    <a:pt x="54683" y="279"/>
                  </a:lnTo>
                  <a:lnTo>
                    <a:pt x="54487" y="1284"/>
                  </a:lnTo>
                  <a:cubicBezTo>
                    <a:pt x="54571" y="1339"/>
                    <a:pt x="54738" y="1702"/>
                    <a:pt x="54738" y="1953"/>
                  </a:cubicBezTo>
                  <a:cubicBezTo>
                    <a:pt x="54738" y="2428"/>
                    <a:pt x="54336" y="2835"/>
                    <a:pt x="53851" y="2835"/>
                  </a:cubicBezTo>
                  <a:cubicBezTo>
                    <a:pt x="53794" y="2835"/>
                    <a:pt x="53737" y="2830"/>
                    <a:pt x="53678" y="2818"/>
                  </a:cubicBezTo>
                  <a:cubicBezTo>
                    <a:pt x="53343" y="2734"/>
                    <a:pt x="53064" y="2455"/>
                    <a:pt x="53009" y="2121"/>
                  </a:cubicBezTo>
                  <a:cubicBezTo>
                    <a:pt x="52897" y="1563"/>
                    <a:pt x="53315" y="1088"/>
                    <a:pt x="53846" y="1088"/>
                  </a:cubicBezTo>
                  <a:cubicBezTo>
                    <a:pt x="53873" y="1088"/>
                    <a:pt x="53957" y="251"/>
                    <a:pt x="53957" y="251"/>
                  </a:cubicBezTo>
                  <a:lnTo>
                    <a:pt x="53873" y="0"/>
                  </a:lnTo>
                  <a:lnTo>
                    <a:pt x="48824" y="0"/>
                  </a:lnTo>
                  <a:lnTo>
                    <a:pt x="48768" y="1228"/>
                  </a:lnTo>
                  <a:cubicBezTo>
                    <a:pt x="49047" y="1423"/>
                    <a:pt x="49214" y="1758"/>
                    <a:pt x="49131" y="2121"/>
                  </a:cubicBezTo>
                  <a:cubicBezTo>
                    <a:pt x="49075" y="2455"/>
                    <a:pt x="48796" y="2734"/>
                    <a:pt x="48461" y="2818"/>
                  </a:cubicBezTo>
                  <a:cubicBezTo>
                    <a:pt x="48403" y="2830"/>
                    <a:pt x="48345" y="2835"/>
                    <a:pt x="48288" y="2835"/>
                  </a:cubicBezTo>
                  <a:cubicBezTo>
                    <a:pt x="47803" y="2835"/>
                    <a:pt x="47401" y="2428"/>
                    <a:pt x="47401" y="1953"/>
                  </a:cubicBezTo>
                  <a:cubicBezTo>
                    <a:pt x="47401" y="1618"/>
                    <a:pt x="47596" y="1339"/>
                    <a:pt x="47847" y="1200"/>
                  </a:cubicBezTo>
                  <a:lnTo>
                    <a:pt x="47819" y="0"/>
                  </a:lnTo>
                  <a:lnTo>
                    <a:pt x="42323" y="0"/>
                  </a:lnTo>
                  <a:lnTo>
                    <a:pt x="42519" y="1088"/>
                  </a:lnTo>
                  <a:cubicBezTo>
                    <a:pt x="42593" y="1088"/>
                    <a:pt x="42655" y="1076"/>
                    <a:pt x="42721" y="1076"/>
                  </a:cubicBezTo>
                  <a:cubicBezTo>
                    <a:pt x="42754" y="1076"/>
                    <a:pt x="42788" y="1079"/>
                    <a:pt x="42825" y="1088"/>
                  </a:cubicBezTo>
                  <a:cubicBezTo>
                    <a:pt x="43216" y="1144"/>
                    <a:pt x="43523" y="1479"/>
                    <a:pt x="43579" y="1842"/>
                  </a:cubicBezTo>
                  <a:cubicBezTo>
                    <a:pt x="43629" y="2372"/>
                    <a:pt x="43200" y="2834"/>
                    <a:pt x="42683" y="2834"/>
                  </a:cubicBezTo>
                  <a:cubicBezTo>
                    <a:pt x="42629" y="2834"/>
                    <a:pt x="42574" y="2829"/>
                    <a:pt x="42519" y="2818"/>
                  </a:cubicBezTo>
                  <a:cubicBezTo>
                    <a:pt x="42184" y="2734"/>
                    <a:pt x="41905" y="2455"/>
                    <a:pt x="41849" y="2121"/>
                  </a:cubicBezTo>
                  <a:cubicBezTo>
                    <a:pt x="41821" y="1953"/>
                    <a:pt x="41821" y="1814"/>
                    <a:pt x="41877" y="1674"/>
                  </a:cubicBezTo>
                  <a:lnTo>
                    <a:pt x="41737" y="586"/>
                  </a:lnTo>
                  <a:lnTo>
                    <a:pt x="41319" y="0"/>
                  </a:lnTo>
                  <a:lnTo>
                    <a:pt x="37831" y="0"/>
                  </a:lnTo>
                  <a:lnTo>
                    <a:pt x="37720" y="1312"/>
                  </a:lnTo>
                  <a:cubicBezTo>
                    <a:pt x="37915" y="1507"/>
                    <a:pt x="38027" y="1814"/>
                    <a:pt x="37971" y="2121"/>
                  </a:cubicBezTo>
                  <a:cubicBezTo>
                    <a:pt x="37915" y="2455"/>
                    <a:pt x="37636" y="2734"/>
                    <a:pt x="37301" y="2818"/>
                  </a:cubicBezTo>
                  <a:cubicBezTo>
                    <a:pt x="37243" y="2830"/>
                    <a:pt x="37185" y="2835"/>
                    <a:pt x="37129" y="2835"/>
                  </a:cubicBezTo>
                  <a:cubicBezTo>
                    <a:pt x="36644" y="2835"/>
                    <a:pt x="36241" y="2428"/>
                    <a:pt x="36241" y="1953"/>
                  </a:cubicBezTo>
                  <a:cubicBezTo>
                    <a:pt x="36241" y="1674"/>
                    <a:pt x="36353" y="1451"/>
                    <a:pt x="36548" y="1284"/>
                  </a:cubicBezTo>
                  <a:lnTo>
                    <a:pt x="36576" y="0"/>
                  </a:lnTo>
                  <a:lnTo>
                    <a:pt x="31805" y="0"/>
                  </a:lnTo>
                  <a:lnTo>
                    <a:pt x="31833" y="419"/>
                  </a:lnTo>
                  <a:cubicBezTo>
                    <a:pt x="31945" y="475"/>
                    <a:pt x="32168" y="1339"/>
                    <a:pt x="32252" y="1451"/>
                  </a:cubicBezTo>
                  <a:cubicBezTo>
                    <a:pt x="32363" y="1618"/>
                    <a:pt x="32419" y="1842"/>
                    <a:pt x="32391" y="2065"/>
                  </a:cubicBezTo>
                  <a:cubicBezTo>
                    <a:pt x="32363" y="2455"/>
                    <a:pt x="32028" y="2790"/>
                    <a:pt x="31638" y="2818"/>
                  </a:cubicBezTo>
                  <a:cubicBezTo>
                    <a:pt x="31606" y="2821"/>
                    <a:pt x="31574" y="2823"/>
                    <a:pt x="31543" y="2823"/>
                  </a:cubicBezTo>
                  <a:cubicBezTo>
                    <a:pt x="31056" y="2823"/>
                    <a:pt x="30661" y="2425"/>
                    <a:pt x="30661" y="1953"/>
                  </a:cubicBezTo>
                  <a:cubicBezTo>
                    <a:pt x="30661" y="1674"/>
                    <a:pt x="30801" y="1395"/>
                    <a:pt x="31024" y="1256"/>
                  </a:cubicBezTo>
                  <a:cubicBezTo>
                    <a:pt x="31080" y="1200"/>
                    <a:pt x="30829" y="475"/>
                    <a:pt x="30885" y="363"/>
                  </a:cubicBezTo>
                  <a:lnTo>
                    <a:pt x="30801" y="0"/>
                  </a:lnTo>
                  <a:lnTo>
                    <a:pt x="26783" y="0"/>
                  </a:lnTo>
                  <a:lnTo>
                    <a:pt x="26532" y="1312"/>
                  </a:lnTo>
                  <a:cubicBezTo>
                    <a:pt x="26756" y="1507"/>
                    <a:pt x="26867" y="1786"/>
                    <a:pt x="26811" y="2121"/>
                  </a:cubicBezTo>
                  <a:cubicBezTo>
                    <a:pt x="26756" y="2455"/>
                    <a:pt x="26477" y="2734"/>
                    <a:pt x="26142" y="2818"/>
                  </a:cubicBezTo>
                  <a:cubicBezTo>
                    <a:pt x="26080" y="2830"/>
                    <a:pt x="26020" y="2835"/>
                    <a:pt x="25962" y="2835"/>
                  </a:cubicBezTo>
                  <a:cubicBezTo>
                    <a:pt x="25462" y="2835"/>
                    <a:pt x="25082" y="2428"/>
                    <a:pt x="25082" y="1953"/>
                  </a:cubicBezTo>
                  <a:cubicBezTo>
                    <a:pt x="25082" y="1618"/>
                    <a:pt x="25277" y="1312"/>
                    <a:pt x="25556" y="1172"/>
                  </a:cubicBezTo>
                  <a:lnTo>
                    <a:pt x="25500" y="0"/>
                  </a:lnTo>
                  <a:lnTo>
                    <a:pt x="21315" y="0"/>
                  </a:lnTo>
                  <a:lnTo>
                    <a:pt x="20980" y="1339"/>
                  </a:lnTo>
                  <a:cubicBezTo>
                    <a:pt x="21176" y="1535"/>
                    <a:pt x="21287" y="1814"/>
                    <a:pt x="21232" y="2121"/>
                  </a:cubicBezTo>
                  <a:cubicBezTo>
                    <a:pt x="21176" y="2455"/>
                    <a:pt x="20897" y="2734"/>
                    <a:pt x="20562" y="2818"/>
                  </a:cubicBezTo>
                  <a:cubicBezTo>
                    <a:pt x="20501" y="2830"/>
                    <a:pt x="20441" y="2835"/>
                    <a:pt x="20382" y="2835"/>
                  </a:cubicBezTo>
                  <a:cubicBezTo>
                    <a:pt x="19882" y="2835"/>
                    <a:pt x="19502" y="2428"/>
                    <a:pt x="19502" y="1953"/>
                  </a:cubicBezTo>
                  <a:cubicBezTo>
                    <a:pt x="19502" y="1646"/>
                    <a:pt x="19669" y="1339"/>
                    <a:pt x="19920" y="1200"/>
                  </a:cubicBezTo>
                  <a:lnTo>
                    <a:pt x="20395" y="0"/>
                  </a:lnTo>
                  <a:lnTo>
                    <a:pt x="15512" y="0"/>
                  </a:lnTo>
                  <a:lnTo>
                    <a:pt x="15373" y="1312"/>
                  </a:lnTo>
                  <a:cubicBezTo>
                    <a:pt x="15596" y="1507"/>
                    <a:pt x="15708" y="1786"/>
                    <a:pt x="15652" y="2121"/>
                  </a:cubicBezTo>
                  <a:cubicBezTo>
                    <a:pt x="15596" y="2455"/>
                    <a:pt x="15317" y="2734"/>
                    <a:pt x="14954" y="2818"/>
                  </a:cubicBezTo>
                  <a:cubicBezTo>
                    <a:pt x="14896" y="2830"/>
                    <a:pt x="14838" y="2835"/>
                    <a:pt x="14782" y="2835"/>
                  </a:cubicBezTo>
                  <a:cubicBezTo>
                    <a:pt x="14302" y="2835"/>
                    <a:pt x="13922" y="2428"/>
                    <a:pt x="13922" y="1953"/>
                  </a:cubicBezTo>
                  <a:cubicBezTo>
                    <a:pt x="13922" y="1674"/>
                    <a:pt x="14034" y="1451"/>
                    <a:pt x="14229" y="1284"/>
                  </a:cubicBezTo>
                  <a:lnTo>
                    <a:pt x="14034" y="0"/>
                  </a:lnTo>
                  <a:lnTo>
                    <a:pt x="10239" y="0"/>
                  </a:lnTo>
                  <a:lnTo>
                    <a:pt x="9765" y="1256"/>
                  </a:lnTo>
                  <a:cubicBezTo>
                    <a:pt x="9988" y="1451"/>
                    <a:pt x="10128" y="1730"/>
                    <a:pt x="10072" y="2065"/>
                  </a:cubicBezTo>
                  <a:cubicBezTo>
                    <a:pt x="10044" y="2455"/>
                    <a:pt x="9709" y="2790"/>
                    <a:pt x="9319" y="2818"/>
                  </a:cubicBezTo>
                  <a:cubicBezTo>
                    <a:pt x="9287" y="2821"/>
                    <a:pt x="9255" y="2823"/>
                    <a:pt x="9224" y="2823"/>
                  </a:cubicBezTo>
                  <a:cubicBezTo>
                    <a:pt x="8736" y="2823"/>
                    <a:pt x="8342" y="2425"/>
                    <a:pt x="8342" y="1953"/>
                  </a:cubicBezTo>
                  <a:cubicBezTo>
                    <a:pt x="8342" y="1702"/>
                    <a:pt x="8426" y="1507"/>
                    <a:pt x="8593" y="1339"/>
                  </a:cubicBezTo>
                  <a:lnTo>
                    <a:pt x="8342" y="0"/>
                  </a:lnTo>
                  <a:lnTo>
                    <a:pt x="3990" y="0"/>
                  </a:lnTo>
                  <a:lnTo>
                    <a:pt x="4157" y="1256"/>
                  </a:lnTo>
                  <a:cubicBezTo>
                    <a:pt x="4408" y="1451"/>
                    <a:pt x="4548" y="1758"/>
                    <a:pt x="4492" y="2121"/>
                  </a:cubicBezTo>
                  <a:cubicBezTo>
                    <a:pt x="4408" y="2455"/>
                    <a:pt x="4157" y="2734"/>
                    <a:pt x="3795" y="2818"/>
                  </a:cubicBezTo>
                  <a:cubicBezTo>
                    <a:pt x="3736" y="2830"/>
                    <a:pt x="3679" y="2835"/>
                    <a:pt x="3623" y="2835"/>
                  </a:cubicBezTo>
                  <a:cubicBezTo>
                    <a:pt x="3143" y="2835"/>
                    <a:pt x="2762" y="2428"/>
                    <a:pt x="2762" y="1953"/>
                  </a:cubicBezTo>
                  <a:cubicBezTo>
                    <a:pt x="2762" y="1758"/>
                    <a:pt x="2818" y="1563"/>
                    <a:pt x="2958" y="1395"/>
                  </a:cubicBezTo>
                  <a:lnTo>
                    <a:pt x="234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13"/>
            <p:cNvSpPr/>
            <p:nvPr/>
          </p:nvSpPr>
          <p:spPr>
            <a:xfrm rot="-5400000">
              <a:off x="2168061" y="-1575864"/>
              <a:ext cx="4730603" cy="8295224"/>
            </a:xfrm>
            <a:custGeom>
              <a:avLst/>
              <a:gdLst/>
              <a:ahLst/>
              <a:cxnLst/>
              <a:rect l="l" t="t" r="r" b="b"/>
              <a:pathLst>
                <a:path w="57473" h="77086" extrusionOk="0">
                  <a:moveTo>
                    <a:pt x="0" y="0"/>
                  </a:moveTo>
                  <a:lnTo>
                    <a:pt x="0" y="73905"/>
                  </a:lnTo>
                  <a:cubicBezTo>
                    <a:pt x="0" y="75663"/>
                    <a:pt x="1423" y="77085"/>
                    <a:pt x="3181" y="77085"/>
                  </a:cubicBezTo>
                  <a:lnTo>
                    <a:pt x="54376" y="77085"/>
                  </a:lnTo>
                  <a:cubicBezTo>
                    <a:pt x="56105" y="77085"/>
                    <a:pt x="57472" y="75691"/>
                    <a:pt x="57472" y="73989"/>
                  </a:cubicBezTo>
                  <a:lnTo>
                    <a:pt x="57472" y="0"/>
                  </a:lnTo>
                  <a:lnTo>
                    <a:pt x="54850" y="0"/>
                  </a:lnTo>
                  <a:lnTo>
                    <a:pt x="54683" y="279"/>
                  </a:lnTo>
                  <a:lnTo>
                    <a:pt x="54487" y="1284"/>
                  </a:lnTo>
                  <a:cubicBezTo>
                    <a:pt x="54571" y="1339"/>
                    <a:pt x="54738" y="1702"/>
                    <a:pt x="54738" y="1953"/>
                  </a:cubicBezTo>
                  <a:cubicBezTo>
                    <a:pt x="54738" y="2428"/>
                    <a:pt x="54336" y="2835"/>
                    <a:pt x="53851" y="2835"/>
                  </a:cubicBezTo>
                  <a:cubicBezTo>
                    <a:pt x="53794" y="2835"/>
                    <a:pt x="53737" y="2830"/>
                    <a:pt x="53678" y="2818"/>
                  </a:cubicBezTo>
                  <a:cubicBezTo>
                    <a:pt x="53343" y="2734"/>
                    <a:pt x="53064" y="2455"/>
                    <a:pt x="53009" y="2121"/>
                  </a:cubicBezTo>
                  <a:cubicBezTo>
                    <a:pt x="52897" y="1563"/>
                    <a:pt x="53315" y="1088"/>
                    <a:pt x="53846" y="1088"/>
                  </a:cubicBezTo>
                  <a:cubicBezTo>
                    <a:pt x="53873" y="1088"/>
                    <a:pt x="53957" y="251"/>
                    <a:pt x="53957" y="251"/>
                  </a:cubicBezTo>
                  <a:lnTo>
                    <a:pt x="53873" y="0"/>
                  </a:lnTo>
                  <a:lnTo>
                    <a:pt x="48824" y="0"/>
                  </a:lnTo>
                  <a:lnTo>
                    <a:pt x="48768" y="1228"/>
                  </a:lnTo>
                  <a:cubicBezTo>
                    <a:pt x="49047" y="1423"/>
                    <a:pt x="49214" y="1758"/>
                    <a:pt x="49131" y="2121"/>
                  </a:cubicBezTo>
                  <a:cubicBezTo>
                    <a:pt x="49075" y="2455"/>
                    <a:pt x="48796" y="2734"/>
                    <a:pt x="48461" y="2818"/>
                  </a:cubicBezTo>
                  <a:cubicBezTo>
                    <a:pt x="48403" y="2830"/>
                    <a:pt x="48345" y="2835"/>
                    <a:pt x="48288" y="2835"/>
                  </a:cubicBezTo>
                  <a:cubicBezTo>
                    <a:pt x="47803" y="2835"/>
                    <a:pt x="47401" y="2428"/>
                    <a:pt x="47401" y="1953"/>
                  </a:cubicBezTo>
                  <a:cubicBezTo>
                    <a:pt x="47401" y="1618"/>
                    <a:pt x="47596" y="1339"/>
                    <a:pt x="47847" y="1200"/>
                  </a:cubicBezTo>
                  <a:lnTo>
                    <a:pt x="47819" y="0"/>
                  </a:lnTo>
                  <a:lnTo>
                    <a:pt x="42323" y="0"/>
                  </a:lnTo>
                  <a:lnTo>
                    <a:pt x="42519" y="1088"/>
                  </a:lnTo>
                  <a:cubicBezTo>
                    <a:pt x="42593" y="1088"/>
                    <a:pt x="42655" y="1076"/>
                    <a:pt x="42721" y="1076"/>
                  </a:cubicBezTo>
                  <a:cubicBezTo>
                    <a:pt x="42754" y="1076"/>
                    <a:pt x="42788" y="1079"/>
                    <a:pt x="42825" y="1088"/>
                  </a:cubicBezTo>
                  <a:cubicBezTo>
                    <a:pt x="43216" y="1144"/>
                    <a:pt x="43523" y="1479"/>
                    <a:pt x="43579" y="1842"/>
                  </a:cubicBezTo>
                  <a:cubicBezTo>
                    <a:pt x="43629" y="2372"/>
                    <a:pt x="43200" y="2834"/>
                    <a:pt x="42683" y="2834"/>
                  </a:cubicBezTo>
                  <a:cubicBezTo>
                    <a:pt x="42629" y="2834"/>
                    <a:pt x="42574" y="2829"/>
                    <a:pt x="42519" y="2818"/>
                  </a:cubicBezTo>
                  <a:cubicBezTo>
                    <a:pt x="42184" y="2734"/>
                    <a:pt x="41905" y="2455"/>
                    <a:pt x="41849" y="2121"/>
                  </a:cubicBezTo>
                  <a:cubicBezTo>
                    <a:pt x="41821" y="1953"/>
                    <a:pt x="41821" y="1814"/>
                    <a:pt x="41877" y="1674"/>
                  </a:cubicBezTo>
                  <a:lnTo>
                    <a:pt x="41737" y="586"/>
                  </a:lnTo>
                  <a:lnTo>
                    <a:pt x="41319" y="0"/>
                  </a:lnTo>
                  <a:lnTo>
                    <a:pt x="37831" y="0"/>
                  </a:lnTo>
                  <a:lnTo>
                    <a:pt x="37720" y="1312"/>
                  </a:lnTo>
                  <a:cubicBezTo>
                    <a:pt x="37915" y="1507"/>
                    <a:pt x="38027" y="1814"/>
                    <a:pt x="37971" y="2121"/>
                  </a:cubicBezTo>
                  <a:cubicBezTo>
                    <a:pt x="37915" y="2455"/>
                    <a:pt x="37636" y="2734"/>
                    <a:pt x="37301" y="2818"/>
                  </a:cubicBezTo>
                  <a:cubicBezTo>
                    <a:pt x="37243" y="2830"/>
                    <a:pt x="37185" y="2835"/>
                    <a:pt x="37129" y="2835"/>
                  </a:cubicBezTo>
                  <a:cubicBezTo>
                    <a:pt x="36644" y="2835"/>
                    <a:pt x="36241" y="2428"/>
                    <a:pt x="36241" y="1953"/>
                  </a:cubicBezTo>
                  <a:cubicBezTo>
                    <a:pt x="36241" y="1674"/>
                    <a:pt x="36353" y="1451"/>
                    <a:pt x="36548" y="1284"/>
                  </a:cubicBezTo>
                  <a:lnTo>
                    <a:pt x="36576" y="0"/>
                  </a:lnTo>
                  <a:lnTo>
                    <a:pt x="31805" y="0"/>
                  </a:lnTo>
                  <a:lnTo>
                    <a:pt x="31833" y="419"/>
                  </a:lnTo>
                  <a:cubicBezTo>
                    <a:pt x="31945" y="475"/>
                    <a:pt x="32168" y="1339"/>
                    <a:pt x="32252" y="1451"/>
                  </a:cubicBezTo>
                  <a:cubicBezTo>
                    <a:pt x="32363" y="1618"/>
                    <a:pt x="32419" y="1842"/>
                    <a:pt x="32391" y="2065"/>
                  </a:cubicBezTo>
                  <a:cubicBezTo>
                    <a:pt x="32363" y="2455"/>
                    <a:pt x="32028" y="2790"/>
                    <a:pt x="31638" y="2818"/>
                  </a:cubicBezTo>
                  <a:cubicBezTo>
                    <a:pt x="31606" y="2821"/>
                    <a:pt x="31574" y="2823"/>
                    <a:pt x="31543" y="2823"/>
                  </a:cubicBezTo>
                  <a:cubicBezTo>
                    <a:pt x="31056" y="2823"/>
                    <a:pt x="30661" y="2425"/>
                    <a:pt x="30661" y="1953"/>
                  </a:cubicBezTo>
                  <a:cubicBezTo>
                    <a:pt x="30661" y="1674"/>
                    <a:pt x="30801" y="1395"/>
                    <a:pt x="31024" y="1256"/>
                  </a:cubicBezTo>
                  <a:cubicBezTo>
                    <a:pt x="31080" y="1200"/>
                    <a:pt x="30829" y="475"/>
                    <a:pt x="30885" y="363"/>
                  </a:cubicBezTo>
                  <a:lnTo>
                    <a:pt x="30801" y="0"/>
                  </a:lnTo>
                  <a:lnTo>
                    <a:pt x="26783" y="0"/>
                  </a:lnTo>
                  <a:lnTo>
                    <a:pt x="26532" y="1312"/>
                  </a:lnTo>
                  <a:cubicBezTo>
                    <a:pt x="26756" y="1507"/>
                    <a:pt x="26867" y="1786"/>
                    <a:pt x="26811" y="2121"/>
                  </a:cubicBezTo>
                  <a:cubicBezTo>
                    <a:pt x="26756" y="2455"/>
                    <a:pt x="26477" y="2734"/>
                    <a:pt x="26142" y="2818"/>
                  </a:cubicBezTo>
                  <a:cubicBezTo>
                    <a:pt x="26080" y="2830"/>
                    <a:pt x="26020" y="2835"/>
                    <a:pt x="25962" y="2835"/>
                  </a:cubicBezTo>
                  <a:cubicBezTo>
                    <a:pt x="25462" y="2835"/>
                    <a:pt x="25082" y="2428"/>
                    <a:pt x="25082" y="1953"/>
                  </a:cubicBezTo>
                  <a:cubicBezTo>
                    <a:pt x="25082" y="1618"/>
                    <a:pt x="25277" y="1312"/>
                    <a:pt x="25556" y="1172"/>
                  </a:cubicBezTo>
                  <a:lnTo>
                    <a:pt x="25500" y="0"/>
                  </a:lnTo>
                  <a:lnTo>
                    <a:pt x="21315" y="0"/>
                  </a:lnTo>
                  <a:lnTo>
                    <a:pt x="20980" y="1339"/>
                  </a:lnTo>
                  <a:cubicBezTo>
                    <a:pt x="21176" y="1535"/>
                    <a:pt x="21287" y="1814"/>
                    <a:pt x="21232" y="2121"/>
                  </a:cubicBezTo>
                  <a:cubicBezTo>
                    <a:pt x="21176" y="2455"/>
                    <a:pt x="20897" y="2734"/>
                    <a:pt x="20562" y="2818"/>
                  </a:cubicBezTo>
                  <a:cubicBezTo>
                    <a:pt x="20501" y="2830"/>
                    <a:pt x="20441" y="2835"/>
                    <a:pt x="20382" y="2835"/>
                  </a:cubicBezTo>
                  <a:cubicBezTo>
                    <a:pt x="19882" y="2835"/>
                    <a:pt x="19502" y="2428"/>
                    <a:pt x="19502" y="1953"/>
                  </a:cubicBezTo>
                  <a:cubicBezTo>
                    <a:pt x="19502" y="1646"/>
                    <a:pt x="19669" y="1339"/>
                    <a:pt x="19920" y="1200"/>
                  </a:cubicBezTo>
                  <a:lnTo>
                    <a:pt x="20395" y="0"/>
                  </a:lnTo>
                  <a:lnTo>
                    <a:pt x="15512" y="0"/>
                  </a:lnTo>
                  <a:lnTo>
                    <a:pt x="15373" y="1312"/>
                  </a:lnTo>
                  <a:cubicBezTo>
                    <a:pt x="15596" y="1507"/>
                    <a:pt x="15708" y="1786"/>
                    <a:pt x="15652" y="2121"/>
                  </a:cubicBezTo>
                  <a:cubicBezTo>
                    <a:pt x="15596" y="2455"/>
                    <a:pt x="15317" y="2734"/>
                    <a:pt x="14954" y="2818"/>
                  </a:cubicBezTo>
                  <a:cubicBezTo>
                    <a:pt x="14896" y="2830"/>
                    <a:pt x="14838" y="2835"/>
                    <a:pt x="14782" y="2835"/>
                  </a:cubicBezTo>
                  <a:cubicBezTo>
                    <a:pt x="14302" y="2835"/>
                    <a:pt x="13922" y="2428"/>
                    <a:pt x="13922" y="1953"/>
                  </a:cubicBezTo>
                  <a:cubicBezTo>
                    <a:pt x="13922" y="1674"/>
                    <a:pt x="14034" y="1451"/>
                    <a:pt x="14229" y="1284"/>
                  </a:cubicBezTo>
                  <a:lnTo>
                    <a:pt x="14034" y="0"/>
                  </a:lnTo>
                  <a:lnTo>
                    <a:pt x="10239" y="0"/>
                  </a:lnTo>
                  <a:lnTo>
                    <a:pt x="9765" y="1256"/>
                  </a:lnTo>
                  <a:cubicBezTo>
                    <a:pt x="9988" y="1451"/>
                    <a:pt x="10128" y="1730"/>
                    <a:pt x="10072" y="2065"/>
                  </a:cubicBezTo>
                  <a:cubicBezTo>
                    <a:pt x="10044" y="2455"/>
                    <a:pt x="9709" y="2790"/>
                    <a:pt x="9319" y="2818"/>
                  </a:cubicBezTo>
                  <a:cubicBezTo>
                    <a:pt x="9287" y="2821"/>
                    <a:pt x="9255" y="2823"/>
                    <a:pt x="9224" y="2823"/>
                  </a:cubicBezTo>
                  <a:cubicBezTo>
                    <a:pt x="8736" y="2823"/>
                    <a:pt x="8342" y="2425"/>
                    <a:pt x="8342" y="1953"/>
                  </a:cubicBezTo>
                  <a:cubicBezTo>
                    <a:pt x="8342" y="1702"/>
                    <a:pt x="8426" y="1507"/>
                    <a:pt x="8593" y="1339"/>
                  </a:cubicBezTo>
                  <a:lnTo>
                    <a:pt x="8342" y="0"/>
                  </a:lnTo>
                  <a:lnTo>
                    <a:pt x="3990" y="0"/>
                  </a:lnTo>
                  <a:lnTo>
                    <a:pt x="4157" y="1256"/>
                  </a:lnTo>
                  <a:cubicBezTo>
                    <a:pt x="4408" y="1451"/>
                    <a:pt x="4548" y="1758"/>
                    <a:pt x="4492" y="2121"/>
                  </a:cubicBezTo>
                  <a:cubicBezTo>
                    <a:pt x="4408" y="2455"/>
                    <a:pt x="4157" y="2734"/>
                    <a:pt x="3795" y="2818"/>
                  </a:cubicBezTo>
                  <a:cubicBezTo>
                    <a:pt x="3736" y="2830"/>
                    <a:pt x="3679" y="2835"/>
                    <a:pt x="3623" y="2835"/>
                  </a:cubicBezTo>
                  <a:cubicBezTo>
                    <a:pt x="3143" y="2835"/>
                    <a:pt x="2762" y="2428"/>
                    <a:pt x="2762" y="1953"/>
                  </a:cubicBezTo>
                  <a:cubicBezTo>
                    <a:pt x="2762" y="1758"/>
                    <a:pt x="2818" y="1563"/>
                    <a:pt x="2958" y="1395"/>
                  </a:cubicBezTo>
                  <a:lnTo>
                    <a:pt x="234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01" name="Google Shape;601;p13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02" name="Google Shape;602;p13"/>
          <p:cNvSpPr txBox="1">
            <a:spLocks noGrp="1"/>
          </p:cNvSpPr>
          <p:nvPr>
            <p:ph type="subTitle" idx="1"/>
          </p:nvPr>
        </p:nvSpPr>
        <p:spPr>
          <a:xfrm>
            <a:off x="5055192" y="3635124"/>
            <a:ext cx="2505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603" name="Google Shape;603;p13"/>
          <p:cNvSpPr txBox="1">
            <a:spLocks noGrp="1"/>
          </p:cNvSpPr>
          <p:nvPr>
            <p:ph type="subTitle" idx="2"/>
          </p:nvPr>
        </p:nvSpPr>
        <p:spPr>
          <a:xfrm>
            <a:off x="1583208" y="3635124"/>
            <a:ext cx="2505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604" name="Google Shape;604;p13"/>
          <p:cNvSpPr txBox="1">
            <a:spLocks noGrp="1"/>
          </p:cNvSpPr>
          <p:nvPr>
            <p:ph type="subTitle" idx="3"/>
          </p:nvPr>
        </p:nvSpPr>
        <p:spPr>
          <a:xfrm>
            <a:off x="5055183" y="3327101"/>
            <a:ext cx="2505600" cy="39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500" b="1">
                <a:solidFill>
                  <a:schemeClr val="accent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605" name="Google Shape;605;p13"/>
          <p:cNvSpPr txBox="1">
            <a:spLocks noGrp="1"/>
          </p:cNvSpPr>
          <p:nvPr>
            <p:ph type="subTitle" idx="4"/>
          </p:nvPr>
        </p:nvSpPr>
        <p:spPr>
          <a:xfrm>
            <a:off x="1583208" y="3327101"/>
            <a:ext cx="2505600" cy="39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accent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_1_1_1_1_1">
    <p:spTree>
      <p:nvGrpSpPr>
        <p:cNvPr id="1" name="Shape 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7" name="Google Shape;607;p14"/>
          <p:cNvGrpSpPr/>
          <p:nvPr/>
        </p:nvGrpSpPr>
        <p:grpSpPr>
          <a:xfrm>
            <a:off x="385750" y="206447"/>
            <a:ext cx="8336049" cy="4757278"/>
            <a:chOff x="385750" y="206447"/>
            <a:chExt cx="8336049" cy="4757278"/>
          </a:xfrm>
        </p:grpSpPr>
        <p:sp>
          <p:nvSpPr>
            <p:cNvPr id="608" name="Google Shape;608;p14"/>
            <p:cNvSpPr/>
            <p:nvPr/>
          </p:nvSpPr>
          <p:spPr>
            <a:xfrm rot="-5400000">
              <a:off x="2208886" y="-1549189"/>
              <a:ext cx="4730603" cy="8295224"/>
            </a:xfrm>
            <a:custGeom>
              <a:avLst/>
              <a:gdLst/>
              <a:ahLst/>
              <a:cxnLst/>
              <a:rect l="l" t="t" r="r" b="b"/>
              <a:pathLst>
                <a:path w="57473" h="77086" extrusionOk="0">
                  <a:moveTo>
                    <a:pt x="0" y="0"/>
                  </a:moveTo>
                  <a:lnTo>
                    <a:pt x="0" y="73905"/>
                  </a:lnTo>
                  <a:cubicBezTo>
                    <a:pt x="0" y="75663"/>
                    <a:pt x="1423" y="77085"/>
                    <a:pt x="3181" y="77085"/>
                  </a:cubicBezTo>
                  <a:lnTo>
                    <a:pt x="54376" y="77085"/>
                  </a:lnTo>
                  <a:cubicBezTo>
                    <a:pt x="56105" y="77085"/>
                    <a:pt x="57472" y="75691"/>
                    <a:pt x="57472" y="73989"/>
                  </a:cubicBezTo>
                  <a:lnTo>
                    <a:pt x="57472" y="0"/>
                  </a:lnTo>
                  <a:lnTo>
                    <a:pt x="54850" y="0"/>
                  </a:lnTo>
                  <a:lnTo>
                    <a:pt x="54683" y="279"/>
                  </a:lnTo>
                  <a:lnTo>
                    <a:pt x="54487" y="1284"/>
                  </a:lnTo>
                  <a:cubicBezTo>
                    <a:pt x="54571" y="1339"/>
                    <a:pt x="54738" y="1702"/>
                    <a:pt x="54738" y="1953"/>
                  </a:cubicBezTo>
                  <a:cubicBezTo>
                    <a:pt x="54738" y="2428"/>
                    <a:pt x="54336" y="2835"/>
                    <a:pt x="53851" y="2835"/>
                  </a:cubicBezTo>
                  <a:cubicBezTo>
                    <a:pt x="53794" y="2835"/>
                    <a:pt x="53737" y="2830"/>
                    <a:pt x="53678" y="2818"/>
                  </a:cubicBezTo>
                  <a:cubicBezTo>
                    <a:pt x="53343" y="2734"/>
                    <a:pt x="53064" y="2455"/>
                    <a:pt x="53009" y="2121"/>
                  </a:cubicBezTo>
                  <a:cubicBezTo>
                    <a:pt x="52897" y="1563"/>
                    <a:pt x="53315" y="1088"/>
                    <a:pt x="53846" y="1088"/>
                  </a:cubicBezTo>
                  <a:cubicBezTo>
                    <a:pt x="53873" y="1088"/>
                    <a:pt x="53957" y="251"/>
                    <a:pt x="53957" y="251"/>
                  </a:cubicBezTo>
                  <a:lnTo>
                    <a:pt x="53873" y="0"/>
                  </a:lnTo>
                  <a:lnTo>
                    <a:pt x="48824" y="0"/>
                  </a:lnTo>
                  <a:lnTo>
                    <a:pt x="48768" y="1228"/>
                  </a:lnTo>
                  <a:cubicBezTo>
                    <a:pt x="49047" y="1423"/>
                    <a:pt x="49214" y="1758"/>
                    <a:pt x="49131" y="2121"/>
                  </a:cubicBezTo>
                  <a:cubicBezTo>
                    <a:pt x="49075" y="2455"/>
                    <a:pt x="48796" y="2734"/>
                    <a:pt x="48461" y="2818"/>
                  </a:cubicBezTo>
                  <a:cubicBezTo>
                    <a:pt x="48403" y="2830"/>
                    <a:pt x="48345" y="2835"/>
                    <a:pt x="48288" y="2835"/>
                  </a:cubicBezTo>
                  <a:cubicBezTo>
                    <a:pt x="47803" y="2835"/>
                    <a:pt x="47401" y="2428"/>
                    <a:pt x="47401" y="1953"/>
                  </a:cubicBezTo>
                  <a:cubicBezTo>
                    <a:pt x="47401" y="1618"/>
                    <a:pt x="47596" y="1339"/>
                    <a:pt x="47847" y="1200"/>
                  </a:cubicBezTo>
                  <a:lnTo>
                    <a:pt x="47819" y="0"/>
                  </a:lnTo>
                  <a:lnTo>
                    <a:pt x="42323" y="0"/>
                  </a:lnTo>
                  <a:lnTo>
                    <a:pt x="42519" y="1088"/>
                  </a:lnTo>
                  <a:cubicBezTo>
                    <a:pt x="42593" y="1088"/>
                    <a:pt x="42655" y="1076"/>
                    <a:pt x="42721" y="1076"/>
                  </a:cubicBezTo>
                  <a:cubicBezTo>
                    <a:pt x="42754" y="1076"/>
                    <a:pt x="42788" y="1079"/>
                    <a:pt x="42825" y="1088"/>
                  </a:cubicBezTo>
                  <a:cubicBezTo>
                    <a:pt x="43216" y="1144"/>
                    <a:pt x="43523" y="1479"/>
                    <a:pt x="43579" y="1842"/>
                  </a:cubicBezTo>
                  <a:cubicBezTo>
                    <a:pt x="43629" y="2372"/>
                    <a:pt x="43200" y="2834"/>
                    <a:pt x="42683" y="2834"/>
                  </a:cubicBezTo>
                  <a:cubicBezTo>
                    <a:pt x="42629" y="2834"/>
                    <a:pt x="42574" y="2829"/>
                    <a:pt x="42519" y="2818"/>
                  </a:cubicBezTo>
                  <a:cubicBezTo>
                    <a:pt x="42184" y="2734"/>
                    <a:pt x="41905" y="2455"/>
                    <a:pt x="41849" y="2121"/>
                  </a:cubicBezTo>
                  <a:cubicBezTo>
                    <a:pt x="41821" y="1953"/>
                    <a:pt x="41821" y="1814"/>
                    <a:pt x="41877" y="1674"/>
                  </a:cubicBezTo>
                  <a:lnTo>
                    <a:pt x="41737" y="586"/>
                  </a:lnTo>
                  <a:lnTo>
                    <a:pt x="41319" y="0"/>
                  </a:lnTo>
                  <a:lnTo>
                    <a:pt x="37831" y="0"/>
                  </a:lnTo>
                  <a:lnTo>
                    <a:pt x="37720" y="1312"/>
                  </a:lnTo>
                  <a:cubicBezTo>
                    <a:pt x="37915" y="1507"/>
                    <a:pt x="38027" y="1814"/>
                    <a:pt x="37971" y="2121"/>
                  </a:cubicBezTo>
                  <a:cubicBezTo>
                    <a:pt x="37915" y="2455"/>
                    <a:pt x="37636" y="2734"/>
                    <a:pt x="37301" y="2818"/>
                  </a:cubicBezTo>
                  <a:cubicBezTo>
                    <a:pt x="37243" y="2830"/>
                    <a:pt x="37185" y="2835"/>
                    <a:pt x="37129" y="2835"/>
                  </a:cubicBezTo>
                  <a:cubicBezTo>
                    <a:pt x="36644" y="2835"/>
                    <a:pt x="36241" y="2428"/>
                    <a:pt x="36241" y="1953"/>
                  </a:cubicBezTo>
                  <a:cubicBezTo>
                    <a:pt x="36241" y="1674"/>
                    <a:pt x="36353" y="1451"/>
                    <a:pt x="36548" y="1284"/>
                  </a:cubicBezTo>
                  <a:lnTo>
                    <a:pt x="36576" y="0"/>
                  </a:lnTo>
                  <a:lnTo>
                    <a:pt x="31805" y="0"/>
                  </a:lnTo>
                  <a:lnTo>
                    <a:pt x="31833" y="419"/>
                  </a:lnTo>
                  <a:cubicBezTo>
                    <a:pt x="31945" y="475"/>
                    <a:pt x="32168" y="1339"/>
                    <a:pt x="32252" y="1451"/>
                  </a:cubicBezTo>
                  <a:cubicBezTo>
                    <a:pt x="32363" y="1618"/>
                    <a:pt x="32419" y="1842"/>
                    <a:pt x="32391" y="2065"/>
                  </a:cubicBezTo>
                  <a:cubicBezTo>
                    <a:pt x="32363" y="2455"/>
                    <a:pt x="32028" y="2790"/>
                    <a:pt x="31638" y="2818"/>
                  </a:cubicBezTo>
                  <a:cubicBezTo>
                    <a:pt x="31606" y="2821"/>
                    <a:pt x="31574" y="2823"/>
                    <a:pt x="31543" y="2823"/>
                  </a:cubicBezTo>
                  <a:cubicBezTo>
                    <a:pt x="31056" y="2823"/>
                    <a:pt x="30661" y="2425"/>
                    <a:pt x="30661" y="1953"/>
                  </a:cubicBezTo>
                  <a:cubicBezTo>
                    <a:pt x="30661" y="1674"/>
                    <a:pt x="30801" y="1395"/>
                    <a:pt x="31024" y="1256"/>
                  </a:cubicBezTo>
                  <a:cubicBezTo>
                    <a:pt x="31080" y="1200"/>
                    <a:pt x="30829" y="475"/>
                    <a:pt x="30885" y="363"/>
                  </a:cubicBezTo>
                  <a:lnTo>
                    <a:pt x="30801" y="0"/>
                  </a:lnTo>
                  <a:lnTo>
                    <a:pt x="26783" y="0"/>
                  </a:lnTo>
                  <a:lnTo>
                    <a:pt x="26532" y="1312"/>
                  </a:lnTo>
                  <a:cubicBezTo>
                    <a:pt x="26756" y="1507"/>
                    <a:pt x="26867" y="1786"/>
                    <a:pt x="26811" y="2121"/>
                  </a:cubicBezTo>
                  <a:cubicBezTo>
                    <a:pt x="26756" y="2455"/>
                    <a:pt x="26477" y="2734"/>
                    <a:pt x="26142" y="2818"/>
                  </a:cubicBezTo>
                  <a:cubicBezTo>
                    <a:pt x="26080" y="2830"/>
                    <a:pt x="26020" y="2835"/>
                    <a:pt x="25962" y="2835"/>
                  </a:cubicBezTo>
                  <a:cubicBezTo>
                    <a:pt x="25462" y="2835"/>
                    <a:pt x="25082" y="2428"/>
                    <a:pt x="25082" y="1953"/>
                  </a:cubicBezTo>
                  <a:cubicBezTo>
                    <a:pt x="25082" y="1618"/>
                    <a:pt x="25277" y="1312"/>
                    <a:pt x="25556" y="1172"/>
                  </a:cubicBezTo>
                  <a:lnTo>
                    <a:pt x="25500" y="0"/>
                  </a:lnTo>
                  <a:lnTo>
                    <a:pt x="21315" y="0"/>
                  </a:lnTo>
                  <a:lnTo>
                    <a:pt x="20980" y="1339"/>
                  </a:lnTo>
                  <a:cubicBezTo>
                    <a:pt x="21176" y="1535"/>
                    <a:pt x="21287" y="1814"/>
                    <a:pt x="21232" y="2121"/>
                  </a:cubicBezTo>
                  <a:cubicBezTo>
                    <a:pt x="21176" y="2455"/>
                    <a:pt x="20897" y="2734"/>
                    <a:pt x="20562" y="2818"/>
                  </a:cubicBezTo>
                  <a:cubicBezTo>
                    <a:pt x="20501" y="2830"/>
                    <a:pt x="20441" y="2835"/>
                    <a:pt x="20382" y="2835"/>
                  </a:cubicBezTo>
                  <a:cubicBezTo>
                    <a:pt x="19882" y="2835"/>
                    <a:pt x="19502" y="2428"/>
                    <a:pt x="19502" y="1953"/>
                  </a:cubicBezTo>
                  <a:cubicBezTo>
                    <a:pt x="19502" y="1646"/>
                    <a:pt x="19669" y="1339"/>
                    <a:pt x="19920" y="1200"/>
                  </a:cubicBezTo>
                  <a:lnTo>
                    <a:pt x="20395" y="0"/>
                  </a:lnTo>
                  <a:lnTo>
                    <a:pt x="15512" y="0"/>
                  </a:lnTo>
                  <a:lnTo>
                    <a:pt x="15373" y="1312"/>
                  </a:lnTo>
                  <a:cubicBezTo>
                    <a:pt x="15596" y="1507"/>
                    <a:pt x="15708" y="1786"/>
                    <a:pt x="15652" y="2121"/>
                  </a:cubicBezTo>
                  <a:cubicBezTo>
                    <a:pt x="15596" y="2455"/>
                    <a:pt x="15317" y="2734"/>
                    <a:pt x="14954" y="2818"/>
                  </a:cubicBezTo>
                  <a:cubicBezTo>
                    <a:pt x="14896" y="2830"/>
                    <a:pt x="14838" y="2835"/>
                    <a:pt x="14782" y="2835"/>
                  </a:cubicBezTo>
                  <a:cubicBezTo>
                    <a:pt x="14302" y="2835"/>
                    <a:pt x="13922" y="2428"/>
                    <a:pt x="13922" y="1953"/>
                  </a:cubicBezTo>
                  <a:cubicBezTo>
                    <a:pt x="13922" y="1674"/>
                    <a:pt x="14034" y="1451"/>
                    <a:pt x="14229" y="1284"/>
                  </a:cubicBezTo>
                  <a:lnTo>
                    <a:pt x="14034" y="0"/>
                  </a:lnTo>
                  <a:lnTo>
                    <a:pt x="10239" y="0"/>
                  </a:lnTo>
                  <a:lnTo>
                    <a:pt x="9765" y="1256"/>
                  </a:lnTo>
                  <a:cubicBezTo>
                    <a:pt x="9988" y="1451"/>
                    <a:pt x="10128" y="1730"/>
                    <a:pt x="10072" y="2065"/>
                  </a:cubicBezTo>
                  <a:cubicBezTo>
                    <a:pt x="10044" y="2455"/>
                    <a:pt x="9709" y="2790"/>
                    <a:pt x="9319" y="2818"/>
                  </a:cubicBezTo>
                  <a:cubicBezTo>
                    <a:pt x="9287" y="2821"/>
                    <a:pt x="9255" y="2823"/>
                    <a:pt x="9224" y="2823"/>
                  </a:cubicBezTo>
                  <a:cubicBezTo>
                    <a:pt x="8736" y="2823"/>
                    <a:pt x="8342" y="2425"/>
                    <a:pt x="8342" y="1953"/>
                  </a:cubicBezTo>
                  <a:cubicBezTo>
                    <a:pt x="8342" y="1702"/>
                    <a:pt x="8426" y="1507"/>
                    <a:pt x="8593" y="1339"/>
                  </a:cubicBezTo>
                  <a:lnTo>
                    <a:pt x="8342" y="0"/>
                  </a:lnTo>
                  <a:lnTo>
                    <a:pt x="3990" y="0"/>
                  </a:lnTo>
                  <a:lnTo>
                    <a:pt x="4157" y="1256"/>
                  </a:lnTo>
                  <a:cubicBezTo>
                    <a:pt x="4408" y="1451"/>
                    <a:pt x="4548" y="1758"/>
                    <a:pt x="4492" y="2121"/>
                  </a:cubicBezTo>
                  <a:cubicBezTo>
                    <a:pt x="4408" y="2455"/>
                    <a:pt x="4157" y="2734"/>
                    <a:pt x="3795" y="2818"/>
                  </a:cubicBezTo>
                  <a:cubicBezTo>
                    <a:pt x="3736" y="2830"/>
                    <a:pt x="3679" y="2835"/>
                    <a:pt x="3623" y="2835"/>
                  </a:cubicBezTo>
                  <a:cubicBezTo>
                    <a:pt x="3143" y="2835"/>
                    <a:pt x="2762" y="2428"/>
                    <a:pt x="2762" y="1953"/>
                  </a:cubicBezTo>
                  <a:cubicBezTo>
                    <a:pt x="2762" y="1758"/>
                    <a:pt x="2818" y="1563"/>
                    <a:pt x="2958" y="1395"/>
                  </a:cubicBezTo>
                  <a:lnTo>
                    <a:pt x="234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14"/>
            <p:cNvSpPr/>
            <p:nvPr/>
          </p:nvSpPr>
          <p:spPr>
            <a:xfrm rot="-5400000">
              <a:off x="2168061" y="-1575864"/>
              <a:ext cx="4730603" cy="8295224"/>
            </a:xfrm>
            <a:custGeom>
              <a:avLst/>
              <a:gdLst/>
              <a:ahLst/>
              <a:cxnLst/>
              <a:rect l="l" t="t" r="r" b="b"/>
              <a:pathLst>
                <a:path w="57473" h="77086" extrusionOk="0">
                  <a:moveTo>
                    <a:pt x="0" y="0"/>
                  </a:moveTo>
                  <a:lnTo>
                    <a:pt x="0" y="73905"/>
                  </a:lnTo>
                  <a:cubicBezTo>
                    <a:pt x="0" y="75663"/>
                    <a:pt x="1423" y="77085"/>
                    <a:pt x="3181" y="77085"/>
                  </a:cubicBezTo>
                  <a:lnTo>
                    <a:pt x="54376" y="77085"/>
                  </a:lnTo>
                  <a:cubicBezTo>
                    <a:pt x="56105" y="77085"/>
                    <a:pt x="57472" y="75691"/>
                    <a:pt x="57472" y="73989"/>
                  </a:cubicBezTo>
                  <a:lnTo>
                    <a:pt x="57472" y="0"/>
                  </a:lnTo>
                  <a:lnTo>
                    <a:pt x="54850" y="0"/>
                  </a:lnTo>
                  <a:lnTo>
                    <a:pt x="54683" y="279"/>
                  </a:lnTo>
                  <a:lnTo>
                    <a:pt x="54487" y="1284"/>
                  </a:lnTo>
                  <a:cubicBezTo>
                    <a:pt x="54571" y="1339"/>
                    <a:pt x="54738" y="1702"/>
                    <a:pt x="54738" y="1953"/>
                  </a:cubicBezTo>
                  <a:cubicBezTo>
                    <a:pt x="54738" y="2428"/>
                    <a:pt x="54336" y="2835"/>
                    <a:pt x="53851" y="2835"/>
                  </a:cubicBezTo>
                  <a:cubicBezTo>
                    <a:pt x="53794" y="2835"/>
                    <a:pt x="53737" y="2830"/>
                    <a:pt x="53678" y="2818"/>
                  </a:cubicBezTo>
                  <a:cubicBezTo>
                    <a:pt x="53343" y="2734"/>
                    <a:pt x="53064" y="2455"/>
                    <a:pt x="53009" y="2121"/>
                  </a:cubicBezTo>
                  <a:cubicBezTo>
                    <a:pt x="52897" y="1563"/>
                    <a:pt x="53315" y="1088"/>
                    <a:pt x="53846" y="1088"/>
                  </a:cubicBezTo>
                  <a:cubicBezTo>
                    <a:pt x="53873" y="1088"/>
                    <a:pt x="53957" y="251"/>
                    <a:pt x="53957" y="251"/>
                  </a:cubicBezTo>
                  <a:lnTo>
                    <a:pt x="53873" y="0"/>
                  </a:lnTo>
                  <a:lnTo>
                    <a:pt x="48824" y="0"/>
                  </a:lnTo>
                  <a:lnTo>
                    <a:pt x="48768" y="1228"/>
                  </a:lnTo>
                  <a:cubicBezTo>
                    <a:pt x="49047" y="1423"/>
                    <a:pt x="49214" y="1758"/>
                    <a:pt x="49131" y="2121"/>
                  </a:cubicBezTo>
                  <a:cubicBezTo>
                    <a:pt x="49075" y="2455"/>
                    <a:pt x="48796" y="2734"/>
                    <a:pt x="48461" y="2818"/>
                  </a:cubicBezTo>
                  <a:cubicBezTo>
                    <a:pt x="48403" y="2830"/>
                    <a:pt x="48345" y="2835"/>
                    <a:pt x="48288" y="2835"/>
                  </a:cubicBezTo>
                  <a:cubicBezTo>
                    <a:pt x="47803" y="2835"/>
                    <a:pt x="47401" y="2428"/>
                    <a:pt x="47401" y="1953"/>
                  </a:cubicBezTo>
                  <a:cubicBezTo>
                    <a:pt x="47401" y="1618"/>
                    <a:pt x="47596" y="1339"/>
                    <a:pt x="47847" y="1200"/>
                  </a:cubicBezTo>
                  <a:lnTo>
                    <a:pt x="47819" y="0"/>
                  </a:lnTo>
                  <a:lnTo>
                    <a:pt x="42323" y="0"/>
                  </a:lnTo>
                  <a:lnTo>
                    <a:pt x="42519" y="1088"/>
                  </a:lnTo>
                  <a:cubicBezTo>
                    <a:pt x="42593" y="1088"/>
                    <a:pt x="42655" y="1076"/>
                    <a:pt x="42721" y="1076"/>
                  </a:cubicBezTo>
                  <a:cubicBezTo>
                    <a:pt x="42754" y="1076"/>
                    <a:pt x="42788" y="1079"/>
                    <a:pt x="42825" y="1088"/>
                  </a:cubicBezTo>
                  <a:cubicBezTo>
                    <a:pt x="43216" y="1144"/>
                    <a:pt x="43523" y="1479"/>
                    <a:pt x="43579" y="1842"/>
                  </a:cubicBezTo>
                  <a:cubicBezTo>
                    <a:pt x="43629" y="2372"/>
                    <a:pt x="43200" y="2834"/>
                    <a:pt x="42683" y="2834"/>
                  </a:cubicBezTo>
                  <a:cubicBezTo>
                    <a:pt x="42629" y="2834"/>
                    <a:pt x="42574" y="2829"/>
                    <a:pt x="42519" y="2818"/>
                  </a:cubicBezTo>
                  <a:cubicBezTo>
                    <a:pt x="42184" y="2734"/>
                    <a:pt x="41905" y="2455"/>
                    <a:pt x="41849" y="2121"/>
                  </a:cubicBezTo>
                  <a:cubicBezTo>
                    <a:pt x="41821" y="1953"/>
                    <a:pt x="41821" y="1814"/>
                    <a:pt x="41877" y="1674"/>
                  </a:cubicBezTo>
                  <a:lnTo>
                    <a:pt x="41737" y="586"/>
                  </a:lnTo>
                  <a:lnTo>
                    <a:pt x="41319" y="0"/>
                  </a:lnTo>
                  <a:lnTo>
                    <a:pt x="37831" y="0"/>
                  </a:lnTo>
                  <a:lnTo>
                    <a:pt x="37720" y="1312"/>
                  </a:lnTo>
                  <a:cubicBezTo>
                    <a:pt x="37915" y="1507"/>
                    <a:pt x="38027" y="1814"/>
                    <a:pt x="37971" y="2121"/>
                  </a:cubicBezTo>
                  <a:cubicBezTo>
                    <a:pt x="37915" y="2455"/>
                    <a:pt x="37636" y="2734"/>
                    <a:pt x="37301" y="2818"/>
                  </a:cubicBezTo>
                  <a:cubicBezTo>
                    <a:pt x="37243" y="2830"/>
                    <a:pt x="37185" y="2835"/>
                    <a:pt x="37129" y="2835"/>
                  </a:cubicBezTo>
                  <a:cubicBezTo>
                    <a:pt x="36644" y="2835"/>
                    <a:pt x="36241" y="2428"/>
                    <a:pt x="36241" y="1953"/>
                  </a:cubicBezTo>
                  <a:cubicBezTo>
                    <a:pt x="36241" y="1674"/>
                    <a:pt x="36353" y="1451"/>
                    <a:pt x="36548" y="1284"/>
                  </a:cubicBezTo>
                  <a:lnTo>
                    <a:pt x="36576" y="0"/>
                  </a:lnTo>
                  <a:lnTo>
                    <a:pt x="31805" y="0"/>
                  </a:lnTo>
                  <a:lnTo>
                    <a:pt x="31833" y="419"/>
                  </a:lnTo>
                  <a:cubicBezTo>
                    <a:pt x="31945" y="475"/>
                    <a:pt x="32168" y="1339"/>
                    <a:pt x="32252" y="1451"/>
                  </a:cubicBezTo>
                  <a:cubicBezTo>
                    <a:pt x="32363" y="1618"/>
                    <a:pt x="32419" y="1842"/>
                    <a:pt x="32391" y="2065"/>
                  </a:cubicBezTo>
                  <a:cubicBezTo>
                    <a:pt x="32363" y="2455"/>
                    <a:pt x="32028" y="2790"/>
                    <a:pt x="31638" y="2818"/>
                  </a:cubicBezTo>
                  <a:cubicBezTo>
                    <a:pt x="31606" y="2821"/>
                    <a:pt x="31574" y="2823"/>
                    <a:pt x="31543" y="2823"/>
                  </a:cubicBezTo>
                  <a:cubicBezTo>
                    <a:pt x="31056" y="2823"/>
                    <a:pt x="30661" y="2425"/>
                    <a:pt x="30661" y="1953"/>
                  </a:cubicBezTo>
                  <a:cubicBezTo>
                    <a:pt x="30661" y="1674"/>
                    <a:pt x="30801" y="1395"/>
                    <a:pt x="31024" y="1256"/>
                  </a:cubicBezTo>
                  <a:cubicBezTo>
                    <a:pt x="31080" y="1200"/>
                    <a:pt x="30829" y="475"/>
                    <a:pt x="30885" y="363"/>
                  </a:cubicBezTo>
                  <a:lnTo>
                    <a:pt x="30801" y="0"/>
                  </a:lnTo>
                  <a:lnTo>
                    <a:pt x="26783" y="0"/>
                  </a:lnTo>
                  <a:lnTo>
                    <a:pt x="26532" y="1312"/>
                  </a:lnTo>
                  <a:cubicBezTo>
                    <a:pt x="26756" y="1507"/>
                    <a:pt x="26867" y="1786"/>
                    <a:pt x="26811" y="2121"/>
                  </a:cubicBezTo>
                  <a:cubicBezTo>
                    <a:pt x="26756" y="2455"/>
                    <a:pt x="26477" y="2734"/>
                    <a:pt x="26142" y="2818"/>
                  </a:cubicBezTo>
                  <a:cubicBezTo>
                    <a:pt x="26080" y="2830"/>
                    <a:pt x="26020" y="2835"/>
                    <a:pt x="25962" y="2835"/>
                  </a:cubicBezTo>
                  <a:cubicBezTo>
                    <a:pt x="25462" y="2835"/>
                    <a:pt x="25082" y="2428"/>
                    <a:pt x="25082" y="1953"/>
                  </a:cubicBezTo>
                  <a:cubicBezTo>
                    <a:pt x="25082" y="1618"/>
                    <a:pt x="25277" y="1312"/>
                    <a:pt x="25556" y="1172"/>
                  </a:cubicBezTo>
                  <a:lnTo>
                    <a:pt x="25500" y="0"/>
                  </a:lnTo>
                  <a:lnTo>
                    <a:pt x="21315" y="0"/>
                  </a:lnTo>
                  <a:lnTo>
                    <a:pt x="20980" y="1339"/>
                  </a:lnTo>
                  <a:cubicBezTo>
                    <a:pt x="21176" y="1535"/>
                    <a:pt x="21287" y="1814"/>
                    <a:pt x="21232" y="2121"/>
                  </a:cubicBezTo>
                  <a:cubicBezTo>
                    <a:pt x="21176" y="2455"/>
                    <a:pt x="20897" y="2734"/>
                    <a:pt x="20562" y="2818"/>
                  </a:cubicBezTo>
                  <a:cubicBezTo>
                    <a:pt x="20501" y="2830"/>
                    <a:pt x="20441" y="2835"/>
                    <a:pt x="20382" y="2835"/>
                  </a:cubicBezTo>
                  <a:cubicBezTo>
                    <a:pt x="19882" y="2835"/>
                    <a:pt x="19502" y="2428"/>
                    <a:pt x="19502" y="1953"/>
                  </a:cubicBezTo>
                  <a:cubicBezTo>
                    <a:pt x="19502" y="1646"/>
                    <a:pt x="19669" y="1339"/>
                    <a:pt x="19920" y="1200"/>
                  </a:cubicBezTo>
                  <a:lnTo>
                    <a:pt x="20395" y="0"/>
                  </a:lnTo>
                  <a:lnTo>
                    <a:pt x="15512" y="0"/>
                  </a:lnTo>
                  <a:lnTo>
                    <a:pt x="15373" y="1312"/>
                  </a:lnTo>
                  <a:cubicBezTo>
                    <a:pt x="15596" y="1507"/>
                    <a:pt x="15708" y="1786"/>
                    <a:pt x="15652" y="2121"/>
                  </a:cubicBezTo>
                  <a:cubicBezTo>
                    <a:pt x="15596" y="2455"/>
                    <a:pt x="15317" y="2734"/>
                    <a:pt x="14954" y="2818"/>
                  </a:cubicBezTo>
                  <a:cubicBezTo>
                    <a:pt x="14896" y="2830"/>
                    <a:pt x="14838" y="2835"/>
                    <a:pt x="14782" y="2835"/>
                  </a:cubicBezTo>
                  <a:cubicBezTo>
                    <a:pt x="14302" y="2835"/>
                    <a:pt x="13922" y="2428"/>
                    <a:pt x="13922" y="1953"/>
                  </a:cubicBezTo>
                  <a:cubicBezTo>
                    <a:pt x="13922" y="1674"/>
                    <a:pt x="14034" y="1451"/>
                    <a:pt x="14229" y="1284"/>
                  </a:cubicBezTo>
                  <a:lnTo>
                    <a:pt x="14034" y="0"/>
                  </a:lnTo>
                  <a:lnTo>
                    <a:pt x="10239" y="0"/>
                  </a:lnTo>
                  <a:lnTo>
                    <a:pt x="9765" y="1256"/>
                  </a:lnTo>
                  <a:cubicBezTo>
                    <a:pt x="9988" y="1451"/>
                    <a:pt x="10128" y="1730"/>
                    <a:pt x="10072" y="2065"/>
                  </a:cubicBezTo>
                  <a:cubicBezTo>
                    <a:pt x="10044" y="2455"/>
                    <a:pt x="9709" y="2790"/>
                    <a:pt x="9319" y="2818"/>
                  </a:cubicBezTo>
                  <a:cubicBezTo>
                    <a:pt x="9287" y="2821"/>
                    <a:pt x="9255" y="2823"/>
                    <a:pt x="9224" y="2823"/>
                  </a:cubicBezTo>
                  <a:cubicBezTo>
                    <a:pt x="8736" y="2823"/>
                    <a:pt x="8342" y="2425"/>
                    <a:pt x="8342" y="1953"/>
                  </a:cubicBezTo>
                  <a:cubicBezTo>
                    <a:pt x="8342" y="1702"/>
                    <a:pt x="8426" y="1507"/>
                    <a:pt x="8593" y="1339"/>
                  </a:cubicBezTo>
                  <a:lnTo>
                    <a:pt x="8342" y="0"/>
                  </a:lnTo>
                  <a:lnTo>
                    <a:pt x="3990" y="0"/>
                  </a:lnTo>
                  <a:lnTo>
                    <a:pt x="4157" y="1256"/>
                  </a:lnTo>
                  <a:cubicBezTo>
                    <a:pt x="4408" y="1451"/>
                    <a:pt x="4548" y="1758"/>
                    <a:pt x="4492" y="2121"/>
                  </a:cubicBezTo>
                  <a:cubicBezTo>
                    <a:pt x="4408" y="2455"/>
                    <a:pt x="4157" y="2734"/>
                    <a:pt x="3795" y="2818"/>
                  </a:cubicBezTo>
                  <a:cubicBezTo>
                    <a:pt x="3736" y="2830"/>
                    <a:pt x="3679" y="2835"/>
                    <a:pt x="3623" y="2835"/>
                  </a:cubicBezTo>
                  <a:cubicBezTo>
                    <a:pt x="3143" y="2835"/>
                    <a:pt x="2762" y="2428"/>
                    <a:pt x="2762" y="1953"/>
                  </a:cubicBezTo>
                  <a:cubicBezTo>
                    <a:pt x="2762" y="1758"/>
                    <a:pt x="2818" y="1563"/>
                    <a:pt x="2958" y="1395"/>
                  </a:cubicBezTo>
                  <a:lnTo>
                    <a:pt x="234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10" name="Google Shape;610;p1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11" name="Google Shape;611;p14"/>
          <p:cNvSpPr txBox="1">
            <a:spLocks noGrp="1"/>
          </p:cNvSpPr>
          <p:nvPr>
            <p:ph type="title" idx="2"/>
          </p:nvPr>
        </p:nvSpPr>
        <p:spPr>
          <a:xfrm>
            <a:off x="1943770" y="1904175"/>
            <a:ext cx="2440200" cy="382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612" name="Google Shape;612;p14"/>
          <p:cNvSpPr txBox="1">
            <a:spLocks noGrp="1"/>
          </p:cNvSpPr>
          <p:nvPr>
            <p:ph type="subTitle" idx="1"/>
          </p:nvPr>
        </p:nvSpPr>
        <p:spPr>
          <a:xfrm>
            <a:off x="1943770" y="2116974"/>
            <a:ext cx="24402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3" name="Google Shape;613;p14"/>
          <p:cNvSpPr txBox="1">
            <a:spLocks noGrp="1"/>
          </p:cNvSpPr>
          <p:nvPr>
            <p:ph type="title" idx="3"/>
          </p:nvPr>
        </p:nvSpPr>
        <p:spPr>
          <a:xfrm>
            <a:off x="5709835" y="1904175"/>
            <a:ext cx="2441400" cy="382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614" name="Google Shape;614;p14"/>
          <p:cNvSpPr txBox="1">
            <a:spLocks noGrp="1"/>
          </p:cNvSpPr>
          <p:nvPr>
            <p:ph type="subTitle" idx="4"/>
          </p:nvPr>
        </p:nvSpPr>
        <p:spPr>
          <a:xfrm>
            <a:off x="5709834" y="2116975"/>
            <a:ext cx="24414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5" name="Google Shape;615;p14"/>
          <p:cNvSpPr txBox="1">
            <a:spLocks noGrp="1"/>
          </p:cNvSpPr>
          <p:nvPr>
            <p:ph type="title" idx="5"/>
          </p:nvPr>
        </p:nvSpPr>
        <p:spPr>
          <a:xfrm>
            <a:off x="1943770" y="3557925"/>
            <a:ext cx="2440200" cy="382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616" name="Google Shape;616;p14"/>
          <p:cNvSpPr txBox="1">
            <a:spLocks noGrp="1"/>
          </p:cNvSpPr>
          <p:nvPr>
            <p:ph type="subTitle" idx="6"/>
          </p:nvPr>
        </p:nvSpPr>
        <p:spPr>
          <a:xfrm>
            <a:off x="1943770" y="3770650"/>
            <a:ext cx="24402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7" name="Google Shape;617;p14"/>
          <p:cNvSpPr txBox="1">
            <a:spLocks noGrp="1"/>
          </p:cNvSpPr>
          <p:nvPr>
            <p:ph type="title" idx="7"/>
          </p:nvPr>
        </p:nvSpPr>
        <p:spPr>
          <a:xfrm>
            <a:off x="5709835" y="3557930"/>
            <a:ext cx="2441400" cy="382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618" name="Google Shape;618;p14"/>
          <p:cNvSpPr txBox="1">
            <a:spLocks noGrp="1"/>
          </p:cNvSpPr>
          <p:nvPr>
            <p:ph type="subTitle" idx="8"/>
          </p:nvPr>
        </p:nvSpPr>
        <p:spPr>
          <a:xfrm>
            <a:off x="5709834" y="3770655"/>
            <a:ext cx="24414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9" name="Google Shape;619;p14"/>
          <p:cNvSpPr txBox="1">
            <a:spLocks noGrp="1"/>
          </p:cNvSpPr>
          <p:nvPr>
            <p:ph type="title" idx="9" hasCustomPrompt="1"/>
          </p:nvPr>
        </p:nvSpPr>
        <p:spPr>
          <a:xfrm>
            <a:off x="1039341" y="1767011"/>
            <a:ext cx="734700" cy="44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620" name="Google Shape;620;p14"/>
          <p:cNvSpPr txBox="1">
            <a:spLocks noGrp="1"/>
          </p:cNvSpPr>
          <p:nvPr>
            <p:ph type="title" idx="13" hasCustomPrompt="1"/>
          </p:nvPr>
        </p:nvSpPr>
        <p:spPr>
          <a:xfrm>
            <a:off x="1039341" y="3423048"/>
            <a:ext cx="734700" cy="44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621" name="Google Shape;621;p14"/>
          <p:cNvSpPr txBox="1">
            <a:spLocks noGrp="1"/>
          </p:cNvSpPr>
          <p:nvPr>
            <p:ph type="title" idx="14" hasCustomPrompt="1"/>
          </p:nvPr>
        </p:nvSpPr>
        <p:spPr>
          <a:xfrm>
            <a:off x="4805416" y="1767011"/>
            <a:ext cx="734700" cy="44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622" name="Google Shape;622;p14"/>
          <p:cNvSpPr txBox="1">
            <a:spLocks noGrp="1"/>
          </p:cNvSpPr>
          <p:nvPr>
            <p:ph type="title" idx="15" hasCustomPrompt="1"/>
          </p:nvPr>
        </p:nvSpPr>
        <p:spPr>
          <a:xfrm>
            <a:off x="4805416" y="3423048"/>
            <a:ext cx="734700" cy="44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623" name="Google Shape;623;p14"/>
          <p:cNvSpPr/>
          <p:nvPr/>
        </p:nvSpPr>
        <p:spPr>
          <a:xfrm rot="-3307042">
            <a:off x="-49738" y="3056021"/>
            <a:ext cx="1525922" cy="2191553"/>
          </a:xfrm>
          <a:custGeom>
            <a:avLst/>
            <a:gdLst/>
            <a:ahLst/>
            <a:cxnLst/>
            <a:rect l="l" t="t" r="r" b="b"/>
            <a:pathLst>
              <a:path w="4915" h="7059" extrusionOk="0">
                <a:moveTo>
                  <a:pt x="2073" y="4394"/>
                </a:moveTo>
                <a:cubicBezTo>
                  <a:pt x="2210" y="4589"/>
                  <a:pt x="2298" y="4825"/>
                  <a:pt x="2363" y="5054"/>
                </a:cubicBezTo>
                <a:cubicBezTo>
                  <a:pt x="2417" y="5241"/>
                  <a:pt x="2396" y="5441"/>
                  <a:pt x="2337" y="5441"/>
                </a:cubicBezTo>
                <a:cubicBezTo>
                  <a:pt x="2304" y="5441"/>
                  <a:pt x="2259" y="5378"/>
                  <a:pt x="2209" y="5214"/>
                </a:cubicBezTo>
                <a:cubicBezTo>
                  <a:pt x="2143" y="5004"/>
                  <a:pt x="2118" y="4777"/>
                  <a:pt x="2091" y="4560"/>
                </a:cubicBezTo>
                <a:cubicBezTo>
                  <a:pt x="2084" y="4506"/>
                  <a:pt x="2078" y="4451"/>
                  <a:pt x="2073" y="4394"/>
                </a:cubicBezTo>
                <a:close/>
                <a:moveTo>
                  <a:pt x="4127" y="1"/>
                </a:moveTo>
                <a:cubicBezTo>
                  <a:pt x="2884" y="1"/>
                  <a:pt x="2154" y="1184"/>
                  <a:pt x="1848" y="2466"/>
                </a:cubicBezTo>
                <a:cubicBezTo>
                  <a:pt x="1815" y="2606"/>
                  <a:pt x="1753" y="3136"/>
                  <a:pt x="1734" y="3739"/>
                </a:cubicBezTo>
                <a:lnTo>
                  <a:pt x="1734" y="3739"/>
                </a:lnTo>
                <a:cubicBezTo>
                  <a:pt x="1561" y="3650"/>
                  <a:pt x="1378" y="3598"/>
                  <a:pt x="1191" y="3598"/>
                </a:cubicBezTo>
                <a:cubicBezTo>
                  <a:pt x="1005" y="3598"/>
                  <a:pt x="816" y="3650"/>
                  <a:pt x="632" y="3770"/>
                </a:cubicBezTo>
                <a:cubicBezTo>
                  <a:pt x="1" y="4184"/>
                  <a:pt x="260" y="5387"/>
                  <a:pt x="470" y="5954"/>
                </a:cubicBezTo>
                <a:cubicBezTo>
                  <a:pt x="710" y="6604"/>
                  <a:pt x="1177" y="7059"/>
                  <a:pt x="1804" y="7059"/>
                </a:cubicBezTo>
                <a:cubicBezTo>
                  <a:pt x="1899" y="7059"/>
                  <a:pt x="1997" y="7048"/>
                  <a:pt x="2099" y="7027"/>
                </a:cubicBezTo>
                <a:cubicBezTo>
                  <a:pt x="2295" y="6985"/>
                  <a:pt x="2255" y="6774"/>
                  <a:pt x="2085" y="6774"/>
                </a:cubicBezTo>
                <a:cubicBezTo>
                  <a:pt x="2069" y="6774"/>
                  <a:pt x="2052" y="6775"/>
                  <a:pt x="2035" y="6779"/>
                </a:cubicBezTo>
                <a:cubicBezTo>
                  <a:pt x="1971" y="6793"/>
                  <a:pt x="1910" y="6799"/>
                  <a:pt x="1850" y="6799"/>
                </a:cubicBezTo>
                <a:cubicBezTo>
                  <a:pt x="786" y="6799"/>
                  <a:pt x="257" y="4788"/>
                  <a:pt x="801" y="3996"/>
                </a:cubicBezTo>
                <a:cubicBezTo>
                  <a:pt x="893" y="3863"/>
                  <a:pt x="1014" y="3811"/>
                  <a:pt x="1146" y="3811"/>
                </a:cubicBezTo>
                <a:cubicBezTo>
                  <a:pt x="1339" y="3811"/>
                  <a:pt x="1554" y="3923"/>
                  <a:pt x="1729" y="4052"/>
                </a:cubicBezTo>
                <a:lnTo>
                  <a:pt x="1729" y="4052"/>
                </a:lnTo>
                <a:cubicBezTo>
                  <a:pt x="1726" y="4951"/>
                  <a:pt x="1840" y="5889"/>
                  <a:pt x="2292" y="5889"/>
                </a:cubicBezTo>
                <a:cubicBezTo>
                  <a:pt x="2338" y="5889"/>
                  <a:pt x="2388" y="5879"/>
                  <a:pt x="2442" y="5858"/>
                </a:cubicBezTo>
                <a:cubicBezTo>
                  <a:pt x="3097" y="5605"/>
                  <a:pt x="2732" y="4522"/>
                  <a:pt x="2051" y="3952"/>
                </a:cubicBezTo>
                <a:lnTo>
                  <a:pt x="2051" y="3952"/>
                </a:lnTo>
                <a:cubicBezTo>
                  <a:pt x="2031" y="2442"/>
                  <a:pt x="2522" y="258"/>
                  <a:pt x="4037" y="258"/>
                </a:cubicBezTo>
                <a:cubicBezTo>
                  <a:pt x="4190" y="258"/>
                  <a:pt x="4354" y="281"/>
                  <a:pt x="4528" y="328"/>
                </a:cubicBezTo>
                <a:cubicBezTo>
                  <a:pt x="4540" y="331"/>
                  <a:pt x="4553" y="333"/>
                  <a:pt x="4566" y="333"/>
                </a:cubicBezTo>
                <a:cubicBezTo>
                  <a:pt x="4715" y="333"/>
                  <a:pt x="4915" y="137"/>
                  <a:pt x="4724" y="85"/>
                </a:cubicBezTo>
                <a:cubicBezTo>
                  <a:pt x="4513" y="28"/>
                  <a:pt x="4314" y="1"/>
                  <a:pt x="4127" y="1"/>
                </a:cubicBezTo>
                <a:close/>
              </a:path>
            </a:pathLst>
          </a:custGeom>
          <a:solidFill>
            <a:srgbClr val="FF7C35">
              <a:alpha val="562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24" name="Google Shape;624;p14"/>
          <p:cNvGrpSpPr/>
          <p:nvPr/>
        </p:nvGrpSpPr>
        <p:grpSpPr>
          <a:xfrm rot="-6463644">
            <a:off x="7804770" y="383743"/>
            <a:ext cx="2594571" cy="1344532"/>
            <a:chOff x="1263450" y="1032075"/>
            <a:chExt cx="2183575" cy="1131550"/>
          </a:xfrm>
        </p:grpSpPr>
        <p:sp>
          <p:nvSpPr>
            <p:cNvPr id="625" name="Google Shape;625;p14"/>
            <p:cNvSpPr/>
            <p:nvPr/>
          </p:nvSpPr>
          <p:spPr>
            <a:xfrm>
              <a:off x="1377075" y="2133775"/>
              <a:ext cx="33700" cy="22550"/>
            </a:xfrm>
            <a:custGeom>
              <a:avLst/>
              <a:gdLst/>
              <a:ahLst/>
              <a:cxnLst/>
              <a:rect l="l" t="t" r="r" b="b"/>
              <a:pathLst>
                <a:path w="1348" h="902" extrusionOk="0">
                  <a:moveTo>
                    <a:pt x="81" y="1"/>
                  </a:moveTo>
                  <a:lnTo>
                    <a:pt x="1" y="779"/>
                  </a:lnTo>
                  <a:cubicBezTo>
                    <a:pt x="213" y="801"/>
                    <a:pt x="426" y="820"/>
                    <a:pt x="639" y="841"/>
                  </a:cubicBezTo>
                  <a:lnTo>
                    <a:pt x="958" y="872"/>
                  </a:lnTo>
                  <a:lnTo>
                    <a:pt x="1117" y="888"/>
                  </a:lnTo>
                  <a:lnTo>
                    <a:pt x="1276" y="902"/>
                  </a:lnTo>
                  <a:lnTo>
                    <a:pt x="1347" y="124"/>
                  </a:lnTo>
                  <a:lnTo>
                    <a:pt x="1188" y="110"/>
                  </a:lnTo>
                  <a:lnTo>
                    <a:pt x="1030" y="95"/>
                  </a:lnTo>
                  <a:lnTo>
                    <a:pt x="713" y="65"/>
                  </a:lnTo>
                  <a:cubicBezTo>
                    <a:pt x="503" y="41"/>
                    <a:pt x="291" y="22"/>
                    <a:pt x="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14"/>
            <p:cNvSpPr/>
            <p:nvPr/>
          </p:nvSpPr>
          <p:spPr>
            <a:xfrm>
              <a:off x="1320075" y="2127525"/>
              <a:ext cx="33950" cy="23050"/>
            </a:xfrm>
            <a:custGeom>
              <a:avLst/>
              <a:gdLst/>
              <a:ahLst/>
              <a:cxnLst/>
              <a:rect l="l" t="t" r="r" b="b"/>
              <a:pathLst>
                <a:path w="1358" h="922" extrusionOk="0">
                  <a:moveTo>
                    <a:pt x="92" y="1"/>
                  </a:moveTo>
                  <a:lnTo>
                    <a:pt x="1" y="777"/>
                  </a:lnTo>
                  <a:lnTo>
                    <a:pt x="318" y="815"/>
                  </a:lnTo>
                  <a:lnTo>
                    <a:pt x="636" y="850"/>
                  </a:lnTo>
                  <a:lnTo>
                    <a:pt x="1271" y="921"/>
                  </a:lnTo>
                  <a:lnTo>
                    <a:pt x="1357" y="145"/>
                  </a:lnTo>
                  <a:lnTo>
                    <a:pt x="724" y="74"/>
                  </a:lnTo>
                  <a:lnTo>
                    <a:pt x="409" y="37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14"/>
            <p:cNvSpPr/>
            <p:nvPr/>
          </p:nvSpPr>
          <p:spPr>
            <a:xfrm>
              <a:off x="1263450" y="2120750"/>
              <a:ext cx="34000" cy="23275"/>
            </a:xfrm>
            <a:custGeom>
              <a:avLst/>
              <a:gdLst/>
              <a:ahLst/>
              <a:cxnLst/>
              <a:rect l="l" t="t" r="r" b="b"/>
              <a:pathLst>
                <a:path w="1360" h="931" extrusionOk="0">
                  <a:moveTo>
                    <a:pt x="95" y="0"/>
                  </a:moveTo>
                  <a:lnTo>
                    <a:pt x="0" y="775"/>
                  </a:lnTo>
                  <a:lnTo>
                    <a:pt x="1268" y="930"/>
                  </a:lnTo>
                  <a:lnTo>
                    <a:pt x="1360" y="154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14"/>
            <p:cNvSpPr/>
            <p:nvPr/>
          </p:nvSpPr>
          <p:spPr>
            <a:xfrm>
              <a:off x="1549675" y="2143750"/>
              <a:ext cx="32250" cy="19875"/>
            </a:xfrm>
            <a:custGeom>
              <a:avLst/>
              <a:gdLst/>
              <a:ahLst/>
              <a:cxnLst/>
              <a:rect l="l" t="t" r="r" b="b"/>
              <a:pathLst>
                <a:path w="1290" h="795" extrusionOk="0">
                  <a:moveTo>
                    <a:pt x="4" y="10"/>
                  </a:moveTo>
                  <a:lnTo>
                    <a:pt x="0" y="791"/>
                  </a:lnTo>
                  <a:lnTo>
                    <a:pt x="322" y="793"/>
                  </a:lnTo>
                  <a:cubicBezTo>
                    <a:pt x="375" y="793"/>
                    <a:pt x="429" y="794"/>
                    <a:pt x="483" y="793"/>
                  </a:cubicBezTo>
                  <a:lnTo>
                    <a:pt x="645" y="791"/>
                  </a:lnTo>
                  <a:lnTo>
                    <a:pt x="1289" y="782"/>
                  </a:lnTo>
                  <a:lnTo>
                    <a:pt x="1272" y="1"/>
                  </a:lnTo>
                  <a:lnTo>
                    <a:pt x="638" y="10"/>
                  </a:lnTo>
                  <a:lnTo>
                    <a:pt x="479" y="12"/>
                  </a:lnTo>
                  <a:cubicBezTo>
                    <a:pt x="426" y="13"/>
                    <a:pt x="374" y="12"/>
                    <a:pt x="321" y="1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14"/>
            <p:cNvSpPr/>
            <p:nvPr/>
          </p:nvSpPr>
          <p:spPr>
            <a:xfrm>
              <a:off x="1491975" y="2142475"/>
              <a:ext cx="32650" cy="20675"/>
            </a:xfrm>
            <a:custGeom>
              <a:avLst/>
              <a:gdLst/>
              <a:ahLst/>
              <a:cxnLst/>
              <a:rect l="l" t="t" r="r" b="b"/>
              <a:pathLst>
                <a:path w="1306" h="827" extrusionOk="0">
                  <a:moveTo>
                    <a:pt x="37" y="1"/>
                  </a:moveTo>
                  <a:lnTo>
                    <a:pt x="1" y="780"/>
                  </a:lnTo>
                  <a:lnTo>
                    <a:pt x="642" y="809"/>
                  </a:lnTo>
                  <a:cubicBezTo>
                    <a:pt x="858" y="816"/>
                    <a:pt x="1071" y="820"/>
                    <a:pt x="1286" y="826"/>
                  </a:cubicBezTo>
                  <a:lnTo>
                    <a:pt x="1305" y="45"/>
                  </a:lnTo>
                  <a:cubicBezTo>
                    <a:pt x="1094" y="40"/>
                    <a:pt x="882" y="35"/>
                    <a:pt x="671" y="2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14"/>
            <p:cNvSpPr/>
            <p:nvPr/>
          </p:nvSpPr>
          <p:spPr>
            <a:xfrm>
              <a:off x="1434725" y="2138950"/>
              <a:ext cx="33225" cy="21675"/>
            </a:xfrm>
            <a:custGeom>
              <a:avLst/>
              <a:gdLst/>
              <a:ahLst/>
              <a:cxnLst/>
              <a:rect l="l" t="t" r="r" b="b"/>
              <a:pathLst>
                <a:path w="1329" h="867" extrusionOk="0">
                  <a:moveTo>
                    <a:pt x="62" y="0"/>
                  </a:moveTo>
                  <a:lnTo>
                    <a:pt x="0" y="778"/>
                  </a:lnTo>
                  <a:lnTo>
                    <a:pt x="641" y="825"/>
                  </a:lnTo>
                  <a:lnTo>
                    <a:pt x="801" y="837"/>
                  </a:lnTo>
                  <a:cubicBezTo>
                    <a:pt x="854" y="840"/>
                    <a:pt x="907" y="844"/>
                    <a:pt x="961" y="848"/>
                  </a:cubicBezTo>
                  <a:lnTo>
                    <a:pt x="1281" y="866"/>
                  </a:lnTo>
                  <a:lnTo>
                    <a:pt x="1329" y="87"/>
                  </a:lnTo>
                  <a:lnTo>
                    <a:pt x="1011" y="69"/>
                  </a:lnTo>
                  <a:cubicBezTo>
                    <a:pt x="958" y="67"/>
                    <a:pt x="906" y="63"/>
                    <a:pt x="853" y="58"/>
                  </a:cubicBezTo>
                  <a:lnTo>
                    <a:pt x="694" y="47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14"/>
            <p:cNvSpPr/>
            <p:nvPr/>
          </p:nvSpPr>
          <p:spPr>
            <a:xfrm>
              <a:off x="1719575" y="2125200"/>
              <a:ext cx="35100" cy="25275"/>
            </a:xfrm>
            <a:custGeom>
              <a:avLst/>
              <a:gdLst/>
              <a:ahLst/>
              <a:cxnLst/>
              <a:rect l="l" t="t" r="r" b="b"/>
              <a:pathLst>
                <a:path w="1404" h="1011" extrusionOk="0">
                  <a:moveTo>
                    <a:pt x="0" y="242"/>
                  </a:moveTo>
                  <a:lnTo>
                    <a:pt x="132" y="1010"/>
                  </a:lnTo>
                  <a:cubicBezTo>
                    <a:pt x="240" y="993"/>
                    <a:pt x="345" y="974"/>
                    <a:pt x="451" y="955"/>
                  </a:cubicBezTo>
                  <a:lnTo>
                    <a:pt x="769" y="894"/>
                  </a:lnTo>
                  <a:lnTo>
                    <a:pt x="928" y="863"/>
                  </a:lnTo>
                  <a:cubicBezTo>
                    <a:pt x="981" y="853"/>
                    <a:pt x="1033" y="842"/>
                    <a:pt x="1086" y="831"/>
                  </a:cubicBezTo>
                  <a:lnTo>
                    <a:pt x="1404" y="765"/>
                  </a:lnTo>
                  <a:lnTo>
                    <a:pt x="1240" y="0"/>
                  </a:lnTo>
                  <a:lnTo>
                    <a:pt x="930" y="65"/>
                  </a:lnTo>
                  <a:cubicBezTo>
                    <a:pt x="878" y="75"/>
                    <a:pt x="828" y="87"/>
                    <a:pt x="776" y="95"/>
                  </a:cubicBezTo>
                  <a:lnTo>
                    <a:pt x="621" y="125"/>
                  </a:lnTo>
                  <a:lnTo>
                    <a:pt x="310" y="184"/>
                  </a:lnTo>
                  <a:cubicBezTo>
                    <a:pt x="208" y="206"/>
                    <a:pt x="104" y="223"/>
                    <a:pt x="0" y="2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14"/>
            <p:cNvSpPr/>
            <p:nvPr/>
          </p:nvSpPr>
          <p:spPr>
            <a:xfrm>
              <a:off x="1663425" y="2135150"/>
              <a:ext cx="34125" cy="23225"/>
            </a:xfrm>
            <a:custGeom>
              <a:avLst/>
              <a:gdLst/>
              <a:ahLst/>
              <a:cxnLst/>
              <a:rect l="l" t="t" r="r" b="b"/>
              <a:pathLst>
                <a:path w="1365" h="929" extrusionOk="0">
                  <a:moveTo>
                    <a:pt x="0" y="152"/>
                  </a:moveTo>
                  <a:lnTo>
                    <a:pt x="80" y="929"/>
                  </a:lnTo>
                  <a:cubicBezTo>
                    <a:pt x="509" y="883"/>
                    <a:pt x="937" y="834"/>
                    <a:pt x="1364" y="773"/>
                  </a:cubicBezTo>
                  <a:lnTo>
                    <a:pt x="1255" y="0"/>
                  </a:lnTo>
                  <a:cubicBezTo>
                    <a:pt x="838" y="58"/>
                    <a:pt x="420" y="106"/>
                    <a:pt x="0" y="15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14"/>
            <p:cNvSpPr/>
            <p:nvPr/>
          </p:nvSpPr>
          <p:spPr>
            <a:xfrm>
              <a:off x="1606975" y="2141075"/>
              <a:ext cx="33100" cy="21375"/>
            </a:xfrm>
            <a:custGeom>
              <a:avLst/>
              <a:gdLst/>
              <a:ahLst/>
              <a:cxnLst/>
              <a:rect l="l" t="t" r="r" b="b"/>
              <a:pathLst>
                <a:path w="1324" h="855" extrusionOk="0">
                  <a:moveTo>
                    <a:pt x="1" y="75"/>
                  </a:moveTo>
                  <a:lnTo>
                    <a:pt x="34" y="854"/>
                  </a:lnTo>
                  <a:cubicBezTo>
                    <a:pt x="249" y="849"/>
                    <a:pt x="464" y="832"/>
                    <a:pt x="679" y="821"/>
                  </a:cubicBezTo>
                  <a:lnTo>
                    <a:pt x="1000" y="801"/>
                  </a:lnTo>
                  <a:lnTo>
                    <a:pt x="1162" y="791"/>
                  </a:lnTo>
                  <a:lnTo>
                    <a:pt x="1242" y="785"/>
                  </a:lnTo>
                  <a:lnTo>
                    <a:pt x="1283" y="783"/>
                  </a:lnTo>
                  <a:lnTo>
                    <a:pt x="1323" y="779"/>
                  </a:lnTo>
                  <a:lnTo>
                    <a:pt x="1264" y="0"/>
                  </a:lnTo>
                  <a:lnTo>
                    <a:pt x="1225" y="5"/>
                  </a:lnTo>
                  <a:lnTo>
                    <a:pt x="1186" y="7"/>
                  </a:lnTo>
                  <a:lnTo>
                    <a:pt x="1107" y="12"/>
                  </a:lnTo>
                  <a:lnTo>
                    <a:pt x="949" y="21"/>
                  </a:lnTo>
                  <a:lnTo>
                    <a:pt x="633" y="41"/>
                  </a:lnTo>
                  <a:cubicBezTo>
                    <a:pt x="423" y="55"/>
                    <a:pt x="212" y="70"/>
                    <a:pt x="1" y="7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14"/>
            <p:cNvSpPr/>
            <p:nvPr/>
          </p:nvSpPr>
          <p:spPr>
            <a:xfrm>
              <a:off x="1882175" y="2069550"/>
              <a:ext cx="37300" cy="31375"/>
            </a:xfrm>
            <a:custGeom>
              <a:avLst/>
              <a:gdLst/>
              <a:ahLst/>
              <a:cxnLst/>
              <a:rect l="l" t="t" r="r" b="b"/>
              <a:pathLst>
                <a:path w="1492" h="1255" extrusionOk="0">
                  <a:moveTo>
                    <a:pt x="1" y="540"/>
                  </a:moveTo>
                  <a:lnTo>
                    <a:pt x="317" y="1255"/>
                  </a:lnTo>
                  <a:lnTo>
                    <a:pt x="465" y="1189"/>
                  </a:lnTo>
                  <a:lnTo>
                    <a:pt x="613" y="1121"/>
                  </a:lnTo>
                  <a:lnTo>
                    <a:pt x="907" y="984"/>
                  </a:lnTo>
                  <a:cubicBezTo>
                    <a:pt x="957" y="961"/>
                    <a:pt x="1005" y="937"/>
                    <a:pt x="1055" y="913"/>
                  </a:cubicBezTo>
                  <a:lnTo>
                    <a:pt x="1201" y="841"/>
                  </a:lnTo>
                  <a:lnTo>
                    <a:pt x="1347" y="771"/>
                  </a:lnTo>
                  <a:lnTo>
                    <a:pt x="1419" y="734"/>
                  </a:lnTo>
                  <a:lnTo>
                    <a:pt x="1492" y="696"/>
                  </a:lnTo>
                  <a:lnTo>
                    <a:pt x="1136" y="0"/>
                  </a:lnTo>
                  <a:lnTo>
                    <a:pt x="1067" y="37"/>
                  </a:lnTo>
                  <a:lnTo>
                    <a:pt x="996" y="71"/>
                  </a:lnTo>
                  <a:lnTo>
                    <a:pt x="854" y="141"/>
                  </a:lnTo>
                  <a:lnTo>
                    <a:pt x="713" y="209"/>
                  </a:lnTo>
                  <a:cubicBezTo>
                    <a:pt x="666" y="232"/>
                    <a:pt x="619" y="256"/>
                    <a:pt x="570" y="278"/>
                  </a:cubicBezTo>
                  <a:lnTo>
                    <a:pt x="284" y="411"/>
                  </a:lnTo>
                  <a:lnTo>
                    <a:pt x="141" y="477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14"/>
            <p:cNvSpPr/>
            <p:nvPr/>
          </p:nvSpPr>
          <p:spPr>
            <a:xfrm>
              <a:off x="1829500" y="2092675"/>
              <a:ext cx="36825" cy="29400"/>
            </a:xfrm>
            <a:custGeom>
              <a:avLst/>
              <a:gdLst/>
              <a:ahLst/>
              <a:cxnLst/>
              <a:rect l="l" t="t" r="r" b="b"/>
              <a:pathLst>
                <a:path w="1473" h="1176" extrusionOk="0">
                  <a:moveTo>
                    <a:pt x="0" y="436"/>
                  </a:moveTo>
                  <a:lnTo>
                    <a:pt x="252" y="1175"/>
                  </a:lnTo>
                  <a:lnTo>
                    <a:pt x="558" y="1070"/>
                  </a:lnTo>
                  <a:cubicBezTo>
                    <a:pt x="584" y="1061"/>
                    <a:pt x="609" y="1053"/>
                    <a:pt x="635" y="1042"/>
                  </a:cubicBezTo>
                  <a:lnTo>
                    <a:pt x="712" y="1015"/>
                  </a:lnTo>
                  <a:lnTo>
                    <a:pt x="864" y="959"/>
                  </a:lnTo>
                  <a:lnTo>
                    <a:pt x="1017" y="904"/>
                  </a:lnTo>
                  <a:cubicBezTo>
                    <a:pt x="1067" y="885"/>
                    <a:pt x="1118" y="867"/>
                    <a:pt x="1169" y="846"/>
                  </a:cubicBezTo>
                  <a:lnTo>
                    <a:pt x="1472" y="728"/>
                  </a:lnTo>
                  <a:lnTo>
                    <a:pt x="1186" y="1"/>
                  </a:lnTo>
                  <a:lnTo>
                    <a:pt x="892" y="115"/>
                  </a:lnTo>
                  <a:cubicBezTo>
                    <a:pt x="843" y="135"/>
                    <a:pt x="794" y="152"/>
                    <a:pt x="745" y="171"/>
                  </a:cubicBezTo>
                  <a:lnTo>
                    <a:pt x="597" y="225"/>
                  </a:lnTo>
                  <a:lnTo>
                    <a:pt x="448" y="280"/>
                  </a:lnTo>
                  <a:lnTo>
                    <a:pt x="374" y="307"/>
                  </a:lnTo>
                  <a:cubicBezTo>
                    <a:pt x="349" y="316"/>
                    <a:pt x="325" y="324"/>
                    <a:pt x="300" y="33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14"/>
            <p:cNvSpPr/>
            <p:nvPr/>
          </p:nvSpPr>
          <p:spPr>
            <a:xfrm>
              <a:off x="1775400" y="2111075"/>
              <a:ext cx="35975" cy="27375"/>
            </a:xfrm>
            <a:custGeom>
              <a:avLst/>
              <a:gdLst/>
              <a:ahLst/>
              <a:cxnLst/>
              <a:rect l="l" t="t" r="r" b="b"/>
              <a:pathLst>
                <a:path w="1439" h="1095" extrusionOk="0">
                  <a:moveTo>
                    <a:pt x="0" y="336"/>
                  </a:moveTo>
                  <a:lnTo>
                    <a:pt x="190" y="1094"/>
                  </a:lnTo>
                  <a:lnTo>
                    <a:pt x="268" y="1074"/>
                  </a:lnTo>
                  <a:lnTo>
                    <a:pt x="346" y="1054"/>
                  </a:lnTo>
                  <a:lnTo>
                    <a:pt x="502" y="1012"/>
                  </a:lnTo>
                  <a:lnTo>
                    <a:pt x="659" y="970"/>
                  </a:lnTo>
                  <a:cubicBezTo>
                    <a:pt x="711" y="956"/>
                    <a:pt x="763" y="943"/>
                    <a:pt x="815" y="929"/>
                  </a:cubicBezTo>
                  <a:lnTo>
                    <a:pt x="1127" y="840"/>
                  </a:lnTo>
                  <a:lnTo>
                    <a:pt x="1283" y="796"/>
                  </a:lnTo>
                  <a:lnTo>
                    <a:pt x="1438" y="750"/>
                  </a:lnTo>
                  <a:lnTo>
                    <a:pt x="1215" y="1"/>
                  </a:lnTo>
                  <a:lnTo>
                    <a:pt x="1064" y="47"/>
                  </a:lnTo>
                  <a:lnTo>
                    <a:pt x="912" y="89"/>
                  </a:lnTo>
                  <a:lnTo>
                    <a:pt x="608" y="175"/>
                  </a:lnTo>
                  <a:cubicBezTo>
                    <a:pt x="558" y="189"/>
                    <a:pt x="507" y="203"/>
                    <a:pt x="455" y="215"/>
                  </a:cubicBezTo>
                  <a:lnTo>
                    <a:pt x="303" y="256"/>
                  </a:lnTo>
                  <a:lnTo>
                    <a:pt x="151" y="297"/>
                  </a:lnTo>
                  <a:lnTo>
                    <a:pt x="74" y="31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14"/>
            <p:cNvSpPr/>
            <p:nvPr/>
          </p:nvSpPr>
          <p:spPr>
            <a:xfrm>
              <a:off x="2023775" y="1969275"/>
              <a:ext cx="36575" cy="36475"/>
            </a:xfrm>
            <a:custGeom>
              <a:avLst/>
              <a:gdLst/>
              <a:ahLst/>
              <a:cxnLst/>
              <a:rect l="l" t="t" r="r" b="b"/>
              <a:pathLst>
                <a:path w="1463" h="1459" extrusionOk="0">
                  <a:moveTo>
                    <a:pt x="1" y="885"/>
                  </a:moveTo>
                  <a:lnTo>
                    <a:pt x="532" y="1458"/>
                  </a:lnTo>
                  <a:lnTo>
                    <a:pt x="770" y="1233"/>
                  </a:lnTo>
                  <a:lnTo>
                    <a:pt x="889" y="1120"/>
                  </a:lnTo>
                  <a:lnTo>
                    <a:pt x="1005" y="1004"/>
                  </a:lnTo>
                  <a:cubicBezTo>
                    <a:pt x="1084" y="927"/>
                    <a:pt x="1161" y="848"/>
                    <a:pt x="1236" y="770"/>
                  </a:cubicBezTo>
                  <a:cubicBezTo>
                    <a:pt x="1275" y="731"/>
                    <a:pt x="1312" y="691"/>
                    <a:pt x="1349" y="651"/>
                  </a:cubicBezTo>
                  <a:lnTo>
                    <a:pt x="1463" y="531"/>
                  </a:lnTo>
                  <a:lnTo>
                    <a:pt x="890" y="0"/>
                  </a:lnTo>
                  <a:lnTo>
                    <a:pt x="782" y="115"/>
                  </a:lnTo>
                  <a:cubicBezTo>
                    <a:pt x="745" y="154"/>
                    <a:pt x="710" y="192"/>
                    <a:pt x="673" y="228"/>
                  </a:cubicBezTo>
                  <a:cubicBezTo>
                    <a:pt x="600" y="302"/>
                    <a:pt x="528" y="378"/>
                    <a:pt x="454" y="451"/>
                  </a:cubicBezTo>
                  <a:lnTo>
                    <a:pt x="341" y="562"/>
                  </a:lnTo>
                  <a:lnTo>
                    <a:pt x="229" y="67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14"/>
            <p:cNvSpPr/>
            <p:nvPr/>
          </p:nvSpPr>
          <p:spPr>
            <a:xfrm>
              <a:off x="1980200" y="2007850"/>
              <a:ext cx="37325" cy="35050"/>
            </a:xfrm>
            <a:custGeom>
              <a:avLst/>
              <a:gdLst/>
              <a:ahLst/>
              <a:cxnLst/>
              <a:rect l="l" t="t" r="r" b="b"/>
              <a:pathLst>
                <a:path w="1493" h="1402" extrusionOk="0">
                  <a:moveTo>
                    <a:pt x="1" y="769"/>
                  </a:moveTo>
                  <a:lnTo>
                    <a:pt x="459" y="1402"/>
                  </a:lnTo>
                  <a:cubicBezTo>
                    <a:pt x="637" y="1277"/>
                    <a:pt x="810" y="1142"/>
                    <a:pt x="983" y="1010"/>
                  </a:cubicBezTo>
                  <a:lnTo>
                    <a:pt x="1047" y="961"/>
                  </a:lnTo>
                  <a:lnTo>
                    <a:pt x="1111" y="909"/>
                  </a:lnTo>
                  <a:lnTo>
                    <a:pt x="1239" y="807"/>
                  </a:lnTo>
                  <a:lnTo>
                    <a:pt x="1367" y="704"/>
                  </a:lnTo>
                  <a:cubicBezTo>
                    <a:pt x="1408" y="670"/>
                    <a:pt x="1452" y="637"/>
                    <a:pt x="1493" y="601"/>
                  </a:cubicBezTo>
                  <a:lnTo>
                    <a:pt x="994" y="1"/>
                  </a:lnTo>
                  <a:cubicBezTo>
                    <a:pt x="954" y="34"/>
                    <a:pt x="914" y="66"/>
                    <a:pt x="873" y="99"/>
                  </a:cubicBezTo>
                  <a:lnTo>
                    <a:pt x="750" y="198"/>
                  </a:lnTo>
                  <a:lnTo>
                    <a:pt x="629" y="297"/>
                  </a:lnTo>
                  <a:lnTo>
                    <a:pt x="567" y="346"/>
                  </a:lnTo>
                  <a:lnTo>
                    <a:pt x="505" y="394"/>
                  </a:lnTo>
                  <a:cubicBezTo>
                    <a:pt x="337" y="518"/>
                    <a:pt x="171" y="648"/>
                    <a:pt x="1" y="76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14"/>
            <p:cNvSpPr/>
            <p:nvPr/>
          </p:nvSpPr>
          <p:spPr>
            <a:xfrm>
              <a:off x="1932925" y="2041075"/>
              <a:ext cx="37575" cy="33350"/>
            </a:xfrm>
            <a:custGeom>
              <a:avLst/>
              <a:gdLst/>
              <a:ahLst/>
              <a:cxnLst/>
              <a:rect l="l" t="t" r="r" b="b"/>
              <a:pathLst>
                <a:path w="1503" h="1334" extrusionOk="0">
                  <a:moveTo>
                    <a:pt x="1" y="656"/>
                  </a:moveTo>
                  <a:lnTo>
                    <a:pt x="387" y="1334"/>
                  </a:lnTo>
                  <a:cubicBezTo>
                    <a:pt x="575" y="1225"/>
                    <a:pt x="765" y="1118"/>
                    <a:pt x="949" y="1002"/>
                  </a:cubicBezTo>
                  <a:lnTo>
                    <a:pt x="1228" y="832"/>
                  </a:lnTo>
                  <a:lnTo>
                    <a:pt x="1502" y="655"/>
                  </a:lnTo>
                  <a:lnTo>
                    <a:pt x="1075" y="0"/>
                  </a:lnTo>
                  <a:lnTo>
                    <a:pt x="812" y="171"/>
                  </a:lnTo>
                  <a:lnTo>
                    <a:pt x="543" y="334"/>
                  </a:lnTo>
                  <a:cubicBezTo>
                    <a:pt x="365" y="448"/>
                    <a:pt x="183" y="551"/>
                    <a:pt x="1" y="6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14"/>
            <p:cNvSpPr/>
            <p:nvPr/>
          </p:nvSpPr>
          <p:spPr>
            <a:xfrm>
              <a:off x="2121025" y="1825675"/>
              <a:ext cx="29900" cy="36975"/>
            </a:xfrm>
            <a:custGeom>
              <a:avLst/>
              <a:gdLst/>
              <a:ahLst/>
              <a:cxnLst/>
              <a:rect l="l" t="t" r="r" b="b"/>
              <a:pathLst>
                <a:path w="1196" h="1479" extrusionOk="0">
                  <a:moveTo>
                    <a:pt x="1" y="1166"/>
                  </a:moveTo>
                  <a:lnTo>
                    <a:pt x="717" y="1479"/>
                  </a:lnTo>
                  <a:cubicBezTo>
                    <a:pt x="805" y="1278"/>
                    <a:pt x="888" y="1075"/>
                    <a:pt x="969" y="872"/>
                  </a:cubicBezTo>
                  <a:cubicBezTo>
                    <a:pt x="1049" y="668"/>
                    <a:pt x="1125" y="461"/>
                    <a:pt x="1196" y="255"/>
                  </a:cubicBezTo>
                  <a:lnTo>
                    <a:pt x="458" y="0"/>
                  </a:lnTo>
                  <a:cubicBezTo>
                    <a:pt x="390" y="198"/>
                    <a:pt x="317" y="393"/>
                    <a:pt x="242" y="588"/>
                  </a:cubicBezTo>
                  <a:cubicBezTo>
                    <a:pt x="164" y="781"/>
                    <a:pt x="86" y="975"/>
                    <a:pt x="1" y="11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14"/>
            <p:cNvSpPr/>
            <p:nvPr/>
          </p:nvSpPr>
          <p:spPr>
            <a:xfrm>
              <a:off x="2095050" y="1877275"/>
              <a:ext cx="32725" cy="37575"/>
            </a:xfrm>
            <a:custGeom>
              <a:avLst/>
              <a:gdLst/>
              <a:ahLst/>
              <a:cxnLst/>
              <a:rect l="l" t="t" r="r" b="b"/>
              <a:pathLst>
                <a:path w="1309" h="1503" extrusionOk="0">
                  <a:moveTo>
                    <a:pt x="0" y="1093"/>
                  </a:moveTo>
                  <a:lnTo>
                    <a:pt x="667" y="1502"/>
                  </a:lnTo>
                  <a:cubicBezTo>
                    <a:pt x="695" y="1455"/>
                    <a:pt x="724" y="1409"/>
                    <a:pt x="751" y="1362"/>
                  </a:cubicBezTo>
                  <a:lnTo>
                    <a:pt x="836" y="1221"/>
                  </a:lnTo>
                  <a:lnTo>
                    <a:pt x="918" y="1078"/>
                  </a:lnTo>
                  <a:cubicBezTo>
                    <a:pt x="945" y="1032"/>
                    <a:pt x="972" y="984"/>
                    <a:pt x="998" y="936"/>
                  </a:cubicBezTo>
                  <a:cubicBezTo>
                    <a:pt x="1052" y="840"/>
                    <a:pt x="1105" y="744"/>
                    <a:pt x="1156" y="648"/>
                  </a:cubicBezTo>
                  <a:lnTo>
                    <a:pt x="1232" y="504"/>
                  </a:lnTo>
                  <a:lnTo>
                    <a:pt x="1308" y="358"/>
                  </a:lnTo>
                  <a:lnTo>
                    <a:pt x="613" y="1"/>
                  </a:lnTo>
                  <a:lnTo>
                    <a:pt x="542" y="140"/>
                  </a:lnTo>
                  <a:lnTo>
                    <a:pt x="467" y="279"/>
                  </a:lnTo>
                  <a:cubicBezTo>
                    <a:pt x="419" y="371"/>
                    <a:pt x="367" y="462"/>
                    <a:pt x="316" y="554"/>
                  </a:cubicBezTo>
                  <a:cubicBezTo>
                    <a:pt x="292" y="598"/>
                    <a:pt x="264" y="644"/>
                    <a:pt x="238" y="690"/>
                  </a:cubicBezTo>
                  <a:lnTo>
                    <a:pt x="160" y="825"/>
                  </a:lnTo>
                  <a:lnTo>
                    <a:pt x="80" y="959"/>
                  </a:lnTo>
                  <a:cubicBezTo>
                    <a:pt x="55" y="1004"/>
                    <a:pt x="28" y="1049"/>
                    <a:pt x="0" y="10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14"/>
            <p:cNvSpPr/>
            <p:nvPr/>
          </p:nvSpPr>
          <p:spPr>
            <a:xfrm>
              <a:off x="2062600" y="1925225"/>
              <a:ext cx="34950" cy="37400"/>
            </a:xfrm>
            <a:custGeom>
              <a:avLst/>
              <a:gdLst/>
              <a:ahLst/>
              <a:cxnLst/>
              <a:rect l="l" t="t" r="r" b="b"/>
              <a:pathLst>
                <a:path w="1398" h="1496" extrusionOk="0">
                  <a:moveTo>
                    <a:pt x="0" y="1001"/>
                  </a:moveTo>
                  <a:lnTo>
                    <a:pt x="604" y="1496"/>
                  </a:lnTo>
                  <a:cubicBezTo>
                    <a:pt x="882" y="1156"/>
                    <a:pt x="1145" y="808"/>
                    <a:pt x="1397" y="448"/>
                  </a:cubicBezTo>
                  <a:lnTo>
                    <a:pt x="757" y="1"/>
                  </a:lnTo>
                  <a:cubicBezTo>
                    <a:pt x="518" y="344"/>
                    <a:pt x="265" y="678"/>
                    <a:pt x="0" y="100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14"/>
            <p:cNvSpPr/>
            <p:nvPr/>
          </p:nvSpPr>
          <p:spPr>
            <a:xfrm>
              <a:off x="2148850" y="1656725"/>
              <a:ext cx="22825" cy="34100"/>
            </a:xfrm>
            <a:custGeom>
              <a:avLst/>
              <a:gdLst/>
              <a:ahLst/>
              <a:cxnLst/>
              <a:rect l="l" t="t" r="r" b="b"/>
              <a:pathLst>
                <a:path w="913" h="1364" extrusionOk="0">
                  <a:moveTo>
                    <a:pt x="134" y="1364"/>
                  </a:moveTo>
                  <a:lnTo>
                    <a:pt x="913" y="1319"/>
                  </a:lnTo>
                  <a:cubicBezTo>
                    <a:pt x="887" y="877"/>
                    <a:pt x="842" y="438"/>
                    <a:pt x="771" y="1"/>
                  </a:cubicBezTo>
                  <a:lnTo>
                    <a:pt x="1" y="125"/>
                  </a:lnTo>
                  <a:cubicBezTo>
                    <a:pt x="66" y="534"/>
                    <a:pt x="109" y="948"/>
                    <a:pt x="134" y="136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;p14"/>
            <p:cNvSpPr/>
            <p:nvPr/>
          </p:nvSpPr>
          <p:spPr>
            <a:xfrm>
              <a:off x="2150550" y="1715550"/>
              <a:ext cx="21625" cy="33375"/>
            </a:xfrm>
            <a:custGeom>
              <a:avLst/>
              <a:gdLst/>
              <a:ahLst/>
              <a:cxnLst/>
              <a:rect l="l" t="t" r="r" b="b"/>
              <a:pathLst>
                <a:path w="865" h="1335" extrusionOk="0">
                  <a:moveTo>
                    <a:pt x="0" y="1246"/>
                  </a:moveTo>
                  <a:lnTo>
                    <a:pt x="776" y="1335"/>
                  </a:lnTo>
                  <a:cubicBezTo>
                    <a:pt x="826" y="897"/>
                    <a:pt x="857" y="458"/>
                    <a:pt x="865" y="16"/>
                  </a:cubicBezTo>
                  <a:lnTo>
                    <a:pt x="84" y="1"/>
                  </a:lnTo>
                  <a:cubicBezTo>
                    <a:pt x="76" y="416"/>
                    <a:pt x="46" y="833"/>
                    <a:pt x="0" y="12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645;p14"/>
            <p:cNvSpPr/>
            <p:nvPr/>
          </p:nvSpPr>
          <p:spPr>
            <a:xfrm>
              <a:off x="2139900" y="1771000"/>
              <a:ext cx="26225" cy="35725"/>
            </a:xfrm>
            <a:custGeom>
              <a:avLst/>
              <a:gdLst/>
              <a:ahLst/>
              <a:cxnLst/>
              <a:rect l="l" t="t" r="r" b="b"/>
              <a:pathLst>
                <a:path w="1049" h="1429" extrusionOk="0">
                  <a:moveTo>
                    <a:pt x="0" y="1221"/>
                  </a:moveTo>
                  <a:lnTo>
                    <a:pt x="754" y="1428"/>
                  </a:lnTo>
                  <a:cubicBezTo>
                    <a:pt x="769" y="1375"/>
                    <a:pt x="783" y="1323"/>
                    <a:pt x="797" y="1269"/>
                  </a:cubicBezTo>
                  <a:lnTo>
                    <a:pt x="838" y="1109"/>
                  </a:lnTo>
                  <a:lnTo>
                    <a:pt x="858" y="1029"/>
                  </a:lnTo>
                  <a:lnTo>
                    <a:pt x="878" y="949"/>
                  </a:lnTo>
                  <a:lnTo>
                    <a:pt x="916" y="789"/>
                  </a:lnTo>
                  <a:cubicBezTo>
                    <a:pt x="927" y="736"/>
                    <a:pt x="940" y="683"/>
                    <a:pt x="951" y="627"/>
                  </a:cubicBezTo>
                  <a:cubicBezTo>
                    <a:pt x="963" y="574"/>
                    <a:pt x="974" y="521"/>
                    <a:pt x="984" y="466"/>
                  </a:cubicBezTo>
                  <a:cubicBezTo>
                    <a:pt x="1007" y="358"/>
                    <a:pt x="1029" y="252"/>
                    <a:pt x="1049" y="142"/>
                  </a:cubicBezTo>
                  <a:lnTo>
                    <a:pt x="281" y="1"/>
                  </a:lnTo>
                  <a:cubicBezTo>
                    <a:pt x="263" y="104"/>
                    <a:pt x="242" y="205"/>
                    <a:pt x="221" y="308"/>
                  </a:cubicBezTo>
                  <a:cubicBezTo>
                    <a:pt x="211" y="359"/>
                    <a:pt x="198" y="409"/>
                    <a:pt x="188" y="461"/>
                  </a:cubicBezTo>
                  <a:cubicBezTo>
                    <a:pt x="176" y="512"/>
                    <a:pt x="166" y="563"/>
                    <a:pt x="155" y="614"/>
                  </a:cubicBezTo>
                  <a:lnTo>
                    <a:pt x="118" y="766"/>
                  </a:lnTo>
                  <a:lnTo>
                    <a:pt x="99" y="841"/>
                  </a:lnTo>
                  <a:lnTo>
                    <a:pt x="81" y="917"/>
                  </a:lnTo>
                  <a:lnTo>
                    <a:pt x="41" y="1068"/>
                  </a:lnTo>
                  <a:cubicBezTo>
                    <a:pt x="30" y="1121"/>
                    <a:pt x="15" y="1172"/>
                    <a:pt x="0" y="122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646;p14"/>
            <p:cNvSpPr/>
            <p:nvPr/>
          </p:nvSpPr>
          <p:spPr>
            <a:xfrm>
              <a:off x="2072425" y="1500575"/>
              <a:ext cx="36575" cy="36675"/>
            </a:xfrm>
            <a:custGeom>
              <a:avLst/>
              <a:gdLst/>
              <a:ahLst/>
              <a:cxnLst/>
              <a:rect l="l" t="t" r="r" b="b"/>
              <a:pathLst>
                <a:path w="1463" h="1467" extrusionOk="0">
                  <a:moveTo>
                    <a:pt x="870" y="1467"/>
                  </a:moveTo>
                  <a:lnTo>
                    <a:pt x="1463" y="957"/>
                  </a:lnTo>
                  <a:cubicBezTo>
                    <a:pt x="1169" y="618"/>
                    <a:pt x="852" y="296"/>
                    <a:pt x="512" y="0"/>
                  </a:cubicBezTo>
                  <a:lnTo>
                    <a:pt x="1" y="592"/>
                  </a:lnTo>
                  <a:cubicBezTo>
                    <a:pt x="312" y="859"/>
                    <a:pt x="601" y="1152"/>
                    <a:pt x="870" y="146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647;p14"/>
            <p:cNvSpPr/>
            <p:nvPr/>
          </p:nvSpPr>
          <p:spPr>
            <a:xfrm>
              <a:off x="2109100" y="1545600"/>
              <a:ext cx="33250" cy="37675"/>
            </a:xfrm>
            <a:custGeom>
              <a:avLst/>
              <a:gdLst/>
              <a:ahLst/>
              <a:cxnLst/>
              <a:rect l="l" t="t" r="r" b="b"/>
              <a:pathLst>
                <a:path w="1330" h="1507" extrusionOk="0">
                  <a:moveTo>
                    <a:pt x="633" y="1506"/>
                  </a:moveTo>
                  <a:lnTo>
                    <a:pt x="1329" y="1154"/>
                  </a:lnTo>
                  <a:cubicBezTo>
                    <a:pt x="1127" y="755"/>
                    <a:pt x="898" y="369"/>
                    <a:pt x="644" y="1"/>
                  </a:cubicBezTo>
                  <a:lnTo>
                    <a:pt x="1" y="443"/>
                  </a:lnTo>
                  <a:cubicBezTo>
                    <a:pt x="235" y="783"/>
                    <a:pt x="445" y="1139"/>
                    <a:pt x="633" y="15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648;p14"/>
            <p:cNvSpPr/>
            <p:nvPr/>
          </p:nvSpPr>
          <p:spPr>
            <a:xfrm>
              <a:off x="2134750" y="1598650"/>
              <a:ext cx="28025" cy="36600"/>
            </a:xfrm>
            <a:custGeom>
              <a:avLst/>
              <a:gdLst/>
              <a:ahLst/>
              <a:cxnLst/>
              <a:rect l="l" t="t" r="r" b="b"/>
              <a:pathLst>
                <a:path w="1121" h="1464" extrusionOk="0">
                  <a:moveTo>
                    <a:pt x="363" y="1464"/>
                  </a:moveTo>
                  <a:lnTo>
                    <a:pt x="1121" y="1274"/>
                  </a:lnTo>
                  <a:lnTo>
                    <a:pt x="1080" y="1113"/>
                  </a:lnTo>
                  <a:lnTo>
                    <a:pt x="1036" y="953"/>
                  </a:lnTo>
                  <a:cubicBezTo>
                    <a:pt x="1007" y="846"/>
                    <a:pt x="975" y="740"/>
                    <a:pt x="944" y="634"/>
                  </a:cubicBezTo>
                  <a:cubicBezTo>
                    <a:pt x="928" y="581"/>
                    <a:pt x="909" y="529"/>
                    <a:pt x="894" y="476"/>
                  </a:cubicBezTo>
                  <a:cubicBezTo>
                    <a:pt x="877" y="422"/>
                    <a:pt x="860" y="370"/>
                    <a:pt x="844" y="316"/>
                  </a:cubicBezTo>
                  <a:cubicBezTo>
                    <a:pt x="825" y="263"/>
                    <a:pt x="806" y="210"/>
                    <a:pt x="789" y="158"/>
                  </a:cubicBezTo>
                  <a:cubicBezTo>
                    <a:pt x="769" y="106"/>
                    <a:pt x="751" y="53"/>
                    <a:pt x="730" y="1"/>
                  </a:cubicBezTo>
                  <a:lnTo>
                    <a:pt x="0" y="277"/>
                  </a:lnTo>
                  <a:lnTo>
                    <a:pt x="53" y="420"/>
                  </a:lnTo>
                  <a:cubicBezTo>
                    <a:pt x="70" y="469"/>
                    <a:pt x="87" y="518"/>
                    <a:pt x="104" y="566"/>
                  </a:cubicBezTo>
                  <a:cubicBezTo>
                    <a:pt x="121" y="616"/>
                    <a:pt x="137" y="665"/>
                    <a:pt x="152" y="715"/>
                  </a:cubicBezTo>
                  <a:cubicBezTo>
                    <a:pt x="168" y="764"/>
                    <a:pt x="185" y="814"/>
                    <a:pt x="199" y="863"/>
                  </a:cubicBezTo>
                  <a:cubicBezTo>
                    <a:pt x="229" y="962"/>
                    <a:pt x="259" y="1063"/>
                    <a:pt x="286" y="1163"/>
                  </a:cubicBezTo>
                  <a:lnTo>
                    <a:pt x="327" y="1313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649;p14"/>
            <p:cNvSpPr/>
            <p:nvPr/>
          </p:nvSpPr>
          <p:spPr>
            <a:xfrm>
              <a:off x="1912050" y="1461500"/>
              <a:ext cx="37375" cy="30200"/>
            </a:xfrm>
            <a:custGeom>
              <a:avLst/>
              <a:gdLst/>
              <a:ahLst/>
              <a:cxnLst/>
              <a:rect l="l" t="t" r="r" b="b"/>
              <a:pathLst>
                <a:path w="1495" h="1208" extrusionOk="0">
                  <a:moveTo>
                    <a:pt x="1495" y="757"/>
                  </a:moveTo>
                  <a:lnTo>
                    <a:pt x="1299" y="1"/>
                  </a:lnTo>
                  <a:lnTo>
                    <a:pt x="1214" y="23"/>
                  </a:lnTo>
                  <a:lnTo>
                    <a:pt x="1170" y="34"/>
                  </a:lnTo>
                  <a:cubicBezTo>
                    <a:pt x="1157" y="38"/>
                    <a:pt x="1142" y="43"/>
                    <a:pt x="1128" y="47"/>
                  </a:cubicBezTo>
                  <a:lnTo>
                    <a:pt x="961" y="101"/>
                  </a:lnTo>
                  <a:cubicBezTo>
                    <a:pt x="905" y="117"/>
                    <a:pt x="850" y="140"/>
                    <a:pt x="795" y="159"/>
                  </a:cubicBezTo>
                  <a:lnTo>
                    <a:pt x="714" y="190"/>
                  </a:lnTo>
                  <a:cubicBezTo>
                    <a:pt x="686" y="201"/>
                    <a:pt x="659" y="210"/>
                    <a:pt x="632" y="223"/>
                  </a:cubicBezTo>
                  <a:cubicBezTo>
                    <a:pt x="523" y="270"/>
                    <a:pt x="415" y="313"/>
                    <a:pt x="311" y="366"/>
                  </a:cubicBezTo>
                  <a:lnTo>
                    <a:pt x="232" y="404"/>
                  </a:lnTo>
                  <a:cubicBezTo>
                    <a:pt x="206" y="417"/>
                    <a:pt x="179" y="429"/>
                    <a:pt x="154" y="443"/>
                  </a:cubicBezTo>
                  <a:lnTo>
                    <a:pt x="1" y="526"/>
                  </a:lnTo>
                  <a:lnTo>
                    <a:pt x="383" y="1207"/>
                  </a:lnTo>
                  <a:lnTo>
                    <a:pt x="516" y="1135"/>
                  </a:lnTo>
                  <a:cubicBezTo>
                    <a:pt x="538" y="1121"/>
                    <a:pt x="560" y="1112"/>
                    <a:pt x="583" y="1100"/>
                  </a:cubicBezTo>
                  <a:lnTo>
                    <a:pt x="651" y="1068"/>
                  </a:lnTo>
                  <a:cubicBezTo>
                    <a:pt x="741" y="1022"/>
                    <a:pt x="833" y="985"/>
                    <a:pt x="925" y="945"/>
                  </a:cubicBezTo>
                  <a:cubicBezTo>
                    <a:pt x="949" y="935"/>
                    <a:pt x="972" y="927"/>
                    <a:pt x="996" y="918"/>
                  </a:cubicBezTo>
                  <a:lnTo>
                    <a:pt x="1066" y="892"/>
                  </a:lnTo>
                  <a:cubicBezTo>
                    <a:pt x="1113" y="875"/>
                    <a:pt x="1160" y="855"/>
                    <a:pt x="1208" y="841"/>
                  </a:cubicBezTo>
                  <a:lnTo>
                    <a:pt x="1351" y="796"/>
                  </a:lnTo>
                  <a:cubicBezTo>
                    <a:pt x="1363" y="792"/>
                    <a:pt x="1375" y="788"/>
                    <a:pt x="1388" y="786"/>
                  </a:cubicBezTo>
                  <a:lnTo>
                    <a:pt x="1424" y="776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50;p14"/>
            <p:cNvSpPr/>
            <p:nvPr/>
          </p:nvSpPr>
          <p:spPr>
            <a:xfrm>
              <a:off x="1972000" y="1456825"/>
              <a:ext cx="34875" cy="22450"/>
            </a:xfrm>
            <a:custGeom>
              <a:avLst/>
              <a:gdLst/>
              <a:ahLst/>
              <a:cxnLst/>
              <a:rect l="l" t="t" r="r" b="b"/>
              <a:pathLst>
                <a:path w="1395" h="898" extrusionOk="0">
                  <a:moveTo>
                    <a:pt x="1236" y="898"/>
                  </a:moveTo>
                  <a:lnTo>
                    <a:pt x="1395" y="135"/>
                  </a:lnTo>
                  <a:cubicBezTo>
                    <a:pt x="939" y="39"/>
                    <a:pt x="469" y="0"/>
                    <a:pt x="1" y="21"/>
                  </a:cubicBezTo>
                  <a:lnTo>
                    <a:pt x="37" y="801"/>
                  </a:lnTo>
                  <a:cubicBezTo>
                    <a:pt x="440" y="782"/>
                    <a:pt x="842" y="817"/>
                    <a:pt x="1236" y="89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651;p14"/>
            <p:cNvSpPr/>
            <p:nvPr/>
          </p:nvSpPr>
          <p:spPr>
            <a:xfrm>
              <a:off x="2025700" y="1468150"/>
              <a:ext cx="37675" cy="32300"/>
            </a:xfrm>
            <a:custGeom>
              <a:avLst/>
              <a:gdLst/>
              <a:ahLst/>
              <a:cxnLst/>
              <a:rect l="l" t="t" r="r" b="b"/>
              <a:pathLst>
                <a:path w="1507" h="1292" extrusionOk="0">
                  <a:moveTo>
                    <a:pt x="1079" y="1291"/>
                  </a:moveTo>
                  <a:lnTo>
                    <a:pt x="1506" y="637"/>
                  </a:lnTo>
                  <a:cubicBezTo>
                    <a:pt x="1125" y="390"/>
                    <a:pt x="720" y="173"/>
                    <a:pt x="292" y="0"/>
                  </a:cubicBezTo>
                  <a:lnTo>
                    <a:pt x="1" y="724"/>
                  </a:lnTo>
                  <a:cubicBezTo>
                    <a:pt x="377" y="876"/>
                    <a:pt x="739" y="1067"/>
                    <a:pt x="1079" y="12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652;p14"/>
            <p:cNvSpPr/>
            <p:nvPr/>
          </p:nvSpPr>
          <p:spPr>
            <a:xfrm>
              <a:off x="1829575" y="1596575"/>
              <a:ext cx="20875" cy="34400"/>
            </a:xfrm>
            <a:custGeom>
              <a:avLst/>
              <a:gdLst/>
              <a:ahLst/>
              <a:cxnLst/>
              <a:rect l="l" t="t" r="r" b="b"/>
              <a:pathLst>
                <a:path w="835" h="1376" extrusionOk="0">
                  <a:moveTo>
                    <a:pt x="834" y="106"/>
                  </a:moveTo>
                  <a:lnTo>
                    <a:pt x="60" y="0"/>
                  </a:lnTo>
                  <a:lnTo>
                    <a:pt x="48" y="86"/>
                  </a:lnTo>
                  <a:cubicBezTo>
                    <a:pt x="44" y="115"/>
                    <a:pt x="42" y="143"/>
                    <a:pt x="39" y="172"/>
                  </a:cubicBezTo>
                  <a:lnTo>
                    <a:pt x="22" y="344"/>
                  </a:lnTo>
                  <a:cubicBezTo>
                    <a:pt x="17" y="401"/>
                    <a:pt x="16" y="460"/>
                    <a:pt x="12" y="517"/>
                  </a:cubicBezTo>
                  <a:cubicBezTo>
                    <a:pt x="9" y="574"/>
                    <a:pt x="4" y="632"/>
                    <a:pt x="4" y="690"/>
                  </a:cubicBezTo>
                  <a:lnTo>
                    <a:pt x="1" y="862"/>
                  </a:lnTo>
                  <a:cubicBezTo>
                    <a:pt x="0" y="891"/>
                    <a:pt x="1" y="919"/>
                    <a:pt x="1" y="948"/>
                  </a:cubicBezTo>
                  <a:lnTo>
                    <a:pt x="2" y="1033"/>
                  </a:lnTo>
                  <a:cubicBezTo>
                    <a:pt x="2" y="1148"/>
                    <a:pt x="12" y="1261"/>
                    <a:pt x="18" y="1376"/>
                  </a:cubicBezTo>
                  <a:lnTo>
                    <a:pt x="798" y="1321"/>
                  </a:lnTo>
                  <a:cubicBezTo>
                    <a:pt x="793" y="1220"/>
                    <a:pt x="785" y="1118"/>
                    <a:pt x="785" y="1016"/>
                  </a:cubicBezTo>
                  <a:lnTo>
                    <a:pt x="783" y="939"/>
                  </a:lnTo>
                  <a:cubicBezTo>
                    <a:pt x="783" y="913"/>
                    <a:pt x="782" y="888"/>
                    <a:pt x="783" y="862"/>
                  </a:cubicBezTo>
                  <a:lnTo>
                    <a:pt x="786" y="710"/>
                  </a:lnTo>
                  <a:cubicBezTo>
                    <a:pt x="786" y="659"/>
                    <a:pt x="791" y="607"/>
                    <a:pt x="793" y="558"/>
                  </a:cubicBezTo>
                  <a:cubicBezTo>
                    <a:pt x="796" y="506"/>
                    <a:pt x="798" y="455"/>
                    <a:pt x="802" y="407"/>
                  </a:cubicBezTo>
                  <a:lnTo>
                    <a:pt x="818" y="256"/>
                  </a:lnTo>
                  <a:cubicBezTo>
                    <a:pt x="820" y="231"/>
                    <a:pt x="823" y="205"/>
                    <a:pt x="825" y="18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653;p14"/>
            <p:cNvSpPr/>
            <p:nvPr/>
          </p:nvSpPr>
          <p:spPr>
            <a:xfrm>
              <a:off x="1836975" y="1538275"/>
              <a:ext cx="30575" cy="37400"/>
            </a:xfrm>
            <a:custGeom>
              <a:avLst/>
              <a:gdLst/>
              <a:ahLst/>
              <a:cxnLst/>
              <a:rect l="l" t="t" r="r" b="b"/>
              <a:pathLst>
                <a:path w="1223" h="1496" extrusionOk="0">
                  <a:moveTo>
                    <a:pt x="1222" y="373"/>
                  </a:moveTo>
                  <a:lnTo>
                    <a:pt x="537" y="0"/>
                  </a:lnTo>
                  <a:lnTo>
                    <a:pt x="455" y="151"/>
                  </a:lnTo>
                  <a:lnTo>
                    <a:pt x="380" y="305"/>
                  </a:lnTo>
                  <a:lnTo>
                    <a:pt x="341" y="382"/>
                  </a:lnTo>
                  <a:lnTo>
                    <a:pt x="306" y="460"/>
                  </a:lnTo>
                  <a:lnTo>
                    <a:pt x="236" y="618"/>
                  </a:lnTo>
                  <a:cubicBezTo>
                    <a:pt x="149" y="830"/>
                    <a:pt x="67" y="1043"/>
                    <a:pt x="1" y="1263"/>
                  </a:cubicBezTo>
                  <a:lnTo>
                    <a:pt x="746" y="1495"/>
                  </a:lnTo>
                  <a:cubicBezTo>
                    <a:pt x="805" y="1300"/>
                    <a:pt x="878" y="1110"/>
                    <a:pt x="955" y="923"/>
                  </a:cubicBezTo>
                  <a:lnTo>
                    <a:pt x="1017" y="783"/>
                  </a:lnTo>
                  <a:cubicBezTo>
                    <a:pt x="1028" y="760"/>
                    <a:pt x="1038" y="736"/>
                    <a:pt x="1048" y="714"/>
                  </a:cubicBezTo>
                  <a:lnTo>
                    <a:pt x="1082" y="645"/>
                  </a:lnTo>
                  <a:lnTo>
                    <a:pt x="1149" y="508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654;p14"/>
            <p:cNvSpPr/>
            <p:nvPr/>
          </p:nvSpPr>
          <p:spPr>
            <a:xfrm>
              <a:off x="1865225" y="1490625"/>
              <a:ext cx="36375" cy="36900"/>
            </a:xfrm>
            <a:custGeom>
              <a:avLst/>
              <a:gdLst/>
              <a:ahLst/>
              <a:cxnLst/>
              <a:rect l="l" t="t" r="r" b="b"/>
              <a:pathLst>
                <a:path w="1455" h="1476" extrusionOk="0">
                  <a:moveTo>
                    <a:pt x="1454" y="597"/>
                  </a:moveTo>
                  <a:lnTo>
                    <a:pt x="950" y="1"/>
                  </a:lnTo>
                  <a:lnTo>
                    <a:pt x="820" y="115"/>
                  </a:lnTo>
                  <a:lnTo>
                    <a:pt x="756" y="173"/>
                  </a:lnTo>
                  <a:lnTo>
                    <a:pt x="693" y="232"/>
                  </a:lnTo>
                  <a:lnTo>
                    <a:pt x="568" y="352"/>
                  </a:lnTo>
                  <a:lnTo>
                    <a:pt x="448" y="476"/>
                  </a:lnTo>
                  <a:lnTo>
                    <a:pt x="388" y="538"/>
                  </a:lnTo>
                  <a:cubicBezTo>
                    <a:pt x="369" y="559"/>
                    <a:pt x="351" y="581"/>
                    <a:pt x="331" y="602"/>
                  </a:cubicBezTo>
                  <a:lnTo>
                    <a:pt x="216" y="731"/>
                  </a:lnTo>
                  <a:cubicBezTo>
                    <a:pt x="179" y="774"/>
                    <a:pt x="143" y="819"/>
                    <a:pt x="107" y="863"/>
                  </a:cubicBezTo>
                  <a:lnTo>
                    <a:pt x="53" y="930"/>
                  </a:lnTo>
                  <a:cubicBezTo>
                    <a:pt x="34" y="951"/>
                    <a:pt x="17" y="975"/>
                    <a:pt x="1" y="997"/>
                  </a:cubicBezTo>
                  <a:lnTo>
                    <a:pt x="619" y="1475"/>
                  </a:lnTo>
                  <a:cubicBezTo>
                    <a:pt x="635" y="1455"/>
                    <a:pt x="648" y="1434"/>
                    <a:pt x="666" y="1415"/>
                  </a:cubicBezTo>
                  <a:lnTo>
                    <a:pt x="714" y="1356"/>
                  </a:lnTo>
                  <a:cubicBezTo>
                    <a:pt x="746" y="1318"/>
                    <a:pt x="777" y="1278"/>
                    <a:pt x="810" y="1240"/>
                  </a:cubicBezTo>
                  <a:lnTo>
                    <a:pt x="912" y="1126"/>
                  </a:lnTo>
                  <a:cubicBezTo>
                    <a:pt x="928" y="1107"/>
                    <a:pt x="945" y="1089"/>
                    <a:pt x="963" y="1069"/>
                  </a:cubicBezTo>
                  <a:lnTo>
                    <a:pt x="1016" y="1014"/>
                  </a:lnTo>
                  <a:lnTo>
                    <a:pt x="1121" y="905"/>
                  </a:lnTo>
                  <a:lnTo>
                    <a:pt x="1230" y="799"/>
                  </a:lnTo>
                  <a:lnTo>
                    <a:pt x="1286" y="747"/>
                  </a:lnTo>
                  <a:lnTo>
                    <a:pt x="1343" y="696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655;p14"/>
            <p:cNvSpPr/>
            <p:nvPr/>
          </p:nvSpPr>
          <p:spPr>
            <a:xfrm>
              <a:off x="1891300" y="1749600"/>
              <a:ext cx="36975" cy="36200"/>
            </a:xfrm>
            <a:custGeom>
              <a:avLst/>
              <a:gdLst/>
              <a:ahLst/>
              <a:cxnLst/>
              <a:rect l="l" t="t" r="r" b="b"/>
              <a:pathLst>
                <a:path w="1479" h="1448" extrusionOk="0">
                  <a:moveTo>
                    <a:pt x="567" y="1"/>
                  </a:moveTo>
                  <a:lnTo>
                    <a:pt x="1" y="540"/>
                  </a:lnTo>
                  <a:cubicBezTo>
                    <a:pt x="21" y="561"/>
                    <a:pt x="39" y="581"/>
                    <a:pt x="58" y="601"/>
                  </a:cubicBezTo>
                  <a:lnTo>
                    <a:pt x="118" y="661"/>
                  </a:lnTo>
                  <a:lnTo>
                    <a:pt x="235" y="781"/>
                  </a:lnTo>
                  <a:lnTo>
                    <a:pt x="357" y="896"/>
                  </a:lnTo>
                  <a:lnTo>
                    <a:pt x="417" y="955"/>
                  </a:lnTo>
                  <a:lnTo>
                    <a:pt x="480" y="1011"/>
                  </a:lnTo>
                  <a:lnTo>
                    <a:pt x="605" y="1124"/>
                  </a:lnTo>
                  <a:cubicBezTo>
                    <a:pt x="647" y="1161"/>
                    <a:pt x="690" y="1197"/>
                    <a:pt x="733" y="1234"/>
                  </a:cubicBezTo>
                  <a:cubicBezTo>
                    <a:pt x="817" y="1307"/>
                    <a:pt x="905" y="1377"/>
                    <a:pt x="992" y="1448"/>
                  </a:cubicBezTo>
                  <a:lnTo>
                    <a:pt x="1478" y="838"/>
                  </a:lnTo>
                  <a:cubicBezTo>
                    <a:pt x="1399" y="773"/>
                    <a:pt x="1317" y="709"/>
                    <a:pt x="1240" y="640"/>
                  </a:cubicBezTo>
                  <a:cubicBezTo>
                    <a:pt x="1201" y="607"/>
                    <a:pt x="1162" y="573"/>
                    <a:pt x="1123" y="539"/>
                  </a:cubicBezTo>
                  <a:lnTo>
                    <a:pt x="1009" y="435"/>
                  </a:lnTo>
                  <a:lnTo>
                    <a:pt x="952" y="383"/>
                  </a:lnTo>
                  <a:lnTo>
                    <a:pt x="895" y="329"/>
                  </a:lnTo>
                  <a:lnTo>
                    <a:pt x="784" y="222"/>
                  </a:lnTo>
                  <a:lnTo>
                    <a:pt x="675" y="113"/>
                  </a:lnTo>
                  <a:lnTo>
                    <a:pt x="619" y="58"/>
                  </a:lnTo>
                  <a:cubicBezTo>
                    <a:pt x="603" y="39"/>
                    <a:pt x="585" y="19"/>
                    <a:pt x="5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656;p14"/>
            <p:cNvSpPr/>
            <p:nvPr/>
          </p:nvSpPr>
          <p:spPr>
            <a:xfrm>
              <a:off x="1855600" y="1705150"/>
              <a:ext cx="34000" cy="37650"/>
            </a:xfrm>
            <a:custGeom>
              <a:avLst/>
              <a:gdLst/>
              <a:ahLst/>
              <a:cxnLst/>
              <a:rect l="l" t="t" r="r" b="b"/>
              <a:pathLst>
                <a:path w="1360" h="1506" extrusionOk="0">
                  <a:moveTo>
                    <a:pt x="683" y="0"/>
                  </a:moveTo>
                  <a:lnTo>
                    <a:pt x="0" y="379"/>
                  </a:lnTo>
                  <a:cubicBezTo>
                    <a:pt x="109" y="577"/>
                    <a:pt x="226" y="768"/>
                    <a:pt x="349" y="957"/>
                  </a:cubicBezTo>
                  <a:lnTo>
                    <a:pt x="443" y="1096"/>
                  </a:lnTo>
                  <a:lnTo>
                    <a:pt x="490" y="1166"/>
                  </a:lnTo>
                  <a:lnTo>
                    <a:pt x="539" y="1235"/>
                  </a:lnTo>
                  <a:lnTo>
                    <a:pt x="637" y="1372"/>
                  </a:lnTo>
                  <a:lnTo>
                    <a:pt x="739" y="1506"/>
                  </a:lnTo>
                  <a:lnTo>
                    <a:pt x="1359" y="1032"/>
                  </a:lnTo>
                  <a:lnTo>
                    <a:pt x="1265" y="908"/>
                  </a:lnTo>
                  <a:lnTo>
                    <a:pt x="1176" y="782"/>
                  </a:lnTo>
                  <a:lnTo>
                    <a:pt x="1130" y="720"/>
                  </a:lnTo>
                  <a:lnTo>
                    <a:pt x="1087" y="656"/>
                  </a:lnTo>
                  <a:lnTo>
                    <a:pt x="1001" y="528"/>
                  </a:lnTo>
                  <a:cubicBezTo>
                    <a:pt x="891" y="355"/>
                    <a:pt x="781" y="182"/>
                    <a:pt x="6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14"/>
            <p:cNvSpPr/>
            <p:nvPr/>
          </p:nvSpPr>
          <p:spPr>
            <a:xfrm>
              <a:off x="1834000" y="1654000"/>
              <a:ext cx="28175" cy="36600"/>
            </a:xfrm>
            <a:custGeom>
              <a:avLst/>
              <a:gdLst/>
              <a:ahLst/>
              <a:cxnLst/>
              <a:rect l="l" t="t" r="r" b="b"/>
              <a:pathLst>
                <a:path w="1127" h="1464" extrusionOk="0">
                  <a:moveTo>
                    <a:pt x="762" y="0"/>
                  </a:moveTo>
                  <a:lnTo>
                    <a:pt x="0" y="168"/>
                  </a:lnTo>
                  <a:lnTo>
                    <a:pt x="39" y="334"/>
                  </a:lnTo>
                  <a:cubicBezTo>
                    <a:pt x="46" y="361"/>
                    <a:pt x="52" y="389"/>
                    <a:pt x="59" y="417"/>
                  </a:cubicBezTo>
                  <a:lnTo>
                    <a:pt x="80" y="498"/>
                  </a:lnTo>
                  <a:cubicBezTo>
                    <a:pt x="95" y="553"/>
                    <a:pt x="110" y="607"/>
                    <a:pt x="125" y="663"/>
                  </a:cubicBezTo>
                  <a:lnTo>
                    <a:pt x="174" y="825"/>
                  </a:lnTo>
                  <a:cubicBezTo>
                    <a:pt x="182" y="853"/>
                    <a:pt x="190" y="880"/>
                    <a:pt x="199" y="906"/>
                  </a:cubicBezTo>
                  <a:lnTo>
                    <a:pt x="226" y="986"/>
                  </a:lnTo>
                  <a:lnTo>
                    <a:pt x="281" y="1147"/>
                  </a:lnTo>
                  <a:lnTo>
                    <a:pt x="341" y="1305"/>
                  </a:lnTo>
                  <a:lnTo>
                    <a:pt x="371" y="1385"/>
                  </a:lnTo>
                  <a:lnTo>
                    <a:pt x="403" y="1463"/>
                  </a:lnTo>
                  <a:lnTo>
                    <a:pt x="1127" y="1170"/>
                  </a:lnTo>
                  <a:lnTo>
                    <a:pt x="1099" y="1099"/>
                  </a:lnTo>
                  <a:lnTo>
                    <a:pt x="1072" y="1027"/>
                  </a:lnTo>
                  <a:lnTo>
                    <a:pt x="1016" y="882"/>
                  </a:lnTo>
                  <a:lnTo>
                    <a:pt x="968" y="736"/>
                  </a:lnTo>
                  <a:lnTo>
                    <a:pt x="943" y="664"/>
                  </a:lnTo>
                  <a:cubicBezTo>
                    <a:pt x="934" y="639"/>
                    <a:pt x="927" y="615"/>
                    <a:pt x="921" y="591"/>
                  </a:cubicBezTo>
                  <a:lnTo>
                    <a:pt x="876" y="444"/>
                  </a:lnTo>
                  <a:cubicBezTo>
                    <a:pt x="861" y="394"/>
                    <a:pt x="849" y="345"/>
                    <a:pt x="835" y="295"/>
                  </a:cubicBezTo>
                  <a:lnTo>
                    <a:pt x="817" y="221"/>
                  </a:lnTo>
                  <a:cubicBezTo>
                    <a:pt x="809" y="196"/>
                    <a:pt x="804" y="172"/>
                    <a:pt x="798" y="14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14"/>
            <p:cNvSpPr/>
            <p:nvPr/>
          </p:nvSpPr>
          <p:spPr>
            <a:xfrm>
              <a:off x="2047550" y="1826325"/>
              <a:ext cx="35025" cy="24900"/>
            </a:xfrm>
            <a:custGeom>
              <a:avLst/>
              <a:gdLst/>
              <a:ahLst/>
              <a:cxnLst/>
              <a:rect l="l" t="t" r="r" b="b"/>
              <a:pathLst>
                <a:path w="1401" h="996" extrusionOk="0">
                  <a:moveTo>
                    <a:pt x="168" y="0"/>
                  </a:moveTo>
                  <a:lnTo>
                    <a:pt x="0" y="762"/>
                  </a:lnTo>
                  <a:cubicBezTo>
                    <a:pt x="53" y="775"/>
                    <a:pt x="106" y="786"/>
                    <a:pt x="160" y="797"/>
                  </a:cubicBezTo>
                  <a:lnTo>
                    <a:pt x="321" y="830"/>
                  </a:lnTo>
                  <a:lnTo>
                    <a:pt x="482" y="861"/>
                  </a:lnTo>
                  <a:lnTo>
                    <a:pt x="564" y="877"/>
                  </a:lnTo>
                  <a:lnTo>
                    <a:pt x="644" y="891"/>
                  </a:lnTo>
                  <a:lnTo>
                    <a:pt x="805" y="921"/>
                  </a:lnTo>
                  <a:lnTo>
                    <a:pt x="967" y="947"/>
                  </a:lnTo>
                  <a:cubicBezTo>
                    <a:pt x="1075" y="964"/>
                    <a:pt x="1183" y="979"/>
                    <a:pt x="1291" y="996"/>
                  </a:cubicBezTo>
                  <a:lnTo>
                    <a:pt x="1401" y="223"/>
                  </a:lnTo>
                  <a:cubicBezTo>
                    <a:pt x="1298" y="207"/>
                    <a:pt x="1194" y="193"/>
                    <a:pt x="1090" y="176"/>
                  </a:cubicBezTo>
                  <a:lnTo>
                    <a:pt x="935" y="151"/>
                  </a:lnTo>
                  <a:lnTo>
                    <a:pt x="781" y="124"/>
                  </a:lnTo>
                  <a:lnTo>
                    <a:pt x="704" y="109"/>
                  </a:lnTo>
                  <a:lnTo>
                    <a:pt x="627" y="95"/>
                  </a:lnTo>
                  <a:lnTo>
                    <a:pt x="474" y="65"/>
                  </a:lnTo>
                  <a:lnTo>
                    <a:pt x="320" y="33"/>
                  </a:lnTo>
                  <a:cubicBezTo>
                    <a:pt x="271" y="22"/>
                    <a:pt x="219" y="12"/>
                    <a:pt x="1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14"/>
            <p:cNvSpPr/>
            <p:nvPr/>
          </p:nvSpPr>
          <p:spPr>
            <a:xfrm>
              <a:off x="1990950" y="1810125"/>
              <a:ext cx="36725" cy="28875"/>
            </a:xfrm>
            <a:custGeom>
              <a:avLst/>
              <a:gdLst/>
              <a:ahLst/>
              <a:cxnLst/>
              <a:rect l="l" t="t" r="r" b="b"/>
              <a:pathLst>
                <a:path w="1469" h="1155" extrusionOk="0">
                  <a:moveTo>
                    <a:pt x="287" y="1"/>
                  </a:moveTo>
                  <a:lnTo>
                    <a:pt x="1" y="727"/>
                  </a:lnTo>
                  <a:cubicBezTo>
                    <a:pt x="206" y="810"/>
                    <a:pt x="413" y="883"/>
                    <a:pt x="621" y="955"/>
                  </a:cubicBezTo>
                  <a:lnTo>
                    <a:pt x="777" y="1007"/>
                  </a:lnTo>
                  <a:lnTo>
                    <a:pt x="856" y="1033"/>
                  </a:lnTo>
                  <a:lnTo>
                    <a:pt x="935" y="1057"/>
                  </a:lnTo>
                  <a:lnTo>
                    <a:pt x="1092" y="1107"/>
                  </a:lnTo>
                  <a:lnTo>
                    <a:pt x="1251" y="1154"/>
                  </a:lnTo>
                  <a:lnTo>
                    <a:pt x="1469" y="405"/>
                  </a:lnTo>
                  <a:lnTo>
                    <a:pt x="1319" y="361"/>
                  </a:lnTo>
                  <a:lnTo>
                    <a:pt x="1169" y="313"/>
                  </a:lnTo>
                  <a:lnTo>
                    <a:pt x="1095" y="290"/>
                  </a:lnTo>
                  <a:lnTo>
                    <a:pt x="1021" y="265"/>
                  </a:lnTo>
                  <a:lnTo>
                    <a:pt x="872" y="216"/>
                  </a:lnTo>
                  <a:cubicBezTo>
                    <a:pt x="676" y="148"/>
                    <a:pt x="481" y="78"/>
                    <a:pt x="2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14"/>
            <p:cNvSpPr/>
            <p:nvPr/>
          </p:nvSpPr>
          <p:spPr>
            <a:xfrm>
              <a:off x="1938025" y="1785025"/>
              <a:ext cx="37700" cy="32750"/>
            </a:xfrm>
            <a:custGeom>
              <a:avLst/>
              <a:gdLst/>
              <a:ahLst/>
              <a:cxnLst/>
              <a:rect l="l" t="t" r="r" b="b"/>
              <a:pathLst>
                <a:path w="1508" h="1310" extrusionOk="0">
                  <a:moveTo>
                    <a:pt x="423" y="1"/>
                  </a:moveTo>
                  <a:lnTo>
                    <a:pt x="1" y="658"/>
                  </a:lnTo>
                  <a:cubicBezTo>
                    <a:pt x="95" y="716"/>
                    <a:pt x="188" y="778"/>
                    <a:pt x="285" y="834"/>
                  </a:cubicBezTo>
                  <a:cubicBezTo>
                    <a:pt x="333" y="862"/>
                    <a:pt x="380" y="890"/>
                    <a:pt x="428" y="919"/>
                  </a:cubicBezTo>
                  <a:lnTo>
                    <a:pt x="573" y="1001"/>
                  </a:lnTo>
                  <a:cubicBezTo>
                    <a:pt x="598" y="1014"/>
                    <a:pt x="620" y="1028"/>
                    <a:pt x="645" y="1042"/>
                  </a:cubicBezTo>
                  <a:lnTo>
                    <a:pt x="718" y="1081"/>
                  </a:lnTo>
                  <a:lnTo>
                    <a:pt x="865" y="1160"/>
                  </a:lnTo>
                  <a:lnTo>
                    <a:pt x="1014" y="1236"/>
                  </a:lnTo>
                  <a:lnTo>
                    <a:pt x="1088" y="1273"/>
                  </a:lnTo>
                  <a:lnTo>
                    <a:pt x="1162" y="1310"/>
                  </a:lnTo>
                  <a:lnTo>
                    <a:pt x="1508" y="610"/>
                  </a:lnTo>
                  <a:lnTo>
                    <a:pt x="1437" y="576"/>
                  </a:lnTo>
                  <a:lnTo>
                    <a:pt x="1368" y="540"/>
                  </a:lnTo>
                  <a:lnTo>
                    <a:pt x="1230" y="469"/>
                  </a:lnTo>
                  <a:lnTo>
                    <a:pt x="1093" y="394"/>
                  </a:lnTo>
                  <a:lnTo>
                    <a:pt x="1024" y="358"/>
                  </a:lnTo>
                  <a:cubicBezTo>
                    <a:pt x="1002" y="345"/>
                    <a:pt x="979" y="332"/>
                    <a:pt x="957" y="320"/>
                  </a:cubicBezTo>
                  <a:lnTo>
                    <a:pt x="821" y="243"/>
                  </a:lnTo>
                  <a:cubicBezTo>
                    <a:pt x="777" y="217"/>
                    <a:pt x="733" y="190"/>
                    <a:pt x="687" y="164"/>
                  </a:cubicBezTo>
                  <a:cubicBezTo>
                    <a:pt x="598" y="111"/>
                    <a:pt x="511" y="55"/>
                    <a:pt x="4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14"/>
            <p:cNvSpPr/>
            <p:nvPr/>
          </p:nvSpPr>
          <p:spPr>
            <a:xfrm>
              <a:off x="2220125" y="1826950"/>
              <a:ext cx="34800" cy="24400"/>
            </a:xfrm>
            <a:custGeom>
              <a:avLst/>
              <a:gdLst/>
              <a:ahLst/>
              <a:cxnLst/>
              <a:rect l="l" t="t" r="r" b="b"/>
              <a:pathLst>
                <a:path w="1392" h="976" extrusionOk="0">
                  <a:moveTo>
                    <a:pt x="0" y="201"/>
                  </a:moveTo>
                  <a:lnTo>
                    <a:pt x="105" y="976"/>
                  </a:lnTo>
                  <a:cubicBezTo>
                    <a:pt x="320" y="950"/>
                    <a:pt x="535" y="913"/>
                    <a:pt x="750" y="881"/>
                  </a:cubicBezTo>
                  <a:lnTo>
                    <a:pt x="830" y="867"/>
                  </a:lnTo>
                  <a:lnTo>
                    <a:pt x="912" y="853"/>
                  </a:lnTo>
                  <a:lnTo>
                    <a:pt x="1071" y="825"/>
                  </a:lnTo>
                  <a:lnTo>
                    <a:pt x="1231" y="797"/>
                  </a:lnTo>
                  <a:cubicBezTo>
                    <a:pt x="1284" y="785"/>
                    <a:pt x="1338" y="778"/>
                    <a:pt x="1392" y="766"/>
                  </a:cubicBezTo>
                  <a:lnTo>
                    <a:pt x="1242" y="0"/>
                  </a:lnTo>
                  <a:cubicBezTo>
                    <a:pt x="1191" y="12"/>
                    <a:pt x="1139" y="19"/>
                    <a:pt x="1086" y="28"/>
                  </a:cubicBezTo>
                  <a:lnTo>
                    <a:pt x="932" y="55"/>
                  </a:lnTo>
                  <a:lnTo>
                    <a:pt x="777" y="83"/>
                  </a:lnTo>
                  <a:lnTo>
                    <a:pt x="700" y="97"/>
                  </a:lnTo>
                  <a:lnTo>
                    <a:pt x="622" y="109"/>
                  </a:lnTo>
                  <a:cubicBezTo>
                    <a:pt x="415" y="141"/>
                    <a:pt x="209" y="175"/>
                    <a:pt x="0" y="20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14"/>
            <p:cNvSpPr/>
            <p:nvPr/>
          </p:nvSpPr>
          <p:spPr>
            <a:xfrm>
              <a:off x="2163925" y="1834675"/>
              <a:ext cx="33075" cy="21325"/>
            </a:xfrm>
            <a:custGeom>
              <a:avLst/>
              <a:gdLst/>
              <a:ahLst/>
              <a:cxnLst/>
              <a:rect l="l" t="t" r="r" b="b"/>
              <a:pathLst>
                <a:path w="1323" h="853" extrusionOk="0">
                  <a:moveTo>
                    <a:pt x="1" y="71"/>
                  </a:moveTo>
                  <a:lnTo>
                    <a:pt x="20" y="852"/>
                  </a:lnTo>
                  <a:lnTo>
                    <a:pt x="346" y="840"/>
                  </a:lnTo>
                  <a:lnTo>
                    <a:pt x="510" y="833"/>
                  </a:lnTo>
                  <a:lnTo>
                    <a:pt x="672" y="824"/>
                  </a:lnTo>
                  <a:lnTo>
                    <a:pt x="997" y="805"/>
                  </a:lnTo>
                  <a:cubicBezTo>
                    <a:pt x="1105" y="797"/>
                    <a:pt x="1215" y="786"/>
                    <a:pt x="1323" y="779"/>
                  </a:cubicBezTo>
                  <a:lnTo>
                    <a:pt x="1256" y="0"/>
                  </a:lnTo>
                  <a:cubicBezTo>
                    <a:pt x="1152" y="10"/>
                    <a:pt x="1047" y="19"/>
                    <a:pt x="943" y="26"/>
                  </a:cubicBezTo>
                  <a:lnTo>
                    <a:pt x="629" y="45"/>
                  </a:lnTo>
                  <a:lnTo>
                    <a:pt x="471" y="53"/>
                  </a:lnTo>
                  <a:lnTo>
                    <a:pt x="314" y="59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14"/>
            <p:cNvSpPr/>
            <p:nvPr/>
          </p:nvSpPr>
          <p:spPr>
            <a:xfrm>
              <a:off x="2106050" y="1834750"/>
              <a:ext cx="33100" cy="21300"/>
            </a:xfrm>
            <a:custGeom>
              <a:avLst/>
              <a:gdLst/>
              <a:ahLst/>
              <a:cxnLst/>
              <a:rect l="l" t="t" r="r" b="b"/>
              <a:pathLst>
                <a:path w="1324" h="852" extrusionOk="0">
                  <a:moveTo>
                    <a:pt x="69" y="0"/>
                  </a:moveTo>
                  <a:lnTo>
                    <a:pt x="1" y="778"/>
                  </a:lnTo>
                  <a:cubicBezTo>
                    <a:pt x="219" y="798"/>
                    <a:pt x="436" y="810"/>
                    <a:pt x="654" y="824"/>
                  </a:cubicBezTo>
                  <a:lnTo>
                    <a:pt x="735" y="829"/>
                  </a:lnTo>
                  <a:lnTo>
                    <a:pt x="817" y="833"/>
                  </a:lnTo>
                  <a:lnTo>
                    <a:pt x="980" y="840"/>
                  </a:lnTo>
                  <a:lnTo>
                    <a:pt x="1143" y="846"/>
                  </a:lnTo>
                  <a:cubicBezTo>
                    <a:pt x="1197" y="847"/>
                    <a:pt x="1252" y="851"/>
                    <a:pt x="1306" y="851"/>
                  </a:cubicBezTo>
                  <a:lnTo>
                    <a:pt x="1323" y="70"/>
                  </a:lnTo>
                  <a:cubicBezTo>
                    <a:pt x="1271" y="70"/>
                    <a:pt x="1219" y="68"/>
                    <a:pt x="1166" y="65"/>
                  </a:cubicBezTo>
                  <a:lnTo>
                    <a:pt x="1009" y="59"/>
                  </a:lnTo>
                  <a:lnTo>
                    <a:pt x="852" y="53"/>
                  </a:lnTo>
                  <a:lnTo>
                    <a:pt x="773" y="49"/>
                  </a:lnTo>
                  <a:lnTo>
                    <a:pt x="695" y="44"/>
                  </a:lnTo>
                  <a:cubicBezTo>
                    <a:pt x="487" y="30"/>
                    <a:pt x="277" y="18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664;p14"/>
            <p:cNvSpPr/>
            <p:nvPr/>
          </p:nvSpPr>
          <p:spPr>
            <a:xfrm>
              <a:off x="2381800" y="1768800"/>
              <a:ext cx="37425" cy="32150"/>
            </a:xfrm>
            <a:custGeom>
              <a:avLst/>
              <a:gdLst/>
              <a:ahLst/>
              <a:cxnLst/>
              <a:rect l="l" t="t" r="r" b="b"/>
              <a:pathLst>
                <a:path w="1497" h="1286" extrusionOk="0">
                  <a:moveTo>
                    <a:pt x="0" y="583"/>
                  </a:moveTo>
                  <a:lnTo>
                    <a:pt x="340" y="1286"/>
                  </a:lnTo>
                  <a:cubicBezTo>
                    <a:pt x="536" y="1188"/>
                    <a:pt x="730" y="1095"/>
                    <a:pt x="923" y="991"/>
                  </a:cubicBezTo>
                  <a:cubicBezTo>
                    <a:pt x="1020" y="941"/>
                    <a:pt x="1116" y="891"/>
                    <a:pt x="1212" y="839"/>
                  </a:cubicBezTo>
                  <a:lnTo>
                    <a:pt x="1497" y="681"/>
                  </a:lnTo>
                  <a:lnTo>
                    <a:pt x="1116" y="0"/>
                  </a:lnTo>
                  <a:lnTo>
                    <a:pt x="841" y="152"/>
                  </a:lnTo>
                  <a:cubicBezTo>
                    <a:pt x="749" y="202"/>
                    <a:pt x="654" y="250"/>
                    <a:pt x="563" y="299"/>
                  </a:cubicBezTo>
                  <a:cubicBezTo>
                    <a:pt x="377" y="400"/>
                    <a:pt x="188" y="489"/>
                    <a:pt x="0" y="58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665;p14"/>
            <p:cNvSpPr/>
            <p:nvPr/>
          </p:nvSpPr>
          <p:spPr>
            <a:xfrm>
              <a:off x="2329775" y="1793700"/>
              <a:ext cx="36950" cy="29925"/>
            </a:xfrm>
            <a:custGeom>
              <a:avLst/>
              <a:gdLst/>
              <a:ahLst/>
              <a:cxnLst/>
              <a:rect l="l" t="t" r="r" b="b"/>
              <a:pathLst>
                <a:path w="1478" h="1197" extrusionOk="0">
                  <a:moveTo>
                    <a:pt x="0" y="462"/>
                  </a:moveTo>
                  <a:lnTo>
                    <a:pt x="264" y="1197"/>
                  </a:lnTo>
                  <a:lnTo>
                    <a:pt x="418" y="1143"/>
                  </a:lnTo>
                  <a:cubicBezTo>
                    <a:pt x="469" y="1124"/>
                    <a:pt x="520" y="1103"/>
                    <a:pt x="571" y="1085"/>
                  </a:cubicBezTo>
                  <a:lnTo>
                    <a:pt x="875" y="968"/>
                  </a:lnTo>
                  <a:cubicBezTo>
                    <a:pt x="926" y="948"/>
                    <a:pt x="977" y="927"/>
                    <a:pt x="1026" y="906"/>
                  </a:cubicBezTo>
                  <a:lnTo>
                    <a:pt x="1177" y="846"/>
                  </a:lnTo>
                  <a:lnTo>
                    <a:pt x="1328" y="784"/>
                  </a:lnTo>
                  <a:lnTo>
                    <a:pt x="1404" y="752"/>
                  </a:lnTo>
                  <a:lnTo>
                    <a:pt x="1478" y="719"/>
                  </a:lnTo>
                  <a:lnTo>
                    <a:pt x="1170" y="1"/>
                  </a:lnTo>
                  <a:lnTo>
                    <a:pt x="1099" y="32"/>
                  </a:lnTo>
                  <a:lnTo>
                    <a:pt x="1026" y="62"/>
                  </a:lnTo>
                  <a:lnTo>
                    <a:pt x="880" y="122"/>
                  </a:lnTo>
                  <a:lnTo>
                    <a:pt x="734" y="182"/>
                  </a:lnTo>
                  <a:cubicBezTo>
                    <a:pt x="686" y="201"/>
                    <a:pt x="638" y="222"/>
                    <a:pt x="588" y="240"/>
                  </a:cubicBezTo>
                  <a:lnTo>
                    <a:pt x="295" y="352"/>
                  </a:lnTo>
                  <a:cubicBezTo>
                    <a:pt x="245" y="370"/>
                    <a:pt x="197" y="390"/>
                    <a:pt x="147" y="40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14"/>
            <p:cNvSpPr/>
            <p:nvPr/>
          </p:nvSpPr>
          <p:spPr>
            <a:xfrm>
              <a:off x="2275950" y="1813075"/>
              <a:ext cx="36075" cy="27350"/>
            </a:xfrm>
            <a:custGeom>
              <a:avLst/>
              <a:gdLst/>
              <a:ahLst/>
              <a:cxnLst/>
              <a:rect l="l" t="t" r="r" b="b"/>
              <a:pathLst>
                <a:path w="1443" h="1094" extrusionOk="0">
                  <a:moveTo>
                    <a:pt x="1" y="334"/>
                  </a:moveTo>
                  <a:lnTo>
                    <a:pt x="186" y="1093"/>
                  </a:lnTo>
                  <a:lnTo>
                    <a:pt x="502" y="1014"/>
                  </a:lnTo>
                  <a:lnTo>
                    <a:pt x="581" y="993"/>
                  </a:lnTo>
                  <a:lnTo>
                    <a:pt x="621" y="983"/>
                  </a:lnTo>
                  <a:lnTo>
                    <a:pt x="660" y="973"/>
                  </a:lnTo>
                  <a:lnTo>
                    <a:pt x="816" y="928"/>
                  </a:lnTo>
                  <a:lnTo>
                    <a:pt x="1132" y="841"/>
                  </a:lnTo>
                  <a:lnTo>
                    <a:pt x="1443" y="746"/>
                  </a:lnTo>
                  <a:lnTo>
                    <a:pt x="1214" y="0"/>
                  </a:lnTo>
                  <a:lnTo>
                    <a:pt x="913" y="91"/>
                  </a:lnTo>
                  <a:lnTo>
                    <a:pt x="610" y="176"/>
                  </a:lnTo>
                  <a:lnTo>
                    <a:pt x="457" y="219"/>
                  </a:lnTo>
                  <a:lnTo>
                    <a:pt x="419" y="229"/>
                  </a:lnTo>
                  <a:lnTo>
                    <a:pt x="382" y="239"/>
                  </a:lnTo>
                  <a:lnTo>
                    <a:pt x="305" y="258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14"/>
            <p:cNvSpPr/>
            <p:nvPr/>
          </p:nvSpPr>
          <p:spPr>
            <a:xfrm>
              <a:off x="2519750" y="1663575"/>
              <a:ext cx="36375" cy="36650"/>
            </a:xfrm>
            <a:custGeom>
              <a:avLst/>
              <a:gdLst/>
              <a:ahLst/>
              <a:cxnLst/>
              <a:rect l="l" t="t" r="r" b="b"/>
              <a:pathLst>
                <a:path w="1455" h="1466" extrusionOk="0">
                  <a:moveTo>
                    <a:pt x="1" y="905"/>
                  </a:moveTo>
                  <a:lnTo>
                    <a:pt x="545" y="1466"/>
                  </a:lnTo>
                  <a:lnTo>
                    <a:pt x="778" y="1236"/>
                  </a:lnTo>
                  <a:cubicBezTo>
                    <a:pt x="816" y="1199"/>
                    <a:pt x="856" y="1160"/>
                    <a:pt x="893" y="1122"/>
                  </a:cubicBezTo>
                  <a:lnTo>
                    <a:pt x="1007" y="1004"/>
                  </a:lnTo>
                  <a:lnTo>
                    <a:pt x="1233" y="770"/>
                  </a:lnTo>
                  <a:lnTo>
                    <a:pt x="1289" y="712"/>
                  </a:lnTo>
                  <a:lnTo>
                    <a:pt x="1344" y="651"/>
                  </a:lnTo>
                  <a:lnTo>
                    <a:pt x="1454" y="532"/>
                  </a:lnTo>
                  <a:lnTo>
                    <a:pt x="882" y="1"/>
                  </a:lnTo>
                  <a:lnTo>
                    <a:pt x="774" y="117"/>
                  </a:lnTo>
                  <a:lnTo>
                    <a:pt x="721" y="174"/>
                  </a:lnTo>
                  <a:lnTo>
                    <a:pt x="667" y="232"/>
                  </a:lnTo>
                  <a:lnTo>
                    <a:pt x="449" y="458"/>
                  </a:lnTo>
                  <a:lnTo>
                    <a:pt x="339" y="571"/>
                  </a:lnTo>
                  <a:cubicBezTo>
                    <a:pt x="303" y="609"/>
                    <a:pt x="264" y="645"/>
                    <a:pt x="227" y="68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14"/>
            <p:cNvSpPr/>
            <p:nvPr/>
          </p:nvSpPr>
          <p:spPr>
            <a:xfrm>
              <a:off x="2477425" y="1703300"/>
              <a:ext cx="37075" cy="35575"/>
            </a:xfrm>
            <a:custGeom>
              <a:avLst/>
              <a:gdLst/>
              <a:ahLst/>
              <a:cxnLst/>
              <a:rect l="l" t="t" r="r" b="b"/>
              <a:pathLst>
                <a:path w="1483" h="1423" extrusionOk="0">
                  <a:moveTo>
                    <a:pt x="1" y="809"/>
                  </a:moveTo>
                  <a:lnTo>
                    <a:pt x="485" y="1423"/>
                  </a:lnTo>
                  <a:lnTo>
                    <a:pt x="739" y="1219"/>
                  </a:lnTo>
                  <a:lnTo>
                    <a:pt x="804" y="1168"/>
                  </a:lnTo>
                  <a:cubicBezTo>
                    <a:pt x="824" y="1151"/>
                    <a:pt x="845" y="1132"/>
                    <a:pt x="866" y="1116"/>
                  </a:cubicBezTo>
                  <a:lnTo>
                    <a:pt x="991" y="1010"/>
                  </a:lnTo>
                  <a:lnTo>
                    <a:pt x="1240" y="799"/>
                  </a:lnTo>
                  <a:lnTo>
                    <a:pt x="1271" y="773"/>
                  </a:lnTo>
                  <a:lnTo>
                    <a:pt x="1300" y="746"/>
                  </a:lnTo>
                  <a:lnTo>
                    <a:pt x="1362" y="691"/>
                  </a:lnTo>
                  <a:lnTo>
                    <a:pt x="1482" y="583"/>
                  </a:lnTo>
                  <a:lnTo>
                    <a:pt x="962" y="0"/>
                  </a:lnTo>
                  <a:lnTo>
                    <a:pt x="845" y="106"/>
                  </a:lnTo>
                  <a:lnTo>
                    <a:pt x="787" y="158"/>
                  </a:lnTo>
                  <a:lnTo>
                    <a:pt x="757" y="184"/>
                  </a:lnTo>
                  <a:lnTo>
                    <a:pt x="727" y="210"/>
                  </a:lnTo>
                  <a:lnTo>
                    <a:pt x="487" y="413"/>
                  </a:lnTo>
                  <a:lnTo>
                    <a:pt x="367" y="514"/>
                  </a:lnTo>
                  <a:cubicBezTo>
                    <a:pt x="348" y="531"/>
                    <a:pt x="327" y="548"/>
                    <a:pt x="308" y="565"/>
                  </a:cubicBezTo>
                  <a:lnTo>
                    <a:pt x="247" y="61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69;p14"/>
            <p:cNvSpPr/>
            <p:nvPr/>
          </p:nvSpPr>
          <p:spPr>
            <a:xfrm>
              <a:off x="2431500" y="1738450"/>
              <a:ext cx="37500" cy="34025"/>
            </a:xfrm>
            <a:custGeom>
              <a:avLst/>
              <a:gdLst/>
              <a:ahLst/>
              <a:cxnLst/>
              <a:rect l="l" t="t" r="r" b="b"/>
              <a:pathLst>
                <a:path w="1500" h="1361" extrusionOk="0">
                  <a:moveTo>
                    <a:pt x="0" y="699"/>
                  </a:moveTo>
                  <a:lnTo>
                    <a:pt x="413" y="1361"/>
                  </a:lnTo>
                  <a:lnTo>
                    <a:pt x="553" y="1274"/>
                  </a:lnTo>
                  <a:lnTo>
                    <a:pt x="689" y="1185"/>
                  </a:lnTo>
                  <a:lnTo>
                    <a:pt x="963" y="1007"/>
                  </a:lnTo>
                  <a:cubicBezTo>
                    <a:pt x="1053" y="945"/>
                    <a:pt x="1142" y="883"/>
                    <a:pt x="1232" y="823"/>
                  </a:cubicBezTo>
                  <a:cubicBezTo>
                    <a:pt x="1322" y="759"/>
                    <a:pt x="1412" y="700"/>
                    <a:pt x="1499" y="635"/>
                  </a:cubicBezTo>
                  <a:lnTo>
                    <a:pt x="1044" y="0"/>
                  </a:lnTo>
                  <a:cubicBezTo>
                    <a:pt x="960" y="63"/>
                    <a:pt x="873" y="121"/>
                    <a:pt x="787" y="180"/>
                  </a:cubicBezTo>
                  <a:cubicBezTo>
                    <a:pt x="701" y="241"/>
                    <a:pt x="615" y="300"/>
                    <a:pt x="528" y="358"/>
                  </a:cubicBezTo>
                  <a:lnTo>
                    <a:pt x="266" y="530"/>
                  </a:lnTo>
                  <a:lnTo>
                    <a:pt x="133" y="616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670;p14"/>
            <p:cNvSpPr/>
            <p:nvPr/>
          </p:nvSpPr>
          <p:spPr>
            <a:xfrm>
              <a:off x="2626775" y="1527600"/>
              <a:ext cx="33825" cy="37425"/>
            </a:xfrm>
            <a:custGeom>
              <a:avLst/>
              <a:gdLst/>
              <a:ahLst/>
              <a:cxnLst/>
              <a:rect l="l" t="t" r="r" b="b"/>
              <a:pathLst>
                <a:path w="1353" h="1497" extrusionOk="0">
                  <a:moveTo>
                    <a:pt x="0" y="1062"/>
                  </a:moveTo>
                  <a:lnTo>
                    <a:pt x="650" y="1496"/>
                  </a:lnTo>
                  <a:lnTo>
                    <a:pt x="1004" y="960"/>
                  </a:lnTo>
                  <a:lnTo>
                    <a:pt x="1178" y="691"/>
                  </a:lnTo>
                  <a:cubicBezTo>
                    <a:pt x="1236" y="601"/>
                    <a:pt x="1295" y="511"/>
                    <a:pt x="1353" y="420"/>
                  </a:cubicBezTo>
                  <a:lnTo>
                    <a:pt x="694" y="0"/>
                  </a:lnTo>
                  <a:cubicBezTo>
                    <a:pt x="637" y="90"/>
                    <a:pt x="579" y="178"/>
                    <a:pt x="522" y="267"/>
                  </a:cubicBezTo>
                  <a:lnTo>
                    <a:pt x="349" y="533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671;p14"/>
            <p:cNvSpPr/>
            <p:nvPr/>
          </p:nvSpPr>
          <p:spPr>
            <a:xfrm>
              <a:off x="2594000" y="1574875"/>
              <a:ext cx="34550" cy="37400"/>
            </a:xfrm>
            <a:custGeom>
              <a:avLst/>
              <a:gdLst/>
              <a:ahLst/>
              <a:cxnLst/>
              <a:rect l="l" t="t" r="r" b="b"/>
              <a:pathLst>
                <a:path w="1382" h="1496" extrusionOk="0">
                  <a:moveTo>
                    <a:pt x="0" y="1028"/>
                  </a:moveTo>
                  <a:lnTo>
                    <a:pt x="627" y="1495"/>
                  </a:lnTo>
                  <a:lnTo>
                    <a:pt x="818" y="1235"/>
                  </a:lnTo>
                  <a:cubicBezTo>
                    <a:pt x="881" y="1148"/>
                    <a:pt x="947" y="1062"/>
                    <a:pt x="1008" y="975"/>
                  </a:cubicBezTo>
                  <a:lnTo>
                    <a:pt x="1196" y="712"/>
                  </a:lnTo>
                  <a:lnTo>
                    <a:pt x="1289" y="580"/>
                  </a:lnTo>
                  <a:lnTo>
                    <a:pt x="1382" y="448"/>
                  </a:lnTo>
                  <a:lnTo>
                    <a:pt x="742" y="0"/>
                  </a:lnTo>
                  <a:lnTo>
                    <a:pt x="650" y="130"/>
                  </a:lnTo>
                  <a:lnTo>
                    <a:pt x="557" y="259"/>
                  </a:lnTo>
                  <a:lnTo>
                    <a:pt x="373" y="517"/>
                  </a:lnTo>
                  <a:cubicBezTo>
                    <a:pt x="312" y="603"/>
                    <a:pt x="249" y="687"/>
                    <a:pt x="187" y="77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14"/>
            <p:cNvSpPr/>
            <p:nvPr/>
          </p:nvSpPr>
          <p:spPr>
            <a:xfrm>
              <a:off x="2558700" y="1620300"/>
              <a:ext cx="35425" cy="37125"/>
            </a:xfrm>
            <a:custGeom>
              <a:avLst/>
              <a:gdLst/>
              <a:ahLst/>
              <a:cxnLst/>
              <a:rect l="l" t="t" r="r" b="b"/>
              <a:pathLst>
                <a:path w="1417" h="1485" extrusionOk="0">
                  <a:moveTo>
                    <a:pt x="0" y="975"/>
                  </a:moveTo>
                  <a:lnTo>
                    <a:pt x="593" y="1485"/>
                  </a:lnTo>
                  <a:cubicBezTo>
                    <a:pt x="874" y="1157"/>
                    <a:pt x="1150" y="824"/>
                    <a:pt x="1416" y="485"/>
                  </a:cubicBezTo>
                  <a:lnTo>
                    <a:pt x="805" y="0"/>
                  </a:lnTo>
                  <a:cubicBezTo>
                    <a:pt x="543" y="330"/>
                    <a:pt x="275" y="655"/>
                    <a:pt x="0" y="97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14"/>
            <p:cNvSpPr/>
            <p:nvPr/>
          </p:nvSpPr>
          <p:spPr>
            <a:xfrm>
              <a:off x="2716300" y="1380675"/>
              <a:ext cx="33100" cy="37400"/>
            </a:xfrm>
            <a:custGeom>
              <a:avLst/>
              <a:gdLst/>
              <a:ahLst/>
              <a:cxnLst/>
              <a:rect l="l" t="t" r="r" b="b"/>
              <a:pathLst>
                <a:path w="1324" h="1496" extrusionOk="0">
                  <a:moveTo>
                    <a:pt x="1" y="1098"/>
                  </a:moveTo>
                  <a:lnTo>
                    <a:pt x="673" y="1496"/>
                  </a:lnTo>
                  <a:cubicBezTo>
                    <a:pt x="889" y="1130"/>
                    <a:pt x="1106" y="766"/>
                    <a:pt x="1323" y="403"/>
                  </a:cubicBezTo>
                  <a:lnTo>
                    <a:pt x="653" y="1"/>
                  </a:lnTo>
                  <a:cubicBezTo>
                    <a:pt x="436" y="365"/>
                    <a:pt x="216" y="731"/>
                    <a:pt x="1" y="109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674;p14"/>
            <p:cNvSpPr/>
            <p:nvPr/>
          </p:nvSpPr>
          <p:spPr>
            <a:xfrm>
              <a:off x="2687175" y="1429875"/>
              <a:ext cx="33100" cy="37400"/>
            </a:xfrm>
            <a:custGeom>
              <a:avLst/>
              <a:gdLst/>
              <a:ahLst/>
              <a:cxnLst/>
              <a:rect l="l" t="t" r="r" b="b"/>
              <a:pathLst>
                <a:path w="1324" h="1496" extrusionOk="0">
                  <a:moveTo>
                    <a:pt x="1" y="1096"/>
                  </a:moveTo>
                  <a:lnTo>
                    <a:pt x="672" y="1496"/>
                  </a:lnTo>
                  <a:lnTo>
                    <a:pt x="1323" y="397"/>
                  </a:lnTo>
                  <a:lnTo>
                    <a:pt x="65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14"/>
            <p:cNvSpPr/>
            <p:nvPr/>
          </p:nvSpPr>
          <p:spPr>
            <a:xfrm>
              <a:off x="2657750" y="1478800"/>
              <a:ext cx="33300" cy="37425"/>
            </a:xfrm>
            <a:custGeom>
              <a:avLst/>
              <a:gdLst/>
              <a:ahLst/>
              <a:cxnLst/>
              <a:rect l="l" t="t" r="r" b="b"/>
              <a:pathLst>
                <a:path w="1332" h="1497" extrusionOk="0">
                  <a:moveTo>
                    <a:pt x="0" y="1085"/>
                  </a:moveTo>
                  <a:lnTo>
                    <a:pt x="665" y="1496"/>
                  </a:lnTo>
                  <a:lnTo>
                    <a:pt x="1000" y="951"/>
                  </a:lnTo>
                  <a:lnTo>
                    <a:pt x="1332" y="403"/>
                  </a:lnTo>
                  <a:lnTo>
                    <a:pt x="662" y="0"/>
                  </a:lnTo>
                  <a:lnTo>
                    <a:pt x="333" y="544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76;p14"/>
            <p:cNvSpPr/>
            <p:nvPr/>
          </p:nvSpPr>
          <p:spPr>
            <a:xfrm>
              <a:off x="2809400" y="1237575"/>
              <a:ext cx="34775" cy="37100"/>
            </a:xfrm>
            <a:custGeom>
              <a:avLst/>
              <a:gdLst/>
              <a:ahLst/>
              <a:cxnLst/>
              <a:rect l="l" t="t" r="r" b="b"/>
              <a:pathLst>
                <a:path w="1391" h="1484" extrusionOk="0">
                  <a:moveTo>
                    <a:pt x="0" y="1021"/>
                  </a:moveTo>
                  <a:lnTo>
                    <a:pt x="629" y="1484"/>
                  </a:lnTo>
                  <a:cubicBezTo>
                    <a:pt x="878" y="1145"/>
                    <a:pt x="1132" y="812"/>
                    <a:pt x="1390" y="483"/>
                  </a:cubicBezTo>
                  <a:lnTo>
                    <a:pt x="777" y="0"/>
                  </a:lnTo>
                  <a:cubicBezTo>
                    <a:pt x="514" y="335"/>
                    <a:pt x="254" y="676"/>
                    <a:pt x="0" y="102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14"/>
            <p:cNvSpPr/>
            <p:nvPr/>
          </p:nvSpPr>
          <p:spPr>
            <a:xfrm>
              <a:off x="2776550" y="1283750"/>
              <a:ext cx="34050" cy="37325"/>
            </a:xfrm>
            <a:custGeom>
              <a:avLst/>
              <a:gdLst/>
              <a:ahLst/>
              <a:cxnLst/>
              <a:rect l="l" t="t" r="r" b="b"/>
              <a:pathLst>
                <a:path w="1362" h="1493" extrusionOk="0">
                  <a:moveTo>
                    <a:pt x="0" y="1061"/>
                  </a:moveTo>
                  <a:lnTo>
                    <a:pt x="652" y="1492"/>
                  </a:lnTo>
                  <a:cubicBezTo>
                    <a:pt x="884" y="1140"/>
                    <a:pt x="1121" y="793"/>
                    <a:pt x="1361" y="448"/>
                  </a:cubicBezTo>
                  <a:lnTo>
                    <a:pt x="721" y="0"/>
                  </a:lnTo>
                  <a:cubicBezTo>
                    <a:pt x="476" y="350"/>
                    <a:pt x="236" y="704"/>
                    <a:pt x="0" y="10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14"/>
            <p:cNvSpPr/>
            <p:nvPr/>
          </p:nvSpPr>
          <p:spPr>
            <a:xfrm>
              <a:off x="2745975" y="1331475"/>
              <a:ext cx="33375" cy="37375"/>
            </a:xfrm>
            <a:custGeom>
              <a:avLst/>
              <a:gdLst/>
              <a:ahLst/>
              <a:cxnLst/>
              <a:rect l="l" t="t" r="r" b="b"/>
              <a:pathLst>
                <a:path w="1335" h="1495" extrusionOk="0">
                  <a:moveTo>
                    <a:pt x="1" y="1088"/>
                  </a:moveTo>
                  <a:lnTo>
                    <a:pt x="667" y="1495"/>
                  </a:lnTo>
                  <a:lnTo>
                    <a:pt x="833" y="1224"/>
                  </a:lnTo>
                  <a:lnTo>
                    <a:pt x="999" y="955"/>
                  </a:lnTo>
                  <a:cubicBezTo>
                    <a:pt x="1110" y="775"/>
                    <a:pt x="1222" y="596"/>
                    <a:pt x="1335" y="418"/>
                  </a:cubicBezTo>
                  <a:lnTo>
                    <a:pt x="676" y="1"/>
                  </a:lnTo>
                  <a:cubicBezTo>
                    <a:pt x="561" y="180"/>
                    <a:pt x="448" y="362"/>
                    <a:pt x="335" y="543"/>
                  </a:cubicBezTo>
                  <a:lnTo>
                    <a:pt x="168" y="81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14"/>
            <p:cNvSpPr/>
            <p:nvPr/>
          </p:nvSpPr>
          <p:spPr>
            <a:xfrm>
              <a:off x="2925825" y="1115000"/>
              <a:ext cx="36975" cy="35100"/>
            </a:xfrm>
            <a:custGeom>
              <a:avLst/>
              <a:gdLst/>
              <a:ahLst/>
              <a:cxnLst/>
              <a:rect l="l" t="t" r="r" b="b"/>
              <a:pathLst>
                <a:path w="1479" h="1404" extrusionOk="0">
                  <a:moveTo>
                    <a:pt x="1" y="809"/>
                  </a:moveTo>
                  <a:lnTo>
                    <a:pt x="507" y="1404"/>
                  </a:lnTo>
                  <a:cubicBezTo>
                    <a:pt x="823" y="1134"/>
                    <a:pt x="1147" y="876"/>
                    <a:pt x="1478" y="625"/>
                  </a:cubicBezTo>
                  <a:lnTo>
                    <a:pt x="1010" y="0"/>
                  </a:lnTo>
                  <a:cubicBezTo>
                    <a:pt x="664" y="259"/>
                    <a:pt x="329" y="529"/>
                    <a:pt x="1" y="80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14"/>
            <p:cNvSpPr/>
            <p:nvPr/>
          </p:nvSpPr>
          <p:spPr>
            <a:xfrm>
              <a:off x="2883650" y="1152175"/>
              <a:ext cx="36375" cy="36200"/>
            </a:xfrm>
            <a:custGeom>
              <a:avLst/>
              <a:gdLst/>
              <a:ahLst/>
              <a:cxnLst/>
              <a:rect l="l" t="t" r="r" b="b"/>
              <a:pathLst>
                <a:path w="1455" h="1448" extrusionOk="0">
                  <a:moveTo>
                    <a:pt x="1" y="902"/>
                  </a:moveTo>
                  <a:lnTo>
                    <a:pt x="560" y="1447"/>
                  </a:lnTo>
                  <a:cubicBezTo>
                    <a:pt x="852" y="1148"/>
                    <a:pt x="1150" y="858"/>
                    <a:pt x="1454" y="574"/>
                  </a:cubicBezTo>
                  <a:lnTo>
                    <a:pt x="923" y="1"/>
                  </a:lnTo>
                  <a:cubicBezTo>
                    <a:pt x="607" y="295"/>
                    <a:pt x="300" y="594"/>
                    <a:pt x="1" y="90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14"/>
            <p:cNvSpPr/>
            <p:nvPr/>
          </p:nvSpPr>
          <p:spPr>
            <a:xfrm>
              <a:off x="2845150" y="1193150"/>
              <a:ext cx="35600" cy="36825"/>
            </a:xfrm>
            <a:custGeom>
              <a:avLst/>
              <a:gdLst/>
              <a:ahLst/>
              <a:cxnLst/>
              <a:rect l="l" t="t" r="r" b="b"/>
              <a:pathLst>
                <a:path w="1424" h="1473" extrusionOk="0">
                  <a:moveTo>
                    <a:pt x="1" y="970"/>
                  </a:moveTo>
                  <a:lnTo>
                    <a:pt x="600" y="1472"/>
                  </a:lnTo>
                  <a:cubicBezTo>
                    <a:pt x="868" y="1150"/>
                    <a:pt x="1142" y="835"/>
                    <a:pt x="1423" y="526"/>
                  </a:cubicBezTo>
                  <a:lnTo>
                    <a:pt x="845" y="1"/>
                  </a:lnTo>
                  <a:cubicBezTo>
                    <a:pt x="558" y="318"/>
                    <a:pt x="277" y="642"/>
                    <a:pt x="1" y="9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14"/>
            <p:cNvSpPr/>
            <p:nvPr/>
          </p:nvSpPr>
          <p:spPr>
            <a:xfrm>
              <a:off x="3076300" y="1040875"/>
              <a:ext cx="35600" cy="27000"/>
            </a:xfrm>
            <a:custGeom>
              <a:avLst/>
              <a:gdLst/>
              <a:ahLst/>
              <a:cxnLst/>
              <a:rect l="l" t="t" r="r" b="b"/>
              <a:pathLst>
                <a:path w="1424" h="1080" extrusionOk="0">
                  <a:moveTo>
                    <a:pt x="1" y="335"/>
                  </a:moveTo>
                  <a:lnTo>
                    <a:pt x="235" y="1079"/>
                  </a:lnTo>
                  <a:cubicBezTo>
                    <a:pt x="627" y="958"/>
                    <a:pt x="1022" y="850"/>
                    <a:pt x="1423" y="763"/>
                  </a:cubicBezTo>
                  <a:lnTo>
                    <a:pt x="1256" y="1"/>
                  </a:lnTo>
                  <a:cubicBezTo>
                    <a:pt x="834" y="93"/>
                    <a:pt x="415" y="205"/>
                    <a:pt x="1" y="3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14"/>
            <p:cNvSpPr/>
            <p:nvPr/>
          </p:nvSpPr>
          <p:spPr>
            <a:xfrm>
              <a:off x="3022375" y="1057775"/>
              <a:ext cx="36800" cy="30675"/>
            </a:xfrm>
            <a:custGeom>
              <a:avLst/>
              <a:gdLst/>
              <a:ahLst/>
              <a:cxnLst/>
              <a:rect l="l" t="t" r="r" b="b"/>
              <a:pathLst>
                <a:path w="1472" h="1227" extrusionOk="0">
                  <a:moveTo>
                    <a:pt x="0" y="526"/>
                  </a:moveTo>
                  <a:lnTo>
                    <a:pt x="345" y="1226"/>
                  </a:lnTo>
                  <a:cubicBezTo>
                    <a:pt x="715" y="1046"/>
                    <a:pt x="1091" y="879"/>
                    <a:pt x="1472" y="728"/>
                  </a:cubicBezTo>
                  <a:lnTo>
                    <a:pt x="1187" y="1"/>
                  </a:lnTo>
                  <a:cubicBezTo>
                    <a:pt x="783" y="159"/>
                    <a:pt x="388" y="335"/>
                    <a:pt x="0" y="52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14"/>
            <p:cNvSpPr/>
            <p:nvPr/>
          </p:nvSpPr>
          <p:spPr>
            <a:xfrm>
              <a:off x="2972300" y="1082875"/>
              <a:ext cx="37150" cy="33275"/>
            </a:xfrm>
            <a:custGeom>
              <a:avLst/>
              <a:gdLst/>
              <a:ahLst/>
              <a:cxnLst/>
              <a:rect l="l" t="t" r="r" b="b"/>
              <a:pathLst>
                <a:path w="1486" h="1331" extrusionOk="0">
                  <a:moveTo>
                    <a:pt x="0" y="683"/>
                  </a:moveTo>
                  <a:lnTo>
                    <a:pt x="434" y="1331"/>
                  </a:lnTo>
                  <a:cubicBezTo>
                    <a:pt x="778" y="1101"/>
                    <a:pt x="1129" y="882"/>
                    <a:pt x="1486" y="678"/>
                  </a:cubicBezTo>
                  <a:lnTo>
                    <a:pt x="1100" y="0"/>
                  </a:lnTo>
                  <a:cubicBezTo>
                    <a:pt x="725" y="215"/>
                    <a:pt x="358" y="443"/>
                    <a:pt x="0" y="68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14"/>
            <p:cNvSpPr/>
            <p:nvPr/>
          </p:nvSpPr>
          <p:spPr>
            <a:xfrm>
              <a:off x="3247150" y="1034900"/>
              <a:ext cx="33800" cy="23150"/>
            </a:xfrm>
            <a:custGeom>
              <a:avLst/>
              <a:gdLst/>
              <a:ahLst/>
              <a:cxnLst/>
              <a:rect l="l" t="t" r="r" b="b"/>
              <a:pathLst>
                <a:path w="1352" h="926" extrusionOk="0">
                  <a:moveTo>
                    <a:pt x="75" y="0"/>
                  </a:moveTo>
                  <a:lnTo>
                    <a:pt x="0" y="777"/>
                  </a:lnTo>
                  <a:cubicBezTo>
                    <a:pt x="104" y="787"/>
                    <a:pt x="206" y="797"/>
                    <a:pt x="311" y="808"/>
                  </a:cubicBezTo>
                  <a:lnTo>
                    <a:pt x="622" y="845"/>
                  </a:lnTo>
                  <a:lnTo>
                    <a:pt x="777" y="863"/>
                  </a:lnTo>
                  <a:cubicBezTo>
                    <a:pt x="829" y="870"/>
                    <a:pt x="881" y="878"/>
                    <a:pt x="931" y="884"/>
                  </a:cubicBezTo>
                  <a:lnTo>
                    <a:pt x="1242" y="926"/>
                  </a:lnTo>
                  <a:lnTo>
                    <a:pt x="1352" y="152"/>
                  </a:lnTo>
                  <a:lnTo>
                    <a:pt x="1033" y="110"/>
                  </a:lnTo>
                  <a:cubicBezTo>
                    <a:pt x="980" y="103"/>
                    <a:pt x="926" y="95"/>
                    <a:pt x="874" y="89"/>
                  </a:cubicBezTo>
                  <a:lnTo>
                    <a:pt x="715" y="70"/>
                  </a:lnTo>
                  <a:lnTo>
                    <a:pt x="394" y="33"/>
                  </a:lnTo>
                  <a:cubicBezTo>
                    <a:pt x="289" y="21"/>
                    <a:pt x="182" y="11"/>
                    <a:pt x="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686;p14"/>
            <p:cNvSpPr/>
            <p:nvPr/>
          </p:nvSpPr>
          <p:spPr>
            <a:xfrm>
              <a:off x="3191225" y="1032075"/>
              <a:ext cx="32325" cy="20425"/>
            </a:xfrm>
            <a:custGeom>
              <a:avLst/>
              <a:gdLst/>
              <a:ahLst/>
              <a:cxnLst/>
              <a:rect l="l" t="t" r="r" b="b"/>
              <a:pathLst>
                <a:path w="1293" h="817" extrusionOk="0">
                  <a:moveTo>
                    <a:pt x="1" y="1"/>
                  </a:moveTo>
                  <a:lnTo>
                    <a:pt x="6" y="782"/>
                  </a:lnTo>
                  <a:lnTo>
                    <a:pt x="317" y="784"/>
                  </a:lnTo>
                  <a:lnTo>
                    <a:pt x="395" y="784"/>
                  </a:lnTo>
                  <a:cubicBezTo>
                    <a:pt x="421" y="784"/>
                    <a:pt x="447" y="784"/>
                    <a:pt x="473" y="785"/>
                  </a:cubicBezTo>
                  <a:lnTo>
                    <a:pt x="628" y="790"/>
                  </a:lnTo>
                  <a:lnTo>
                    <a:pt x="939" y="799"/>
                  </a:lnTo>
                  <a:cubicBezTo>
                    <a:pt x="1043" y="805"/>
                    <a:pt x="1146" y="810"/>
                    <a:pt x="1250" y="816"/>
                  </a:cubicBezTo>
                  <a:lnTo>
                    <a:pt x="1293" y="36"/>
                  </a:lnTo>
                  <a:cubicBezTo>
                    <a:pt x="1185" y="31"/>
                    <a:pt x="1078" y="25"/>
                    <a:pt x="970" y="20"/>
                  </a:cubicBezTo>
                  <a:lnTo>
                    <a:pt x="647" y="10"/>
                  </a:lnTo>
                  <a:lnTo>
                    <a:pt x="486" y="5"/>
                  </a:lnTo>
                  <a:cubicBezTo>
                    <a:pt x="459" y="4"/>
                    <a:pt x="433" y="4"/>
                    <a:pt x="406" y="4"/>
                  </a:cubicBezTo>
                  <a:lnTo>
                    <a:pt x="325" y="4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87;p14"/>
            <p:cNvSpPr/>
            <p:nvPr/>
          </p:nvSpPr>
          <p:spPr>
            <a:xfrm>
              <a:off x="3133475" y="1033025"/>
              <a:ext cx="33500" cy="22600"/>
            </a:xfrm>
            <a:custGeom>
              <a:avLst/>
              <a:gdLst/>
              <a:ahLst/>
              <a:cxnLst/>
              <a:rect l="l" t="t" r="r" b="b"/>
              <a:pathLst>
                <a:path w="1340" h="904" extrusionOk="0">
                  <a:moveTo>
                    <a:pt x="0" y="131"/>
                  </a:moveTo>
                  <a:lnTo>
                    <a:pt x="112" y="903"/>
                  </a:lnTo>
                  <a:lnTo>
                    <a:pt x="187" y="892"/>
                  </a:lnTo>
                  <a:lnTo>
                    <a:pt x="264" y="882"/>
                  </a:lnTo>
                  <a:lnTo>
                    <a:pt x="417" y="865"/>
                  </a:lnTo>
                  <a:lnTo>
                    <a:pt x="571" y="846"/>
                  </a:lnTo>
                  <a:lnTo>
                    <a:pt x="648" y="836"/>
                  </a:lnTo>
                  <a:cubicBezTo>
                    <a:pt x="674" y="834"/>
                    <a:pt x="698" y="830"/>
                    <a:pt x="724" y="829"/>
                  </a:cubicBezTo>
                  <a:lnTo>
                    <a:pt x="1031" y="802"/>
                  </a:lnTo>
                  <a:lnTo>
                    <a:pt x="1185" y="789"/>
                  </a:lnTo>
                  <a:cubicBezTo>
                    <a:pt x="1235" y="784"/>
                    <a:pt x="1287" y="782"/>
                    <a:pt x="1339" y="779"/>
                  </a:cubicBezTo>
                  <a:lnTo>
                    <a:pt x="1291" y="0"/>
                  </a:lnTo>
                  <a:cubicBezTo>
                    <a:pt x="1238" y="2"/>
                    <a:pt x="1183" y="6"/>
                    <a:pt x="1130" y="9"/>
                  </a:cubicBezTo>
                  <a:lnTo>
                    <a:pt x="969" y="23"/>
                  </a:lnTo>
                  <a:lnTo>
                    <a:pt x="646" y="52"/>
                  </a:lnTo>
                  <a:cubicBezTo>
                    <a:pt x="619" y="54"/>
                    <a:pt x="593" y="58"/>
                    <a:pt x="566" y="61"/>
                  </a:cubicBezTo>
                  <a:lnTo>
                    <a:pt x="484" y="70"/>
                  </a:lnTo>
                  <a:lnTo>
                    <a:pt x="323" y="90"/>
                  </a:lnTo>
                  <a:lnTo>
                    <a:pt x="162" y="109"/>
                  </a:lnTo>
                  <a:lnTo>
                    <a:pt x="82" y="118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88;p14"/>
            <p:cNvSpPr/>
            <p:nvPr/>
          </p:nvSpPr>
          <p:spPr>
            <a:xfrm>
              <a:off x="3410100" y="1073000"/>
              <a:ext cx="36925" cy="32025"/>
            </a:xfrm>
            <a:custGeom>
              <a:avLst/>
              <a:gdLst/>
              <a:ahLst/>
              <a:cxnLst/>
              <a:rect l="l" t="t" r="r" b="b"/>
              <a:pathLst>
                <a:path w="1477" h="1281" extrusionOk="0">
                  <a:moveTo>
                    <a:pt x="320" y="1"/>
                  </a:moveTo>
                  <a:lnTo>
                    <a:pt x="0" y="713"/>
                  </a:lnTo>
                  <a:cubicBezTo>
                    <a:pt x="367" y="877"/>
                    <a:pt x="722" y="1067"/>
                    <a:pt x="1057" y="1280"/>
                  </a:cubicBezTo>
                  <a:lnTo>
                    <a:pt x="1477" y="622"/>
                  </a:lnTo>
                  <a:cubicBezTo>
                    <a:pt x="1107" y="386"/>
                    <a:pt x="719" y="180"/>
                    <a:pt x="3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14"/>
            <p:cNvSpPr/>
            <p:nvPr/>
          </p:nvSpPr>
          <p:spPr>
            <a:xfrm>
              <a:off x="3358075" y="1054325"/>
              <a:ext cx="35925" cy="27675"/>
            </a:xfrm>
            <a:custGeom>
              <a:avLst/>
              <a:gdLst/>
              <a:ahLst/>
              <a:cxnLst/>
              <a:rect l="l" t="t" r="r" b="b"/>
              <a:pathLst>
                <a:path w="1437" h="1107" extrusionOk="0">
                  <a:moveTo>
                    <a:pt x="192" y="0"/>
                  </a:moveTo>
                  <a:lnTo>
                    <a:pt x="1" y="758"/>
                  </a:lnTo>
                  <a:cubicBezTo>
                    <a:pt x="402" y="859"/>
                    <a:pt x="797" y="974"/>
                    <a:pt x="1183" y="1107"/>
                  </a:cubicBezTo>
                  <a:lnTo>
                    <a:pt x="1437" y="369"/>
                  </a:lnTo>
                  <a:cubicBezTo>
                    <a:pt x="1026" y="227"/>
                    <a:pt x="610" y="106"/>
                    <a:pt x="1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14"/>
            <p:cNvSpPr/>
            <p:nvPr/>
          </p:nvSpPr>
          <p:spPr>
            <a:xfrm>
              <a:off x="3303275" y="1042775"/>
              <a:ext cx="34875" cy="25050"/>
            </a:xfrm>
            <a:custGeom>
              <a:avLst/>
              <a:gdLst/>
              <a:ahLst/>
              <a:cxnLst/>
              <a:rect l="l" t="t" r="r" b="b"/>
              <a:pathLst>
                <a:path w="1395" h="1002" extrusionOk="0">
                  <a:moveTo>
                    <a:pt x="131" y="1"/>
                  </a:moveTo>
                  <a:lnTo>
                    <a:pt x="0" y="769"/>
                  </a:lnTo>
                  <a:cubicBezTo>
                    <a:pt x="103" y="787"/>
                    <a:pt x="207" y="806"/>
                    <a:pt x="309" y="824"/>
                  </a:cubicBezTo>
                  <a:lnTo>
                    <a:pt x="620" y="881"/>
                  </a:lnTo>
                  <a:cubicBezTo>
                    <a:pt x="827" y="919"/>
                    <a:pt x="1031" y="960"/>
                    <a:pt x="1236" y="1001"/>
                  </a:cubicBezTo>
                  <a:lnTo>
                    <a:pt x="1394" y="236"/>
                  </a:lnTo>
                  <a:cubicBezTo>
                    <a:pt x="1184" y="192"/>
                    <a:pt x="974" y="152"/>
                    <a:pt x="764" y="112"/>
                  </a:cubicBezTo>
                  <a:lnTo>
                    <a:pt x="448" y="55"/>
                  </a:lnTo>
                  <a:cubicBezTo>
                    <a:pt x="343" y="37"/>
                    <a:pt x="236" y="17"/>
                    <a:pt x="1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BLANK_1_1">
    <p:spTree>
      <p:nvGrpSpPr>
        <p:cNvPr id="1" name="Shape 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2" name="Google Shape;692;p15"/>
          <p:cNvGrpSpPr/>
          <p:nvPr/>
        </p:nvGrpSpPr>
        <p:grpSpPr>
          <a:xfrm rot="-362897">
            <a:off x="1702711" y="604016"/>
            <a:ext cx="6127485" cy="3998069"/>
            <a:chOff x="385750" y="206447"/>
            <a:chExt cx="8336049" cy="4757278"/>
          </a:xfrm>
        </p:grpSpPr>
        <p:sp>
          <p:nvSpPr>
            <p:cNvPr id="693" name="Google Shape;693;p15"/>
            <p:cNvSpPr/>
            <p:nvPr/>
          </p:nvSpPr>
          <p:spPr>
            <a:xfrm rot="-5400000">
              <a:off x="2208886" y="-1549189"/>
              <a:ext cx="4730603" cy="8295224"/>
            </a:xfrm>
            <a:custGeom>
              <a:avLst/>
              <a:gdLst/>
              <a:ahLst/>
              <a:cxnLst/>
              <a:rect l="l" t="t" r="r" b="b"/>
              <a:pathLst>
                <a:path w="57473" h="77086" extrusionOk="0">
                  <a:moveTo>
                    <a:pt x="0" y="0"/>
                  </a:moveTo>
                  <a:lnTo>
                    <a:pt x="0" y="73905"/>
                  </a:lnTo>
                  <a:cubicBezTo>
                    <a:pt x="0" y="75663"/>
                    <a:pt x="1423" y="77085"/>
                    <a:pt x="3181" y="77085"/>
                  </a:cubicBezTo>
                  <a:lnTo>
                    <a:pt x="54376" y="77085"/>
                  </a:lnTo>
                  <a:cubicBezTo>
                    <a:pt x="56105" y="77085"/>
                    <a:pt x="57472" y="75691"/>
                    <a:pt x="57472" y="73989"/>
                  </a:cubicBezTo>
                  <a:lnTo>
                    <a:pt x="57472" y="0"/>
                  </a:lnTo>
                  <a:lnTo>
                    <a:pt x="54850" y="0"/>
                  </a:lnTo>
                  <a:lnTo>
                    <a:pt x="54683" y="279"/>
                  </a:lnTo>
                  <a:lnTo>
                    <a:pt x="54487" y="1284"/>
                  </a:lnTo>
                  <a:cubicBezTo>
                    <a:pt x="54571" y="1339"/>
                    <a:pt x="54738" y="1702"/>
                    <a:pt x="54738" y="1953"/>
                  </a:cubicBezTo>
                  <a:cubicBezTo>
                    <a:pt x="54738" y="2428"/>
                    <a:pt x="54336" y="2835"/>
                    <a:pt x="53851" y="2835"/>
                  </a:cubicBezTo>
                  <a:cubicBezTo>
                    <a:pt x="53794" y="2835"/>
                    <a:pt x="53737" y="2830"/>
                    <a:pt x="53678" y="2818"/>
                  </a:cubicBezTo>
                  <a:cubicBezTo>
                    <a:pt x="53343" y="2734"/>
                    <a:pt x="53064" y="2455"/>
                    <a:pt x="53009" y="2121"/>
                  </a:cubicBezTo>
                  <a:cubicBezTo>
                    <a:pt x="52897" y="1563"/>
                    <a:pt x="53315" y="1088"/>
                    <a:pt x="53846" y="1088"/>
                  </a:cubicBezTo>
                  <a:cubicBezTo>
                    <a:pt x="53873" y="1088"/>
                    <a:pt x="53957" y="251"/>
                    <a:pt x="53957" y="251"/>
                  </a:cubicBezTo>
                  <a:lnTo>
                    <a:pt x="53873" y="0"/>
                  </a:lnTo>
                  <a:lnTo>
                    <a:pt x="48824" y="0"/>
                  </a:lnTo>
                  <a:lnTo>
                    <a:pt x="48768" y="1228"/>
                  </a:lnTo>
                  <a:cubicBezTo>
                    <a:pt x="49047" y="1423"/>
                    <a:pt x="49214" y="1758"/>
                    <a:pt x="49131" y="2121"/>
                  </a:cubicBezTo>
                  <a:cubicBezTo>
                    <a:pt x="49075" y="2455"/>
                    <a:pt x="48796" y="2734"/>
                    <a:pt x="48461" y="2818"/>
                  </a:cubicBezTo>
                  <a:cubicBezTo>
                    <a:pt x="48403" y="2830"/>
                    <a:pt x="48345" y="2835"/>
                    <a:pt x="48288" y="2835"/>
                  </a:cubicBezTo>
                  <a:cubicBezTo>
                    <a:pt x="47803" y="2835"/>
                    <a:pt x="47401" y="2428"/>
                    <a:pt x="47401" y="1953"/>
                  </a:cubicBezTo>
                  <a:cubicBezTo>
                    <a:pt x="47401" y="1618"/>
                    <a:pt x="47596" y="1339"/>
                    <a:pt x="47847" y="1200"/>
                  </a:cubicBezTo>
                  <a:lnTo>
                    <a:pt x="47819" y="0"/>
                  </a:lnTo>
                  <a:lnTo>
                    <a:pt x="42323" y="0"/>
                  </a:lnTo>
                  <a:lnTo>
                    <a:pt x="42519" y="1088"/>
                  </a:lnTo>
                  <a:cubicBezTo>
                    <a:pt x="42593" y="1088"/>
                    <a:pt x="42655" y="1076"/>
                    <a:pt x="42721" y="1076"/>
                  </a:cubicBezTo>
                  <a:cubicBezTo>
                    <a:pt x="42754" y="1076"/>
                    <a:pt x="42788" y="1079"/>
                    <a:pt x="42825" y="1088"/>
                  </a:cubicBezTo>
                  <a:cubicBezTo>
                    <a:pt x="43216" y="1144"/>
                    <a:pt x="43523" y="1479"/>
                    <a:pt x="43579" y="1842"/>
                  </a:cubicBezTo>
                  <a:cubicBezTo>
                    <a:pt x="43629" y="2372"/>
                    <a:pt x="43200" y="2834"/>
                    <a:pt x="42683" y="2834"/>
                  </a:cubicBezTo>
                  <a:cubicBezTo>
                    <a:pt x="42629" y="2834"/>
                    <a:pt x="42574" y="2829"/>
                    <a:pt x="42519" y="2818"/>
                  </a:cubicBezTo>
                  <a:cubicBezTo>
                    <a:pt x="42184" y="2734"/>
                    <a:pt x="41905" y="2455"/>
                    <a:pt x="41849" y="2121"/>
                  </a:cubicBezTo>
                  <a:cubicBezTo>
                    <a:pt x="41821" y="1953"/>
                    <a:pt x="41821" y="1814"/>
                    <a:pt x="41877" y="1674"/>
                  </a:cubicBezTo>
                  <a:lnTo>
                    <a:pt x="41737" y="586"/>
                  </a:lnTo>
                  <a:lnTo>
                    <a:pt x="41319" y="0"/>
                  </a:lnTo>
                  <a:lnTo>
                    <a:pt x="37831" y="0"/>
                  </a:lnTo>
                  <a:lnTo>
                    <a:pt x="37720" y="1312"/>
                  </a:lnTo>
                  <a:cubicBezTo>
                    <a:pt x="37915" y="1507"/>
                    <a:pt x="38027" y="1814"/>
                    <a:pt x="37971" y="2121"/>
                  </a:cubicBezTo>
                  <a:cubicBezTo>
                    <a:pt x="37915" y="2455"/>
                    <a:pt x="37636" y="2734"/>
                    <a:pt x="37301" y="2818"/>
                  </a:cubicBezTo>
                  <a:cubicBezTo>
                    <a:pt x="37243" y="2830"/>
                    <a:pt x="37185" y="2835"/>
                    <a:pt x="37129" y="2835"/>
                  </a:cubicBezTo>
                  <a:cubicBezTo>
                    <a:pt x="36644" y="2835"/>
                    <a:pt x="36241" y="2428"/>
                    <a:pt x="36241" y="1953"/>
                  </a:cubicBezTo>
                  <a:cubicBezTo>
                    <a:pt x="36241" y="1674"/>
                    <a:pt x="36353" y="1451"/>
                    <a:pt x="36548" y="1284"/>
                  </a:cubicBezTo>
                  <a:lnTo>
                    <a:pt x="36576" y="0"/>
                  </a:lnTo>
                  <a:lnTo>
                    <a:pt x="31805" y="0"/>
                  </a:lnTo>
                  <a:lnTo>
                    <a:pt x="31833" y="419"/>
                  </a:lnTo>
                  <a:cubicBezTo>
                    <a:pt x="31945" y="475"/>
                    <a:pt x="32168" y="1339"/>
                    <a:pt x="32252" y="1451"/>
                  </a:cubicBezTo>
                  <a:cubicBezTo>
                    <a:pt x="32363" y="1618"/>
                    <a:pt x="32419" y="1842"/>
                    <a:pt x="32391" y="2065"/>
                  </a:cubicBezTo>
                  <a:cubicBezTo>
                    <a:pt x="32363" y="2455"/>
                    <a:pt x="32028" y="2790"/>
                    <a:pt x="31638" y="2818"/>
                  </a:cubicBezTo>
                  <a:cubicBezTo>
                    <a:pt x="31606" y="2821"/>
                    <a:pt x="31574" y="2823"/>
                    <a:pt x="31543" y="2823"/>
                  </a:cubicBezTo>
                  <a:cubicBezTo>
                    <a:pt x="31056" y="2823"/>
                    <a:pt x="30661" y="2425"/>
                    <a:pt x="30661" y="1953"/>
                  </a:cubicBezTo>
                  <a:cubicBezTo>
                    <a:pt x="30661" y="1674"/>
                    <a:pt x="30801" y="1395"/>
                    <a:pt x="31024" y="1256"/>
                  </a:cubicBezTo>
                  <a:cubicBezTo>
                    <a:pt x="31080" y="1200"/>
                    <a:pt x="30829" y="475"/>
                    <a:pt x="30885" y="363"/>
                  </a:cubicBezTo>
                  <a:lnTo>
                    <a:pt x="30801" y="0"/>
                  </a:lnTo>
                  <a:lnTo>
                    <a:pt x="26783" y="0"/>
                  </a:lnTo>
                  <a:lnTo>
                    <a:pt x="26532" y="1312"/>
                  </a:lnTo>
                  <a:cubicBezTo>
                    <a:pt x="26756" y="1507"/>
                    <a:pt x="26867" y="1786"/>
                    <a:pt x="26811" y="2121"/>
                  </a:cubicBezTo>
                  <a:cubicBezTo>
                    <a:pt x="26756" y="2455"/>
                    <a:pt x="26477" y="2734"/>
                    <a:pt x="26142" y="2818"/>
                  </a:cubicBezTo>
                  <a:cubicBezTo>
                    <a:pt x="26080" y="2830"/>
                    <a:pt x="26020" y="2835"/>
                    <a:pt x="25962" y="2835"/>
                  </a:cubicBezTo>
                  <a:cubicBezTo>
                    <a:pt x="25462" y="2835"/>
                    <a:pt x="25082" y="2428"/>
                    <a:pt x="25082" y="1953"/>
                  </a:cubicBezTo>
                  <a:cubicBezTo>
                    <a:pt x="25082" y="1618"/>
                    <a:pt x="25277" y="1312"/>
                    <a:pt x="25556" y="1172"/>
                  </a:cubicBezTo>
                  <a:lnTo>
                    <a:pt x="25500" y="0"/>
                  </a:lnTo>
                  <a:lnTo>
                    <a:pt x="21315" y="0"/>
                  </a:lnTo>
                  <a:lnTo>
                    <a:pt x="20980" y="1339"/>
                  </a:lnTo>
                  <a:cubicBezTo>
                    <a:pt x="21176" y="1535"/>
                    <a:pt x="21287" y="1814"/>
                    <a:pt x="21232" y="2121"/>
                  </a:cubicBezTo>
                  <a:cubicBezTo>
                    <a:pt x="21176" y="2455"/>
                    <a:pt x="20897" y="2734"/>
                    <a:pt x="20562" y="2818"/>
                  </a:cubicBezTo>
                  <a:cubicBezTo>
                    <a:pt x="20501" y="2830"/>
                    <a:pt x="20441" y="2835"/>
                    <a:pt x="20382" y="2835"/>
                  </a:cubicBezTo>
                  <a:cubicBezTo>
                    <a:pt x="19882" y="2835"/>
                    <a:pt x="19502" y="2428"/>
                    <a:pt x="19502" y="1953"/>
                  </a:cubicBezTo>
                  <a:cubicBezTo>
                    <a:pt x="19502" y="1646"/>
                    <a:pt x="19669" y="1339"/>
                    <a:pt x="19920" y="1200"/>
                  </a:cubicBezTo>
                  <a:lnTo>
                    <a:pt x="20395" y="0"/>
                  </a:lnTo>
                  <a:lnTo>
                    <a:pt x="15512" y="0"/>
                  </a:lnTo>
                  <a:lnTo>
                    <a:pt x="15373" y="1312"/>
                  </a:lnTo>
                  <a:cubicBezTo>
                    <a:pt x="15596" y="1507"/>
                    <a:pt x="15708" y="1786"/>
                    <a:pt x="15652" y="2121"/>
                  </a:cubicBezTo>
                  <a:cubicBezTo>
                    <a:pt x="15596" y="2455"/>
                    <a:pt x="15317" y="2734"/>
                    <a:pt x="14954" y="2818"/>
                  </a:cubicBezTo>
                  <a:cubicBezTo>
                    <a:pt x="14896" y="2830"/>
                    <a:pt x="14838" y="2835"/>
                    <a:pt x="14782" y="2835"/>
                  </a:cubicBezTo>
                  <a:cubicBezTo>
                    <a:pt x="14302" y="2835"/>
                    <a:pt x="13922" y="2428"/>
                    <a:pt x="13922" y="1953"/>
                  </a:cubicBezTo>
                  <a:cubicBezTo>
                    <a:pt x="13922" y="1674"/>
                    <a:pt x="14034" y="1451"/>
                    <a:pt x="14229" y="1284"/>
                  </a:cubicBezTo>
                  <a:lnTo>
                    <a:pt x="14034" y="0"/>
                  </a:lnTo>
                  <a:lnTo>
                    <a:pt x="10239" y="0"/>
                  </a:lnTo>
                  <a:lnTo>
                    <a:pt x="9765" y="1256"/>
                  </a:lnTo>
                  <a:cubicBezTo>
                    <a:pt x="9988" y="1451"/>
                    <a:pt x="10128" y="1730"/>
                    <a:pt x="10072" y="2065"/>
                  </a:cubicBezTo>
                  <a:cubicBezTo>
                    <a:pt x="10044" y="2455"/>
                    <a:pt x="9709" y="2790"/>
                    <a:pt x="9319" y="2818"/>
                  </a:cubicBezTo>
                  <a:cubicBezTo>
                    <a:pt x="9287" y="2821"/>
                    <a:pt x="9255" y="2823"/>
                    <a:pt x="9224" y="2823"/>
                  </a:cubicBezTo>
                  <a:cubicBezTo>
                    <a:pt x="8736" y="2823"/>
                    <a:pt x="8342" y="2425"/>
                    <a:pt x="8342" y="1953"/>
                  </a:cubicBezTo>
                  <a:cubicBezTo>
                    <a:pt x="8342" y="1702"/>
                    <a:pt x="8426" y="1507"/>
                    <a:pt x="8593" y="1339"/>
                  </a:cubicBezTo>
                  <a:lnTo>
                    <a:pt x="8342" y="0"/>
                  </a:lnTo>
                  <a:lnTo>
                    <a:pt x="3990" y="0"/>
                  </a:lnTo>
                  <a:lnTo>
                    <a:pt x="4157" y="1256"/>
                  </a:lnTo>
                  <a:cubicBezTo>
                    <a:pt x="4408" y="1451"/>
                    <a:pt x="4548" y="1758"/>
                    <a:pt x="4492" y="2121"/>
                  </a:cubicBezTo>
                  <a:cubicBezTo>
                    <a:pt x="4408" y="2455"/>
                    <a:pt x="4157" y="2734"/>
                    <a:pt x="3795" y="2818"/>
                  </a:cubicBezTo>
                  <a:cubicBezTo>
                    <a:pt x="3736" y="2830"/>
                    <a:pt x="3679" y="2835"/>
                    <a:pt x="3623" y="2835"/>
                  </a:cubicBezTo>
                  <a:cubicBezTo>
                    <a:pt x="3143" y="2835"/>
                    <a:pt x="2762" y="2428"/>
                    <a:pt x="2762" y="1953"/>
                  </a:cubicBezTo>
                  <a:cubicBezTo>
                    <a:pt x="2762" y="1758"/>
                    <a:pt x="2818" y="1563"/>
                    <a:pt x="2958" y="1395"/>
                  </a:cubicBezTo>
                  <a:lnTo>
                    <a:pt x="234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15"/>
            <p:cNvSpPr/>
            <p:nvPr/>
          </p:nvSpPr>
          <p:spPr>
            <a:xfrm rot="-5400000">
              <a:off x="2168061" y="-1575864"/>
              <a:ext cx="4730603" cy="8295224"/>
            </a:xfrm>
            <a:custGeom>
              <a:avLst/>
              <a:gdLst/>
              <a:ahLst/>
              <a:cxnLst/>
              <a:rect l="l" t="t" r="r" b="b"/>
              <a:pathLst>
                <a:path w="57473" h="77086" extrusionOk="0">
                  <a:moveTo>
                    <a:pt x="0" y="0"/>
                  </a:moveTo>
                  <a:lnTo>
                    <a:pt x="0" y="73905"/>
                  </a:lnTo>
                  <a:cubicBezTo>
                    <a:pt x="0" y="75663"/>
                    <a:pt x="1423" y="77085"/>
                    <a:pt x="3181" y="77085"/>
                  </a:cubicBezTo>
                  <a:lnTo>
                    <a:pt x="54376" y="77085"/>
                  </a:lnTo>
                  <a:cubicBezTo>
                    <a:pt x="56105" y="77085"/>
                    <a:pt x="57472" y="75691"/>
                    <a:pt x="57472" y="73989"/>
                  </a:cubicBezTo>
                  <a:lnTo>
                    <a:pt x="57472" y="0"/>
                  </a:lnTo>
                  <a:lnTo>
                    <a:pt x="54850" y="0"/>
                  </a:lnTo>
                  <a:lnTo>
                    <a:pt x="54683" y="279"/>
                  </a:lnTo>
                  <a:lnTo>
                    <a:pt x="54487" y="1284"/>
                  </a:lnTo>
                  <a:cubicBezTo>
                    <a:pt x="54571" y="1339"/>
                    <a:pt x="54738" y="1702"/>
                    <a:pt x="54738" y="1953"/>
                  </a:cubicBezTo>
                  <a:cubicBezTo>
                    <a:pt x="54738" y="2428"/>
                    <a:pt x="54336" y="2835"/>
                    <a:pt x="53851" y="2835"/>
                  </a:cubicBezTo>
                  <a:cubicBezTo>
                    <a:pt x="53794" y="2835"/>
                    <a:pt x="53737" y="2830"/>
                    <a:pt x="53678" y="2818"/>
                  </a:cubicBezTo>
                  <a:cubicBezTo>
                    <a:pt x="53343" y="2734"/>
                    <a:pt x="53064" y="2455"/>
                    <a:pt x="53009" y="2121"/>
                  </a:cubicBezTo>
                  <a:cubicBezTo>
                    <a:pt x="52897" y="1563"/>
                    <a:pt x="53315" y="1088"/>
                    <a:pt x="53846" y="1088"/>
                  </a:cubicBezTo>
                  <a:cubicBezTo>
                    <a:pt x="53873" y="1088"/>
                    <a:pt x="53957" y="251"/>
                    <a:pt x="53957" y="251"/>
                  </a:cubicBezTo>
                  <a:lnTo>
                    <a:pt x="53873" y="0"/>
                  </a:lnTo>
                  <a:lnTo>
                    <a:pt x="48824" y="0"/>
                  </a:lnTo>
                  <a:lnTo>
                    <a:pt x="48768" y="1228"/>
                  </a:lnTo>
                  <a:cubicBezTo>
                    <a:pt x="49047" y="1423"/>
                    <a:pt x="49214" y="1758"/>
                    <a:pt x="49131" y="2121"/>
                  </a:cubicBezTo>
                  <a:cubicBezTo>
                    <a:pt x="49075" y="2455"/>
                    <a:pt x="48796" y="2734"/>
                    <a:pt x="48461" y="2818"/>
                  </a:cubicBezTo>
                  <a:cubicBezTo>
                    <a:pt x="48403" y="2830"/>
                    <a:pt x="48345" y="2835"/>
                    <a:pt x="48288" y="2835"/>
                  </a:cubicBezTo>
                  <a:cubicBezTo>
                    <a:pt x="47803" y="2835"/>
                    <a:pt x="47401" y="2428"/>
                    <a:pt x="47401" y="1953"/>
                  </a:cubicBezTo>
                  <a:cubicBezTo>
                    <a:pt x="47401" y="1618"/>
                    <a:pt x="47596" y="1339"/>
                    <a:pt x="47847" y="1200"/>
                  </a:cubicBezTo>
                  <a:lnTo>
                    <a:pt x="47819" y="0"/>
                  </a:lnTo>
                  <a:lnTo>
                    <a:pt x="42323" y="0"/>
                  </a:lnTo>
                  <a:lnTo>
                    <a:pt x="42519" y="1088"/>
                  </a:lnTo>
                  <a:cubicBezTo>
                    <a:pt x="42593" y="1088"/>
                    <a:pt x="42655" y="1076"/>
                    <a:pt x="42721" y="1076"/>
                  </a:cubicBezTo>
                  <a:cubicBezTo>
                    <a:pt x="42754" y="1076"/>
                    <a:pt x="42788" y="1079"/>
                    <a:pt x="42825" y="1088"/>
                  </a:cubicBezTo>
                  <a:cubicBezTo>
                    <a:pt x="43216" y="1144"/>
                    <a:pt x="43523" y="1479"/>
                    <a:pt x="43579" y="1842"/>
                  </a:cubicBezTo>
                  <a:cubicBezTo>
                    <a:pt x="43629" y="2372"/>
                    <a:pt x="43200" y="2834"/>
                    <a:pt x="42683" y="2834"/>
                  </a:cubicBezTo>
                  <a:cubicBezTo>
                    <a:pt x="42629" y="2834"/>
                    <a:pt x="42574" y="2829"/>
                    <a:pt x="42519" y="2818"/>
                  </a:cubicBezTo>
                  <a:cubicBezTo>
                    <a:pt x="42184" y="2734"/>
                    <a:pt x="41905" y="2455"/>
                    <a:pt x="41849" y="2121"/>
                  </a:cubicBezTo>
                  <a:cubicBezTo>
                    <a:pt x="41821" y="1953"/>
                    <a:pt x="41821" y="1814"/>
                    <a:pt x="41877" y="1674"/>
                  </a:cubicBezTo>
                  <a:lnTo>
                    <a:pt x="41737" y="586"/>
                  </a:lnTo>
                  <a:lnTo>
                    <a:pt x="41319" y="0"/>
                  </a:lnTo>
                  <a:lnTo>
                    <a:pt x="37831" y="0"/>
                  </a:lnTo>
                  <a:lnTo>
                    <a:pt x="37720" y="1312"/>
                  </a:lnTo>
                  <a:cubicBezTo>
                    <a:pt x="37915" y="1507"/>
                    <a:pt x="38027" y="1814"/>
                    <a:pt x="37971" y="2121"/>
                  </a:cubicBezTo>
                  <a:cubicBezTo>
                    <a:pt x="37915" y="2455"/>
                    <a:pt x="37636" y="2734"/>
                    <a:pt x="37301" y="2818"/>
                  </a:cubicBezTo>
                  <a:cubicBezTo>
                    <a:pt x="37243" y="2830"/>
                    <a:pt x="37185" y="2835"/>
                    <a:pt x="37129" y="2835"/>
                  </a:cubicBezTo>
                  <a:cubicBezTo>
                    <a:pt x="36644" y="2835"/>
                    <a:pt x="36241" y="2428"/>
                    <a:pt x="36241" y="1953"/>
                  </a:cubicBezTo>
                  <a:cubicBezTo>
                    <a:pt x="36241" y="1674"/>
                    <a:pt x="36353" y="1451"/>
                    <a:pt x="36548" y="1284"/>
                  </a:cubicBezTo>
                  <a:lnTo>
                    <a:pt x="36576" y="0"/>
                  </a:lnTo>
                  <a:lnTo>
                    <a:pt x="31805" y="0"/>
                  </a:lnTo>
                  <a:lnTo>
                    <a:pt x="31833" y="419"/>
                  </a:lnTo>
                  <a:cubicBezTo>
                    <a:pt x="31945" y="475"/>
                    <a:pt x="32168" y="1339"/>
                    <a:pt x="32252" y="1451"/>
                  </a:cubicBezTo>
                  <a:cubicBezTo>
                    <a:pt x="32363" y="1618"/>
                    <a:pt x="32419" y="1842"/>
                    <a:pt x="32391" y="2065"/>
                  </a:cubicBezTo>
                  <a:cubicBezTo>
                    <a:pt x="32363" y="2455"/>
                    <a:pt x="32028" y="2790"/>
                    <a:pt x="31638" y="2818"/>
                  </a:cubicBezTo>
                  <a:cubicBezTo>
                    <a:pt x="31606" y="2821"/>
                    <a:pt x="31574" y="2823"/>
                    <a:pt x="31543" y="2823"/>
                  </a:cubicBezTo>
                  <a:cubicBezTo>
                    <a:pt x="31056" y="2823"/>
                    <a:pt x="30661" y="2425"/>
                    <a:pt x="30661" y="1953"/>
                  </a:cubicBezTo>
                  <a:cubicBezTo>
                    <a:pt x="30661" y="1674"/>
                    <a:pt x="30801" y="1395"/>
                    <a:pt x="31024" y="1256"/>
                  </a:cubicBezTo>
                  <a:cubicBezTo>
                    <a:pt x="31080" y="1200"/>
                    <a:pt x="30829" y="475"/>
                    <a:pt x="30885" y="363"/>
                  </a:cubicBezTo>
                  <a:lnTo>
                    <a:pt x="30801" y="0"/>
                  </a:lnTo>
                  <a:lnTo>
                    <a:pt x="26783" y="0"/>
                  </a:lnTo>
                  <a:lnTo>
                    <a:pt x="26532" y="1312"/>
                  </a:lnTo>
                  <a:cubicBezTo>
                    <a:pt x="26756" y="1507"/>
                    <a:pt x="26867" y="1786"/>
                    <a:pt x="26811" y="2121"/>
                  </a:cubicBezTo>
                  <a:cubicBezTo>
                    <a:pt x="26756" y="2455"/>
                    <a:pt x="26477" y="2734"/>
                    <a:pt x="26142" y="2818"/>
                  </a:cubicBezTo>
                  <a:cubicBezTo>
                    <a:pt x="26080" y="2830"/>
                    <a:pt x="26020" y="2835"/>
                    <a:pt x="25962" y="2835"/>
                  </a:cubicBezTo>
                  <a:cubicBezTo>
                    <a:pt x="25462" y="2835"/>
                    <a:pt x="25082" y="2428"/>
                    <a:pt x="25082" y="1953"/>
                  </a:cubicBezTo>
                  <a:cubicBezTo>
                    <a:pt x="25082" y="1618"/>
                    <a:pt x="25277" y="1312"/>
                    <a:pt x="25556" y="1172"/>
                  </a:cubicBezTo>
                  <a:lnTo>
                    <a:pt x="25500" y="0"/>
                  </a:lnTo>
                  <a:lnTo>
                    <a:pt x="21315" y="0"/>
                  </a:lnTo>
                  <a:lnTo>
                    <a:pt x="20980" y="1339"/>
                  </a:lnTo>
                  <a:cubicBezTo>
                    <a:pt x="21176" y="1535"/>
                    <a:pt x="21287" y="1814"/>
                    <a:pt x="21232" y="2121"/>
                  </a:cubicBezTo>
                  <a:cubicBezTo>
                    <a:pt x="21176" y="2455"/>
                    <a:pt x="20897" y="2734"/>
                    <a:pt x="20562" y="2818"/>
                  </a:cubicBezTo>
                  <a:cubicBezTo>
                    <a:pt x="20501" y="2830"/>
                    <a:pt x="20441" y="2835"/>
                    <a:pt x="20382" y="2835"/>
                  </a:cubicBezTo>
                  <a:cubicBezTo>
                    <a:pt x="19882" y="2835"/>
                    <a:pt x="19502" y="2428"/>
                    <a:pt x="19502" y="1953"/>
                  </a:cubicBezTo>
                  <a:cubicBezTo>
                    <a:pt x="19502" y="1646"/>
                    <a:pt x="19669" y="1339"/>
                    <a:pt x="19920" y="1200"/>
                  </a:cubicBezTo>
                  <a:lnTo>
                    <a:pt x="20395" y="0"/>
                  </a:lnTo>
                  <a:lnTo>
                    <a:pt x="15512" y="0"/>
                  </a:lnTo>
                  <a:lnTo>
                    <a:pt x="15373" y="1312"/>
                  </a:lnTo>
                  <a:cubicBezTo>
                    <a:pt x="15596" y="1507"/>
                    <a:pt x="15708" y="1786"/>
                    <a:pt x="15652" y="2121"/>
                  </a:cubicBezTo>
                  <a:cubicBezTo>
                    <a:pt x="15596" y="2455"/>
                    <a:pt x="15317" y="2734"/>
                    <a:pt x="14954" y="2818"/>
                  </a:cubicBezTo>
                  <a:cubicBezTo>
                    <a:pt x="14896" y="2830"/>
                    <a:pt x="14838" y="2835"/>
                    <a:pt x="14782" y="2835"/>
                  </a:cubicBezTo>
                  <a:cubicBezTo>
                    <a:pt x="14302" y="2835"/>
                    <a:pt x="13922" y="2428"/>
                    <a:pt x="13922" y="1953"/>
                  </a:cubicBezTo>
                  <a:cubicBezTo>
                    <a:pt x="13922" y="1674"/>
                    <a:pt x="14034" y="1451"/>
                    <a:pt x="14229" y="1284"/>
                  </a:cubicBezTo>
                  <a:lnTo>
                    <a:pt x="14034" y="0"/>
                  </a:lnTo>
                  <a:lnTo>
                    <a:pt x="10239" y="0"/>
                  </a:lnTo>
                  <a:lnTo>
                    <a:pt x="9765" y="1256"/>
                  </a:lnTo>
                  <a:cubicBezTo>
                    <a:pt x="9988" y="1451"/>
                    <a:pt x="10128" y="1730"/>
                    <a:pt x="10072" y="2065"/>
                  </a:cubicBezTo>
                  <a:cubicBezTo>
                    <a:pt x="10044" y="2455"/>
                    <a:pt x="9709" y="2790"/>
                    <a:pt x="9319" y="2818"/>
                  </a:cubicBezTo>
                  <a:cubicBezTo>
                    <a:pt x="9287" y="2821"/>
                    <a:pt x="9255" y="2823"/>
                    <a:pt x="9224" y="2823"/>
                  </a:cubicBezTo>
                  <a:cubicBezTo>
                    <a:pt x="8736" y="2823"/>
                    <a:pt x="8342" y="2425"/>
                    <a:pt x="8342" y="1953"/>
                  </a:cubicBezTo>
                  <a:cubicBezTo>
                    <a:pt x="8342" y="1702"/>
                    <a:pt x="8426" y="1507"/>
                    <a:pt x="8593" y="1339"/>
                  </a:cubicBezTo>
                  <a:lnTo>
                    <a:pt x="8342" y="0"/>
                  </a:lnTo>
                  <a:lnTo>
                    <a:pt x="3990" y="0"/>
                  </a:lnTo>
                  <a:lnTo>
                    <a:pt x="4157" y="1256"/>
                  </a:lnTo>
                  <a:cubicBezTo>
                    <a:pt x="4408" y="1451"/>
                    <a:pt x="4548" y="1758"/>
                    <a:pt x="4492" y="2121"/>
                  </a:cubicBezTo>
                  <a:cubicBezTo>
                    <a:pt x="4408" y="2455"/>
                    <a:pt x="4157" y="2734"/>
                    <a:pt x="3795" y="2818"/>
                  </a:cubicBezTo>
                  <a:cubicBezTo>
                    <a:pt x="3736" y="2830"/>
                    <a:pt x="3679" y="2835"/>
                    <a:pt x="3623" y="2835"/>
                  </a:cubicBezTo>
                  <a:cubicBezTo>
                    <a:pt x="3143" y="2835"/>
                    <a:pt x="2762" y="2428"/>
                    <a:pt x="2762" y="1953"/>
                  </a:cubicBezTo>
                  <a:cubicBezTo>
                    <a:pt x="2762" y="1758"/>
                    <a:pt x="2818" y="1563"/>
                    <a:pt x="2958" y="1395"/>
                  </a:cubicBezTo>
                  <a:lnTo>
                    <a:pt x="234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95" name="Google Shape;695;p15"/>
          <p:cNvSpPr txBox="1">
            <a:spLocks noGrp="1"/>
          </p:cNvSpPr>
          <p:nvPr>
            <p:ph type="title"/>
          </p:nvPr>
        </p:nvSpPr>
        <p:spPr>
          <a:xfrm>
            <a:off x="2605688" y="3220658"/>
            <a:ext cx="4360200" cy="53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696" name="Google Shape;696;p15"/>
          <p:cNvSpPr txBox="1">
            <a:spLocks noGrp="1"/>
          </p:cNvSpPr>
          <p:nvPr>
            <p:ph type="subTitle" idx="1"/>
          </p:nvPr>
        </p:nvSpPr>
        <p:spPr>
          <a:xfrm>
            <a:off x="1917040" y="1227466"/>
            <a:ext cx="5049000" cy="199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23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3000"/>
              <a:buNone/>
              <a:defRPr sz="3000"/>
            </a:lvl9pPr>
          </a:lstStyle>
          <a:p>
            <a:endParaRPr dirty="0"/>
          </a:p>
        </p:txBody>
      </p:sp>
      <p:grpSp>
        <p:nvGrpSpPr>
          <p:cNvPr id="697" name="Google Shape;697;p15"/>
          <p:cNvGrpSpPr/>
          <p:nvPr/>
        </p:nvGrpSpPr>
        <p:grpSpPr>
          <a:xfrm rot="9026437" flipH="1">
            <a:off x="7484709" y="3972560"/>
            <a:ext cx="1997472" cy="815908"/>
            <a:chOff x="4407125" y="893175"/>
            <a:chExt cx="1997575" cy="815950"/>
          </a:xfrm>
        </p:grpSpPr>
        <p:sp>
          <p:nvSpPr>
            <p:cNvPr id="698" name="Google Shape;698;p15"/>
            <p:cNvSpPr/>
            <p:nvPr/>
          </p:nvSpPr>
          <p:spPr>
            <a:xfrm>
              <a:off x="4407425" y="1009550"/>
              <a:ext cx="22800" cy="34100"/>
            </a:xfrm>
            <a:custGeom>
              <a:avLst/>
              <a:gdLst/>
              <a:ahLst/>
              <a:cxnLst/>
              <a:rect l="l" t="t" r="r" b="b"/>
              <a:pathLst>
                <a:path w="912" h="1364" extrusionOk="0">
                  <a:moveTo>
                    <a:pt x="781" y="0"/>
                  </a:moveTo>
                  <a:lnTo>
                    <a:pt x="1" y="44"/>
                  </a:lnTo>
                  <a:lnTo>
                    <a:pt x="5" y="127"/>
                  </a:lnTo>
                  <a:lnTo>
                    <a:pt x="10" y="211"/>
                  </a:lnTo>
                  <a:lnTo>
                    <a:pt x="22" y="375"/>
                  </a:lnTo>
                  <a:cubicBezTo>
                    <a:pt x="32" y="486"/>
                    <a:pt x="41" y="596"/>
                    <a:pt x="53" y="706"/>
                  </a:cubicBezTo>
                  <a:cubicBezTo>
                    <a:pt x="76" y="926"/>
                    <a:pt x="106" y="1144"/>
                    <a:pt x="140" y="1363"/>
                  </a:cubicBezTo>
                  <a:lnTo>
                    <a:pt x="912" y="1242"/>
                  </a:lnTo>
                  <a:cubicBezTo>
                    <a:pt x="880" y="1036"/>
                    <a:pt x="851" y="830"/>
                    <a:pt x="830" y="623"/>
                  </a:cubicBezTo>
                  <a:cubicBezTo>
                    <a:pt x="818" y="520"/>
                    <a:pt x="810" y="416"/>
                    <a:pt x="799" y="312"/>
                  </a:cubicBezTo>
                  <a:lnTo>
                    <a:pt x="788" y="155"/>
                  </a:lnTo>
                  <a:lnTo>
                    <a:pt x="783" y="77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15"/>
            <p:cNvSpPr/>
            <p:nvPr/>
          </p:nvSpPr>
          <p:spPr>
            <a:xfrm>
              <a:off x="4407125" y="950950"/>
              <a:ext cx="22300" cy="33900"/>
            </a:xfrm>
            <a:custGeom>
              <a:avLst/>
              <a:gdLst/>
              <a:ahLst/>
              <a:cxnLst/>
              <a:rect l="l" t="t" r="r" b="b"/>
              <a:pathLst>
                <a:path w="892" h="1356" extrusionOk="0">
                  <a:moveTo>
                    <a:pt x="892" y="118"/>
                  </a:moveTo>
                  <a:lnTo>
                    <a:pt x="120" y="0"/>
                  </a:lnTo>
                  <a:cubicBezTo>
                    <a:pt x="52" y="442"/>
                    <a:pt x="14" y="886"/>
                    <a:pt x="0" y="1331"/>
                  </a:cubicBezTo>
                  <a:lnTo>
                    <a:pt x="781" y="1355"/>
                  </a:lnTo>
                  <a:cubicBezTo>
                    <a:pt x="793" y="942"/>
                    <a:pt x="829" y="527"/>
                    <a:pt x="892" y="11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15"/>
            <p:cNvSpPr/>
            <p:nvPr/>
          </p:nvSpPr>
          <p:spPr>
            <a:xfrm>
              <a:off x="4415350" y="893175"/>
              <a:ext cx="28550" cy="36825"/>
            </a:xfrm>
            <a:custGeom>
              <a:avLst/>
              <a:gdLst/>
              <a:ahLst/>
              <a:cxnLst/>
              <a:rect l="l" t="t" r="r" b="b"/>
              <a:pathLst>
                <a:path w="1142" h="1473" extrusionOk="0">
                  <a:moveTo>
                    <a:pt x="1141" y="295"/>
                  </a:moveTo>
                  <a:lnTo>
                    <a:pt x="418" y="1"/>
                  </a:lnTo>
                  <a:lnTo>
                    <a:pt x="355" y="157"/>
                  </a:lnTo>
                  <a:lnTo>
                    <a:pt x="297" y="315"/>
                  </a:lnTo>
                  <a:cubicBezTo>
                    <a:pt x="288" y="341"/>
                    <a:pt x="277" y="367"/>
                    <a:pt x="268" y="395"/>
                  </a:cubicBezTo>
                  <a:lnTo>
                    <a:pt x="241" y="474"/>
                  </a:lnTo>
                  <a:cubicBezTo>
                    <a:pt x="222" y="527"/>
                    <a:pt x="204" y="579"/>
                    <a:pt x="188" y="632"/>
                  </a:cubicBezTo>
                  <a:cubicBezTo>
                    <a:pt x="153" y="739"/>
                    <a:pt x="118" y="845"/>
                    <a:pt x="89" y="954"/>
                  </a:cubicBezTo>
                  <a:cubicBezTo>
                    <a:pt x="55" y="1061"/>
                    <a:pt x="28" y="1170"/>
                    <a:pt x="0" y="1278"/>
                  </a:cubicBezTo>
                  <a:lnTo>
                    <a:pt x="756" y="1472"/>
                  </a:lnTo>
                  <a:cubicBezTo>
                    <a:pt x="783" y="1372"/>
                    <a:pt x="808" y="1271"/>
                    <a:pt x="838" y="1172"/>
                  </a:cubicBezTo>
                  <a:cubicBezTo>
                    <a:pt x="866" y="1073"/>
                    <a:pt x="898" y="975"/>
                    <a:pt x="929" y="876"/>
                  </a:cubicBezTo>
                  <a:cubicBezTo>
                    <a:pt x="945" y="827"/>
                    <a:pt x="963" y="778"/>
                    <a:pt x="979" y="729"/>
                  </a:cubicBezTo>
                  <a:lnTo>
                    <a:pt x="1003" y="656"/>
                  </a:lnTo>
                  <a:cubicBezTo>
                    <a:pt x="1012" y="631"/>
                    <a:pt x="1022" y="608"/>
                    <a:pt x="1031" y="583"/>
                  </a:cubicBezTo>
                  <a:lnTo>
                    <a:pt x="1084" y="437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15"/>
            <p:cNvSpPr/>
            <p:nvPr/>
          </p:nvSpPr>
          <p:spPr>
            <a:xfrm>
              <a:off x="4458700" y="1169700"/>
              <a:ext cx="33225" cy="37575"/>
            </a:xfrm>
            <a:custGeom>
              <a:avLst/>
              <a:gdLst/>
              <a:ahLst/>
              <a:cxnLst/>
              <a:rect l="l" t="t" r="r" b="b"/>
              <a:pathLst>
                <a:path w="1329" h="1503" extrusionOk="0">
                  <a:moveTo>
                    <a:pt x="686" y="1"/>
                  </a:moveTo>
                  <a:lnTo>
                    <a:pt x="1" y="377"/>
                  </a:lnTo>
                  <a:cubicBezTo>
                    <a:pt x="105" y="568"/>
                    <a:pt x="215" y="758"/>
                    <a:pt x="327" y="945"/>
                  </a:cubicBezTo>
                  <a:cubicBezTo>
                    <a:pt x="438" y="1133"/>
                    <a:pt x="553" y="1319"/>
                    <a:pt x="671" y="1502"/>
                  </a:cubicBezTo>
                  <a:lnTo>
                    <a:pt x="1328" y="1080"/>
                  </a:lnTo>
                  <a:cubicBezTo>
                    <a:pt x="1215" y="906"/>
                    <a:pt x="1105" y="725"/>
                    <a:pt x="998" y="546"/>
                  </a:cubicBezTo>
                  <a:cubicBezTo>
                    <a:pt x="892" y="366"/>
                    <a:pt x="786" y="185"/>
                    <a:pt x="6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15"/>
            <p:cNvSpPr/>
            <p:nvPr/>
          </p:nvSpPr>
          <p:spPr>
            <a:xfrm>
              <a:off x="4433700" y="1118800"/>
              <a:ext cx="30750" cy="37275"/>
            </a:xfrm>
            <a:custGeom>
              <a:avLst/>
              <a:gdLst/>
              <a:ahLst/>
              <a:cxnLst/>
              <a:rect l="l" t="t" r="r" b="b"/>
              <a:pathLst>
                <a:path w="1230" h="1491" extrusionOk="0">
                  <a:moveTo>
                    <a:pt x="726" y="0"/>
                  </a:moveTo>
                  <a:lnTo>
                    <a:pt x="0" y="286"/>
                  </a:lnTo>
                  <a:cubicBezTo>
                    <a:pt x="161" y="695"/>
                    <a:pt x="338" y="1095"/>
                    <a:pt x="526" y="1490"/>
                  </a:cubicBezTo>
                  <a:lnTo>
                    <a:pt x="1230" y="1152"/>
                  </a:lnTo>
                  <a:cubicBezTo>
                    <a:pt x="1048" y="773"/>
                    <a:pt x="879" y="388"/>
                    <a:pt x="7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15"/>
            <p:cNvSpPr/>
            <p:nvPr/>
          </p:nvSpPr>
          <p:spPr>
            <a:xfrm>
              <a:off x="4416100" y="1065325"/>
              <a:ext cx="27475" cy="36225"/>
            </a:xfrm>
            <a:custGeom>
              <a:avLst/>
              <a:gdLst/>
              <a:ahLst/>
              <a:cxnLst/>
              <a:rect l="l" t="t" r="r" b="b"/>
              <a:pathLst>
                <a:path w="1099" h="1449" extrusionOk="0">
                  <a:moveTo>
                    <a:pt x="761" y="0"/>
                  </a:moveTo>
                  <a:lnTo>
                    <a:pt x="0" y="179"/>
                  </a:lnTo>
                  <a:cubicBezTo>
                    <a:pt x="12" y="232"/>
                    <a:pt x="24" y="285"/>
                    <a:pt x="39" y="339"/>
                  </a:cubicBezTo>
                  <a:cubicBezTo>
                    <a:pt x="53" y="392"/>
                    <a:pt x="65" y="445"/>
                    <a:pt x="80" y="499"/>
                  </a:cubicBezTo>
                  <a:cubicBezTo>
                    <a:pt x="108" y="605"/>
                    <a:pt x="136" y="713"/>
                    <a:pt x="165" y="818"/>
                  </a:cubicBezTo>
                  <a:cubicBezTo>
                    <a:pt x="194" y="923"/>
                    <a:pt x="226" y="1028"/>
                    <a:pt x="258" y="1134"/>
                  </a:cubicBezTo>
                  <a:cubicBezTo>
                    <a:pt x="273" y="1186"/>
                    <a:pt x="290" y="1240"/>
                    <a:pt x="306" y="1292"/>
                  </a:cubicBezTo>
                  <a:cubicBezTo>
                    <a:pt x="323" y="1344"/>
                    <a:pt x="339" y="1397"/>
                    <a:pt x="356" y="1449"/>
                  </a:cubicBezTo>
                  <a:lnTo>
                    <a:pt x="1099" y="1208"/>
                  </a:lnTo>
                  <a:cubicBezTo>
                    <a:pt x="1081" y="1158"/>
                    <a:pt x="1066" y="1109"/>
                    <a:pt x="1052" y="1058"/>
                  </a:cubicBezTo>
                  <a:cubicBezTo>
                    <a:pt x="1036" y="1009"/>
                    <a:pt x="1021" y="958"/>
                    <a:pt x="1005" y="908"/>
                  </a:cubicBezTo>
                  <a:cubicBezTo>
                    <a:pt x="975" y="808"/>
                    <a:pt x="945" y="709"/>
                    <a:pt x="918" y="609"/>
                  </a:cubicBezTo>
                  <a:cubicBezTo>
                    <a:pt x="889" y="508"/>
                    <a:pt x="863" y="407"/>
                    <a:pt x="836" y="307"/>
                  </a:cubicBezTo>
                  <a:cubicBezTo>
                    <a:pt x="823" y="256"/>
                    <a:pt x="811" y="205"/>
                    <a:pt x="798" y="154"/>
                  </a:cubicBezTo>
                  <a:cubicBezTo>
                    <a:pt x="783" y="101"/>
                    <a:pt x="771" y="53"/>
                    <a:pt x="7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15"/>
            <p:cNvSpPr/>
            <p:nvPr/>
          </p:nvSpPr>
          <p:spPr>
            <a:xfrm>
              <a:off x="4568000" y="1301800"/>
              <a:ext cx="37025" cy="35800"/>
            </a:xfrm>
            <a:custGeom>
              <a:avLst/>
              <a:gdLst/>
              <a:ahLst/>
              <a:cxnLst/>
              <a:rect l="l" t="t" r="r" b="b"/>
              <a:pathLst>
                <a:path w="1481" h="1432" extrusionOk="0">
                  <a:moveTo>
                    <a:pt x="529" y="1"/>
                  </a:moveTo>
                  <a:lnTo>
                    <a:pt x="1" y="575"/>
                  </a:lnTo>
                  <a:lnTo>
                    <a:pt x="243" y="794"/>
                  </a:lnTo>
                  <a:lnTo>
                    <a:pt x="487" y="1010"/>
                  </a:lnTo>
                  <a:lnTo>
                    <a:pt x="610" y="1117"/>
                  </a:lnTo>
                  <a:lnTo>
                    <a:pt x="735" y="1223"/>
                  </a:lnTo>
                  <a:lnTo>
                    <a:pt x="985" y="1431"/>
                  </a:lnTo>
                  <a:lnTo>
                    <a:pt x="1481" y="829"/>
                  </a:lnTo>
                  <a:lnTo>
                    <a:pt x="1240" y="626"/>
                  </a:lnTo>
                  <a:lnTo>
                    <a:pt x="1118" y="524"/>
                  </a:lnTo>
                  <a:lnTo>
                    <a:pt x="1001" y="421"/>
                  </a:lnTo>
                  <a:lnTo>
                    <a:pt x="762" y="213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15"/>
            <p:cNvSpPr/>
            <p:nvPr/>
          </p:nvSpPr>
          <p:spPr>
            <a:xfrm>
              <a:off x="4527000" y="1261525"/>
              <a:ext cx="36225" cy="36725"/>
            </a:xfrm>
            <a:custGeom>
              <a:avLst/>
              <a:gdLst/>
              <a:ahLst/>
              <a:cxnLst/>
              <a:rect l="l" t="t" r="r" b="b"/>
              <a:pathLst>
                <a:path w="1449" h="1469" extrusionOk="0">
                  <a:moveTo>
                    <a:pt x="583" y="0"/>
                  </a:moveTo>
                  <a:lnTo>
                    <a:pt x="0" y="520"/>
                  </a:lnTo>
                  <a:cubicBezTo>
                    <a:pt x="71" y="602"/>
                    <a:pt x="146" y="681"/>
                    <a:pt x="219" y="762"/>
                  </a:cubicBezTo>
                  <a:cubicBezTo>
                    <a:pt x="293" y="841"/>
                    <a:pt x="365" y="922"/>
                    <a:pt x="439" y="1002"/>
                  </a:cubicBezTo>
                  <a:lnTo>
                    <a:pt x="666" y="1237"/>
                  </a:lnTo>
                  <a:lnTo>
                    <a:pt x="779" y="1354"/>
                  </a:lnTo>
                  <a:lnTo>
                    <a:pt x="895" y="1468"/>
                  </a:lnTo>
                  <a:lnTo>
                    <a:pt x="1448" y="916"/>
                  </a:lnTo>
                  <a:lnTo>
                    <a:pt x="1336" y="805"/>
                  </a:lnTo>
                  <a:lnTo>
                    <a:pt x="1227" y="691"/>
                  </a:lnTo>
                  <a:lnTo>
                    <a:pt x="1008" y="463"/>
                  </a:lnTo>
                  <a:cubicBezTo>
                    <a:pt x="937" y="387"/>
                    <a:pt x="865" y="309"/>
                    <a:pt x="794" y="232"/>
                  </a:cubicBezTo>
                  <a:cubicBezTo>
                    <a:pt x="724" y="156"/>
                    <a:pt x="652" y="80"/>
                    <a:pt x="5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15"/>
            <p:cNvSpPr/>
            <p:nvPr/>
          </p:nvSpPr>
          <p:spPr>
            <a:xfrm>
              <a:off x="4490375" y="1217700"/>
              <a:ext cx="35075" cy="37300"/>
            </a:xfrm>
            <a:custGeom>
              <a:avLst/>
              <a:gdLst/>
              <a:ahLst/>
              <a:cxnLst/>
              <a:rect l="l" t="t" r="r" b="b"/>
              <a:pathLst>
                <a:path w="1403" h="1492" extrusionOk="0">
                  <a:moveTo>
                    <a:pt x="634" y="1"/>
                  </a:moveTo>
                  <a:lnTo>
                    <a:pt x="0" y="457"/>
                  </a:lnTo>
                  <a:cubicBezTo>
                    <a:pt x="128" y="634"/>
                    <a:pt x="259" y="810"/>
                    <a:pt x="393" y="980"/>
                  </a:cubicBezTo>
                  <a:lnTo>
                    <a:pt x="493" y="1110"/>
                  </a:lnTo>
                  <a:cubicBezTo>
                    <a:pt x="526" y="1152"/>
                    <a:pt x="559" y="1195"/>
                    <a:pt x="592" y="1238"/>
                  </a:cubicBezTo>
                  <a:lnTo>
                    <a:pt x="797" y="1492"/>
                  </a:lnTo>
                  <a:lnTo>
                    <a:pt x="1403" y="998"/>
                  </a:lnTo>
                  <a:lnTo>
                    <a:pt x="1205" y="752"/>
                  </a:lnTo>
                  <a:cubicBezTo>
                    <a:pt x="1170" y="712"/>
                    <a:pt x="1139" y="670"/>
                    <a:pt x="1107" y="629"/>
                  </a:cubicBezTo>
                  <a:lnTo>
                    <a:pt x="1010" y="504"/>
                  </a:lnTo>
                  <a:cubicBezTo>
                    <a:pt x="882" y="337"/>
                    <a:pt x="755" y="170"/>
                    <a:pt x="6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15"/>
            <p:cNvSpPr/>
            <p:nvPr/>
          </p:nvSpPr>
          <p:spPr>
            <a:xfrm>
              <a:off x="4713375" y="1396175"/>
              <a:ext cx="37175" cy="30700"/>
            </a:xfrm>
            <a:custGeom>
              <a:avLst/>
              <a:gdLst/>
              <a:ahLst/>
              <a:cxnLst/>
              <a:rect l="l" t="t" r="r" b="b"/>
              <a:pathLst>
                <a:path w="1487" h="1228" extrusionOk="0">
                  <a:moveTo>
                    <a:pt x="330" y="0"/>
                  </a:moveTo>
                  <a:lnTo>
                    <a:pt x="0" y="708"/>
                  </a:lnTo>
                  <a:lnTo>
                    <a:pt x="297" y="845"/>
                  </a:lnTo>
                  <a:cubicBezTo>
                    <a:pt x="321" y="856"/>
                    <a:pt x="346" y="869"/>
                    <a:pt x="371" y="879"/>
                  </a:cubicBezTo>
                  <a:lnTo>
                    <a:pt x="446" y="911"/>
                  </a:lnTo>
                  <a:lnTo>
                    <a:pt x="596" y="976"/>
                  </a:lnTo>
                  <a:lnTo>
                    <a:pt x="746" y="1041"/>
                  </a:lnTo>
                  <a:lnTo>
                    <a:pt x="821" y="1074"/>
                  </a:lnTo>
                  <a:lnTo>
                    <a:pt x="897" y="1105"/>
                  </a:lnTo>
                  <a:lnTo>
                    <a:pt x="1200" y="1228"/>
                  </a:lnTo>
                  <a:lnTo>
                    <a:pt x="1487" y="501"/>
                  </a:lnTo>
                  <a:lnTo>
                    <a:pt x="1195" y="382"/>
                  </a:lnTo>
                  <a:lnTo>
                    <a:pt x="1122" y="353"/>
                  </a:lnTo>
                  <a:lnTo>
                    <a:pt x="1050" y="322"/>
                  </a:lnTo>
                  <a:lnTo>
                    <a:pt x="905" y="258"/>
                  </a:lnTo>
                  <a:lnTo>
                    <a:pt x="761" y="196"/>
                  </a:lnTo>
                  <a:lnTo>
                    <a:pt x="688" y="165"/>
                  </a:lnTo>
                  <a:cubicBezTo>
                    <a:pt x="663" y="154"/>
                    <a:pt x="639" y="143"/>
                    <a:pt x="616" y="13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15"/>
            <p:cNvSpPr/>
            <p:nvPr/>
          </p:nvSpPr>
          <p:spPr>
            <a:xfrm>
              <a:off x="4661725" y="1369625"/>
              <a:ext cx="37525" cy="32800"/>
            </a:xfrm>
            <a:custGeom>
              <a:avLst/>
              <a:gdLst/>
              <a:ahLst/>
              <a:cxnLst/>
              <a:rect l="l" t="t" r="r" b="b"/>
              <a:pathLst>
                <a:path w="1501" h="1312" extrusionOk="0">
                  <a:moveTo>
                    <a:pt x="402" y="0"/>
                  </a:moveTo>
                  <a:lnTo>
                    <a:pt x="0" y="669"/>
                  </a:lnTo>
                  <a:lnTo>
                    <a:pt x="140" y="754"/>
                  </a:lnTo>
                  <a:cubicBezTo>
                    <a:pt x="163" y="768"/>
                    <a:pt x="187" y="781"/>
                    <a:pt x="210" y="796"/>
                  </a:cubicBezTo>
                  <a:lnTo>
                    <a:pt x="280" y="835"/>
                  </a:lnTo>
                  <a:lnTo>
                    <a:pt x="564" y="999"/>
                  </a:lnTo>
                  <a:cubicBezTo>
                    <a:pt x="610" y="1026"/>
                    <a:pt x="658" y="1052"/>
                    <a:pt x="707" y="1078"/>
                  </a:cubicBezTo>
                  <a:lnTo>
                    <a:pt x="850" y="1156"/>
                  </a:lnTo>
                  <a:lnTo>
                    <a:pt x="994" y="1234"/>
                  </a:lnTo>
                  <a:cubicBezTo>
                    <a:pt x="1017" y="1247"/>
                    <a:pt x="1041" y="1260"/>
                    <a:pt x="1064" y="1273"/>
                  </a:cubicBezTo>
                  <a:lnTo>
                    <a:pt x="1137" y="1311"/>
                  </a:lnTo>
                  <a:lnTo>
                    <a:pt x="1501" y="620"/>
                  </a:lnTo>
                  <a:lnTo>
                    <a:pt x="1431" y="583"/>
                  </a:lnTo>
                  <a:cubicBezTo>
                    <a:pt x="1407" y="571"/>
                    <a:pt x="1385" y="558"/>
                    <a:pt x="1361" y="545"/>
                  </a:cubicBezTo>
                  <a:lnTo>
                    <a:pt x="1224" y="470"/>
                  </a:lnTo>
                  <a:lnTo>
                    <a:pt x="1085" y="394"/>
                  </a:lnTo>
                  <a:cubicBezTo>
                    <a:pt x="1040" y="370"/>
                    <a:pt x="994" y="345"/>
                    <a:pt x="948" y="318"/>
                  </a:cubicBezTo>
                  <a:lnTo>
                    <a:pt x="674" y="159"/>
                  </a:lnTo>
                  <a:lnTo>
                    <a:pt x="606" y="121"/>
                  </a:lnTo>
                  <a:cubicBezTo>
                    <a:pt x="583" y="107"/>
                    <a:pt x="560" y="95"/>
                    <a:pt x="539" y="8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15"/>
            <p:cNvSpPr/>
            <p:nvPr/>
          </p:nvSpPr>
          <p:spPr>
            <a:xfrm>
              <a:off x="4613300" y="1338175"/>
              <a:ext cx="37475" cy="34450"/>
            </a:xfrm>
            <a:custGeom>
              <a:avLst/>
              <a:gdLst/>
              <a:ahLst/>
              <a:cxnLst/>
              <a:rect l="l" t="t" r="r" b="b"/>
              <a:pathLst>
                <a:path w="1499" h="1378" extrusionOk="0">
                  <a:moveTo>
                    <a:pt x="469" y="0"/>
                  </a:moveTo>
                  <a:lnTo>
                    <a:pt x="1" y="625"/>
                  </a:lnTo>
                  <a:lnTo>
                    <a:pt x="263" y="818"/>
                  </a:lnTo>
                  <a:lnTo>
                    <a:pt x="395" y="915"/>
                  </a:lnTo>
                  <a:lnTo>
                    <a:pt x="529" y="1008"/>
                  </a:lnTo>
                  <a:lnTo>
                    <a:pt x="796" y="1196"/>
                  </a:lnTo>
                  <a:cubicBezTo>
                    <a:pt x="886" y="1257"/>
                    <a:pt x="976" y="1316"/>
                    <a:pt x="1067" y="1378"/>
                  </a:cubicBezTo>
                  <a:lnTo>
                    <a:pt x="1499" y="727"/>
                  </a:lnTo>
                  <a:cubicBezTo>
                    <a:pt x="1411" y="669"/>
                    <a:pt x="1323" y="612"/>
                    <a:pt x="1237" y="551"/>
                  </a:cubicBezTo>
                  <a:lnTo>
                    <a:pt x="978" y="370"/>
                  </a:lnTo>
                  <a:lnTo>
                    <a:pt x="849" y="279"/>
                  </a:lnTo>
                  <a:lnTo>
                    <a:pt x="721" y="186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15"/>
            <p:cNvSpPr/>
            <p:nvPr/>
          </p:nvSpPr>
          <p:spPr>
            <a:xfrm>
              <a:off x="4882450" y="1441075"/>
              <a:ext cx="33275" cy="21425"/>
            </a:xfrm>
            <a:custGeom>
              <a:avLst/>
              <a:gdLst/>
              <a:ahLst/>
              <a:cxnLst/>
              <a:rect l="l" t="t" r="r" b="b"/>
              <a:pathLst>
                <a:path w="1331" h="857" extrusionOk="0">
                  <a:moveTo>
                    <a:pt x="75" y="0"/>
                  </a:moveTo>
                  <a:lnTo>
                    <a:pt x="1" y="777"/>
                  </a:lnTo>
                  <a:lnTo>
                    <a:pt x="328" y="804"/>
                  </a:lnTo>
                  <a:cubicBezTo>
                    <a:pt x="382" y="808"/>
                    <a:pt x="437" y="813"/>
                    <a:pt x="490" y="818"/>
                  </a:cubicBezTo>
                  <a:lnTo>
                    <a:pt x="654" y="826"/>
                  </a:lnTo>
                  <a:lnTo>
                    <a:pt x="980" y="846"/>
                  </a:lnTo>
                  <a:lnTo>
                    <a:pt x="1307" y="856"/>
                  </a:lnTo>
                  <a:lnTo>
                    <a:pt x="1330" y="75"/>
                  </a:lnTo>
                  <a:lnTo>
                    <a:pt x="1016" y="65"/>
                  </a:lnTo>
                  <a:lnTo>
                    <a:pt x="702" y="47"/>
                  </a:lnTo>
                  <a:lnTo>
                    <a:pt x="544" y="38"/>
                  </a:lnTo>
                  <a:cubicBezTo>
                    <a:pt x="492" y="34"/>
                    <a:pt x="440" y="28"/>
                    <a:pt x="388" y="2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15"/>
            <p:cNvSpPr/>
            <p:nvPr/>
          </p:nvSpPr>
          <p:spPr>
            <a:xfrm>
              <a:off x="4824425" y="1432375"/>
              <a:ext cx="35125" cy="25025"/>
            </a:xfrm>
            <a:custGeom>
              <a:avLst/>
              <a:gdLst/>
              <a:ahLst/>
              <a:cxnLst/>
              <a:rect l="l" t="t" r="r" b="b"/>
              <a:pathLst>
                <a:path w="1405" h="1001" extrusionOk="0">
                  <a:moveTo>
                    <a:pt x="166" y="1"/>
                  </a:moveTo>
                  <a:lnTo>
                    <a:pt x="1" y="764"/>
                  </a:lnTo>
                  <a:cubicBezTo>
                    <a:pt x="427" y="858"/>
                    <a:pt x="859" y="932"/>
                    <a:pt x="1290" y="1000"/>
                  </a:cubicBezTo>
                  <a:lnTo>
                    <a:pt x="1404" y="228"/>
                  </a:lnTo>
                  <a:cubicBezTo>
                    <a:pt x="990" y="163"/>
                    <a:pt x="577" y="93"/>
                    <a:pt x="1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15"/>
            <p:cNvSpPr/>
            <p:nvPr/>
          </p:nvSpPr>
          <p:spPr>
            <a:xfrm>
              <a:off x="4768075" y="1417375"/>
              <a:ext cx="36450" cy="28050"/>
            </a:xfrm>
            <a:custGeom>
              <a:avLst/>
              <a:gdLst/>
              <a:ahLst/>
              <a:cxnLst/>
              <a:rect l="l" t="t" r="r" b="b"/>
              <a:pathLst>
                <a:path w="1458" h="1122" extrusionOk="0">
                  <a:moveTo>
                    <a:pt x="252" y="1"/>
                  </a:moveTo>
                  <a:lnTo>
                    <a:pt x="1" y="740"/>
                  </a:lnTo>
                  <a:cubicBezTo>
                    <a:pt x="52" y="758"/>
                    <a:pt x="104" y="775"/>
                    <a:pt x="156" y="792"/>
                  </a:cubicBezTo>
                  <a:lnTo>
                    <a:pt x="312" y="843"/>
                  </a:lnTo>
                  <a:lnTo>
                    <a:pt x="468" y="893"/>
                  </a:lnTo>
                  <a:lnTo>
                    <a:pt x="546" y="918"/>
                  </a:lnTo>
                  <a:lnTo>
                    <a:pt x="624" y="942"/>
                  </a:lnTo>
                  <a:cubicBezTo>
                    <a:pt x="834" y="1002"/>
                    <a:pt x="1042" y="1067"/>
                    <a:pt x="1253" y="1121"/>
                  </a:cubicBezTo>
                  <a:lnTo>
                    <a:pt x="1457" y="367"/>
                  </a:lnTo>
                  <a:cubicBezTo>
                    <a:pt x="1254" y="315"/>
                    <a:pt x="1053" y="253"/>
                    <a:pt x="852" y="194"/>
                  </a:cubicBezTo>
                  <a:lnTo>
                    <a:pt x="776" y="173"/>
                  </a:lnTo>
                  <a:lnTo>
                    <a:pt x="701" y="148"/>
                  </a:lnTo>
                  <a:lnTo>
                    <a:pt x="551" y="100"/>
                  </a:lnTo>
                  <a:lnTo>
                    <a:pt x="402" y="52"/>
                  </a:lnTo>
                  <a:cubicBezTo>
                    <a:pt x="353" y="34"/>
                    <a:pt x="302" y="18"/>
                    <a:pt x="2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15"/>
            <p:cNvSpPr/>
            <p:nvPr/>
          </p:nvSpPr>
          <p:spPr>
            <a:xfrm>
              <a:off x="5052400" y="1418500"/>
              <a:ext cx="36350" cy="27925"/>
            </a:xfrm>
            <a:custGeom>
              <a:avLst/>
              <a:gdLst/>
              <a:ahLst/>
              <a:cxnLst/>
              <a:rect l="l" t="t" r="r" b="b"/>
              <a:pathLst>
                <a:path w="1454" h="1117" extrusionOk="0">
                  <a:moveTo>
                    <a:pt x="1" y="362"/>
                  </a:moveTo>
                  <a:lnTo>
                    <a:pt x="199" y="1117"/>
                  </a:lnTo>
                  <a:cubicBezTo>
                    <a:pt x="252" y="1103"/>
                    <a:pt x="304" y="1088"/>
                    <a:pt x="356" y="1074"/>
                  </a:cubicBezTo>
                  <a:lnTo>
                    <a:pt x="513" y="1029"/>
                  </a:lnTo>
                  <a:lnTo>
                    <a:pt x="670" y="985"/>
                  </a:lnTo>
                  <a:cubicBezTo>
                    <a:pt x="696" y="977"/>
                    <a:pt x="722" y="971"/>
                    <a:pt x="750" y="963"/>
                  </a:cubicBezTo>
                  <a:lnTo>
                    <a:pt x="829" y="940"/>
                  </a:lnTo>
                  <a:lnTo>
                    <a:pt x="1142" y="843"/>
                  </a:lnTo>
                  <a:lnTo>
                    <a:pt x="1220" y="820"/>
                  </a:lnTo>
                  <a:lnTo>
                    <a:pt x="1298" y="794"/>
                  </a:lnTo>
                  <a:lnTo>
                    <a:pt x="1453" y="742"/>
                  </a:lnTo>
                  <a:lnTo>
                    <a:pt x="1204" y="1"/>
                  </a:lnTo>
                  <a:lnTo>
                    <a:pt x="1054" y="51"/>
                  </a:lnTo>
                  <a:lnTo>
                    <a:pt x="981" y="76"/>
                  </a:lnTo>
                  <a:lnTo>
                    <a:pt x="905" y="98"/>
                  </a:lnTo>
                  <a:lnTo>
                    <a:pt x="605" y="191"/>
                  </a:lnTo>
                  <a:lnTo>
                    <a:pt x="529" y="215"/>
                  </a:lnTo>
                  <a:cubicBezTo>
                    <a:pt x="504" y="222"/>
                    <a:pt x="478" y="229"/>
                    <a:pt x="454" y="237"/>
                  </a:cubicBezTo>
                  <a:lnTo>
                    <a:pt x="303" y="279"/>
                  </a:lnTo>
                  <a:lnTo>
                    <a:pt x="152" y="320"/>
                  </a:lnTo>
                  <a:cubicBezTo>
                    <a:pt x="102" y="335"/>
                    <a:pt x="51" y="350"/>
                    <a:pt x="1" y="3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15"/>
            <p:cNvSpPr/>
            <p:nvPr/>
          </p:nvSpPr>
          <p:spPr>
            <a:xfrm>
              <a:off x="4997100" y="1433175"/>
              <a:ext cx="34950" cy="24725"/>
            </a:xfrm>
            <a:custGeom>
              <a:avLst/>
              <a:gdLst/>
              <a:ahLst/>
              <a:cxnLst/>
              <a:rect l="l" t="t" r="r" b="b"/>
              <a:pathLst>
                <a:path w="1398" h="989" extrusionOk="0">
                  <a:moveTo>
                    <a:pt x="0" y="216"/>
                  </a:moveTo>
                  <a:lnTo>
                    <a:pt x="107" y="989"/>
                  </a:lnTo>
                  <a:lnTo>
                    <a:pt x="432" y="942"/>
                  </a:lnTo>
                  <a:cubicBezTo>
                    <a:pt x="540" y="925"/>
                    <a:pt x="647" y="906"/>
                    <a:pt x="754" y="888"/>
                  </a:cubicBezTo>
                  <a:cubicBezTo>
                    <a:pt x="971" y="854"/>
                    <a:pt x="1184" y="808"/>
                    <a:pt x="1397" y="766"/>
                  </a:cubicBezTo>
                  <a:lnTo>
                    <a:pt x="1240" y="1"/>
                  </a:lnTo>
                  <a:cubicBezTo>
                    <a:pt x="1034" y="41"/>
                    <a:pt x="829" y="84"/>
                    <a:pt x="622" y="117"/>
                  </a:cubicBezTo>
                  <a:cubicBezTo>
                    <a:pt x="519" y="134"/>
                    <a:pt x="415" y="154"/>
                    <a:pt x="312" y="16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15"/>
            <p:cNvSpPr/>
            <p:nvPr/>
          </p:nvSpPr>
          <p:spPr>
            <a:xfrm>
              <a:off x="4941050" y="1441325"/>
              <a:ext cx="33150" cy="21300"/>
            </a:xfrm>
            <a:custGeom>
              <a:avLst/>
              <a:gdLst/>
              <a:ahLst/>
              <a:cxnLst/>
              <a:rect l="l" t="t" r="r" b="b"/>
              <a:pathLst>
                <a:path w="1326" h="852" extrusionOk="0">
                  <a:moveTo>
                    <a:pt x="0" y="70"/>
                  </a:moveTo>
                  <a:lnTo>
                    <a:pt x="19" y="851"/>
                  </a:lnTo>
                  <a:cubicBezTo>
                    <a:pt x="73" y="850"/>
                    <a:pt x="129" y="850"/>
                    <a:pt x="183" y="848"/>
                  </a:cubicBezTo>
                  <a:lnTo>
                    <a:pt x="347" y="841"/>
                  </a:lnTo>
                  <a:lnTo>
                    <a:pt x="673" y="827"/>
                  </a:lnTo>
                  <a:lnTo>
                    <a:pt x="1000" y="805"/>
                  </a:lnTo>
                  <a:lnTo>
                    <a:pt x="1162" y="793"/>
                  </a:lnTo>
                  <a:cubicBezTo>
                    <a:pt x="1218" y="789"/>
                    <a:pt x="1271" y="783"/>
                    <a:pt x="1326" y="778"/>
                  </a:cubicBezTo>
                  <a:lnTo>
                    <a:pt x="1258" y="1"/>
                  </a:lnTo>
                  <a:cubicBezTo>
                    <a:pt x="1206" y="6"/>
                    <a:pt x="1154" y="11"/>
                    <a:pt x="1102" y="15"/>
                  </a:cubicBezTo>
                  <a:lnTo>
                    <a:pt x="944" y="26"/>
                  </a:lnTo>
                  <a:lnTo>
                    <a:pt x="630" y="47"/>
                  </a:lnTo>
                  <a:lnTo>
                    <a:pt x="315" y="59"/>
                  </a:lnTo>
                  <a:lnTo>
                    <a:pt x="158" y="65"/>
                  </a:lnTo>
                  <a:cubicBezTo>
                    <a:pt x="106" y="69"/>
                    <a:pt x="53" y="69"/>
                    <a:pt x="0" y="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15"/>
            <p:cNvSpPr/>
            <p:nvPr/>
          </p:nvSpPr>
          <p:spPr>
            <a:xfrm>
              <a:off x="5204450" y="1335775"/>
              <a:ext cx="37300" cy="35350"/>
            </a:xfrm>
            <a:custGeom>
              <a:avLst/>
              <a:gdLst/>
              <a:ahLst/>
              <a:cxnLst/>
              <a:rect l="l" t="t" r="r" b="b"/>
              <a:pathLst>
                <a:path w="1492" h="1414" extrusionOk="0">
                  <a:moveTo>
                    <a:pt x="0" y="787"/>
                  </a:moveTo>
                  <a:lnTo>
                    <a:pt x="465" y="1414"/>
                  </a:lnTo>
                  <a:cubicBezTo>
                    <a:pt x="642" y="1285"/>
                    <a:pt x="815" y="1150"/>
                    <a:pt x="986" y="1012"/>
                  </a:cubicBezTo>
                  <a:cubicBezTo>
                    <a:pt x="1158" y="874"/>
                    <a:pt x="1327" y="732"/>
                    <a:pt x="1491" y="586"/>
                  </a:cubicBezTo>
                  <a:lnTo>
                    <a:pt x="976" y="1"/>
                  </a:lnTo>
                  <a:cubicBezTo>
                    <a:pt x="819" y="138"/>
                    <a:pt x="661" y="273"/>
                    <a:pt x="497" y="404"/>
                  </a:cubicBezTo>
                  <a:cubicBezTo>
                    <a:pt x="335" y="536"/>
                    <a:pt x="171" y="664"/>
                    <a:pt x="0" y="78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15"/>
            <p:cNvSpPr/>
            <p:nvPr/>
          </p:nvSpPr>
          <p:spPr>
            <a:xfrm>
              <a:off x="5157100" y="1369725"/>
              <a:ext cx="37575" cy="33225"/>
            </a:xfrm>
            <a:custGeom>
              <a:avLst/>
              <a:gdLst/>
              <a:ahLst/>
              <a:cxnLst/>
              <a:rect l="l" t="t" r="r" b="b"/>
              <a:pathLst>
                <a:path w="1503" h="1329" extrusionOk="0">
                  <a:moveTo>
                    <a:pt x="0" y="646"/>
                  </a:moveTo>
                  <a:lnTo>
                    <a:pt x="378" y="1329"/>
                  </a:lnTo>
                  <a:lnTo>
                    <a:pt x="665" y="1168"/>
                  </a:lnTo>
                  <a:lnTo>
                    <a:pt x="736" y="1127"/>
                  </a:lnTo>
                  <a:cubicBezTo>
                    <a:pt x="760" y="1114"/>
                    <a:pt x="782" y="1099"/>
                    <a:pt x="806" y="1085"/>
                  </a:cubicBezTo>
                  <a:lnTo>
                    <a:pt x="947" y="1001"/>
                  </a:lnTo>
                  <a:lnTo>
                    <a:pt x="1087" y="917"/>
                  </a:lnTo>
                  <a:cubicBezTo>
                    <a:pt x="1134" y="887"/>
                    <a:pt x="1181" y="860"/>
                    <a:pt x="1226" y="830"/>
                  </a:cubicBezTo>
                  <a:lnTo>
                    <a:pt x="1503" y="653"/>
                  </a:lnTo>
                  <a:lnTo>
                    <a:pt x="1076" y="0"/>
                  </a:lnTo>
                  <a:lnTo>
                    <a:pt x="812" y="169"/>
                  </a:lnTo>
                  <a:cubicBezTo>
                    <a:pt x="767" y="198"/>
                    <a:pt x="723" y="224"/>
                    <a:pt x="677" y="251"/>
                  </a:cubicBezTo>
                  <a:lnTo>
                    <a:pt x="543" y="331"/>
                  </a:lnTo>
                  <a:lnTo>
                    <a:pt x="410" y="413"/>
                  </a:lnTo>
                  <a:cubicBezTo>
                    <a:pt x="387" y="425"/>
                    <a:pt x="365" y="440"/>
                    <a:pt x="342" y="453"/>
                  </a:cubicBezTo>
                  <a:lnTo>
                    <a:pt x="272" y="492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15"/>
            <p:cNvSpPr/>
            <p:nvPr/>
          </p:nvSpPr>
          <p:spPr>
            <a:xfrm>
              <a:off x="5106350" y="1397150"/>
              <a:ext cx="37250" cy="30825"/>
            </a:xfrm>
            <a:custGeom>
              <a:avLst/>
              <a:gdLst/>
              <a:ahLst/>
              <a:cxnLst/>
              <a:rect l="l" t="t" r="r" b="b"/>
              <a:pathLst>
                <a:path w="1490" h="1233" extrusionOk="0">
                  <a:moveTo>
                    <a:pt x="0" y="508"/>
                  </a:moveTo>
                  <a:lnTo>
                    <a:pt x="290" y="1233"/>
                  </a:lnTo>
                  <a:cubicBezTo>
                    <a:pt x="494" y="1154"/>
                    <a:pt x="694" y="1066"/>
                    <a:pt x="895" y="980"/>
                  </a:cubicBezTo>
                  <a:lnTo>
                    <a:pt x="969" y="947"/>
                  </a:lnTo>
                  <a:lnTo>
                    <a:pt x="1044" y="914"/>
                  </a:lnTo>
                  <a:lnTo>
                    <a:pt x="1192" y="844"/>
                  </a:lnTo>
                  <a:lnTo>
                    <a:pt x="1341" y="775"/>
                  </a:lnTo>
                  <a:lnTo>
                    <a:pt x="1415" y="742"/>
                  </a:lnTo>
                  <a:cubicBezTo>
                    <a:pt x="1440" y="730"/>
                    <a:pt x="1464" y="718"/>
                    <a:pt x="1489" y="706"/>
                  </a:cubicBezTo>
                  <a:lnTo>
                    <a:pt x="1151" y="1"/>
                  </a:lnTo>
                  <a:cubicBezTo>
                    <a:pt x="1128" y="13"/>
                    <a:pt x="1104" y="25"/>
                    <a:pt x="1081" y="35"/>
                  </a:cubicBezTo>
                  <a:lnTo>
                    <a:pt x="1009" y="67"/>
                  </a:lnTo>
                  <a:lnTo>
                    <a:pt x="865" y="133"/>
                  </a:lnTo>
                  <a:lnTo>
                    <a:pt x="723" y="198"/>
                  </a:lnTo>
                  <a:lnTo>
                    <a:pt x="651" y="230"/>
                  </a:lnTo>
                  <a:lnTo>
                    <a:pt x="579" y="261"/>
                  </a:lnTo>
                  <a:cubicBezTo>
                    <a:pt x="386" y="348"/>
                    <a:pt x="196" y="432"/>
                    <a:pt x="0" y="50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15"/>
            <p:cNvSpPr/>
            <p:nvPr/>
          </p:nvSpPr>
          <p:spPr>
            <a:xfrm>
              <a:off x="5304675" y="1194875"/>
              <a:ext cx="25225" cy="35525"/>
            </a:xfrm>
            <a:custGeom>
              <a:avLst/>
              <a:gdLst/>
              <a:ahLst/>
              <a:cxnLst/>
              <a:rect l="l" t="t" r="r" b="b"/>
              <a:pathLst>
                <a:path w="1009" h="1421" extrusionOk="0">
                  <a:moveTo>
                    <a:pt x="0" y="1201"/>
                  </a:moveTo>
                  <a:lnTo>
                    <a:pt x="750" y="1421"/>
                  </a:lnTo>
                  <a:lnTo>
                    <a:pt x="797" y="1257"/>
                  </a:lnTo>
                  <a:lnTo>
                    <a:pt x="838" y="1092"/>
                  </a:lnTo>
                  <a:cubicBezTo>
                    <a:pt x="844" y="1065"/>
                    <a:pt x="853" y="1037"/>
                    <a:pt x="859" y="1008"/>
                  </a:cubicBezTo>
                  <a:lnTo>
                    <a:pt x="877" y="924"/>
                  </a:lnTo>
                  <a:lnTo>
                    <a:pt x="896" y="839"/>
                  </a:lnTo>
                  <a:cubicBezTo>
                    <a:pt x="902" y="811"/>
                    <a:pt x="908" y="784"/>
                    <a:pt x="912" y="754"/>
                  </a:cubicBezTo>
                  <a:lnTo>
                    <a:pt x="942" y="586"/>
                  </a:lnTo>
                  <a:lnTo>
                    <a:pt x="950" y="542"/>
                  </a:lnTo>
                  <a:lnTo>
                    <a:pt x="957" y="499"/>
                  </a:lnTo>
                  <a:lnTo>
                    <a:pt x="968" y="414"/>
                  </a:lnTo>
                  <a:cubicBezTo>
                    <a:pt x="986" y="300"/>
                    <a:pt x="996" y="186"/>
                    <a:pt x="1009" y="71"/>
                  </a:cubicBezTo>
                  <a:lnTo>
                    <a:pt x="230" y="1"/>
                  </a:lnTo>
                  <a:cubicBezTo>
                    <a:pt x="219" y="103"/>
                    <a:pt x="210" y="204"/>
                    <a:pt x="194" y="305"/>
                  </a:cubicBezTo>
                  <a:lnTo>
                    <a:pt x="183" y="380"/>
                  </a:lnTo>
                  <a:lnTo>
                    <a:pt x="178" y="417"/>
                  </a:lnTo>
                  <a:lnTo>
                    <a:pt x="172" y="456"/>
                  </a:lnTo>
                  <a:lnTo>
                    <a:pt x="145" y="604"/>
                  </a:lnTo>
                  <a:cubicBezTo>
                    <a:pt x="141" y="629"/>
                    <a:pt x="134" y="654"/>
                    <a:pt x="129" y="679"/>
                  </a:cubicBezTo>
                  <a:lnTo>
                    <a:pt x="114" y="753"/>
                  </a:lnTo>
                  <a:lnTo>
                    <a:pt x="98" y="827"/>
                  </a:lnTo>
                  <a:cubicBezTo>
                    <a:pt x="93" y="852"/>
                    <a:pt x="84" y="877"/>
                    <a:pt x="79" y="901"/>
                  </a:cubicBezTo>
                  <a:lnTo>
                    <a:pt x="42" y="105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15"/>
            <p:cNvSpPr/>
            <p:nvPr/>
          </p:nvSpPr>
          <p:spPr>
            <a:xfrm>
              <a:off x="5281725" y="1247800"/>
              <a:ext cx="32425" cy="37650"/>
            </a:xfrm>
            <a:custGeom>
              <a:avLst/>
              <a:gdLst/>
              <a:ahLst/>
              <a:cxnLst/>
              <a:rect l="l" t="t" r="r" b="b"/>
              <a:pathLst>
                <a:path w="1297" h="1506" extrusionOk="0">
                  <a:moveTo>
                    <a:pt x="1" y="1089"/>
                  </a:moveTo>
                  <a:lnTo>
                    <a:pt x="662" y="1506"/>
                  </a:lnTo>
                  <a:cubicBezTo>
                    <a:pt x="691" y="1459"/>
                    <a:pt x="720" y="1411"/>
                    <a:pt x="749" y="1363"/>
                  </a:cubicBezTo>
                  <a:lnTo>
                    <a:pt x="794" y="1291"/>
                  </a:lnTo>
                  <a:lnTo>
                    <a:pt x="836" y="1219"/>
                  </a:lnTo>
                  <a:cubicBezTo>
                    <a:pt x="863" y="1171"/>
                    <a:pt x="893" y="1122"/>
                    <a:pt x="919" y="1073"/>
                  </a:cubicBezTo>
                  <a:lnTo>
                    <a:pt x="1000" y="924"/>
                  </a:lnTo>
                  <a:lnTo>
                    <a:pt x="1021" y="887"/>
                  </a:lnTo>
                  <a:lnTo>
                    <a:pt x="1040" y="850"/>
                  </a:lnTo>
                  <a:lnTo>
                    <a:pt x="1079" y="775"/>
                  </a:lnTo>
                  <a:cubicBezTo>
                    <a:pt x="1105" y="724"/>
                    <a:pt x="1132" y="674"/>
                    <a:pt x="1154" y="624"/>
                  </a:cubicBezTo>
                  <a:lnTo>
                    <a:pt x="1227" y="471"/>
                  </a:lnTo>
                  <a:lnTo>
                    <a:pt x="1296" y="317"/>
                  </a:lnTo>
                  <a:lnTo>
                    <a:pt x="582" y="0"/>
                  </a:lnTo>
                  <a:lnTo>
                    <a:pt x="518" y="141"/>
                  </a:lnTo>
                  <a:lnTo>
                    <a:pt x="452" y="280"/>
                  </a:lnTo>
                  <a:cubicBezTo>
                    <a:pt x="430" y="327"/>
                    <a:pt x="406" y="372"/>
                    <a:pt x="383" y="418"/>
                  </a:cubicBezTo>
                  <a:lnTo>
                    <a:pt x="347" y="487"/>
                  </a:lnTo>
                  <a:lnTo>
                    <a:pt x="330" y="521"/>
                  </a:lnTo>
                  <a:lnTo>
                    <a:pt x="311" y="554"/>
                  </a:lnTo>
                  <a:lnTo>
                    <a:pt x="237" y="690"/>
                  </a:lnTo>
                  <a:cubicBezTo>
                    <a:pt x="212" y="735"/>
                    <a:pt x="185" y="780"/>
                    <a:pt x="160" y="824"/>
                  </a:cubicBezTo>
                  <a:lnTo>
                    <a:pt x="122" y="891"/>
                  </a:lnTo>
                  <a:lnTo>
                    <a:pt x="81" y="957"/>
                  </a:lnTo>
                  <a:cubicBezTo>
                    <a:pt x="54" y="1001"/>
                    <a:pt x="28" y="1046"/>
                    <a:pt x="1" y="108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15"/>
            <p:cNvSpPr/>
            <p:nvPr/>
          </p:nvSpPr>
          <p:spPr>
            <a:xfrm>
              <a:off x="5247150" y="1295000"/>
              <a:ext cx="35900" cy="37075"/>
            </a:xfrm>
            <a:custGeom>
              <a:avLst/>
              <a:gdLst/>
              <a:ahLst/>
              <a:cxnLst/>
              <a:rect l="l" t="t" r="r" b="b"/>
              <a:pathLst>
                <a:path w="1436" h="1483" extrusionOk="0">
                  <a:moveTo>
                    <a:pt x="0" y="938"/>
                  </a:moveTo>
                  <a:lnTo>
                    <a:pt x="559" y="1483"/>
                  </a:lnTo>
                  <a:cubicBezTo>
                    <a:pt x="713" y="1324"/>
                    <a:pt x="865" y="1163"/>
                    <a:pt x="1011" y="995"/>
                  </a:cubicBezTo>
                  <a:lnTo>
                    <a:pt x="1066" y="933"/>
                  </a:lnTo>
                  <a:cubicBezTo>
                    <a:pt x="1084" y="912"/>
                    <a:pt x="1103" y="889"/>
                    <a:pt x="1119" y="868"/>
                  </a:cubicBezTo>
                  <a:lnTo>
                    <a:pt x="1228" y="741"/>
                  </a:lnTo>
                  <a:cubicBezTo>
                    <a:pt x="1297" y="654"/>
                    <a:pt x="1368" y="570"/>
                    <a:pt x="1436" y="481"/>
                  </a:cubicBezTo>
                  <a:lnTo>
                    <a:pt x="819" y="0"/>
                  </a:lnTo>
                  <a:cubicBezTo>
                    <a:pt x="757" y="82"/>
                    <a:pt x="691" y="161"/>
                    <a:pt x="626" y="244"/>
                  </a:cubicBezTo>
                  <a:lnTo>
                    <a:pt x="526" y="362"/>
                  </a:lnTo>
                  <a:cubicBezTo>
                    <a:pt x="509" y="382"/>
                    <a:pt x="491" y="403"/>
                    <a:pt x="475" y="422"/>
                  </a:cubicBezTo>
                  <a:lnTo>
                    <a:pt x="423" y="481"/>
                  </a:lnTo>
                  <a:cubicBezTo>
                    <a:pt x="286" y="637"/>
                    <a:pt x="145" y="788"/>
                    <a:pt x="0" y="9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15"/>
            <p:cNvSpPr/>
            <p:nvPr/>
          </p:nvSpPr>
          <p:spPr>
            <a:xfrm>
              <a:off x="5239425" y="1041700"/>
              <a:ext cx="37950" cy="33350"/>
            </a:xfrm>
            <a:custGeom>
              <a:avLst/>
              <a:gdLst/>
              <a:ahLst/>
              <a:cxnLst/>
              <a:rect l="l" t="t" r="r" b="b"/>
              <a:pathLst>
                <a:path w="1518" h="1334" extrusionOk="0">
                  <a:moveTo>
                    <a:pt x="1026" y="1334"/>
                  </a:moveTo>
                  <a:lnTo>
                    <a:pt x="1518" y="728"/>
                  </a:lnTo>
                  <a:lnTo>
                    <a:pt x="1377" y="619"/>
                  </a:lnTo>
                  <a:lnTo>
                    <a:pt x="1342" y="591"/>
                  </a:lnTo>
                  <a:lnTo>
                    <a:pt x="1305" y="565"/>
                  </a:lnTo>
                  <a:lnTo>
                    <a:pt x="1233" y="514"/>
                  </a:lnTo>
                  <a:cubicBezTo>
                    <a:pt x="1138" y="444"/>
                    <a:pt x="1035" y="384"/>
                    <a:pt x="935" y="321"/>
                  </a:cubicBezTo>
                  <a:cubicBezTo>
                    <a:pt x="732" y="199"/>
                    <a:pt x="521" y="93"/>
                    <a:pt x="304" y="0"/>
                  </a:cubicBezTo>
                  <a:lnTo>
                    <a:pt x="1" y="721"/>
                  </a:lnTo>
                  <a:cubicBezTo>
                    <a:pt x="184" y="799"/>
                    <a:pt x="363" y="888"/>
                    <a:pt x="535" y="991"/>
                  </a:cubicBezTo>
                  <a:cubicBezTo>
                    <a:pt x="618" y="1044"/>
                    <a:pt x="706" y="1095"/>
                    <a:pt x="785" y="1155"/>
                  </a:cubicBezTo>
                  <a:lnTo>
                    <a:pt x="846" y="1197"/>
                  </a:lnTo>
                  <a:lnTo>
                    <a:pt x="878" y="1220"/>
                  </a:lnTo>
                  <a:lnTo>
                    <a:pt x="908" y="1243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15"/>
            <p:cNvSpPr/>
            <p:nvPr/>
          </p:nvSpPr>
          <p:spPr>
            <a:xfrm>
              <a:off x="5281750" y="1079800"/>
              <a:ext cx="33525" cy="37925"/>
            </a:xfrm>
            <a:custGeom>
              <a:avLst/>
              <a:gdLst/>
              <a:ahLst/>
              <a:cxnLst/>
              <a:rect l="l" t="t" r="r" b="b"/>
              <a:pathLst>
                <a:path w="1341" h="1517" extrusionOk="0">
                  <a:moveTo>
                    <a:pt x="632" y="1516"/>
                  </a:moveTo>
                  <a:lnTo>
                    <a:pt x="1341" y="1188"/>
                  </a:lnTo>
                  <a:cubicBezTo>
                    <a:pt x="1329" y="1162"/>
                    <a:pt x="1318" y="1135"/>
                    <a:pt x="1304" y="1109"/>
                  </a:cubicBezTo>
                  <a:lnTo>
                    <a:pt x="1266" y="1031"/>
                  </a:lnTo>
                  <a:lnTo>
                    <a:pt x="1226" y="953"/>
                  </a:lnTo>
                  <a:cubicBezTo>
                    <a:pt x="1214" y="927"/>
                    <a:pt x="1200" y="901"/>
                    <a:pt x="1187" y="876"/>
                  </a:cubicBezTo>
                  <a:lnTo>
                    <a:pt x="1101" y="724"/>
                  </a:lnTo>
                  <a:cubicBezTo>
                    <a:pt x="1095" y="712"/>
                    <a:pt x="1088" y="698"/>
                    <a:pt x="1081" y="687"/>
                  </a:cubicBezTo>
                  <a:lnTo>
                    <a:pt x="1059" y="649"/>
                  </a:lnTo>
                  <a:lnTo>
                    <a:pt x="1013" y="574"/>
                  </a:lnTo>
                  <a:lnTo>
                    <a:pt x="968" y="500"/>
                  </a:lnTo>
                  <a:cubicBezTo>
                    <a:pt x="954" y="475"/>
                    <a:pt x="935" y="452"/>
                    <a:pt x="919" y="427"/>
                  </a:cubicBezTo>
                  <a:lnTo>
                    <a:pt x="821" y="282"/>
                  </a:lnTo>
                  <a:cubicBezTo>
                    <a:pt x="753" y="188"/>
                    <a:pt x="685" y="92"/>
                    <a:pt x="611" y="0"/>
                  </a:cubicBezTo>
                  <a:lnTo>
                    <a:pt x="1" y="488"/>
                  </a:lnTo>
                  <a:cubicBezTo>
                    <a:pt x="65" y="564"/>
                    <a:pt x="122" y="647"/>
                    <a:pt x="181" y="728"/>
                  </a:cubicBezTo>
                  <a:lnTo>
                    <a:pt x="264" y="854"/>
                  </a:lnTo>
                  <a:cubicBezTo>
                    <a:pt x="279" y="875"/>
                    <a:pt x="293" y="896"/>
                    <a:pt x="306" y="918"/>
                  </a:cubicBezTo>
                  <a:lnTo>
                    <a:pt x="345" y="983"/>
                  </a:lnTo>
                  <a:lnTo>
                    <a:pt x="384" y="1048"/>
                  </a:lnTo>
                  <a:lnTo>
                    <a:pt x="404" y="1081"/>
                  </a:lnTo>
                  <a:cubicBezTo>
                    <a:pt x="410" y="1092"/>
                    <a:pt x="415" y="1103"/>
                    <a:pt x="422" y="1113"/>
                  </a:cubicBezTo>
                  <a:lnTo>
                    <a:pt x="495" y="1246"/>
                  </a:lnTo>
                  <a:cubicBezTo>
                    <a:pt x="508" y="1269"/>
                    <a:pt x="518" y="1290"/>
                    <a:pt x="531" y="1313"/>
                  </a:cubicBezTo>
                  <a:lnTo>
                    <a:pt x="564" y="1381"/>
                  </a:lnTo>
                  <a:lnTo>
                    <a:pt x="598" y="1449"/>
                  </a:lnTo>
                  <a:cubicBezTo>
                    <a:pt x="612" y="1472"/>
                    <a:pt x="621" y="1493"/>
                    <a:pt x="632" y="151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15"/>
            <p:cNvSpPr/>
            <p:nvPr/>
          </p:nvSpPr>
          <p:spPr>
            <a:xfrm>
              <a:off x="5305725" y="1135100"/>
              <a:ext cx="24525" cy="35200"/>
            </a:xfrm>
            <a:custGeom>
              <a:avLst/>
              <a:gdLst/>
              <a:ahLst/>
              <a:cxnLst/>
              <a:rect l="l" t="t" r="r" b="b"/>
              <a:pathLst>
                <a:path w="981" h="1408" extrusionOk="0">
                  <a:moveTo>
                    <a:pt x="202" y="1408"/>
                  </a:moveTo>
                  <a:lnTo>
                    <a:pt x="981" y="1356"/>
                  </a:lnTo>
                  <a:cubicBezTo>
                    <a:pt x="974" y="1241"/>
                    <a:pt x="962" y="1129"/>
                    <a:pt x="949" y="1014"/>
                  </a:cubicBezTo>
                  <a:cubicBezTo>
                    <a:pt x="943" y="957"/>
                    <a:pt x="934" y="901"/>
                    <a:pt x="927" y="843"/>
                  </a:cubicBezTo>
                  <a:lnTo>
                    <a:pt x="916" y="759"/>
                  </a:lnTo>
                  <a:lnTo>
                    <a:pt x="901" y="674"/>
                  </a:lnTo>
                  <a:cubicBezTo>
                    <a:pt x="891" y="618"/>
                    <a:pt x="882" y="561"/>
                    <a:pt x="871" y="505"/>
                  </a:cubicBezTo>
                  <a:lnTo>
                    <a:pt x="837" y="335"/>
                  </a:lnTo>
                  <a:cubicBezTo>
                    <a:pt x="826" y="280"/>
                    <a:pt x="811" y="224"/>
                    <a:pt x="797" y="168"/>
                  </a:cubicBezTo>
                  <a:lnTo>
                    <a:pt x="776" y="84"/>
                  </a:lnTo>
                  <a:lnTo>
                    <a:pt x="766" y="43"/>
                  </a:lnTo>
                  <a:lnTo>
                    <a:pt x="755" y="1"/>
                  </a:lnTo>
                  <a:lnTo>
                    <a:pt x="1" y="205"/>
                  </a:lnTo>
                  <a:lnTo>
                    <a:pt x="11" y="241"/>
                  </a:lnTo>
                  <a:lnTo>
                    <a:pt x="21" y="278"/>
                  </a:lnTo>
                  <a:lnTo>
                    <a:pt x="38" y="353"/>
                  </a:lnTo>
                  <a:cubicBezTo>
                    <a:pt x="51" y="402"/>
                    <a:pt x="63" y="452"/>
                    <a:pt x="74" y="501"/>
                  </a:cubicBezTo>
                  <a:lnTo>
                    <a:pt x="105" y="651"/>
                  </a:lnTo>
                  <a:cubicBezTo>
                    <a:pt x="114" y="700"/>
                    <a:pt x="122" y="751"/>
                    <a:pt x="131" y="802"/>
                  </a:cubicBezTo>
                  <a:lnTo>
                    <a:pt x="144" y="877"/>
                  </a:lnTo>
                  <a:lnTo>
                    <a:pt x="155" y="953"/>
                  </a:lnTo>
                  <a:cubicBezTo>
                    <a:pt x="161" y="1004"/>
                    <a:pt x="168" y="1053"/>
                    <a:pt x="174" y="1104"/>
                  </a:cubicBezTo>
                  <a:cubicBezTo>
                    <a:pt x="183" y="1205"/>
                    <a:pt x="197" y="1307"/>
                    <a:pt x="202" y="140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15"/>
            <p:cNvSpPr/>
            <p:nvPr/>
          </p:nvSpPr>
          <p:spPr>
            <a:xfrm>
              <a:off x="5074325" y="1060175"/>
              <a:ext cx="37600" cy="34500"/>
            </a:xfrm>
            <a:custGeom>
              <a:avLst/>
              <a:gdLst/>
              <a:ahLst/>
              <a:cxnLst/>
              <a:rect l="l" t="t" r="r" b="b"/>
              <a:pathLst>
                <a:path w="1504" h="1380" extrusionOk="0">
                  <a:moveTo>
                    <a:pt x="1504" y="670"/>
                  </a:moveTo>
                  <a:lnTo>
                    <a:pt x="1102" y="0"/>
                  </a:lnTo>
                  <a:cubicBezTo>
                    <a:pt x="717" y="233"/>
                    <a:pt x="348" y="491"/>
                    <a:pt x="0" y="773"/>
                  </a:cubicBezTo>
                  <a:lnTo>
                    <a:pt x="491" y="1380"/>
                  </a:lnTo>
                  <a:cubicBezTo>
                    <a:pt x="813" y="1120"/>
                    <a:pt x="1151" y="881"/>
                    <a:pt x="1504" y="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15"/>
            <p:cNvSpPr/>
            <p:nvPr/>
          </p:nvSpPr>
          <p:spPr>
            <a:xfrm>
              <a:off x="5125625" y="1036525"/>
              <a:ext cx="36975" cy="29075"/>
            </a:xfrm>
            <a:custGeom>
              <a:avLst/>
              <a:gdLst/>
              <a:ahLst/>
              <a:cxnLst/>
              <a:rect l="l" t="t" r="r" b="b"/>
              <a:pathLst>
                <a:path w="1479" h="1163" extrusionOk="0">
                  <a:moveTo>
                    <a:pt x="1478" y="758"/>
                  </a:moveTo>
                  <a:lnTo>
                    <a:pt x="1290" y="1"/>
                  </a:lnTo>
                  <a:cubicBezTo>
                    <a:pt x="844" y="111"/>
                    <a:pt x="415" y="264"/>
                    <a:pt x="1" y="450"/>
                  </a:cubicBezTo>
                  <a:lnTo>
                    <a:pt x="320" y="1163"/>
                  </a:lnTo>
                  <a:cubicBezTo>
                    <a:pt x="695" y="993"/>
                    <a:pt x="1082" y="856"/>
                    <a:pt x="1478" y="75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15"/>
            <p:cNvSpPr/>
            <p:nvPr/>
          </p:nvSpPr>
          <p:spPr>
            <a:xfrm>
              <a:off x="5184675" y="1031500"/>
              <a:ext cx="35000" cy="21425"/>
            </a:xfrm>
            <a:custGeom>
              <a:avLst/>
              <a:gdLst/>
              <a:ahLst/>
              <a:cxnLst/>
              <a:rect l="l" t="t" r="r" b="b"/>
              <a:pathLst>
                <a:path w="1400" h="857" extrusionOk="0">
                  <a:moveTo>
                    <a:pt x="1264" y="857"/>
                  </a:moveTo>
                  <a:lnTo>
                    <a:pt x="1399" y="88"/>
                  </a:lnTo>
                  <a:cubicBezTo>
                    <a:pt x="1167" y="48"/>
                    <a:pt x="933" y="22"/>
                    <a:pt x="699" y="11"/>
                  </a:cubicBezTo>
                  <a:cubicBezTo>
                    <a:pt x="464" y="1"/>
                    <a:pt x="231" y="6"/>
                    <a:pt x="0" y="24"/>
                  </a:cubicBezTo>
                  <a:lnTo>
                    <a:pt x="59" y="803"/>
                  </a:lnTo>
                  <a:cubicBezTo>
                    <a:pt x="261" y="787"/>
                    <a:pt x="463" y="783"/>
                    <a:pt x="665" y="791"/>
                  </a:cubicBezTo>
                  <a:cubicBezTo>
                    <a:pt x="866" y="802"/>
                    <a:pt x="1067" y="822"/>
                    <a:pt x="1264" y="85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15"/>
            <p:cNvSpPr/>
            <p:nvPr/>
          </p:nvSpPr>
          <p:spPr>
            <a:xfrm>
              <a:off x="4980725" y="1198000"/>
              <a:ext cx="28500" cy="36675"/>
            </a:xfrm>
            <a:custGeom>
              <a:avLst/>
              <a:gdLst/>
              <a:ahLst/>
              <a:cxnLst/>
              <a:rect l="l" t="t" r="r" b="b"/>
              <a:pathLst>
                <a:path w="1140" h="1467" extrusionOk="0">
                  <a:moveTo>
                    <a:pt x="1139" y="280"/>
                  </a:moveTo>
                  <a:lnTo>
                    <a:pt x="408" y="1"/>
                  </a:lnTo>
                  <a:cubicBezTo>
                    <a:pt x="251" y="415"/>
                    <a:pt x="115" y="837"/>
                    <a:pt x="0" y="1262"/>
                  </a:cubicBezTo>
                  <a:lnTo>
                    <a:pt x="754" y="1467"/>
                  </a:lnTo>
                  <a:cubicBezTo>
                    <a:pt x="861" y="1065"/>
                    <a:pt x="990" y="667"/>
                    <a:pt x="1139" y="28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15"/>
            <p:cNvSpPr/>
            <p:nvPr/>
          </p:nvSpPr>
          <p:spPr>
            <a:xfrm>
              <a:off x="5001325" y="1144575"/>
              <a:ext cx="32550" cy="37650"/>
            </a:xfrm>
            <a:custGeom>
              <a:avLst/>
              <a:gdLst/>
              <a:ahLst/>
              <a:cxnLst/>
              <a:rect l="l" t="t" r="r" b="b"/>
              <a:pathLst>
                <a:path w="1302" h="1506" extrusionOk="0">
                  <a:moveTo>
                    <a:pt x="1301" y="411"/>
                  </a:moveTo>
                  <a:lnTo>
                    <a:pt x="638" y="1"/>
                  </a:lnTo>
                  <a:cubicBezTo>
                    <a:pt x="405" y="378"/>
                    <a:pt x="192" y="768"/>
                    <a:pt x="1" y="1168"/>
                  </a:cubicBezTo>
                  <a:lnTo>
                    <a:pt x="706" y="1506"/>
                  </a:lnTo>
                  <a:cubicBezTo>
                    <a:pt x="884" y="1131"/>
                    <a:pt x="1083" y="765"/>
                    <a:pt x="1301" y="41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15"/>
            <p:cNvSpPr/>
            <p:nvPr/>
          </p:nvSpPr>
          <p:spPr>
            <a:xfrm>
              <a:off x="5032050" y="1097525"/>
              <a:ext cx="35950" cy="37175"/>
            </a:xfrm>
            <a:custGeom>
              <a:avLst/>
              <a:gdLst/>
              <a:ahLst/>
              <a:cxnLst/>
              <a:rect l="l" t="t" r="r" b="b"/>
              <a:pathLst>
                <a:path w="1438" h="1487" extrusionOk="0">
                  <a:moveTo>
                    <a:pt x="1437" y="552"/>
                  </a:moveTo>
                  <a:lnTo>
                    <a:pt x="886" y="0"/>
                  </a:lnTo>
                  <a:cubicBezTo>
                    <a:pt x="570" y="317"/>
                    <a:pt x="273" y="655"/>
                    <a:pt x="1" y="1014"/>
                  </a:cubicBezTo>
                  <a:lnTo>
                    <a:pt x="623" y="1486"/>
                  </a:lnTo>
                  <a:cubicBezTo>
                    <a:pt x="873" y="1156"/>
                    <a:pt x="1145" y="844"/>
                    <a:pt x="1437" y="55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15"/>
            <p:cNvSpPr/>
            <p:nvPr/>
          </p:nvSpPr>
          <p:spPr>
            <a:xfrm>
              <a:off x="4972100" y="1370750"/>
              <a:ext cx="24975" cy="35175"/>
            </a:xfrm>
            <a:custGeom>
              <a:avLst/>
              <a:gdLst/>
              <a:ahLst/>
              <a:cxnLst/>
              <a:rect l="l" t="t" r="r" b="b"/>
              <a:pathLst>
                <a:path w="999" h="1407" extrusionOk="0">
                  <a:moveTo>
                    <a:pt x="773" y="1"/>
                  </a:moveTo>
                  <a:lnTo>
                    <a:pt x="1" y="107"/>
                  </a:lnTo>
                  <a:cubicBezTo>
                    <a:pt x="60" y="543"/>
                    <a:pt x="139" y="977"/>
                    <a:pt x="237" y="1407"/>
                  </a:cubicBezTo>
                  <a:lnTo>
                    <a:pt x="998" y="1232"/>
                  </a:lnTo>
                  <a:cubicBezTo>
                    <a:pt x="904" y="825"/>
                    <a:pt x="829" y="414"/>
                    <a:pt x="7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15"/>
            <p:cNvSpPr/>
            <p:nvPr/>
          </p:nvSpPr>
          <p:spPr>
            <a:xfrm>
              <a:off x="4968400" y="1314325"/>
              <a:ext cx="20525" cy="33050"/>
            </a:xfrm>
            <a:custGeom>
              <a:avLst/>
              <a:gdLst/>
              <a:ahLst/>
              <a:cxnLst/>
              <a:rect l="l" t="t" r="r" b="b"/>
              <a:pathLst>
                <a:path w="821" h="1322" extrusionOk="0">
                  <a:moveTo>
                    <a:pt x="791" y="17"/>
                  </a:moveTo>
                  <a:lnTo>
                    <a:pt x="10" y="1"/>
                  </a:lnTo>
                  <a:cubicBezTo>
                    <a:pt x="1" y="441"/>
                    <a:pt x="10" y="882"/>
                    <a:pt x="40" y="1322"/>
                  </a:cubicBezTo>
                  <a:lnTo>
                    <a:pt x="820" y="1270"/>
                  </a:lnTo>
                  <a:cubicBezTo>
                    <a:pt x="791" y="852"/>
                    <a:pt x="782" y="436"/>
                    <a:pt x="791" y="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15"/>
            <p:cNvSpPr/>
            <p:nvPr/>
          </p:nvSpPr>
          <p:spPr>
            <a:xfrm>
              <a:off x="4970100" y="1255600"/>
              <a:ext cx="23850" cy="34600"/>
            </a:xfrm>
            <a:custGeom>
              <a:avLst/>
              <a:gdLst/>
              <a:ahLst/>
              <a:cxnLst/>
              <a:rect l="l" t="t" r="r" b="b"/>
              <a:pathLst>
                <a:path w="954" h="1384" extrusionOk="0">
                  <a:moveTo>
                    <a:pt x="953" y="145"/>
                  </a:moveTo>
                  <a:lnTo>
                    <a:pt x="186" y="1"/>
                  </a:lnTo>
                  <a:cubicBezTo>
                    <a:pt x="104" y="434"/>
                    <a:pt x="42" y="871"/>
                    <a:pt x="0" y="1312"/>
                  </a:cubicBezTo>
                  <a:lnTo>
                    <a:pt x="778" y="1383"/>
                  </a:lnTo>
                  <a:cubicBezTo>
                    <a:pt x="818" y="968"/>
                    <a:pt x="875" y="554"/>
                    <a:pt x="953" y="1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15"/>
            <p:cNvSpPr/>
            <p:nvPr/>
          </p:nvSpPr>
          <p:spPr>
            <a:xfrm>
              <a:off x="5037475" y="1525675"/>
              <a:ext cx="35475" cy="37300"/>
            </a:xfrm>
            <a:custGeom>
              <a:avLst/>
              <a:gdLst/>
              <a:ahLst/>
              <a:cxnLst/>
              <a:rect l="l" t="t" r="r" b="b"/>
              <a:pathLst>
                <a:path w="1419" h="1492" extrusionOk="0">
                  <a:moveTo>
                    <a:pt x="629" y="0"/>
                  </a:moveTo>
                  <a:lnTo>
                    <a:pt x="0" y="464"/>
                  </a:lnTo>
                  <a:cubicBezTo>
                    <a:pt x="262" y="820"/>
                    <a:pt x="543" y="1163"/>
                    <a:pt x="840" y="1491"/>
                  </a:cubicBezTo>
                  <a:lnTo>
                    <a:pt x="1418" y="965"/>
                  </a:lnTo>
                  <a:cubicBezTo>
                    <a:pt x="1139" y="658"/>
                    <a:pt x="876" y="335"/>
                    <a:pt x="6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15"/>
            <p:cNvSpPr/>
            <p:nvPr/>
          </p:nvSpPr>
          <p:spPr>
            <a:xfrm>
              <a:off x="5006625" y="1477825"/>
              <a:ext cx="32725" cy="37600"/>
            </a:xfrm>
            <a:custGeom>
              <a:avLst/>
              <a:gdLst/>
              <a:ahLst/>
              <a:cxnLst/>
              <a:rect l="l" t="t" r="r" b="b"/>
              <a:pathLst>
                <a:path w="1309" h="1504" extrusionOk="0">
                  <a:moveTo>
                    <a:pt x="700" y="0"/>
                  </a:moveTo>
                  <a:lnTo>
                    <a:pt x="0" y="347"/>
                  </a:lnTo>
                  <a:cubicBezTo>
                    <a:pt x="197" y="743"/>
                    <a:pt x="410" y="1129"/>
                    <a:pt x="645" y="1504"/>
                  </a:cubicBezTo>
                  <a:lnTo>
                    <a:pt x="1308" y="1093"/>
                  </a:lnTo>
                  <a:cubicBezTo>
                    <a:pt x="1088" y="740"/>
                    <a:pt x="885" y="374"/>
                    <a:pt x="7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736;p15"/>
            <p:cNvSpPr/>
            <p:nvPr/>
          </p:nvSpPr>
          <p:spPr>
            <a:xfrm>
              <a:off x="4984850" y="1425950"/>
              <a:ext cx="29175" cy="36850"/>
            </a:xfrm>
            <a:custGeom>
              <a:avLst/>
              <a:gdLst/>
              <a:ahLst/>
              <a:cxnLst/>
              <a:rect l="l" t="t" r="r" b="b"/>
              <a:pathLst>
                <a:path w="1167" h="1474" extrusionOk="0">
                  <a:moveTo>
                    <a:pt x="747" y="0"/>
                  </a:moveTo>
                  <a:lnTo>
                    <a:pt x="1" y="227"/>
                  </a:lnTo>
                  <a:cubicBezTo>
                    <a:pt x="129" y="649"/>
                    <a:pt x="277" y="1064"/>
                    <a:pt x="443" y="1474"/>
                  </a:cubicBezTo>
                  <a:lnTo>
                    <a:pt x="1167" y="1179"/>
                  </a:lnTo>
                  <a:cubicBezTo>
                    <a:pt x="1009" y="793"/>
                    <a:pt x="870" y="398"/>
                    <a:pt x="7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737;p15"/>
            <p:cNvSpPr/>
            <p:nvPr/>
          </p:nvSpPr>
          <p:spPr>
            <a:xfrm>
              <a:off x="5176225" y="1628325"/>
              <a:ext cx="37150" cy="30275"/>
            </a:xfrm>
            <a:custGeom>
              <a:avLst/>
              <a:gdLst/>
              <a:ahLst/>
              <a:cxnLst/>
              <a:rect l="l" t="t" r="r" b="b"/>
              <a:pathLst>
                <a:path w="1486" h="1211" extrusionOk="0">
                  <a:moveTo>
                    <a:pt x="324" y="1"/>
                  </a:moveTo>
                  <a:lnTo>
                    <a:pt x="1" y="711"/>
                  </a:lnTo>
                  <a:cubicBezTo>
                    <a:pt x="400" y="892"/>
                    <a:pt x="804" y="1059"/>
                    <a:pt x="1212" y="1211"/>
                  </a:cubicBezTo>
                  <a:lnTo>
                    <a:pt x="1486" y="480"/>
                  </a:lnTo>
                  <a:cubicBezTo>
                    <a:pt x="1093" y="332"/>
                    <a:pt x="705" y="174"/>
                    <a:pt x="3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15"/>
            <p:cNvSpPr/>
            <p:nvPr/>
          </p:nvSpPr>
          <p:spPr>
            <a:xfrm>
              <a:off x="5124300" y="1601575"/>
              <a:ext cx="37650" cy="33000"/>
            </a:xfrm>
            <a:custGeom>
              <a:avLst/>
              <a:gdLst/>
              <a:ahLst/>
              <a:cxnLst/>
              <a:rect l="l" t="t" r="r" b="b"/>
              <a:pathLst>
                <a:path w="1506" h="1320" extrusionOk="0">
                  <a:moveTo>
                    <a:pt x="422" y="0"/>
                  </a:moveTo>
                  <a:lnTo>
                    <a:pt x="1" y="657"/>
                  </a:lnTo>
                  <a:cubicBezTo>
                    <a:pt x="371" y="895"/>
                    <a:pt x="751" y="1116"/>
                    <a:pt x="1141" y="1320"/>
                  </a:cubicBezTo>
                  <a:lnTo>
                    <a:pt x="1505" y="629"/>
                  </a:lnTo>
                  <a:cubicBezTo>
                    <a:pt x="1137" y="436"/>
                    <a:pt x="775" y="225"/>
                    <a:pt x="4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15"/>
            <p:cNvSpPr/>
            <p:nvPr/>
          </p:nvSpPr>
          <p:spPr>
            <a:xfrm>
              <a:off x="5077325" y="1567675"/>
              <a:ext cx="37275" cy="35600"/>
            </a:xfrm>
            <a:custGeom>
              <a:avLst/>
              <a:gdLst/>
              <a:ahLst/>
              <a:cxnLst/>
              <a:rect l="l" t="t" r="r" b="b"/>
              <a:pathLst>
                <a:path w="1491" h="1424" extrusionOk="0">
                  <a:moveTo>
                    <a:pt x="531" y="1"/>
                  </a:moveTo>
                  <a:lnTo>
                    <a:pt x="0" y="573"/>
                  </a:lnTo>
                  <a:cubicBezTo>
                    <a:pt x="82" y="647"/>
                    <a:pt x="165" y="722"/>
                    <a:pt x="248" y="795"/>
                  </a:cubicBezTo>
                  <a:cubicBezTo>
                    <a:pt x="332" y="867"/>
                    <a:pt x="416" y="940"/>
                    <a:pt x="501" y="1012"/>
                  </a:cubicBezTo>
                  <a:lnTo>
                    <a:pt x="630" y="1117"/>
                  </a:lnTo>
                  <a:lnTo>
                    <a:pt x="696" y="1169"/>
                  </a:lnTo>
                  <a:cubicBezTo>
                    <a:pt x="718" y="1186"/>
                    <a:pt x="738" y="1204"/>
                    <a:pt x="760" y="1221"/>
                  </a:cubicBezTo>
                  <a:lnTo>
                    <a:pt x="891" y="1323"/>
                  </a:lnTo>
                  <a:cubicBezTo>
                    <a:pt x="936" y="1356"/>
                    <a:pt x="979" y="1391"/>
                    <a:pt x="1024" y="1423"/>
                  </a:cubicBezTo>
                  <a:lnTo>
                    <a:pt x="1490" y="797"/>
                  </a:lnTo>
                  <a:cubicBezTo>
                    <a:pt x="1447" y="767"/>
                    <a:pt x="1407" y="735"/>
                    <a:pt x="1365" y="701"/>
                  </a:cubicBezTo>
                  <a:lnTo>
                    <a:pt x="1242" y="607"/>
                  </a:lnTo>
                  <a:cubicBezTo>
                    <a:pt x="1222" y="591"/>
                    <a:pt x="1202" y="574"/>
                    <a:pt x="1181" y="559"/>
                  </a:cubicBezTo>
                  <a:lnTo>
                    <a:pt x="1121" y="509"/>
                  </a:lnTo>
                  <a:lnTo>
                    <a:pt x="1000" y="412"/>
                  </a:lnTo>
                  <a:cubicBezTo>
                    <a:pt x="921" y="345"/>
                    <a:pt x="843" y="277"/>
                    <a:pt x="763" y="210"/>
                  </a:cubicBezTo>
                  <a:cubicBezTo>
                    <a:pt x="685" y="139"/>
                    <a:pt x="609" y="70"/>
                    <a:pt x="5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15"/>
            <p:cNvSpPr/>
            <p:nvPr/>
          </p:nvSpPr>
          <p:spPr>
            <a:xfrm>
              <a:off x="5344400" y="1674325"/>
              <a:ext cx="34575" cy="24000"/>
            </a:xfrm>
            <a:custGeom>
              <a:avLst/>
              <a:gdLst/>
              <a:ahLst/>
              <a:cxnLst/>
              <a:rect l="l" t="t" r="r" b="b"/>
              <a:pathLst>
                <a:path w="1383" h="960" extrusionOk="0">
                  <a:moveTo>
                    <a:pt x="128" y="1"/>
                  </a:moveTo>
                  <a:lnTo>
                    <a:pt x="1" y="771"/>
                  </a:lnTo>
                  <a:lnTo>
                    <a:pt x="81" y="785"/>
                  </a:lnTo>
                  <a:lnTo>
                    <a:pt x="160" y="797"/>
                  </a:lnTo>
                  <a:lnTo>
                    <a:pt x="321" y="821"/>
                  </a:lnTo>
                  <a:lnTo>
                    <a:pt x="639" y="870"/>
                  </a:lnTo>
                  <a:lnTo>
                    <a:pt x="800" y="894"/>
                  </a:lnTo>
                  <a:lnTo>
                    <a:pt x="879" y="906"/>
                  </a:lnTo>
                  <a:lnTo>
                    <a:pt x="959" y="917"/>
                  </a:lnTo>
                  <a:lnTo>
                    <a:pt x="1280" y="959"/>
                  </a:lnTo>
                  <a:lnTo>
                    <a:pt x="1383" y="186"/>
                  </a:lnTo>
                  <a:lnTo>
                    <a:pt x="1067" y="144"/>
                  </a:lnTo>
                  <a:lnTo>
                    <a:pt x="989" y="134"/>
                  </a:lnTo>
                  <a:lnTo>
                    <a:pt x="911" y="120"/>
                  </a:lnTo>
                  <a:lnTo>
                    <a:pt x="754" y="96"/>
                  </a:lnTo>
                  <a:lnTo>
                    <a:pt x="441" y="48"/>
                  </a:lnTo>
                  <a:lnTo>
                    <a:pt x="284" y="26"/>
                  </a:lnTo>
                  <a:lnTo>
                    <a:pt x="206" y="14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15"/>
            <p:cNvSpPr/>
            <p:nvPr/>
          </p:nvSpPr>
          <p:spPr>
            <a:xfrm>
              <a:off x="5287450" y="1663500"/>
              <a:ext cx="35375" cy="25650"/>
            </a:xfrm>
            <a:custGeom>
              <a:avLst/>
              <a:gdLst/>
              <a:ahLst/>
              <a:cxnLst/>
              <a:rect l="l" t="t" r="r" b="b"/>
              <a:pathLst>
                <a:path w="1415" h="1026" extrusionOk="0">
                  <a:moveTo>
                    <a:pt x="175" y="0"/>
                  </a:moveTo>
                  <a:lnTo>
                    <a:pt x="1" y="762"/>
                  </a:lnTo>
                  <a:cubicBezTo>
                    <a:pt x="423" y="857"/>
                    <a:pt x="845" y="946"/>
                    <a:pt x="1269" y="1026"/>
                  </a:cubicBezTo>
                  <a:lnTo>
                    <a:pt x="1415" y="258"/>
                  </a:lnTo>
                  <a:cubicBezTo>
                    <a:pt x="1000" y="182"/>
                    <a:pt x="586" y="95"/>
                    <a:pt x="1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15"/>
            <p:cNvSpPr/>
            <p:nvPr/>
          </p:nvSpPr>
          <p:spPr>
            <a:xfrm>
              <a:off x="5231400" y="1648650"/>
              <a:ext cx="36250" cy="27775"/>
            </a:xfrm>
            <a:custGeom>
              <a:avLst/>
              <a:gdLst/>
              <a:ahLst/>
              <a:cxnLst/>
              <a:rect l="l" t="t" r="r" b="b"/>
              <a:pathLst>
                <a:path w="1450" h="1111" extrusionOk="0">
                  <a:moveTo>
                    <a:pt x="240" y="1"/>
                  </a:moveTo>
                  <a:lnTo>
                    <a:pt x="0" y="744"/>
                  </a:lnTo>
                  <a:cubicBezTo>
                    <a:pt x="413" y="877"/>
                    <a:pt x="830" y="999"/>
                    <a:pt x="1250" y="1111"/>
                  </a:cubicBezTo>
                  <a:lnTo>
                    <a:pt x="1449" y="356"/>
                  </a:lnTo>
                  <a:cubicBezTo>
                    <a:pt x="1043" y="247"/>
                    <a:pt x="639" y="130"/>
                    <a:pt x="2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15"/>
            <p:cNvSpPr/>
            <p:nvPr/>
          </p:nvSpPr>
          <p:spPr>
            <a:xfrm>
              <a:off x="5517350" y="1689275"/>
              <a:ext cx="32200" cy="19850"/>
            </a:xfrm>
            <a:custGeom>
              <a:avLst/>
              <a:gdLst/>
              <a:ahLst/>
              <a:cxnLst/>
              <a:rect l="l" t="t" r="r" b="b"/>
              <a:pathLst>
                <a:path w="1288" h="794" extrusionOk="0">
                  <a:moveTo>
                    <a:pt x="16" y="0"/>
                  </a:moveTo>
                  <a:lnTo>
                    <a:pt x="1" y="781"/>
                  </a:lnTo>
                  <a:cubicBezTo>
                    <a:pt x="430" y="792"/>
                    <a:pt x="860" y="792"/>
                    <a:pt x="1288" y="794"/>
                  </a:cubicBezTo>
                  <a:lnTo>
                    <a:pt x="1287" y="13"/>
                  </a:lnTo>
                  <a:cubicBezTo>
                    <a:pt x="863" y="11"/>
                    <a:pt x="439" y="11"/>
                    <a:pt x="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15"/>
            <p:cNvSpPr/>
            <p:nvPr/>
          </p:nvSpPr>
          <p:spPr>
            <a:xfrm>
              <a:off x="5459600" y="1686925"/>
              <a:ext cx="32950" cy="21125"/>
            </a:xfrm>
            <a:custGeom>
              <a:avLst/>
              <a:gdLst/>
              <a:ahLst/>
              <a:cxnLst/>
              <a:rect l="l" t="t" r="r" b="b"/>
              <a:pathLst>
                <a:path w="1318" h="845" extrusionOk="0">
                  <a:moveTo>
                    <a:pt x="50" y="0"/>
                  </a:moveTo>
                  <a:lnTo>
                    <a:pt x="0" y="780"/>
                  </a:lnTo>
                  <a:lnTo>
                    <a:pt x="323" y="801"/>
                  </a:lnTo>
                  <a:lnTo>
                    <a:pt x="645" y="816"/>
                  </a:lnTo>
                  <a:lnTo>
                    <a:pt x="967" y="832"/>
                  </a:lnTo>
                  <a:lnTo>
                    <a:pt x="1128" y="840"/>
                  </a:lnTo>
                  <a:lnTo>
                    <a:pt x="1288" y="845"/>
                  </a:lnTo>
                  <a:lnTo>
                    <a:pt x="1317" y="65"/>
                  </a:lnTo>
                  <a:lnTo>
                    <a:pt x="1159" y="59"/>
                  </a:lnTo>
                  <a:lnTo>
                    <a:pt x="1002" y="53"/>
                  </a:lnTo>
                  <a:lnTo>
                    <a:pt x="684" y="37"/>
                  </a:lnTo>
                  <a:lnTo>
                    <a:pt x="367" y="2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15"/>
            <p:cNvSpPr/>
            <p:nvPr/>
          </p:nvSpPr>
          <p:spPr>
            <a:xfrm>
              <a:off x="5402175" y="1682075"/>
              <a:ext cx="33750" cy="22475"/>
            </a:xfrm>
            <a:custGeom>
              <a:avLst/>
              <a:gdLst/>
              <a:ahLst/>
              <a:cxnLst/>
              <a:rect l="l" t="t" r="r" b="b"/>
              <a:pathLst>
                <a:path w="1350" h="899" extrusionOk="0">
                  <a:moveTo>
                    <a:pt x="87" y="1"/>
                  </a:moveTo>
                  <a:lnTo>
                    <a:pt x="0" y="777"/>
                  </a:lnTo>
                  <a:lnTo>
                    <a:pt x="161" y="794"/>
                  </a:lnTo>
                  <a:cubicBezTo>
                    <a:pt x="214" y="800"/>
                    <a:pt x="267" y="805"/>
                    <a:pt x="321" y="810"/>
                  </a:cubicBezTo>
                  <a:lnTo>
                    <a:pt x="642" y="841"/>
                  </a:lnTo>
                  <a:lnTo>
                    <a:pt x="964" y="872"/>
                  </a:lnTo>
                  <a:cubicBezTo>
                    <a:pt x="1071" y="882"/>
                    <a:pt x="1178" y="890"/>
                    <a:pt x="1285" y="898"/>
                  </a:cubicBezTo>
                  <a:lnTo>
                    <a:pt x="1350" y="120"/>
                  </a:lnTo>
                  <a:cubicBezTo>
                    <a:pt x="1245" y="111"/>
                    <a:pt x="1140" y="103"/>
                    <a:pt x="1034" y="93"/>
                  </a:cubicBezTo>
                  <a:lnTo>
                    <a:pt x="718" y="62"/>
                  </a:lnTo>
                  <a:lnTo>
                    <a:pt x="401" y="32"/>
                  </a:lnTo>
                  <a:cubicBezTo>
                    <a:pt x="349" y="27"/>
                    <a:pt x="296" y="21"/>
                    <a:pt x="244" y="1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15"/>
            <p:cNvSpPr/>
            <p:nvPr/>
          </p:nvSpPr>
          <p:spPr>
            <a:xfrm>
              <a:off x="5688800" y="1680625"/>
              <a:ext cx="33575" cy="22325"/>
            </a:xfrm>
            <a:custGeom>
              <a:avLst/>
              <a:gdLst/>
              <a:ahLst/>
              <a:cxnLst/>
              <a:rect l="l" t="t" r="r" b="b"/>
              <a:pathLst>
                <a:path w="1343" h="893" extrusionOk="0">
                  <a:moveTo>
                    <a:pt x="0" y="114"/>
                  </a:moveTo>
                  <a:lnTo>
                    <a:pt x="65" y="893"/>
                  </a:lnTo>
                  <a:lnTo>
                    <a:pt x="703" y="838"/>
                  </a:lnTo>
                  <a:lnTo>
                    <a:pt x="863" y="824"/>
                  </a:lnTo>
                  <a:lnTo>
                    <a:pt x="1024" y="807"/>
                  </a:lnTo>
                  <a:lnTo>
                    <a:pt x="1342" y="778"/>
                  </a:lnTo>
                  <a:lnTo>
                    <a:pt x="1268" y="1"/>
                  </a:lnTo>
                  <a:lnTo>
                    <a:pt x="952" y="31"/>
                  </a:lnTo>
                  <a:lnTo>
                    <a:pt x="794" y="45"/>
                  </a:lnTo>
                  <a:lnTo>
                    <a:pt x="635" y="6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15"/>
            <p:cNvSpPr/>
            <p:nvPr/>
          </p:nvSpPr>
          <p:spPr>
            <a:xfrm>
              <a:off x="5631900" y="1685325"/>
              <a:ext cx="33100" cy="21425"/>
            </a:xfrm>
            <a:custGeom>
              <a:avLst/>
              <a:gdLst/>
              <a:ahLst/>
              <a:cxnLst/>
              <a:rect l="l" t="t" r="r" b="b"/>
              <a:pathLst>
                <a:path w="1324" h="857" extrusionOk="0">
                  <a:moveTo>
                    <a:pt x="0" y="77"/>
                  </a:moveTo>
                  <a:lnTo>
                    <a:pt x="41" y="857"/>
                  </a:lnTo>
                  <a:lnTo>
                    <a:pt x="682" y="821"/>
                  </a:lnTo>
                  <a:lnTo>
                    <a:pt x="1323" y="780"/>
                  </a:lnTo>
                  <a:lnTo>
                    <a:pt x="1270" y="1"/>
                  </a:lnTo>
                  <a:lnTo>
                    <a:pt x="635" y="43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15"/>
            <p:cNvSpPr/>
            <p:nvPr/>
          </p:nvSpPr>
          <p:spPr>
            <a:xfrm>
              <a:off x="5575125" y="1688375"/>
              <a:ext cx="32525" cy="20450"/>
            </a:xfrm>
            <a:custGeom>
              <a:avLst/>
              <a:gdLst/>
              <a:ahLst/>
              <a:cxnLst/>
              <a:rect l="l" t="t" r="r" b="b"/>
              <a:pathLst>
                <a:path w="1301" h="818" extrusionOk="0">
                  <a:moveTo>
                    <a:pt x="0" y="36"/>
                  </a:moveTo>
                  <a:lnTo>
                    <a:pt x="15" y="817"/>
                  </a:lnTo>
                  <a:lnTo>
                    <a:pt x="335" y="810"/>
                  </a:lnTo>
                  <a:cubicBezTo>
                    <a:pt x="443" y="808"/>
                    <a:pt x="551" y="807"/>
                    <a:pt x="657" y="803"/>
                  </a:cubicBezTo>
                  <a:lnTo>
                    <a:pt x="1301" y="782"/>
                  </a:lnTo>
                  <a:lnTo>
                    <a:pt x="1270" y="1"/>
                  </a:lnTo>
                  <a:lnTo>
                    <a:pt x="635" y="22"/>
                  </a:lnTo>
                  <a:cubicBezTo>
                    <a:pt x="530" y="26"/>
                    <a:pt x="423" y="27"/>
                    <a:pt x="318" y="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15"/>
            <p:cNvSpPr/>
            <p:nvPr/>
          </p:nvSpPr>
          <p:spPr>
            <a:xfrm>
              <a:off x="5859200" y="1659350"/>
              <a:ext cx="34425" cy="23900"/>
            </a:xfrm>
            <a:custGeom>
              <a:avLst/>
              <a:gdLst/>
              <a:ahLst/>
              <a:cxnLst/>
              <a:rect l="l" t="t" r="r" b="b"/>
              <a:pathLst>
                <a:path w="1377" h="956" extrusionOk="0">
                  <a:moveTo>
                    <a:pt x="1" y="183"/>
                  </a:moveTo>
                  <a:lnTo>
                    <a:pt x="110" y="956"/>
                  </a:lnTo>
                  <a:cubicBezTo>
                    <a:pt x="533" y="897"/>
                    <a:pt x="955" y="834"/>
                    <a:pt x="1376" y="772"/>
                  </a:cubicBezTo>
                  <a:lnTo>
                    <a:pt x="1262" y="1"/>
                  </a:lnTo>
                  <a:cubicBezTo>
                    <a:pt x="841" y="62"/>
                    <a:pt x="421" y="125"/>
                    <a:pt x="1" y="18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15"/>
            <p:cNvSpPr/>
            <p:nvPr/>
          </p:nvSpPr>
          <p:spPr>
            <a:xfrm>
              <a:off x="5802600" y="1667325"/>
              <a:ext cx="34200" cy="23550"/>
            </a:xfrm>
            <a:custGeom>
              <a:avLst/>
              <a:gdLst/>
              <a:ahLst/>
              <a:cxnLst/>
              <a:rect l="l" t="t" r="r" b="b"/>
              <a:pathLst>
                <a:path w="1368" h="942" extrusionOk="0">
                  <a:moveTo>
                    <a:pt x="0" y="167"/>
                  </a:moveTo>
                  <a:lnTo>
                    <a:pt x="97" y="942"/>
                  </a:lnTo>
                  <a:lnTo>
                    <a:pt x="415" y="901"/>
                  </a:lnTo>
                  <a:lnTo>
                    <a:pt x="732" y="859"/>
                  </a:lnTo>
                  <a:cubicBezTo>
                    <a:pt x="945" y="832"/>
                    <a:pt x="1156" y="805"/>
                    <a:pt x="1367" y="775"/>
                  </a:cubicBezTo>
                  <a:lnTo>
                    <a:pt x="1263" y="0"/>
                  </a:lnTo>
                  <a:cubicBezTo>
                    <a:pt x="1053" y="30"/>
                    <a:pt x="844" y="57"/>
                    <a:pt x="632" y="84"/>
                  </a:cubicBezTo>
                  <a:lnTo>
                    <a:pt x="316" y="12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15"/>
            <p:cNvSpPr/>
            <p:nvPr/>
          </p:nvSpPr>
          <p:spPr>
            <a:xfrm>
              <a:off x="5746025" y="1674550"/>
              <a:ext cx="33975" cy="22975"/>
            </a:xfrm>
            <a:custGeom>
              <a:avLst/>
              <a:gdLst/>
              <a:ahLst/>
              <a:cxnLst/>
              <a:rect l="l" t="t" r="r" b="b"/>
              <a:pathLst>
                <a:path w="1359" h="919" extrusionOk="0">
                  <a:moveTo>
                    <a:pt x="1" y="141"/>
                  </a:moveTo>
                  <a:lnTo>
                    <a:pt x="83" y="918"/>
                  </a:lnTo>
                  <a:cubicBezTo>
                    <a:pt x="189" y="908"/>
                    <a:pt x="294" y="896"/>
                    <a:pt x="402" y="884"/>
                  </a:cubicBezTo>
                  <a:lnTo>
                    <a:pt x="720" y="849"/>
                  </a:lnTo>
                  <a:lnTo>
                    <a:pt x="1040" y="814"/>
                  </a:lnTo>
                  <a:lnTo>
                    <a:pt x="1358" y="777"/>
                  </a:lnTo>
                  <a:lnTo>
                    <a:pt x="1267" y="1"/>
                  </a:lnTo>
                  <a:lnTo>
                    <a:pt x="951" y="38"/>
                  </a:lnTo>
                  <a:lnTo>
                    <a:pt x="635" y="74"/>
                  </a:lnTo>
                  <a:lnTo>
                    <a:pt x="318" y="108"/>
                  </a:lnTo>
                  <a:cubicBezTo>
                    <a:pt x="212" y="120"/>
                    <a:pt x="106" y="131"/>
                    <a:pt x="1" y="14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15"/>
            <p:cNvSpPr/>
            <p:nvPr/>
          </p:nvSpPr>
          <p:spPr>
            <a:xfrm>
              <a:off x="6029000" y="1632825"/>
              <a:ext cx="34475" cy="24100"/>
            </a:xfrm>
            <a:custGeom>
              <a:avLst/>
              <a:gdLst/>
              <a:ahLst/>
              <a:cxnLst/>
              <a:rect l="l" t="t" r="r" b="b"/>
              <a:pathLst>
                <a:path w="1379" h="964" extrusionOk="0">
                  <a:moveTo>
                    <a:pt x="1" y="192"/>
                  </a:moveTo>
                  <a:lnTo>
                    <a:pt x="120" y="964"/>
                  </a:lnTo>
                  <a:cubicBezTo>
                    <a:pt x="540" y="900"/>
                    <a:pt x="959" y="836"/>
                    <a:pt x="1378" y="774"/>
                  </a:cubicBezTo>
                  <a:lnTo>
                    <a:pt x="1266" y="1"/>
                  </a:lnTo>
                  <a:cubicBezTo>
                    <a:pt x="844" y="62"/>
                    <a:pt x="422" y="128"/>
                    <a:pt x="1" y="19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15"/>
            <p:cNvSpPr/>
            <p:nvPr/>
          </p:nvSpPr>
          <p:spPr>
            <a:xfrm>
              <a:off x="5972475" y="1641550"/>
              <a:ext cx="34600" cy="24375"/>
            </a:xfrm>
            <a:custGeom>
              <a:avLst/>
              <a:gdLst/>
              <a:ahLst/>
              <a:cxnLst/>
              <a:rect l="l" t="t" r="r" b="b"/>
              <a:pathLst>
                <a:path w="1384" h="975" extrusionOk="0">
                  <a:moveTo>
                    <a:pt x="0" y="204"/>
                  </a:moveTo>
                  <a:lnTo>
                    <a:pt x="124" y="974"/>
                  </a:lnTo>
                  <a:lnTo>
                    <a:pt x="1384" y="773"/>
                  </a:lnTo>
                  <a:lnTo>
                    <a:pt x="126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15"/>
            <p:cNvSpPr/>
            <p:nvPr/>
          </p:nvSpPr>
          <p:spPr>
            <a:xfrm>
              <a:off x="5916150" y="1650625"/>
              <a:ext cx="34575" cy="24175"/>
            </a:xfrm>
            <a:custGeom>
              <a:avLst/>
              <a:gdLst/>
              <a:ahLst/>
              <a:cxnLst/>
              <a:rect l="l" t="t" r="r" b="b"/>
              <a:pathLst>
                <a:path w="1383" h="967" extrusionOk="0">
                  <a:moveTo>
                    <a:pt x="0" y="195"/>
                  </a:moveTo>
                  <a:lnTo>
                    <a:pt x="119" y="966"/>
                  </a:lnTo>
                  <a:lnTo>
                    <a:pt x="751" y="869"/>
                  </a:lnTo>
                  <a:lnTo>
                    <a:pt x="1383" y="770"/>
                  </a:lnTo>
                  <a:lnTo>
                    <a:pt x="1261" y="0"/>
                  </a:lnTo>
                  <a:lnTo>
                    <a:pt x="630" y="99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15"/>
            <p:cNvSpPr/>
            <p:nvPr/>
          </p:nvSpPr>
          <p:spPr>
            <a:xfrm>
              <a:off x="6200600" y="1617675"/>
              <a:ext cx="32325" cy="20400"/>
            </a:xfrm>
            <a:custGeom>
              <a:avLst/>
              <a:gdLst/>
              <a:ahLst/>
              <a:cxnLst/>
              <a:rect l="l" t="t" r="r" b="b"/>
              <a:pathLst>
                <a:path w="1293" h="816" extrusionOk="0">
                  <a:moveTo>
                    <a:pt x="0" y="36"/>
                  </a:moveTo>
                  <a:lnTo>
                    <a:pt x="34" y="815"/>
                  </a:lnTo>
                  <a:lnTo>
                    <a:pt x="349" y="803"/>
                  </a:lnTo>
                  <a:cubicBezTo>
                    <a:pt x="401" y="799"/>
                    <a:pt x="454" y="797"/>
                    <a:pt x="506" y="796"/>
                  </a:cubicBezTo>
                  <a:lnTo>
                    <a:pt x="664" y="793"/>
                  </a:lnTo>
                  <a:lnTo>
                    <a:pt x="1292" y="782"/>
                  </a:lnTo>
                  <a:lnTo>
                    <a:pt x="1288" y="1"/>
                  </a:lnTo>
                  <a:lnTo>
                    <a:pt x="646" y="12"/>
                  </a:lnTo>
                  <a:lnTo>
                    <a:pt x="484" y="15"/>
                  </a:lnTo>
                  <a:cubicBezTo>
                    <a:pt x="430" y="16"/>
                    <a:pt x="377" y="19"/>
                    <a:pt x="324" y="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15"/>
            <p:cNvSpPr/>
            <p:nvPr/>
          </p:nvSpPr>
          <p:spPr>
            <a:xfrm>
              <a:off x="6143125" y="1619900"/>
              <a:ext cx="33425" cy="22175"/>
            </a:xfrm>
            <a:custGeom>
              <a:avLst/>
              <a:gdLst/>
              <a:ahLst/>
              <a:cxnLst/>
              <a:rect l="l" t="t" r="r" b="b"/>
              <a:pathLst>
                <a:path w="1337" h="887" extrusionOk="0">
                  <a:moveTo>
                    <a:pt x="0" y="110"/>
                  </a:moveTo>
                  <a:lnTo>
                    <a:pt x="75" y="886"/>
                  </a:lnTo>
                  <a:lnTo>
                    <a:pt x="391" y="855"/>
                  </a:lnTo>
                  <a:lnTo>
                    <a:pt x="706" y="829"/>
                  </a:lnTo>
                  <a:lnTo>
                    <a:pt x="1021" y="803"/>
                  </a:lnTo>
                  <a:lnTo>
                    <a:pt x="1178" y="791"/>
                  </a:lnTo>
                  <a:cubicBezTo>
                    <a:pt x="1230" y="786"/>
                    <a:pt x="1284" y="783"/>
                    <a:pt x="1336" y="780"/>
                  </a:cubicBezTo>
                  <a:lnTo>
                    <a:pt x="1282" y="0"/>
                  </a:lnTo>
                  <a:cubicBezTo>
                    <a:pt x="1229" y="5"/>
                    <a:pt x="1176" y="7"/>
                    <a:pt x="1123" y="11"/>
                  </a:cubicBezTo>
                  <a:lnTo>
                    <a:pt x="962" y="23"/>
                  </a:lnTo>
                  <a:lnTo>
                    <a:pt x="642" y="49"/>
                  </a:lnTo>
                  <a:lnTo>
                    <a:pt x="322" y="7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15"/>
            <p:cNvSpPr/>
            <p:nvPr/>
          </p:nvSpPr>
          <p:spPr>
            <a:xfrm>
              <a:off x="6086225" y="1625275"/>
              <a:ext cx="34050" cy="23375"/>
            </a:xfrm>
            <a:custGeom>
              <a:avLst/>
              <a:gdLst/>
              <a:ahLst/>
              <a:cxnLst/>
              <a:rect l="l" t="t" r="r" b="b"/>
              <a:pathLst>
                <a:path w="1362" h="935" extrusionOk="0">
                  <a:moveTo>
                    <a:pt x="0" y="160"/>
                  </a:moveTo>
                  <a:lnTo>
                    <a:pt x="104" y="935"/>
                  </a:lnTo>
                  <a:lnTo>
                    <a:pt x="261" y="912"/>
                  </a:lnTo>
                  <a:lnTo>
                    <a:pt x="418" y="893"/>
                  </a:lnTo>
                  <a:lnTo>
                    <a:pt x="733" y="853"/>
                  </a:lnTo>
                  <a:lnTo>
                    <a:pt x="1047" y="813"/>
                  </a:lnTo>
                  <a:lnTo>
                    <a:pt x="1361" y="777"/>
                  </a:lnTo>
                  <a:lnTo>
                    <a:pt x="1272" y="1"/>
                  </a:lnTo>
                  <a:lnTo>
                    <a:pt x="953" y="37"/>
                  </a:lnTo>
                  <a:lnTo>
                    <a:pt x="635" y="78"/>
                  </a:lnTo>
                  <a:lnTo>
                    <a:pt x="318" y="119"/>
                  </a:lnTo>
                  <a:lnTo>
                    <a:pt x="159" y="138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15"/>
            <p:cNvSpPr/>
            <p:nvPr/>
          </p:nvSpPr>
          <p:spPr>
            <a:xfrm>
              <a:off x="6369275" y="1631400"/>
              <a:ext cx="35425" cy="26375"/>
            </a:xfrm>
            <a:custGeom>
              <a:avLst/>
              <a:gdLst/>
              <a:ahLst/>
              <a:cxnLst/>
              <a:rect l="l" t="t" r="r" b="b"/>
              <a:pathLst>
                <a:path w="1417" h="1055" extrusionOk="0">
                  <a:moveTo>
                    <a:pt x="162" y="1"/>
                  </a:moveTo>
                  <a:lnTo>
                    <a:pt x="0" y="765"/>
                  </a:lnTo>
                  <a:cubicBezTo>
                    <a:pt x="407" y="851"/>
                    <a:pt x="814" y="947"/>
                    <a:pt x="1216" y="1054"/>
                  </a:cubicBezTo>
                  <a:lnTo>
                    <a:pt x="1416" y="299"/>
                  </a:lnTo>
                  <a:cubicBezTo>
                    <a:pt x="1002" y="188"/>
                    <a:pt x="583" y="89"/>
                    <a:pt x="1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15"/>
            <p:cNvSpPr/>
            <p:nvPr/>
          </p:nvSpPr>
          <p:spPr>
            <a:xfrm>
              <a:off x="6313975" y="1622050"/>
              <a:ext cx="34225" cy="23825"/>
            </a:xfrm>
            <a:custGeom>
              <a:avLst/>
              <a:gdLst/>
              <a:ahLst/>
              <a:cxnLst/>
              <a:rect l="l" t="t" r="r" b="b"/>
              <a:pathLst>
                <a:path w="1369" h="953" extrusionOk="0">
                  <a:moveTo>
                    <a:pt x="90" y="1"/>
                  </a:moveTo>
                  <a:lnTo>
                    <a:pt x="1" y="778"/>
                  </a:lnTo>
                  <a:cubicBezTo>
                    <a:pt x="414" y="825"/>
                    <a:pt x="828" y="884"/>
                    <a:pt x="1239" y="952"/>
                  </a:cubicBezTo>
                  <a:lnTo>
                    <a:pt x="1369" y="182"/>
                  </a:lnTo>
                  <a:cubicBezTo>
                    <a:pt x="943" y="112"/>
                    <a:pt x="517" y="51"/>
                    <a:pt x="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15"/>
            <p:cNvSpPr/>
            <p:nvPr/>
          </p:nvSpPr>
          <p:spPr>
            <a:xfrm>
              <a:off x="6258150" y="1618050"/>
              <a:ext cx="32750" cy="21100"/>
            </a:xfrm>
            <a:custGeom>
              <a:avLst/>
              <a:gdLst/>
              <a:ahLst/>
              <a:cxnLst/>
              <a:rect l="l" t="t" r="r" b="b"/>
              <a:pathLst>
                <a:path w="1310" h="844" extrusionOk="0">
                  <a:moveTo>
                    <a:pt x="22" y="0"/>
                  </a:moveTo>
                  <a:lnTo>
                    <a:pt x="0" y="781"/>
                  </a:lnTo>
                  <a:lnTo>
                    <a:pt x="314" y="792"/>
                  </a:lnTo>
                  <a:lnTo>
                    <a:pt x="470" y="797"/>
                  </a:lnTo>
                  <a:cubicBezTo>
                    <a:pt x="522" y="799"/>
                    <a:pt x="574" y="799"/>
                    <a:pt x="626" y="803"/>
                  </a:cubicBezTo>
                  <a:lnTo>
                    <a:pt x="1251" y="844"/>
                  </a:lnTo>
                  <a:lnTo>
                    <a:pt x="1309" y="65"/>
                  </a:lnTo>
                  <a:lnTo>
                    <a:pt x="667" y="23"/>
                  </a:lnTo>
                  <a:cubicBezTo>
                    <a:pt x="614" y="19"/>
                    <a:pt x="560" y="18"/>
                    <a:pt x="505" y="17"/>
                  </a:cubicBezTo>
                  <a:lnTo>
                    <a:pt x="344" y="12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61" name="Google Shape;761;p15"/>
          <p:cNvGrpSpPr/>
          <p:nvPr/>
        </p:nvGrpSpPr>
        <p:grpSpPr>
          <a:xfrm rot="-1582358" flipH="1">
            <a:off x="-670472" y="-938939"/>
            <a:ext cx="4229376" cy="1727574"/>
            <a:chOff x="4407125" y="893175"/>
            <a:chExt cx="1997575" cy="815950"/>
          </a:xfrm>
        </p:grpSpPr>
        <p:sp>
          <p:nvSpPr>
            <p:cNvPr id="762" name="Google Shape;762;p15"/>
            <p:cNvSpPr/>
            <p:nvPr/>
          </p:nvSpPr>
          <p:spPr>
            <a:xfrm>
              <a:off x="4407425" y="1009550"/>
              <a:ext cx="22800" cy="34100"/>
            </a:xfrm>
            <a:custGeom>
              <a:avLst/>
              <a:gdLst/>
              <a:ahLst/>
              <a:cxnLst/>
              <a:rect l="l" t="t" r="r" b="b"/>
              <a:pathLst>
                <a:path w="912" h="1364" extrusionOk="0">
                  <a:moveTo>
                    <a:pt x="781" y="0"/>
                  </a:moveTo>
                  <a:lnTo>
                    <a:pt x="1" y="44"/>
                  </a:lnTo>
                  <a:lnTo>
                    <a:pt x="5" y="127"/>
                  </a:lnTo>
                  <a:lnTo>
                    <a:pt x="10" y="211"/>
                  </a:lnTo>
                  <a:lnTo>
                    <a:pt x="22" y="375"/>
                  </a:lnTo>
                  <a:cubicBezTo>
                    <a:pt x="32" y="486"/>
                    <a:pt x="41" y="596"/>
                    <a:pt x="53" y="706"/>
                  </a:cubicBezTo>
                  <a:cubicBezTo>
                    <a:pt x="76" y="926"/>
                    <a:pt x="106" y="1144"/>
                    <a:pt x="140" y="1363"/>
                  </a:cubicBezTo>
                  <a:lnTo>
                    <a:pt x="912" y="1242"/>
                  </a:lnTo>
                  <a:cubicBezTo>
                    <a:pt x="880" y="1036"/>
                    <a:pt x="851" y="830"/>
                    <a:pt x="830" y="623"/>
                  </a:cubicBezTo>
                  <a:cubicBezTo>
                    <a:pt x="818" y="520"/>
                    <a:pt x="810" y="416"/>
                    <a:pt x="799" y="312"/>
                  </a:cubicBezTo>
                  <a:lnTo>
                    <a:pt x="788" y="155"/>
                  </a:lnTo>
                  <a:lnTo>
                    <a:pt x="783" y="77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15"/>
            <p:cNvSpPr/>
            <p:nvPr/>
          </p:nvSpPr>
          <p:spPr>
            <a:xfrm>
              <a:off x="4407125" y="950950"/>
              <a:ext cx="22300" cy="33900"/>
            </a:xfrm>
            <a:custGeom>
              <a:avLst/>
              <a:gdLst/>
              <a:ahLst/>
              <a:cxnLst/>
              <a:rect l="l" t="t" r="r" b="b"/>
              <a:pathLst>
                <a:path w="892" h="1356" extrusionOk="0">
                  <a:moveTo>
                    <a:pt x="892" y="118"/>
                  </a:moveTo>
                  <a:lnTo>
                    <a:pt x="120" y="0"/>
                  </a:lnTo>
                  <a:cubicBezTo>
                    <a:pt x="52" y="442"/>
                    <a:pt x="14" y="886"/>
                    <a:pt x="0" y="1331"/>
                  </a:cubicBezTo>
                  <a:lnTo>
                    <a:pt x="781" y="1355"/>
                  </a:lnTo>
                  <a:cubicBezTo>
                    <a:pt x="793" y="942"/>
                    <a:pt x="829" y="527"/>
                    <a:pt x="892" y="11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15"/>
            <p:cNvSpPr/>
            <p:nvPr/>
          </p:nvSpPr>
          <p:spPr>
            <a:xfrm>
              <a:off x="4415350" y="893175"/>
              <a:ext cx="28550" cy="36825"/>
            </a:xfrm>
            <a:custGeom>
              <a:avLst/>
              <a:gdLst/>
              <a:ahLst/>
              <a:cxnLst/>
              <a:rect l="l" t="t" r="r" b="b"/>
              <a:pathLst>
                <a:path w="1142" h="1473" extrusionOk="0">
                  <a:moveTo>
                    <a:pt x="1141" y="295"/>
                  </a:moveTo>
                  <a:lnTo>
                    <a:pt x="418" y="1"/>
                  </a:lnTo>
                  <a:lnTo>
                    <a:pt x="355" y="157"/>
                  </a:lnTo>
                  <a:lnTo>
                    <a:pt x="297" y="315"/>
                  </a:lnTo>
                  <a:cubicBezTo>
                    <a:pt x="288" y="341"/>
                    <a:pt x="277" y="367"/>
                    <a:pt x="268" y="395"/>
                  </a:cubicBezTo>
                  <a:lnTo>
                    <a:pt x="241" y="474"/>
                  </a:lnTo>
                  <a:cubicBezTo>
                    <a:pt x="222" y="527"/>
                    <a:pt x="204" y="579"/>
                    <a:pt x="188" y="632"/>
                  </a:cubicBezTo>
                  <a:cubicBezTo>
                    <a:pt x="153" y="739"/>
                    <a:pt x="118" y="845"/>
                    <a:pt x="89" y="954"/>
                  </a:cubicBezTo>
                  <a:cubicBezTo>
                    <a:pt x="55" y="1061"/>
                    <a:pt x="28" y="1170"/>
                    <a:pt x="0" y="1278"/>
                  </a:cubicBezTo>
                  <a:lnTo>
                    <a:pt x="756" y="1472"/>
                  </a:lnTo>
                  <a:cubicBezTo>
                    <a:pt x="783" y="1372"/>
                    <a:pt x="808" y="1271"/>
                    <a:pt x="838" y="1172"/>
                  </a:cubicBezTo>
                  <a:cubicBezTo>
                    <a:pt x="866" y="1073"/>
                    <a:pt x="898" y="975"/>
                    <a:pt x="929" y="876"/>
                  </a:cubicBezTo>
                  <a:cubicBezTo>
                    <a:pt x="945" y="827"/>
                    <a:pt x="963" y="778"/>
                    <a:pt x="979" y="729"/>
                  </a:cubicBezTo>
                  <a:lnTo>
                    <a:pt x="1003" y="656"/>
                  </a:lnTo>
                  <a:cubicBezTo>
                    <a:pt x="1012" y="631"/>
                    <a:pt x="1022" y="608"/>
                    <a:pt x="1031" y="583"/>
                  </a:cubicBezTo>
                  <a:lnTo>
                    <a:pt x="1084" y="437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15"/>
            <p:cNvSpPr/>
            <p:nvPr/>
          </p:nvSpPr>
          <p:spPr>
            <a:xfrm>
              <a:off x="4458700" y="1169700"/>
              <a:ext cx="33225" cy="37575"/>
            </a:xfrm>
            <a:custGeom>
              <a:avLst/>
              <a:gdLst/>
              <a:ahLst/>
              <a:cxnLst/>
              <a:rect l="l" t="t" r="r" b="b"/>
              <a:pathLst>
                <a:path w="1329" h="1503" extrusionOk="0">
                  <a:moveTo>
                    <a:pt x="686" y="1"/>
                  </a:moveTo>
                  <a:lnTo>
                    <a:pt x="1" y="377"/>
                  </a:lnTo>
                  <a:cubicBezTo>
                    <a:pt x="105" y="568"/>
                    <a:pt x="215" y="758"/>
                    <a:pt x="327" y="945"/>
                  </a:cubicBezTo>
                  <a:cubicBezTo>
                    <a:pt x="438" y="1133"/>
                    <a:pt x="553" y="1319"/>
                    <a:pt x="671" y="1502"/>
                  </a:cubicBezTo>
                  <a:lnTo>
                    <a:pt x="1328" y="1080"/>
                  </a:lnTo>
                  <a:cubicBezTo>
                    <a:pt x="1215" y="906"/>
                    <a:pt x="1105" y="725"/>
                    <a:pt x="998" y="546"/>
                  </a:cubicBezTo>
                  <a:cubicBezTo>
                    <a:pt x="892" y="366"/>
                    <a:pt x="786" y="185"/>
                    <a:pt x="6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15"/>
            <p:cNvSpPr/>
            <p:nvPr/>
          </p:nvSpPr>
          <p:spPr>
            <a:xfrm>
              <a:off x="4433700" y="1118800"/>
              <a:ext cx="30750" cy="37275"/>
            </a:xfrm>
            <a:custGeom>
              <a:avLst/>
              <a:gdLst/>
              <a:ahLst/>
              <a:cxnLst/>
              <a:rect l="l" t="t" r="r" b="b"/>
              <a:pathLst>
                <a:path w="1230" h="1491" extrusionOk="0">
                  <a:moveTo>
                    <a:pt x="726" y="0"/>
                  </a:moveTo>
                  <a:lnTo>
                    <a:pt x="0" y="286"/>
                  </a:lnTo>
                  <a:cubicBezTo>
                    <a:pt x="161" y="695"/>
                    <a:pt x="338" y="1095"/>
                    <a:pt x="526" y="1490"/>
                  </a:cubicBezTo>
                  <a:lnTo>
                    <a:pt x="1230" y="1152"/>
                  </a:lnTo>
                  <a:cubicBezTo>
                    <a:pt x="1048" y="773"/>
                    <a:pt x="879" y="388"/>
                    <a:pt x="7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15"/>
            <p:cNvSpPr/>
            <p:nvPr/>
          </p:nvSpPr>
          <p:spPr>
            <a:xfrm>
              <a:off x="4416100" y="1065325"/>
              <a:ext cx="27475" cy="36225"/>
            </a:xfrm>
            <a:custGeom>
              <a:avLst/>
              <a:gdLst/>
              <a:ahLst/>
              <a:cxnLst/>
              <a:rect l="l" t="t" r="r" b="b"/>
              <a:pathLst>
                <a:path w="1099" h="1449" extrusionOk="0">
                  <a:moveTo>
                    <a:pt x="761" y="0"/>
                  </a:moveTo>
                  <a:lnTo>
                    <a:pt x="0" y="179"/>
                  </a:lnTo>
                  <a:cubicBezTo>
                    <a:pt x="12" y="232"/>
                    <a:pt x="24" y="285"/>
                    <a:pt x="39" y="339"/>
                  </a:cubicBezTo>
                  <a:cubicBezTo>
                    <a:pt x="53" y="392"/>
                    <a:pt x="65" y="445"/>
                    <a:pt x="80" y="499"/>
                  </a:cubicBezTo>
                  <a:cubicBezTo>
                    <a:pt x="108" y="605"/>
                    <a:pt x="136" y="713"/>
                    <a:pt x="165" y="818"/>
                  </a:cubicBezTo>
                  <a:cubicBezTo>
                    <a:pt x="194" y="923"/>
                    <a:pt x="226" y="1028"/>
                    <a:pt x="258" y="1134"/>
                  </a:cubicBezTo>
                  <a:cubicBezTo>
                    <a:pt x="273" y="1186"/>
                    <a:pt x="290" y="1240"/>
                    <a:pt x="306" y="1292"/>
                  </a:cubicBezTo>
                  <a:cubicBezTo>
                    <a:pt x="323" y="1344"/>
                    <a:pt x="339" y="1397"/>
                    <a:pt x="356" y="1449"/>
                  </a:cubicBezTo>
                  <a:lnTo>
                    <a:pt x="1099" y="1208"/>
                  </a:lnTo>
                  <a:cubicBezTo>
                    <a:pt x="1081" y="1158"/>
                    <a:pt x="1066" y="1109"/>
                    <a:pt x="1052" y="1058"/>
                  </a:cubicBezTo>
                  <a:cubicBezTo>
                    <a:pt x="1036" y="1009"/>
                    <a:pt x="1021" y="958"/>
                    <a:pt x="1005" y="908"/>
                  </a:cubicBezTo>
                  <a:cubicBezTo>
                    <a:pt x="975" y="808"/>
                    <a:pt x="945" y="709"/>
                    <a:pt x="918" y="609"/>
                  </a:cubicBezTo>
                  <a:cubicBezTo>
                    <a:pt x="889" y="508"/>
                    <a:pt x="863" y="407"/>
                    <a:pt x="836" y="307"/>
                  </a:cubicBezTo>
                  <a:cubicBezTo>
                    <a:pt x="823" y="256"/>
                    <a:pt x="811" y="205"/>
                    <a:pt x="798" y="154"/>
                  </a:cubicBezTo>
                  <a:cubicBezTo>
                    <a:pt x="783" y="101"/>
                    <a:pt x="771" y="53"/>
                    <a:pt x="7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15"/>
            <p:cNvSpPr/>
            <p:nvPr/>
          </p:nvSpPr>
          <p:spPr>
            <a:xfrm>
              <a:off x="4568000" y="1301800"/>
              <a:ext cx="37025" cy="35800"/>
            </a:xfrm>
            <a:custGeom>
              <a:avLst/>
              <a:gdLst/>
              <a:ahLst/>
              <a:cxnLst/>
              <a:rect l="l" t="t" r="r" b="b"/>
              <a:pathLst>
                <a:path w="1481" h="1432" extrusionOk="0">
                  <a:moveTo>
                    <a:pt x="529" y="1"/>
                  </a:moveTo>
                  <a:lnTo>
                    <a:pt x="1" y="575"/>
                  </a:lnTo>
                  <a:lnTo>
                    <a:pt x="243" y="794"/>
                  </a:lnTo>
                  <a:lnTo>
                    <a:pt x="487" y="1010"/>
                  </a:lnTo>
                  <a:lnTo>
                    <a:pt x="610" y="1117"/>
                  </a:lnTo>
                  <a:lnTo>
                    <a:pt x="735" y="1223"/>
                  </a:lnTo>
                  <a:lnTo>
                    <a:pt x="985" y="1431"/>
                  </a:lnTo>
                  <a:lnTo>
                    <a:pt x="1481" y="829"/>
                  </a:lnTo>
                  <a:lnTo>
                    <a:pt x="1240" y="626"/>
                  </a:lnTo>
                  <a:lnTo>
                    <a:pt x="1118" y="524"/>
                  </a:lnTo>
                  <a:lnTo>
                    <a:pt x="1001" y="421"/>
                  </a:lnTo>
                  <a:lnTo>
                    <a:pt x="762" y="213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15"/>
            <p:cNvSpPr/>
            <p:nvPr/>
          </p:nvSpPr>
          <p:spPr>
            <a:xfrm>
              <a:off x="4527000" y="1261525"/>
              <a:ext cx="36225" cy="36725"/>
            </a:xfrm>
            <a:custGeom>
              <a:avLst/>
              <a:gdLst/>
              <a:ahLst/>
              <a:cxnLst/>
              <a:rect l="l" t="t" r="r" b="b"/>
              <a:pathLst>
                <a:path w="1449" h="1469" extrusionOk="0">
                  <a:moveTo>
                    <a:pt x="583" y="0"/>
                  </a:moveTo>
                  <a:lnTo>
                    <a:pt x="0" y="520"/>
                  </a:lnTo>
                  <a:cubicBezTo>
                    <a:pt x="71" y="602"/>
                    <a:pt x="146" y="681"/>
                    <a:pt x="219" y="762"/>
                  </a:cubicBezTo>
                  <a:cubicBezTo>
                    <a:pt x="293" y="841"/>
                    <a:pt x="365" y="922"/>
                    <a:pt x="439" y="1002"/>
                  </a:cubicBezTo>
                  <a:lnTo>
                    <a:pt x="666" y="1237"/>
                  </a:lnTo>
                  <a:lnTo>
                    <a:pt x="779" y="1354"/>
                  </a:lnTo>
                  <a:lnTo>
                    <a:pt x="895" y="1468"/>
                  </a:lnTo>
                  <a:lnTo>
                    <a:pt x="1448" y="916"/>
                  </a:lnTo>
                  <a:lnTo>
                    <a:pt x="1336" y="805"/>
                  </a:lnTo>
                  <a:lnTo>
                    <a:pt x="1227" y="691"/>
                  </a:lnTo>
                  <a:lnTo>
                    <a:pt x="1008" y="463"/>
                  </a:lnTo>
                  <a:cubicBezTo>
                    <a:pt x="937" y="387"/>
                    <a:pt x="865" y="309"/>
                    <a:pt x="794" y="232"/>
                  </a:cubicBezTo>
                  <a:cubicBezTo>
                    <a:pt x="724" y="156"/>
                    <a:pt x="652" y="80"/>
                    <a:pt x="5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15"/>
            <p:cNvSpPr/>
            <p:nvPr/>
          </p:nvSpPr>
          <p:spPr>
            <a:xfrm>
              <a:off x="4490375" y="1217700"/>
              <a:ext cx="35075" cy="37300"/>
            </a:xfrm>
            <a:custGeom>
              <a:avLst/>
              <a:gdLst/>
              <a:ahLst/>
              <a:cxnLst/>
              <a:rect l="l" t="t" r="r" b="b"/>
              <a:pathLst>
                <a:path w="1403" h="1492" extrusionOk="0">
                  <a:moveTo>
                    <a:pt x="634" y="1"/>
                  </a:moveTo>
                  <a:lnTo>
                    <a:pt x="0" y="457"/>
                  </a:lnTo>
                  <a:cubicBezTo>
                    <a:pt x="128" y="634"/>
                    <a:pt x="259" y="810"/>
                    <a:pt x="393" y="980"/>
                  </a:cubicBezTo>
                  <a:lnTo>
                    <a:pt x="493" y="1110"/>
                  </a:lnTo>
                  <a:cubicBezTo>
                    <a:pt x="526" y="1152"/>
                    <a:pt x="559" y="1195"/>
                    <a:pt x="592" y="1238"/>
                  </a:cubicBezTo>
                  <a:lnTo>
                    <a:pt x="797" y="1492"/>
                  </a:lnTo>
                  <a:lnTo>
                    <a:pt x="1403" y="998"/>
                  </a:lnTo>
                  <a:lnTo>
                    <a:pt x="1205" y="752"/>
                  </a:lnTo>
                  <a:cubicBezTo>
                    <a:pt x="1170" y="712"/>
                    <a:pt x="1139" y="670"/>
                    <a:pt x="1107" y="629"/>
                  </a:cubicBezTo>
                  <a:lnTo>
                    <a:pt x="1010" y="504"/>
                  </a:lnTo>
                  <a:cubicBezTo>
                    <a:pt x="882" y="337"/>
                    <a:pt x="755" y="170"/>
                    <a:pt x="6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15"/>
            <p:cNvSpPr/>
            <p:nvPr/>
          </p:nvSpPr>
          <p:spPr>
            <a:xfrm>
              <a:off x="4713375" y="1396175"/>
              <a:ext cx="37175" cy="30700"/>
            </a:xfrm>
            <a:custGeom>
              <a:avLst/>
              <a:gdLst/>
              <a:ahLst/>
              <a:cxnLst/>
              <a:rect l="l" t="t" r="r" b="b"/>
              <a:pathLst>
                <a:path w="1487" h="1228" extrusionOk="0">
                  <a:moveTo>
                    <a:pt x="330" y="0"/>
                  </a:moveTo>
                  <a:lnTo>
                    <a:pt x="0" y="708"/>
                  </a:lnTo>
                  <a:lnTo>
                    <a:pt x="297" y="845"/>
                  </a:lnTo>
                  <a:cubicBezTo>
                    <a:pt x="321" y="856"/>
                    <a:pt x="346" y="869"/>
                    <a:pt x="371" y="879"/>
                  </a:cubicBezTo>
                  <a:lnTo>
                    <a:pt x="446" y="911"/>
                  </a:lnTo>
                  <a:lnTo>
                    <a:pt x="596" y="976"/>
                  </a:lnTo>
                  <a:lnTo>
                    <a:pt x="746" y="1041"/>
                  </a:lnTo>
                  <a:lnTo>
                    <a:pt x="821" y="1074"/>
                  </a:lnTo>
                  <a:lnTo>
                    <a:pt x="897" y="1105"/>
                  </a:lnTo>
                  <a:lnTo>
                    <a:pt x="1200" y="1228"/>
                  </a:lnTo>
                  <a:lnTo>
                    <a:pt x="1487" y="501"/>
                  </a:lnTo>
                  <a:lnTo>
                    <a:pt x="1195" y="382"/>
                  </a:lnTo>
                  <a:lnTo>
                    <a:pt x="1122" y="353"/>
                  </a:lnTo>
                  <a:lnTo>
                    <a:pt x="1050" y="322"/>
                  </a:lnTo>
                  <a:lnTo>
                    <a:pt x="905" y="258"/>
                  </a:lnTo>
                  <a:lnTo>
                    <a:pt x="761" y="196"/>
                  </a:lnTo>
                  <a:lnTo>
                    <a:pt x="688" y="165"/>
                  </a:lnTo>
                  <a:cubicBezTo>
                    <a:pt x="663" y="154"/>
                    <a:pt x="639" y="143"/>
                    <a:pt x="616" y="13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15"/>
            <p:cNvSpPr/>
            <p:nvPr/>
          </p:nvSpPr>
          <p:spPr>
            <a:xfrm>
              <a:off x="4661725" y="1369625"/>
              <a:ext cx="37525" cy="32800"/>
            </a:xfrm>
            <a:custGeom>
              <a:avLst/>
              <a:gdLst/>
              <a:ahLst/>
              <a:cxnLst/>
              <a:rect l="l" t="t" r="r" b="b"/>
              <a:pathLst>
                <a:path w="1501" h="1312" extrusionOk="0">
                  <a:moveTo>
                    <a:pt x="402" y="0"/>
                  </a:moveTo>
                  <a:lnTo>
                    <a:pt x="0" y="669"/>
                  </a:lnTo>
                  <a:lnTo>
                    <a:pt x="140" y="754"/>
                  </a:lnTo>
                  <a:cubicBezTo>
                    <a:pt x="163" y="768"/>
                    <a:pt x="187" y="781"/>
                    <a:pt x="210" y="796"/>
                  </a:cubicBezTo>
                  <a:lnTo>
                    <a:pt x="280" y="835"/>
                  </a:lnTo>
                  <a:lnTo>
                    <a:pt x="564" y="999"/>
                  </a:lnTo>
                  <a:cubicBezTo>
                    <a:pt x="610" y="1026"/>
                    <a:pt x="658" y="1052"/>
                    <a:pt x="707" y="1078"/>
                  </a:cubicBezTo>
                  <a:lnTo>
                    <a:pt x="850" y="1156"/>
                  </a:lnTo>
                  <a:lnTo>
                    <a:pt x="994" y="1234"/>
                  </a:lnTo>
                  <a:cubicBezTo>
                    <a:pt x="1017" y="1247"/>
                    <a:pt x="1041" y="1260"/>
                    <a:pt x="1064" y="1273"/>
                  </a:cubicBezTo>
                  <a:lnTo>
                    <a:pt x="1137" y="1311"/>
                  </a:lnTo>
                  <a:lnTo>
                    <a:pt x="1501" y="620"/>
                  </a:lnTo>
                  <a:lnTo>
                    <a:pt x="1431" y="583"/>
                  </a:lnTo>
                  <a:cubicBezTo>
                    <a:pt x="1407" y="571"/>
                    <a:pt x="1385" y="558"/>
                    <a:pt x="1361" y="545"/>
                  </a:cubicBezTo>
                  <a:lnTo>
                    <a:pt x="1224" y="470"/>
                  </a:lnTo>
                  <a:lnTo>
                    <a:pt x="1085" y="394"/>
                  </a:lnTo>
                  <a:cubicBezTo>
                    <a:pt x="1040" y="370"/>
                    <a:pt x="994" y="345"/>
                    <a:pt x="948" y="318"/>
                  </a:cubicBezTo>
                  <a:lnTo>
                    <a:pt x="674" y="159"/>
                  </a:lnTo>
                  <a:lnTo>
                    <a:pt x="606" y="121"/>
                  </a:lnTo>
                  <a:cubicBezTo>
                    <a:pt x="583" y="107"/>
                    <a:pt x="560" y="95"/>
                    <a:pt x="539" y="8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15"/>
            <p:cNvSpPr/>
            <p:nvPr/>
          </p:nvSpPr>
          <p:spPr>
            <a:xfrm>
              <a:off x="4613300" y="1338175"/>
              <a:ext cx="37475" cy="34450"/>
            </a:xfrm>
            <a:custGeom>
              <a:avLst/>
              <a:gdLst/>
              <a:ahLst/>
              <a:cxnLst/>
              <a:rect l="l" t="t" r="r" b="b"/>
              <a:pathLst>
                <a:path w="1499" h="1378" extrusionOk="0">
                  <a:moveTo>
                    <a:pt x="469" y="0"/>
                  </a:moveTo>
                  <a:lnTo>
                    <a:pt x="1" y="625"/>
                  </a:lnTo>
                  <a:lnTo>
                    <a:pt x="263" y="818"/>
                  </a:lnTo>
                  <a:lnTo>
                    <a:pt x="395" y="915"/>
                  </a:lnTo>
                  <a:lnTo>
                    <a:pt x="529" y="1008"/>
                  </a:lnTo>
                  <a:lnTo>
                    <a:pt x="796" y="1196"/>
                  </a:lnTo>
                  <a:cubicBezTo>
                    <a:pt x="886" y="1257"/>
                    <a:pt x="976" y="1316"/>
                    <a:pt x="1067" y="1378"/>
                  </a:cubicBezTo>
                  <a:lnTo>
                    <a:pt x="1499" y="727"/>
                  </a:lnTo>
                  <a:cubicBezTo>
                    <a:pt x="1411" y="669"/>
                    <a:pt x="1323" y="612"/>
                    <a:pt x="1237" y="551"/>
                  </a:cubicBezTo>
                  <a:lnTo>
                    <a:pt x="978" y="370"/>
                  </a:lnTo>
                  <a:lnTo>
                    <a:pt x="849" y="279"/>
                  </a:lnTo>
                  <a:lnTo>
                    <a:pt x="721" y="186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15"/>
            <p:cNvSpPr/>
            <p:nvPr/>
          </p:nvSpPr>
          <p:spPr>
            <a:xfrm>
              <a:off x="4882450" y="1441075"/>
              <a:ext cx="33275" cy="21425"/>
            </a:xfrm>
            <a:custGeom>
              <a:avLst/>
              <a:gdLst/>
              <a:ahLst/>
              <a:cxnLst/>
              <a:rect l="l" t="t" r="r" b="b"/>
              <a:pathLst>
                <a:path w="1331" h="857" extrusionOk="0">
                  <a:moveTo>
                    <a:pt x="75" y="0"/>
                  </a:moveTo>
                  <a:lnTo>
                    <a:pt x="1" y="777"/>
                  </a:lnTo>
                  <a:lnTo>
                    <a:pt x="328" y="804"/>
                  </a:lnTo>
                  <a:cubicBezTo>
                    <a:pt x="382" y="808"/>
                    <a:pt x="437" y="813"/>
                    <a:pt x="490" y="818"/>
                  </a:cubicBezTo>
                  <a:lnTo>
                    <a:pt x="654" y="826"/>
                  </a:lnTo>
                  <a:lnTo>
                    <a:pt x="980" y="846"/>
                  </a:lnTo>
                  <a:lnTo>
                    <a:pt x="1307" y="856"/>
                  </a:lnTo>
                  <a:lnTo>
                    <a:pt x="1330" y="75"/>
                  </a:lnTo>
                  <a:lnTo>
                    <a:pt x="1016" y="65"/>
                  </a:lnTo>
                  <a:lnTo>
                    <a:pt x="702" y="47"/>
                  </a:lnTo>
                  <a:lnTo>
                    <a:pt x="544" y="38"/>
                  </a:lnTo>
                  <a:cubicBezTo>
                    <a:pt x="492" y="34"/>
                    <a:pt x="440" y="28"/>
                    <a:pt x="388" y="2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15"/>
            <p:cNvSpPr/>
            <p:nvPr/>
          </p:nvSpPr>
          <p:spPr>
            <a:xfrm>
              <a:off x="4824425" y="1432375"/>
              <a:ext cx="35125" cy="25025"/>
            </a:xfrm>
            <a:custGeom>
              <a:avLst/>
              <a:gdLst/>
              <a:ahLst/>
              <a:cxnLst/>
              <a:rect l="l" t="t" r="r" b="b"/>
              <a:pathLst>
                <a:path w="1405" h="1001" extrusionOk="0">
                  <a:moveTo>
                    <a:pt x="166" y="1"/>
                  </a:moveTo>
                  <a:lnTo>
                    <a:pt x="1" y="764"/>
                  </a:lnTo>
                  <a:cubicBezTo>
                    <a:pt x="427" y="858"/>
                    <a:pt x="859" y="932"/>
                    <a:pt x="1290" y="1000"/>
                  </a:cubicBezTo>
                  <a:lnTo>
                    <a:pt x="1404" y="228"/>
                  </a:lnTo>
                  <a:cubicBezTo>
                    <a:pt x="990" y="163"/>
                    <a:pt x="577" y="93"/>
                    <a:pt x="1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15"/>
            <p:cNvSpPr/>
            <p:nvPr/>
          </p:nvSpPr>
          <p:spPr>
            <a:xfrm>
              <a:off x="4768075" y="1417375"/>
              <a:ext cx="36450" cy="28050"/>
            </a:xfrm>
            <a:custGeom>
              <a:avLst/>
              <a:gdLst/>
              <a:ahLst/>
              <a:cxnLst/>
              <a:rect l="l" t="t" r="r" b="b"/>
              <a:pathLst>
                <a:path w="1458" h="1122" extrusionOk="0">
                  <a:moveTo>
                    <a:pt x="252" y="1"/>
                  </a:moveTo>
                  <a:lnTo>
                    <a:pt x="1" y="740"/>
                  </a:lnTo>
                  <a:cubicBezTo>
                    <a:pt x="52" y="758"/>
                    <a:pt x="104" y="775"/>
                    <a:pt x="156" y="792"/>
                  </a:cubicBezTo>
                  <a:lnTo>
                    <a:pt x="312" y="843"/>
                  </a:lnTo>
                  <a:lnTo>
                    <a:pt x="468" y="893"/>
                  </a:lnTo>
                  <a:lnTo>
                    <a:pt x="546" y="918"/>
                  </a:lnTo>
                  <a:lnTo>
                    <a:pt x="624" y="942"/>
                  </a:lnTo>
                  <a:cubicBezTo>
                    <a:pt x="834" y="1002"/>
                    <a:pt x="1042" y="1067"/>
                    <a:pt x="1253" y="1121"/>
                  </a:cubicBezTo>
                  <a:lnTo>
                    <a:pt x="1457" y="367"/>
                  </a:lnTo>
                  <a:cubicBezTo>
                    <a:pt x="1254" y="315"/>
                    <a:pt x="1053" y="253"/>
                    <a:pt x="852" y="194"/>
                  </a:cubicBezTo>
                  <a:lnTo>
                    <a:pt x="776" y="173"/>
                  </a:lnTo>
                  <a:lnTo>
                    <a:pt x="701" y="148"/>
                  </a:lnTo>
                  <a:lnTo>
                    <a:pt x="551" y="100"/>
                  </a:lnTo>
                  <a:lnTo>
                    <a:pt x="402" y="52"/>
                  </a:lnTo>
                  <a:cubicBezTo>
                    <a:pt x="353" y="34"/>
                    <a:pt x="302" y="18"/>
                    <a:pt x="2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15"/>
            <p:cNvSpPr/>
            <p:nvPr/>
          </p:nvSpPr>
          <p:spPr>
            <a:xfrm>
              <a:off x="5052400" y="1418500"/>
              <a:ext cx="36350" cy="27925"/>
            </a:xfrm>
            <a:custGeom>
              <a:avLst/>
              <a:gdLst/>
              <a:ahLst/>
              <a:cxnLst/>
              <a:rect l="l" t="t" r="r" b="b"/>
              <a:pathLst>
                <a:path w="1454" h="1117" extrusionOk="0">
                  <a:moveTo>
                    <a:pt x="1" y="362"/>
                  </a:moveTo>
                  <a:lnTo>
                    <a:pt x="199" y="1117"/>
                  </a:lnTo>
                  <a:cubicBezTo>
                    <a:pt x="252" y="1103"/>
                    <a:pt x="304" y="1088"/>
                    <a:pt x="356" y="1074"/>
                  </a:cubicBezTo>
                  <a:lnTo>
                    <a:pt x="513" y="1029"/>
                  </a:lnTo>
                  <a:lnTo>
                    <a:pt x="670" y="985"/>
                  </a:lnTo>
                  <a:cubicBezTo>
                    <a:pt x="696" y="977"/>
                    <a:pt x="722" y="971"/>
                    <a:pt x="750" y="963"/>
                  </a:cubicBezTo>
                  <a:lnTo>
                    <a:pt x="829" y="940"/>
                  </a:lnTo>
                  <a:lnTo>
                    <a:pt x="1142" y="843"/>
                  </a:lnTo>
                  <a:lnTo>
                    <a:pt x="1220" y="820"/>
                  </a:lnTo>
                  <a:lnTo>
                    <a:pt x="1298" y="794"/>
                  </a:lnTo>
                  <a:lnTo>
                    <a:pt x="1453" y="742"/>
                  </a:lnTo>
                  <a:lnTo>
                    <a:pt x="1204" y="1"/>
                  </a:lnTo>
                  <a:lnTo>
                    <a:pt x="1054" y="51"/>
                  </a:lnTo>
                  <a:lnTo>
                    <a:pt x="981" y="76"/>
                  </a:lnTo>
                  <a:lnTo>
                    <a:pt x="905" y="98"/>
                  </a:lnTo>
                  <a:lnTo>
                    <a:pt x="605" y="191"/>
                  </a:lnTo>
                  <a:lnTo>
                    <a:pt x="529" y="215"/>
                  </a:lnTo>
                  <a:cubicBezTo>
                    <a:pt x="504" y="222"/>
                    <a:pt x="478" y="229"/>
                    <a:pt x="454" y="237"/>
                  </a:cubicBezTo>
                  <a:lnTo>
                    <a:pt x="303" y="279"/>
                  </a:lnTo>
                  <a:lnTo>
                    <a:pt x="152" y="320"/>
                  </a:lnTo>
                  <a:cubicBezTo>
                    <a:pt x="102" y="335"/>
                    <a:pt x="51" y="350"/>
                    <a:pt x="1" y="3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15"/>
            <p:cNvSpPr/>
            <p:nvPr/>
          </p:nvSpPr>
          <p:spPr>
            <a:xfrm>
              <a:off x="4997100" y="1433175"/>
              <a:ext cx="34950" cy="24725"/>
            </a:xfrm>
            <a:custGeom>
              <a:avLst/>
              <a:gdLst/>
              <a:ahLst/>
              <a:cxnLst/>
              <a:rect l="l" t="t" r="r" b="b"/>
              <a:pathLst>
                <a:path w="1398" h="989" extrusionOk="0">
                  <a:moveTo>
                    <a:pt x="0" y="216"/>
                  </a:moveTo>
                  <a:lnTo>
                    <a:pt x="107" y="989"/>
                  </a:lnTo>
                  <a:lnTo>
                    <a:pt x="432" y="942"/>
                  </a:lnTo>
                  <a:cubicBezTo>
                    <a:pt x="540" y="925"/>
                    <a:pt x="647" y="906"/>
                    <a:pt x="754" y="888"/>
                  </a:cubicBezTo>
                  <a:cubicBezTo>
                    <a:pt x="971" y="854"/>
                    <a:pt x="1184" y="808"/>
                    <a:pt x="1397" y="766"/>
                  </a:cubicBezTo>
                  <a:lnTo>
                    <a:pt x="1240" y="1"/>
                  </a:lnTo>
                  <a:cubicBezTo>
                    <a:pt x="1034" y="41"/>
                    <a:pt x="829" y="84"/>
                    <a:pt x="622" y="117"/>
                  </a:cubicBezTo>
                  <a:cubicBezTo>
                    <a:pt x="519" y="134"/>
                    <a:pt x="415" y="154"/>
                    <a:pt x="312" y="16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15"/>
            <p:cNvSpPr/>
            <p:nvPr/>
          </p:nvSpPr>
          <p:spPr>
            <a:xfrm>
              <a:off x="4941050" y="1441325"/>
              <a:ext cx="33150" cy="21300"/>
            </a:xfrm>
            <a:custGeom>
              <a:avLst/>
              <a:gdLst/>
              <a:ahLst/>
              <a:cxnLst/>
              <a:rect l="l" t="t" r="r" b="b"/>
              <a:pathLst>
                <a:path w="1326" h="852" extrusionOk="0">
                  <a:moveTo>
                    <a:pt x="0" y="70"/>
                  </a:moveTo>
                  <a:lnTo>
                    <a:pt x="19" y="851"/>
                  </a:lnTo>
                  <a:cubicBezTo>
                    <a:pt x="73" y="850"/>
                    <a:pt x="129" y="850"/>
                    <a:pt x="183" y="848"/>
                  </a:cubicBezTo>
                  <a:lnTo>
                    <a:pt x="347" y="841"/>
                  </a:lnTo>
                  <a:lnTo>
                    <a:pt x="673" y="827"/>
                  </a:lnTo>
                  <a:lnTo>
                    <a:pt x="1000" y="805"/>
                  </a:lnTo>
                  <a:lnTo>
                    <a:pt x="1162" y="793"/>
                  </a:lnTo>
                  <a:cubicBezTo>
                    <a:pt x="1218" y="789"/>
                    <a:pt x="1271" y="783"/>
                    <a:pt x="1326" y="778"/>
                  </a:cubicBezTo>
                  <a:lnTo>
                    <a:pt x="1258" y="1"/>
                  </a:lnTo>
                  <a:cubicBezTo>
                    <a:pt x="1206" y="6"/>
                    <a:pt x="1154" y="11"/>
                    <a:pt x="1102" y="15"/>
                  </a:cubicBezTo>
                  <a:lnTo>
                    <a:pt x="944" y="26"/>
                  </a:lnTo>
                  <a:lnTo>
                    <a:pt x="630" y="47"/>
                  </a:lnTo>
                  <a:lnTo>
                    <a:pt x="315" y="59"/>
                  </a:lnTo>
                  <a:lnTo>
                    <a:pt x="158" y="65"/>
                  </a:lnTo>
                  <a:cubicBezTo>
                    <a:pt x="106" y="69"/>
                    <a:pt x="53" y="69"/>
                    <a:pt x="0" y="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15"/>
            <p:cNvSpPr/>
            <p:nvPr/>
          </p:nvSpPr>
          <p:spPr>
            <a:xfrm>
              <a:off x="5204450" y="1335775"/>
              <a:ext cx="37300" cy="35350"/>
            </a:xfrm>
            <a:custGeom>
              <a:avLst/>
              <a:gdLst/>
              <a:ahLst/>
              <a:cxnLst/>
              <a:rect l="l" t="t" r="r" b="b"/>
              <a:pathLst>
                <a:path w="1492" h="1414" extrusionOk="0">
                  <a:moveTo>
                    <a:pt x="0" y="787"/>
                  </a:moveTo>
                  <a:lnTo>
                    <a:pt x="465" y="1414"/>
                  </a:lnTo>
                  <a:cubicBezTo>
                    <a:pt x="642" y="1285"/>
                    <a:pt x="815" y="1150"/>
                    <a:pt x="986" y="1012"/>
                  </a:cubicBezTo>
                  <a:cubicBezTo>
                    <a:pt x="1158" y="874"/>
                    <a:pt x="1327" y="732"/>
                    <a:pt x="1491" y="586"/>
                  </a:cubicBezTo>
                  <a:lnTo>
                    <a:pt x="976" y="1"/>
                  </a:lnTo>
                  <a:cubicBezTo>
                    <a:pt x="819" y="138"/>
                    <a:pt x="661" y="273"/>
                    <a:pt x="497" y="404"/>
                  </a:cubicBezTo>
                  <a:cubicBezTo>
                    <a:pt x="335" y="536"/>
                    <a:pt x="171" y="664"/>
                    <a:pt x="0" y="78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15"/>
            <p:cNvSpPr/>
            <p:nvPr/>
          </p:nvSpPr>
          <p:spPr>
            <a:xfrm>
              <a:off x="5157100" y="1369725"/>
              <a:ext cx="37575" cy="33225"/>
            </a:xfrm>
            <a:custGeom>
              <a:avLst/>
              <a:gdLst/>
              <a:ahLst/>
              <a:cxnLst/>
              <a:rect l="l" t="t" r="r" b="b"/>
              <a:pathLst>
                <a:path w="1503" h="1329" extrusionOk="0">
                  <a:moveTo>
                    <a:pt x="0" y="646"/>
                  </a:moveTo>
                  <a:lnTo>
                    <a:pt x="378" y="1329"/>
                  </a:lnTo>
                  <a:lnTo>
                    <a:pt x="665" y="1168"/>
                  </a:lnTo>
                  <a:lnTo>
                    <a:pt x="736" y="1127"/>
                  </a:lnTo>
                  <a:cubicBezTo>
                    <a:pt x="760" y="1114"/>
                    <a:pt x="782" y="1099"/>
                    <a:pt x="806" y="1085"/>
                  </a:cubicBezTo>
                  <a:lnTo>
                    <a:pt x="947" y="1001"/>
                  </a:lnTo>
                  <a:lnTo>
                    <a:pt x="1087" y="917"/>
                  </a:lnTo>
                  <a:cubicBezTo>
                    <a:pt x="1134" y="887"/>
                    <a:pt x="1181" y="860"/>
                    <a:pt x="1226" y="830"/>
                  </a:cubicBezTo>
                  <a:lnTo>
                    <a:pt x="1503" y="653"/>
                  </a:lnTo>
                  <a:lnTo>
                    <a:pt x="1076" y="0"/>
                  </a:lnTo>
                  <a:lnTo>
                    <a:pt x="812" y="169"/>
                  </a:lnTo>
                  <a:cubicBezTo>
                    <a:pt x="767" y="198"/>
                    <a:pt x="723" y="224"/>
                    <a:pt x="677" y="251"/>
                  </a:cubicBezTo>
                  <a:lnTo>
                    <a:pt x="543" y="331"/>
                  </a:lnTo>
                  <a:lnTo>
                    <a:pt x="410" y="413"/>
                  </a:lnTo>
                  <a:cubicBezTo>
                    <a:pt x="387" y="425"/>
                    <a:pt x="365" y="440"/>
                    <a:pt x="342" y="453"/>
                  </a:cubicBezTo>
                  <a:lnTo>
                    <a:pt x="272" y="492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15"/>
            <p:cNvSpPr/>
            <p:nvPr/>
          </p:nvSpPr>
          <p:spPr>
            <a:xfrm>
              <a:off x="5106350" y="1397150"/>
              <a:ext cx="37250" cy="30825"/>
            </a:xfrm>
            <a:custGeom>
              <a:avLst/>
              <a:gdLst/>
              <a:ahLst/>
              <a:cxnLst/>
              <a:rect l="l" t="t" r="r" b="b"/>
              <a:pathLst>
                <a:path w="1490" h="1233" extrusionOk="0">
                  <a:moveTo>
                    <a:pt x="0" y="508"/>
                  </a:moveTo>
                  <a:lnTo>
                    <a:pt x="290" y="1233"/>
                  </a:lnTo>
                  <a:cubicBezTo>
                    <a:pt x="494" y="1154"/>
                    <a:pt x="694" y="1066"/>
                    <a:pt x="895" y="980"/>
                  </a:cubicBezTo>
                  <a:lnTo>
                    <a:pt x="969" y="947"/>
                  </a:lnTo>
                  <a:lnTo>
                    <a:pt x="1044" y="914"/>
                  </a:lnTo>
                  <a:lnTo>
                    <a:pt x="1192" y="844"/>
                  </a:lnTo>
                  <a:lnTo>
                    <a:pt x="1341" y="775"/>
                  </a:lnTo>
                  <a:lnTo>
                    <a:pt x="1415" y="742"/>
                  </a:lnTo>
                  <a:cubicBezTo>
                    <a:pt x="1440" y="730"/>
                    <a:pt x="1464" y="718"/>
                    <a:pt x="1489" y="706"/>
                  </a:cubicBezTo>
                  <a:lnTo>
                    <a:pt x="1151" y="1"/>
                  </a:lnTo>
                  <a:cubicBezTo>
                    <a:pt x="1128" y="13"/>
                    <a:pt x="1104" y="25"/>
                    <a:pt x="1081" y="35"/>
                  </a:cubicBezTo>
                  <a:lnTo>
                    <a:pt x="1009" y="67"/>
                  </a:lnTo>
                  <a:lnTo>
                    <a:pt x="865" y="133"/>
                  </a:lnTo>
                  <a:lnTo>
                    <a:pt x="723" y="198"/>
                  </a:lnTo>
                  <a:lnTo>
                    <a:pt x="651" y="230"/>
                  </a:lnTo>
                  <a:lnTo>
                    <a:pt x="579" y="261"/>
                  </a:lnTo>
                  <a:cubicBezTo>
                    <a:pt x="386" y="348"/>
                    <a:pt x="196" y="432"/>
                    <a:pt x="0" y="50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15"/>
            <p:cNvSpPr/>
            <p:nvPr/>
          </p:nvSpPr>
          <p:spPr>
            <a:xfrm>
              <a:off x="5304675" y="1194875"/>
              <a:ext cx="25225" cy="35525"/>
            </a:xfrm>
            <a:custGeom>
              <a:avLst/>
              <a:gdLst/>
              <a:ahLst/>
              <a:cxnLst/>
              <a:rect l="l" t="t" r="r" b="b"/>
              <a:pathLst>
                <a:path w="1009" h="1421" extrusionOk="0">
                  <a:moveTo>
                    <a:pt x="0" y="1201"/>
                  </a:moveTo>
                  <a:lnTo>
                    <a:pt x="750" y="1421"/>
                  </a:lnTo>
                  <a:lnTo>
                    <a:pt x="797" y="1257"/>
                  </a:lnTo>
                  <a:lnTo>
                    <a:pt x="838" y="1092"/>
                  </a:lnTo>
                  <a:cubicBezTo>
                    <a:pt x="844" y="1065"/>
                    <a:pt x="853" y="1037"/>
                    <a:pt x="859" y="1008"/>
                  </a:cubicBezTo>
                  <a:lnTo>
                    <a:pt x="877" y="924"/>
                  </a:lnTo>
                  <a:lnTo>
                    <a:pt x="896" y="839"/>
                  </a:lnTo>
                  <a:cubicBezTo>
                    <a:pt x="902" y="811"/>
                    <a:pt x="908" y="784"/>
                    <a:pt x="912" y="754"/>
                  </a:cubicBezTo>
                  <a:lnTo>
                    <a:pt x="942" y="586"/>
                  </a:lnTo>
                  <a:lnTo>
                    <a:pt x="950" y="542"/>
                  </a:lnTo>
                  <a:lnTo>
                    <a:pt x="957" y="499"/>
                  </a:lnTo>
                  <a:lnTo>
                    <a:pt x="968" y="414"/>
                  </a:lnTo>
                  <a:cubicBezTo>
                    <a:pt x="986" y="300"/>
                    <a:pt x="996" y="186"/>
                    <a:pt x="1009" y="71"/>
                  </a:cubicBezTo>
                  <a:lnTo>
                    <a:pt x="230" y="1"/>
                  </a:lnTo>
                  <a:cubicBezTo>
                    <a:pt x="219" y="103"/>
                    <a:pt x="210" y="204"/>
                    <a:pt x="194" y="305"/>
                  </a:cubicBezTo>
                  <a:lnTo>
                    <a:pt x="183" y="380"/>
                  </a:lnTo>
                  <a:lnTo>
                    <a:pt x="178" y="417"/>
                  </a:lnTo>
                  <a:lnTo>
                    <a:pt x="172" y="456"/>
                  </a:lnTo>
                  <a:lnTo>
                    <a:pt x="145" y="604"/>
                  </a:lnTo>
                  <a:cubicBezTo>
                    <a:pt x="141" y="629"/>
                    <a:pt x="134" y="654"/>
                    <a:pt x="129" y="679"/>
                  </a:cubicBezTo>
                  <a:lnTo>
                    <a:pt x="114" y="753"/>
                  </a:lnTo>
                  <a:lnTo>
                    <a:pt x="98" y="827"/>
                  </a:lnTo>
                  <a:cubicBezTo>
                    <a:pt x="93" y="852"/>
                    <a:pt x="84" y="877"/>
                    <a:pt x="79" y="901"/>
                  </a:cubicBezTo>
                  <a:lnTo>
                    <a:pt x="42" y="105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15"/>
            <p:cNvSpPr/>
            <p:nvPr/>
          </p:nvSpPr>
          <p:spPr>
            <a:xfrm>
              <a:off x="5281725" y="1247800"/>
              <a:ext cx="32425" cy="37650"/>
            </a:xfrm>
            <a:custGeom>
              <a:avLst/>
              <a:gdLst/>
              <a:ahLst/>
              <a:cxnLst/>
              <a:rect l="l" t="t" r="r" b="b"/>
              <a:pathLst>
                <a:path w="1297" h="1506" extrusionOk="0">
                  <a:moveTo>
                    <a:pt x="1" y="1089"/>
                  </a:moveTo>
                  <a:lnTo>
                    <a:pt x="662" y="1506"/>
                  </a:lnTo>
                  <a:cubicBezTo>
                    <a:pt x="691" y="1459"/>
                    <a:pt x="720" y="1411"/>
                    <a:pt x="749" y="1363"/>
                  </a:cubicBezTo>
                  <a:lnTo>
                    <a:pt x="794" y="1291"/>
                  </a:lnTo>
                  <a:lnTo>
                    <a:pt x="836" y="1219"/>
                  </a:lnTo>
                  <a:cubicBezTo>
                    <a:pt x="863" y="1171"/>
                    <a:pt x="893" y="1122"/>
                    <a:pt x="919" y="1073"/>
                  </a:cubicBezTo>
                  <a:lnTo>
                    <a:pt x="1000" y="924"/>
                  </a:lnTo>
                  <a:lnTo>
                    <a:pt x="1021" y="887"/>
                  </a:lnTo>
                  <a:lnTo>
                    <a:pt x="1040" y="850"/>
                  </a:lnTo>
                  <a:lnTo>
                    <a:pt x="1079" y="775"/>
                  </a:lnTo>
                  <a:cubicBezTo>
                    <a:pt x="1105" y="724"/>
                    <a:pt x="1132" y="674"/>
                    <a:pt x="1154" y="624"/>
                  </a:cubicBezTo>
                  <a:lnTo>
                    <a:pt x="1227" y="471"/>
                  </a:lnTo>
                  <a:lnTo>
                    <a:pt x="1296" y="317"/>
                  </a:lnTo>
                  <a:lnTo>
                    <a:pt x="582" y="0"/>
                  </a:lnTo>
                  <a:lnTo>
                    <a:pt x="518" y="141"/>
                  </a:lnTo>
                  <a:lnTo>
                    <a:pt x="452" y="280"/>
                  </a:lnTo>
                  <a:cubicBezTo>
                    <a:pt x="430" y="327"/>
                    <a:pt x="406" y="372"/>
                    <a:pt x="383" y="418"/>
                  </a:cubicBezTo>
                  <a:lnTo>
                    <a:pt x="347" y="487"/>
                  </a:lnTo>
                  <a:lnTo>
                    <a:pt x="330" y="521"/>
                  </a:lnTo>
                  <a:lnTo>
                    <a:pt x="311" y="554"/>
                  </a:lnTo>
                  <a:lnTo>
                    <a:pt x="237" y="690"/>
                  </a:lnTo>
                  <a:cubicBezTo>
                    <a:pt x="212" y="735"/>
                    <a:pt x="185" y="780"/>
                    <a:pt x="160" y="824"/>
                  </a:cubicBezTo>
                  <a:lnTo>
                    <a:pt x="122" y="891"/>
                  </a:lnTo>
                  <a:lnTo>
                    <a:pt x="81" y="957"/>
                  </a:lnTo>
                  <a:cubicBezTo>
                    <a:pt x="54" y="1001"/>
                    <a:pt x="28" y="1046"/>
                    <a:pt x="1" y="108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15"/>
            <p:cNvSpPr/>
            <p:nvPr/>
          </p:nvSpPr>
          <p:spPr>
            <a:xfrm>
              <a:off x="5247150" y="1295000"/>
              <a:ext cx="35900" cy="37075"/>
            </a:xfrm>
            <a:custGeom>
              <a:avLst/>
              <a:gdLst/>
              <a:ahLst/>
              <a:cxnLst/>
              <a:rect l="l" t="t" r="r" b="b"/>
              <a:pathLst>
                <a:path w="1436" h="1483" extrusionOk="0">
                  <a:moveTo>
                    <a:pt x="0" y="938"/>
                  </a:moveTo>
                  <a:lnTo>
                    <a:pt x="559" y="1483"/>
                  </a:lnTo>
                  <a:cubicBezTo>
                    <a:pt x="713" y="1324"/>
                    <a:pt x="865" y="1163"/>
                    <a:pt x="1011" y="995"/>
                  </a:cubicBezTo>
                  <a:lnTo>
                    <a:pt x="1066" y="933"/>
                  </a:lnTo>
                  <a:cubicBezTo>
                    <a:pt x="1084" y="912"/>
                    <a:pt x="1103" y="889"/>
                    <a:pt x="1119" y="868"/>
                  </a:cubicBezTo>
                  <a:lnTo>
                    <a:pt x="1228" y="741"/>
                  </a:lnTo>
                  <a:cubicBezTo>
                    <a:pt x="1297" y="654"/>
                    <a:pt x="1368" y="570"/>
                    <a:pt x="1436" y="481"/>
                  </a:cubicBezTo>
                  <a:lnTo>
                    <a:pt x="819" y="0"/>
                  </a:lnTo>
                  <a:cubicBezTo>
                    <a:pt x="757" y="82"/>
                    <a:pt x="691" y="161"/>
                    <a:pt x="626" y="244"/>
                  </a:cubicBezTo>
                  <a:lnTo>
                    <a:pt x="526" y="362"/>
                  </a:lnTo>
                  <a:cubicBezTo>
                    <a:pt x="509" y="382"/>
                    <a:pt x="491" y="403"/>
                    <a:pt x="475" y="422"/>
                  </a:cubicBezTo>
                  <a:lnTo>
                    <a:pt x="423" y="481"/>
                  </a:lnTo>
                  <a:cubicBezTo>
                    <a:pt x="286" y="637"/>
                    <a:pt x="145" y="788"/>
                    <a:pt x="0" y="9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15"/>
            <p:cNvSpPr/>
            <p:nvPr/>
          </p:nvSpPr>
          <p:spPr>
            <a:xfrm>
              <a:off x="5239425" y="1041700"/>
              <a:ext cx="37950" cy="33350"/>
            </a:xfrm>
            <a:custGeom>
              <a:avLst/>
              <a:gdLst/>
              <a:ahLst/>
              <a:cxnLst/>
              <a:rect l="l" t="t" r="r" b="b"/>
              <a:pathLst>
                <a:path w="1518" h="1334" extrusionOk="0">
                  <a:moveTo>
                    <a:pt x="1026" y="1334"/>
                  </a:moveTo>
                  <a:lnTo>
                    <a:pt x="1518" y="728"/>
                  </a:lnTo>
                  <a:lnTo>
                    <a:pt x="1377" y="619"/>
                  </a:lnTo>
                  <a:lnTo>
                    <a:pt x="1342" y="591"/>
                  </a:lnTo>
                  <a:lnTo>
                    <a:pt x="1305" y="565"/>
                  </a:lnTo>
                  <a:lnTo>
                    <a:pt x="1233" y="514"/>
                  </a:lnTo>
                  <a:cubicBezTo>
                    <a:pt x="1138" y="444"/>
                    <a:pt x="1035" y="384"/>
                    <a:pt x="935" y="321"/>
                  </a:cubicBezTo>
                  <a:cubicBezTo>
                    <a:pt x="732" y="199"/>
                    <a:pt x="521" y="93"/>
                    <a:pt x="304" y="0"/>
                  </a:cubicBezTo>
                  <a:lnTo>
                    <a:pt x="1" y="721"/>
                  </a:lnTo>
                  <a:cubicBezTo>
                    <a:pt x="184" y="799"/>
                    <a:pt x="363" y="888"/>
                    <a:pt x="535" y="991"/>
                  </a:cubicBezTo>
                  <a:cubicBezTo>
                    <a:pt x="618" y="1044"/>
                    <a:pt x="706" y="1095"/>
                    <a:pt x="785" y="1155"/>
                  </a:cubicBezTo>
                  <a:lnTo>
                    <a:pt x="846" y="1197"/>
                  </a:lnTo>
                  <a:lnTo>
                    <a:pt x="878" y="1220"/>
                  </a:lnTo>
                  <a:lnTo>
                    <a:pt x="908" y="1243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15"/>
            <p:cNvSpPr/>
            <p:nvPr/>
          </p:nvSpPr>
          <p:spPr>
            <a:xfrm>
              <a:off x="5281750" y="1079800"/>
              <a:ext cx="33525" cy="37925"/>
            </a:xfrm>
            <a:custGeom>
              <a:avLst/>
              <a:gdLst/>
              <a:ahLst/>
              <a:cxnLst/>
              <a:rect l="l" t="t" r="r" b="b"/>
              <a:pathLst>
                <a:path w="1341" h="1517" extrusionOk="0">
                  <a:moveTo>
                    <a:pt x="632" y="1516"/>
                  </a:moveTo>
                  <a:lnTo>
                    <a:pt x="1341" y="1188"/>
                  </a:lnTo>
                  <a:cubicBezTo>
                    <a:pt x="1329" y="1162"/>
                    <a:pt x="1318" y="1135"/>
                    <a:pt x="1304" y="1109"/>
                  </a:cubicBezTo>
                  <a:lnTo>
                    <a:pt x="1266" y="1031"/>
                  </a:lnTo>
                  <a:lnTo>
                    <a:pt x="1226" y="953"/>
                  </a:lnTo>
                  <a:cubicBezTo>
                    <a:pt x="1214" y="927"/>
                    <a:pt x="1200" y="901"/>
                    <a:pt x="1187" y="876"/>
                  </a:cubicBezTo>
                  <a:lnTo>
                    <a:pt x="1101" y="724"/>
                  </a:lnTo>
                  <a:cubicBezTo>
                    <a:pt x="1095" y="712"/>
                    <a:pt x="1088" y="698"/>
                    <a:pt x="1081" y="687"/>
                  </a:cubicBezTo>
                  <a:lnTo>
                    <a:pt x="1059" y="649"/>
                  </a:lnTo>
                  <a:lnTo>
                    <a:pt x="1013" y="574"/>
                  </a:lnTo>
                  <a:lnTo>
                    <a:pt x="968" y="500"/>
                  </a:lnTo>
                  <a:cubicBezTo>
                    <a:pt x="954" y="475"/>
                    <a:pt x="935" y="452"/>
                    <a:pt x="919" y="427"/>
                  </a:cubicBezTo>
                  <a:lnTo>
                    <a:pt x="821" y="282"/>
                  </a:lnTo>
                  <a:cubicBezTo>
                    <a:pt x="753" y="188"/>
                    <a:pt x="685" y="92"/>
                    <a:pt x="611" y="0"/>
                  </a:cubicBezTo>
                  <a:lnTo>
                    <a:pt x="1" y="488"/>
                  </a:lnTo>
                  <a:cubicBezTo>
                    <a:pt x="65" y="564"/>
                    <a:pt x="122" y="647"/>
                    <a:pt x="181" y="728"/>
                  </a:cubicBezTo>
                  <a:lnTo>
                    <a:pt x="264" y="854"/>
                  </a:lnTo>
                  <a:cubicBezTo>
                    <a:pt x="279" y="875"/>
                    <a:pt x="293" y="896"/>
                    <a:pt x="306" y="918"/>
                  </a:cubicBezTo>
                  <a:lnTo>
                    <a:pt x="345" y="983"/>
                  </a:lnTo>
                  <a:lnTo>
                    <a:pt x="384" y="1048"/>
                  </a:lnTo>
                  <a:lnTo>
                    <a:pt x="404" y="1081"/>
                  </a:lnTo>
                  <a:cubicBezTo>
                    <a:pt x="410" y="1092"/>
                    <a:pt x="415" y="1103"/>
                    <a:pt x="422" y="1113"/>
                  </a:cubicBezTo>
                  <a:lnTo>
                    <a:pt x="495" y="1246"/>
                  </a:lnTo>
                  <a:cubicBezTo>
                    <a:pt x="508" y="1269"/>
                    <a:pt x="518" y="1290"/>
                    <a:pt x="531" y="1313"/>
                  </a:cubicBezTo>
                  <a:lnTo>
                    <a:pt x="564" y="1381"/>
                  </a:lnTo>
                  <a:lnTo>
                    <a:pt x="598" y="1449"/>
                  </a:lnTo>
                  <a:cubicBezTo>
                    <a:pt x="612" y="1472"/>
                    <a:pt x="621" y="1493"/>
                    <a:pt x="632" y="151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15"/>
            <p:cNvSpPr/>
            <p:nvPr/>
          </p:nvSpPr>
          <p:spPr>
            <a:xfrm>
              <a:off x="5305725" y="1135100"/>
              <a:ext cx="24525" cy="35200"/>
            </a:xfrm>
            <a:custGeom>
              <a:avLst/>
              <a:gdLst/>
              <a:ahLst/>
              <a:cxnLst/>
              <a:rect l="l" t="t" r="r" b="b"/>
              <a:pathLst>
                <a:path w="981" h="1408" extrusionOk="0">
                  <a:moveTo>
                    <a:pt x="202" y="1408"/>
                  </a:moveTo>
                  <a:lnTo>
                    <a:pt x="981" y="1356"/>
                  </a:lnTo>
                  <a:cubicBezTo>
                    <a:pt x="974" y="1241"/>
                    <a:pt x="962" y="1129"/>
                    <a:pt x="949" y="1014"/>
                  </a:cubicBezTo>
                  <a:cubicBezTo>
                    <a:pt x="943" y="957"/>
                    <a:pt x="934" y="901"/>
                    <a:pt x="927" y="843"/>
                  </a:cubicBezTo>
                  <a:lnTo>
                    <a:pt x="916" y="759"/>
                  </a:lnTo>
                  <a:lnTo>
                    <a:pt x="901" y="674"/>
                  </a:lnTo>
                  <a:cubicBezTo>
                    <a:pt x="891" y="618"/>
                    <a:pt x="882" y="561"/>
                    <a:pt x="871" y="505"/>
                  </a:cubicBezTo>
                  <a:lnTo>
                    <a:pt x="837" y="335"/>
                  </a:lnTo>
                  <a:cubicBezTo>
                    <a:pt x="826" y="280"/>
                    <a:pt x="811" y="224"/>
                    <a:pt x="797" y="168"/>
                  </a:cubicBezTo>
                  <a:lnTo>
                    <a:pt x="776" y="84"/>
                  </a:lnTo>
                  <a:lnTo>
                    <a:pt x="766" y="43"/>
                  </a:lnTo>
                  <a:lnTo>
                    <a:pt x="755" y="1"/>
                  </a:lnTo>
                  <a:lnTo>
                    <a:pt x="1" y="205"/>
                  </a:lnTo>
                  <a:lnTo>
                    <a:pt x="11" y="241"/>
                  </a:lnTo>
                  <a:lnTo>
                    <a:pt x="21" y="278"/>
                  </a:lnTo>
                  <a:lnTo>
                    <a:pt x="38" y="353"/>
                  </a:lnTo>
                  <a:cubicBezTo>
                    <a:pt x="51" y="402"/>
                    <a:pt x="63" y="452"/>
                    <a:pt x="74" y="501"/>
                  </a:cubicBezTo>
                  <a:lnTo>
                    <a:pt x="105" y="651"/>
                  </a:lnTo>
                  <a:cubicBezTo>
                    <a:pt x="114" y="700"/>
                    <a:pt x="122" y="751"/>
                    <a:pt x="131" y="802"/>
                  </a:cubicBezTo>
                  <a:lnTo>
                    <a:pt x="144" y="877"/>
                  </a:lnTo>
                  <a:lnTo>
                    <a:pt x="155" y="953"/>
                  </a:lnTo>
                  <a:cubicBezTo>
                    <a:pt x="161" y="1004"/>
                    <a:pt x="168" y="1053"/>
                    <a:pt x="174" y="1104"/>
                  </a:cubicBezTo>
                  <a:cubicBezTo>
                    <a:pt x="183" y="1205"/>
                    <a:pt x="197" y="1307"/>
                    <a:pt x="202" y="140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15"/>
            <p:cNvSpPr/>
            <p:nvPr/>
          </p:nvSpPr>
          <p:spPr>
            <a:xfrm>
              <a:off x="5074325" y="1060175"/>
              <a:ext cx="37600" cy="34500"/>
            </a:xfrm>
            <a:custGeom>
              <a:avLst/>
              <a:gdLst/>
              <a:ahLst/>
              <a:cxnLst/>
              <a:rect l="l" t="t" r="r" b="b"/>
              <a:pathLst>
                <a:path w="1504" h="1380" extrusionOk="0">
                  <a:moveTo>
                    <a:pt x="1504" y="670"/>
                  </a:moveTo>
                  <a:lnTo>
                    <a:pt x="1102" y="0"/>
                  </a:lnTo>
                  <a:cubicBezTo>
                    <a:pt x="717" y="233"/>
                    <a:pt x="348" y="491"/>
                    <a:pt x="0" y="773"/>
                  </a:cubicBezTo>
                  <a:lnTo>
                    <a:pt x="491" y="1380"/>
                  </a:lnTo>
                  <a:cubicBezTo>
                    <a:pt x="813" y="1120"/>
                    <a:pt x="1151" y="881"/>
                    <a:pt x="1504" y="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15"/>
            <p:cNvSpPr/>
            <p:nvPr/>
          </p:nvSpPr>
          <p:spPr>
            <a:xfrm>
              <a:off x="5125625" y="1036525"/>
              <a:ext cx="36975" cy="29075"/>
            </a:xfrm>
            <a:custGeom>
              <a:avLst/>
              <a:gdLst/>
              <a:ahLst/>
              <a:cxnLst/>
              <a:rect l="l" t="t" r="r" b="b"/>
              <a:pathLst>
                <a:path w="1479" h="1163" extrusionOk="0">
                  <a:moveTo>
                    <a:pt x="1478" y="758"/>
                  </a:moveTo>
                  <a:lnTo>
                    <a:pt x="1290" y="1"/>
                  </a:lnTo>
                  <a:cubicBezTo>
                    <a:pt x="844" y="111"/>
                    <a:pt x="415" y="264"/>
                    <a:pt x="1" y="450"/>
                  </a:cubicBezTo>
                  <a:lnTo>
                    <a:pt x="320" y="1163"/>
                  </a:lnTo>
                  <a:cubicBezTo>
                    <a:pt x="695" y="993"/>
                    <a:pt x="1082" y="856"/>
                    <a:pt x="1478" y="75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15"/>
            <p:cNvSpPr/>
            <p:nvPr/>
          </p:nvSpPr>
          <p:spPr>
            <a:xfrm>
              <a:off x="5184675" y="1031500"/>
              <a:ext cx="35000" cy="21425"/>
            </a:xfrm>
            <a:custGeom>
              <a:avLst/>
              <a:gdLst/>
              <a:ahLst/>
              <a:cxnLst/>
              <a:rect l="l" t="t" r="r" b="b"/>
              <a:pathLst>
                <a:path w="1400" h="857" extrusionOk="0">
                  <a:moveTo>
                    <a:pt x="1264" y="857"/>
                  </a:moveTo>
                  <a:lnTo>
                    <a:pt x="1399" y="88"/>
                  </a:lnTo>
                  <a:cubicBezTo>
                    <a:pt x="1167" y="48"/>
                    <a:pt x="933" y="22"/>
                    <a:pt x="699" y="11"/>
                  </a:cubicBezTo>
                  <a:cubicBezTo>
                    <a:pt x="464" y="1"/>
                    <a:pt x="231" y="6"/>
                    <a:pt x="0" y="24"/>
                  </a:cubicBezTo>
                  <a:lnTo>
                    <a:pt x="59" y="803"/>
                  </a:lnTo>
                  <a:cubicBezTo>
                    <a:pt x="261" y="787"/>
                    <a:pt x="463" y="783"/>
                    <a:pt x="665" y="791"/>
                  </a:cubicBezTo>
                  <a:cubicBezTo>
                    <a:pt x="866" y="802"/>
                    <a:pt x="1067" y="822"/>
                    <a:pt x="1264" y="85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15"/>
            <p:cNvSpPr/>
            <p:nvPr/>
          </p:nvSpPr>
          <p:spPr>
            <a:xfrm>
              <a:off x="4980725" y="1198000"/>
              <a:ext cx="28500" cy="36675"/>
            </a:xfrm>
            <a:custGeom>
              <a:avLst/>
              <a:gdLst/>
              <a:ahLst/>
              <a:cxnLst/>
              <a:rect l="l" t="t" r="r" b="b"/>
              <a:pathLst>
                <a:path w="1140" h="1467" extrusionOk="0">
                  <a:moveTo>
                    <a:pt x="1139" y="280"/>
                  </a:moveTo>
                  <a:lnTo>
                    <a:pt x="408" y="1"/>
                  </a:lnTo>
                  <a:cubicBezTo>
                    <a:pt x="251" y="415"/>
                    <a:pt x="115" y="837"/>
                    <a:pt x="0" y="1262"/>
                  </a:cubicBezTo>
                  <a:lnTo>
                    <a:pt x="754" y="1467"/>
                  </a:lnTo>
                  <a:cubicBezTo>
                    <a:pt x="861" y="1065"/>
                    <a:pt x="990" y="667"/>
                    <a:pt x="1139" y="28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15"/>
            <p:cNvSpPr/>
            <p:nvPr/>
          </p:nvSpPr>
          <p:spPr>
            <a:xfrm>
              <a:off x="5001325" y="1144575"/>
              <a:ext cx="32550" cy="37650"/>
            </a:xfrm>
            <a:custGeom>
              <a:avLst/>
              <a:gdLst/>
              <a:ahLst/>
              <a:cxnLst/>
              <a:rect l="l" t="t" r="r" b="b"/>
              <a:pathLst>
                <a:path w="1302" h="1506" extrusionOk="0">
                  <a:moveTo>
                    <a:pt x="1301" y="411"/>
                  </a:moveTo>
                  <a:lnTo>
                    <a:pt x="638" y="1"/>
                  </a:lnTo>
                  <a:cubicBezTo>
                    <a:pt x="405" y="378"/>
                    <a:pt x="192" y="768"/>
                    <a:pt x="1" y="1168"/>
                  </a:cubicBezTo>
                  <a:lnTo>
                    <a:pt x="706" y="1506"/>
                  </a:lnTo>
                  <a:cubicBezTo>
                    <a:pt x="884" y="1131"/>
                    <a:pt x="1083" y="765"/>
                    <a:pt x="1301" y="41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15"/>
            <p:cNvSpPr/>
            <p:nvPr/>
          </p:nvSpPr>
          <p:spPr>
            <a:xfrm>
              <a:off x="5032050" y="1097525"/>
              <a:ext cx="35950" cy="37175"/>
            </a:xfrm>
            <a:custGeom>
              <a:avLst/>
              <a:gdLst/>
              <a:ahLst/>
              <a:cxnLst/>
              <a:rect l="l" t="t" r="r" b="b"/>
              <a:pathLst>
                <a:path w="1438" h="1487" extrusionOk="0">
                  <a:moveTo>
                    <a:pt x="1437" y="552"/>
                  </a:moveTo>
                  <a:lnTo>
                    <a:pt x="886" y="0"/>
                  </a:lnTo>
                  <a:cubicBezTo>
                    <a:pt x="570" y="317"/>
                    <a:pt x="273" y="655"/>
                    <a:pt x="1" y="1014"/>
                  </a:cubicBezTo>
                  <a:lnTo>
                    <a:pt x="623" y="1486"/>
                  </a:lnTo>
                  <a:cubicBezTo>
                    <a:pt x="873" y="1156"/>
                    <a:pt x="1145" y="844"/>
                    <a:pt x="1437" y="55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15"/>
            <p:cNvSpPr/>
            <p:nvPr/>
          </p:nvSpPr>
          <p:spPr>
            <a:xfrm>
              <a:off x="4972100" y="1370750"/>
              <a:ext cx="24975" cy="35175"/>
            </a:xfrm>
            <a:custGeom>
              <a:avLst/>
              <a:gdLst/>
              <a:ahLst/>
              <a:cxnLst/>
              <a:rect l="l" t="t" r="r" b="b"/>
              <a:pathLst>
                <a:path w="999" h="1407" extrusionOk="0">
                  <a:moveTo>
                    <a:pt x="773" y="1"/>
                  </a:moveTo>
                  <a:lnTo>
                    <a:pt x="1" y="107"/>
                  </a:lnTo>
                  <a:cubicBezTo>
                    <a:pt x="60" y="543"/>
                    <a:pt x="139" y="977"/>
                    <a:pt x="237" y="1407"/>
                  </a:cubicBezTo>
                  <a:lnTo>
                    <a:pt x="998" y="1232"/>
                  </a:lnTo>
                  <a:cubicBezTo>
                    <a:pt x="904" y="825"/>
                    <a:pt x="829" y="414"/>
                    <a:pt x="7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15"/>
            <p:cNvSpPr/>
            <p:nvPr/>
          </p:nvSpPr>
          <p:spPr>
            <a:xfrm>
              <a:off x="4968400" y="1314325"/>
              <a:ext cx="20525" cy="33050"/>
            </a:xfrm>
            <a:custGeom>
              <a:avLst/>
              <a:gdLst/>
              <a:ahLst/>
              <a:cxnLst/>
              <a:rect l="l" t="t" r="r" b="b"/>
              <a:pathLst>
                <a:path w="821" h="1322" extrusionOk="0">
                  <a:moveTo>
                    <a:pt x="791" y="17"/>
                  </a:moveTo>
                  <a:lnTo>
                    <a:pt x="10" y="1"/>
                  </a:lnTo>
                  <a:cubicBezTo>
                    <a:pt x="1" y="441"/>
                    <a:pt x="10" y="882"/>
                    <a:pt x="40" y="1322"/>
                  </a:cubicBezTo>
                  <a:lnTo>
                    <a:pt x="820" y="1270"/>
                  </a:lnTo>
                  <a:cubicBezTo>
                    <a:pt x="791" y="852"/>
                    <a:pt x="782" y="436"/>
                    <a:pt x="791" y="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15"/>
            <p:cNvSpPr/>
            <p:nvPr/>
          </p:nvSpPr>
          <p:spPr>
            <a:xfrm>
              <a:off x="4970100" y="1255600"/>
              <a:ext cx="23850" cy="34600"/>
            </a:xfrm>
            <a:custGeom>
              <a:avLst/>
              <a:gdLst/>
              <a:ahLst/>
              <a:cxnLst/>
              <a:rect l="l" t="t" r="r" b="b"/>
              <a:pathLst>
                <a:path w="954" h="1384" extrusionOk="0">
                  <a:moveTo>
                    <a:pt x="953" y="145"/>
                  </a:moveTo>
                  <a:lnTo>
                    <a:pt x="186" y="1"/>
                  </a:lnTo>
                  <a:cubicBezTo>
                    <a:pt x="104" y="434"/>
                    <a:pt x="42" y="871"/>
                    <a:pt x="0" y="1312"/>
                  </a:cubicBezTo>
                  <a:lnTo>
                    <a:pt x="778" y="1383"/>
                  </a:lnTo>
                  <a:cubicBezTo>
                    <a:pt x="818" y="968"/>
                    <a:pt x="875" y="554"/>
                    <a:pt x="953" y="1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15"/>
            <p:cNvSpPr/>
            <p:nvPr/>
          </p:nvSpPr>
          <p:spPr>
            <a:xfrm>
              <a:off x="5037475" y="1525675"/>
              <a:ext cx="35475" cy="37300"/>
            </a:xfrm>
            <a:custGeom>
              <a:avLst/>
              <a:gdLst/>
              <a:ahLst/>
              <a:cxnLst/>
              <a:rect l="l" t="t" r="r" b="b"/>
              <a:pathLst>
                <a:path w="1419" h="1492" extrusionOk="0">
                  <a:moveTo>
                    <a:pt x="629" y="0"/>
                  </a:moveTo>
                  <a:lnTo>
                    <a:pt x="0" y="464"/>
                  </a:lnTo>
                  <a:cubicBezTo>
                    <a:pt x="262" y="820"/>
                    <a:pt x="543" y="1163"/>
                    <a:pt x="840" y="1491"/>
                  </a:cubicBezTo>
                  <a:lnTo>
                    <a:pt x="1418" y="965"/>
                  </a:lnTo>
                  <a:cubicBezTo>
                    <a:pt x="1139" y="658"/>
                    <a:pt x="876" y="335"/>
                    <a:pt x="6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15"/>
            <p:cNvSpPr/>
            <p:nvPr/>
          </p:nvSpPr>
          <p:spPr>
            <a:xfrm>
              <a:off x="5006625" y="1477825"/>
              <a:ext cx="32725" cy="37600"/>
            </a:xfrm>
            <a:custGeom>
              <a:avLst/>
              <a:gdLst/>
              <a:ahLst/>
              <a:cxnLst/>
              <a:rect l="l" t="t" r="r" b="b"/>
              <a:pathLst>
                <a:path w="1309" h="1504" extrusionOk="0">
                  <a:moveTo>
                    <a:pt x="700" y="0"/>
                  </a:moveTo>
                  <a:lnTo>
                    <a:pt x="0" y="347"/>
                  </a:lnTo>
                  <a:cubicBezTo>
                    <a:pt x="197" y="743"/>
                    <a:pt x="410" y="1129"/>
                    <a:pt x="645" y="1504"/>
                  </a:cubicBezTo>
                  <a:lnTo>
                    <a:pt x="1308" y="1093"/>
                  </a:lnTo>
                  <a:cubicBezTo>
                    <a:pt x="1088" y="740"/>
                    <a:pt x="885" y="374"/>
                    <a:pt x="7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15"/>
            <p:cNvSpPr/>
            <p:nvPr/>
          </p:nvSpPr>
          <p:spPr>
            <a:xfrm>
              <a:off x="4984850" y="1425950"/>
              <a:ext cx="29175" cy="36850"/>
            </a:xfrm>
            <a:custGeom>
              <a:avLst/>
              <a:gdLst/>
              <a:ahLst/>
              <a:cxnLst/>
              <a:rect l="l" t="t" r="r" b="b"/>
              <a:pathLst>
                <a:path w="1167" h="1474" extrusionOk="0">
                  <a:moveTo>
                    <a:pt x="747" y="0"/>
                  </a:moveTo>
                  <a:lnTo>
                    <a:pt x="1" y="227"/>
                  </a:lnTo>
                  <a:cubicBezTo>
                    <a:pt x="129" y="649"/>
                    <a:pt x="277" y="1064"/>
                    <a:pt x="443" y="1474"/>
                  </a:cubicBezTo>
                  <a:lnTo>
                    <a:pt x="1167" y="1179"/>
                  </a:lnTo>
                  <a:cubicBezTo>
                    <a:pt x="1009" y="793"/>
                    <a:pt x="870" y="398"/>
                    <a:pt x="7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15"/>
            <p:cNvSpPr/>
            <p:nvPr/>
          </p:nvSpPr>
          <p:spPr>
            <a:xfrm>
              <a:off x="5176225" y="1628325"/>
              <a:ext cx="37150" cy="30275"/>
            </a:xfrm>
            <a:custGeom>
              <a:avLst/>
              <a:gdLst/>
              <a:ahLst/>
              <a:cxnLst/>
              <a:rect l="l" t="t" r="r" b="b"/>
              <a:pathLst>
                <a:path w="1486" h="1211" extrusionOk="0">
                  <a:moveTo>
                    <a:pt x="324" y="1"/>
                  </a:moveTo>
                  <a:lnTo>
                    <a:pt x="1" y="711"/>
                  </a:lnTo>
                  <a:cubicBezTo>
                    <a:pt x="400" y="892"/>
                    <a:pt x="804" y="1059"/>
                    <a:pt x="1212" y="1211"/>
                  </a:cubicBezTo>
                  <a:lnTo>
                    <a:pt x="1486" y="480"/>
                  </a:lnTo>
                  <a:cubicBezTo>
                    <a:pt x="1093" y="332"/>
                    <a:pt x="705" y="174"/>
                    <a:pt x="3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15"/>
            <p:cNvSpPr/>
            <p:nvPr/>
          </p:nvSpPr>
          <p:spPr>
            <a:xfrm>
              <a:off x="5124300" y="1601575"/>
              <a:ext cx="37650" cy="33000"/>
            </a:xfrm>
            <a:custGeom>
              <a:avLst/>
              <a:gdLst/>
              <a:ahLst/>
              <a:cxnLst/>
              <a:rect l="l" t="t" r="r" b="b"/>
              <a:pathLst>
                <a:path w="1506" h="1320" extrusionOk="0">
                  <a:moveTo>
                    <a:pt x="422" y="0"/>
                  </a:moveTo>
                  <a:lnTo>
                    <a:pt x="1" y="657"/>
                  </a:lnTo>
                  <a:cubicBezTo>
                    <a:pt x="371" y="895"/>
                    <a:pt x="751" y="1116"/>
                    <a:pt x="1141" y="1320"/>
                  </a:cubicBezTo>
                  <a:lnTo>
                    <a:pt x="1505" y="629"/>
                  </a:lnTo>
                  <a:cubicBezTo>
                    <a:pt x="1137" y="436"/>
                    <a:pt x="775" y="225"/>
                    <a:pt x="4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15"/>
            <p:cNvSpPr/>
            <p:nvPr/>
          </p:nvSpPr>
          <p:spPr>
            <a:xfrm>
              <a:off x="5077325" y="1567675"/>
              <a:ext cx="37275" cy="35600"/>
            </a:xfrm>
            <a:custGeom>
              <a:avLst/>
              <a:gdLst/>
              <a:ahLst/>
              <a:cxnLst/>
              <a:rect l="l" t="t" r="r" b="b"/>
              <a:pathLst>
                <a:path w="1491" h="1424" extrusionOk="0">
                  <a:moveTo>
                    <a:pt x="531" y="1"/>
                  </a:moveTo>
                  <a:lnTo>
                    <a:pt x="0" y="573"/>
                  </a:lnTo>
                  <a:cubicBezTo>
                    <a:pt x="82" y="647"/>
                    <a:pt x="165" y="722"/>
                    <a:pt x="248" y="795"/>
                  </a:cubicBezTo>
                  <a:cubicBezTo>
                    <a:pt x="332" y="867"/>
                    <a:pt x="416" y="940"/>
                    <a:pt x="501" y="1012"/>
                  </a:cubicBezTo>
                  <a:lnTo>
                    <a:pt x="630" y="1117"/>
                  </a:lnTo>
                  <a:lnTo>
                    <a:pt x="696" y="1169"/>
                  </a:lnTo>
                  <a:cubicBezTo>
                    <a:pt x="718" y="1186"/>
                    <a:pt x="738" y="1204"/>
                    <a:pt x="760" y="1221"/>
                  </a:cubicBezTo>
                  <a:lnTo>
                    <a:pt x="891" y="1323"/>
                  </a:lnTo>
                  <a:cubicBezTo>
                    <a:pt x="936" y="1356"/>
                    <a:pt x="979" y="1391"/>
                    <a:pt x="1024" y="1423"/>
                  </a:cubicBezTo>
                  <a:lnTo>
                    <a:pt x="1490" y="797"/>
                  </a:lnTo>
                  <a:cubicBezTo>
                    <a:pt x="1447" y="767"/>
                    <a:pt x="1407" y="735"/>
                    <a:pt x="1365" y="701"/>
                  </a:cubicBezTo>
                  <a:lnTo>
                    <a:pt x="1242" y="607"/>
                  </a:lnTo>
                  <a:cubicBezTo>
                    <a:pt x="1222" y="591"/>
                    <a:pt x="1202" y="574"/>
                    <a:pt x="1181" y="559"/>
                  </a:cubicBezTo>
                  <a:lnTo>
                    <a:pt x="1121" y="509"/>
                  </a:lnTo>
                  <a:lnTo>
                    <a:pt x="1000" y="412"/>
                  </a:lnTo>
                  <a:cubicBezTo>
                    <a:pt x="921" y="345"/>
                    <a:pt x="843" y="277"/>
                    <a:pt x="763" y="210"/>
                  </a:cubicBezTo>
                  <a:cubicBezTo>
                    <a:pt x="685" y="139"/>
                    <a:pt x="609" y="70"/>
                    <a:pt x="5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15"/>
            <p:cNvSpPr/>
            <p:nvPr/>
          </p:nvSpPr>
          <p:spPr>
            <a:xfrm>
              <a:off x="5344400" y="1674325"/>
              <a:ext cx="34575" cy="24000"/>
            </a:xfrm>
            <a:custGeom>
              <a:avLst/>
              <a:gdLst/>
              <a:ahLst/>
              <a:cxnLst/>
              <a:rect l="l" t="t" r="r" b="b"/>
              <a:pathLst>
                <a:path w="1383" h="960" extrusionOk="0">
                  <a:moveTo>
                    <a:pt x="128" y="1"/>
                  </a:moveTo>
                  <a:lnTo>
                    <a:pt x="1" y="771"/>
                  </a:lnTo>
                  <a:lnTo>
                    <a:pt x="81" y="785"/>
                  </a:lnTo>
                  <a:lnTo>
                    <a:pt x="160" y="797"/>
                  </a:lnTo>
                  <a:lnTo>
                    <a:pt x="321" y="821"/>
                  </a:lnTo>
                  <a:lnTo>
                    <a:pt x="639" y="870"/>
                  </a:lnTo>
                  <a:lnTo>
                    <a:pt x="800" y="894"/>
                  </a:lnTo>
                  <a:lnTo>
                    <a:pt x="879" y="906"/>
                  </a:lnTo>
                  <a:lnTo>
                    <a:pt x="959" y="917"/>
                  </a:lnTo>
                  <a:lnTo>
                    <a:pt x="1280" y="959"/>
                  </a:lnTo>
                  <a:lnTo>
                    <a:pt x="1383" y="186"/>
                  </a:lnTo>
                  <a:lnTo>
                    <a:pt x="1067" y="144"/>
                  </a:lnTo>
                  <a:lnTo>
                    <a:pt x="989" y="134"/>
                  </a:lnTo>
                  <a:lnTo>
                    <a:pt x="911" y="120"/>
                  </a:lnTo>
                  <a:lnTo>
                    <a:pt x="754" y="96"/>
                  </a:lnTo>
                  <a:lnTo>
                    <a:pt x="441" y="48"/>
                  </a:lnTo>
                  <a:lnTo>
                    <a:pt x="284" y="26"/>
                  </a:lnTo>
                  <a:lnTo>
                    <a:pt x="206" y="14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15"/>
            <p:cNvSpPr/>
            <p:nvPr/>
          </p:nvSpPr>
          <p:spPr>
            <a:xfrm>
              <a:off x="5287450" y="1663500"/>
              <a:ext cx="35375" cy="25650"/>
            </a:xfrm>
            <a:custGeom>
              <a:avLst/>
              <a:gdLst/>
              <a:ahLst/>
              <a:cxnLst/>
              <a:rect l="l" t="t" r="r" b="b"/>
              <a:pathLst>
                <a:path w="1415" h="1026" extrusionOk="0">
                  <a:moveTo>
                    <a:pt x="175" y="0"/>
                  </a:moveTo>
                  <a:lnTo>
                    <a:pt x="1" y="762"/>
                  </a:lnTo>
                  <a:cubicBezTo>
                    <a:pt x="423" y="857"/>
                    <a:pt x="845" y="946"/>
                    <a:pt x="1269" y="1026"/>
                  </a:cubicBezTo>
                  <a:lnTo>
                    <a:pt x="1415" y="258"/>
                  </a:lnTo>
                  <a:cubicBezTo>
                    <a:pt x="1000" y="182"/>
                    <a:pt x="586" y="95"/>
                    <a:pt x="1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15"/>
            <p:cNvSpPr/>
            <p:nvPr/>
          </p:nvSpPr>
          <p:spPr>
            <a:xfrm>
              <a:off x="5231400" y="1648650"/>
              <a:ext cx="36250" cy="27775"/>
            </a:xfrm>
            <a:custGeom>
              <a:avLst/>
              <a:gdLst/>
              <a:ahLst/>
              <a:cxnLst/>
              <a:rect l="l" t="t" r="r" b="b"/>
              <a:pathLst>
                <a:path w="1450" h="1111" extrusionOk="0">
                  <a:moveTo>
                    <a:pt x="240" y="1"/>
                  </a:moveTo>
                  <a:lnTo>
                    <a:pt x="0" y="744"/>
                  </a:lnTo>
                  <a:cubicBezTo>
                    <a:pt x="413" y="877"/>
                    <a:pt x="830" y="999"/>
                    <a:pt x="1250" y="1111"/>
                  </a:cubicBezTo>
                  <a:lnTo>
                    <a:pt x="1449" y="356"/>
                  </a:lnTo>
                  <a:cubicBezTo>
                    <a:pt x="1043" y="247"/>
                    <a:pt x="639" y="130"/>
                    <a:pt x="2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15"/>
            <p:cNvSpPr/>
            <p:nvPr/>
          </p:nvSpPr>
          <p:spPr>
            <a:xfrm>
              <a:off x="5517350" y="1689275"/>
              <a:ext cx="32200" cy="19850"/>
            </a:xfrm>
            <a:custGeom>
              <a:avLst/>
              <a:gdLst/>
              <a:ahLst/>
              <a:cxnLst/>
              <a:rect l="l" t="t" r="r" b="b"/>
              <a:pathLst>
                <a:path w="1288" h="794" extrusionOk="0">
                  <a:moveTo>
                    <a:pt x="16" y="0"/>
                  </a:moveTo>
                  <a:lnTo>
                    <a:pt x="1" y="781"/>
                  </a:lnTo>
                  <a:cubicBezTo>
                    <a:pt x="430" y="792"/>
                    <a:pt x="860" y="792"/>
                    <a:pt x="1288" y="794"/>
                  </a:cubicBezTo>
                  <a:lnTo>
                    <a:pt x="1287" y="13"/>
                  </a:lnTo>
                  <a:cubicBezTo>
                    <a:pt x="863" y="11"/>
                    <a:pt x="439" y="11"/>
                    <a:pt x="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15"/>
            <p:cNvSpPr/>
            <p:nvPr/>
          </p:nvSpPr>
          <p:spPr>
            <a:xfrm>
              <a:off x="5459600" y="1686925"/>
              <a:ext cx="32950" cy="21125"/>
            </a:xfrm>
            <a:custGeom>
              <a:avLst/>
              <a:gdLst/>
              <a:ahLst/>
              <a:cxnLst/>
              <a:rect l="l" t="t" r="r" b="b"/>
              <a:pathLst>
                <a:path w="1318" h="845" extrusionOk="0">
                  <a:moveTo>
                    <a:pt x="50" y="0"/>
                  </a:moveTo>
                  <a:lnTo>
                    <a:pt x="0" y="780"/>
                  </a:lnTo>
                  <a:lnTo>
                    <a:pt x="323" y="801"/>
                  </a:lnTo>
                  <a:lnTo>
                    <a:pt x="645" y="816"/>
                  </a:lnTo>
                  <a:lnTo>
                    <a:pt x="967" y="832"/>
                  </a:lnTo>
                  <a:lnTo>
                    <a:pt x="1128" y="840"/>
                  </a:lnTo>
                  <a:lnTo>
                    <a:pt x="1288" y="845"/>
                  </a:lnTo>
                  <a:lnTo>
                    <a:pt x="1317" y="65"/>
                  </a:lnTo>
                  <a:lnTo>
                    <a:pt x="1159" y="59"/>
                  </a:lnTo>
                  <a:lnTo>
                    <a:pt x="1002" y="53"/>
                  </a:lnTo>
                  <a:lnTo>
                    <a:pt x="684" y="37"/>
                  </a:lnTo>
                  <a:lnTo>
                    <a:pt x="367" y="2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15"/>
            <p:cNvSpPr/>
            <p:nvPr/>
          </p:nvSpPr>
          <p:spPr>
            <a:xfrm>
              <a:off x="5402175" y="1682075"/>
              <a:ext cx="33750" cy="22475"/>
            </a:xfrm>
            <a:custGeom>
              <a:avLst/>
              <a:gdLst/>
              <a:ahLst/>
              <a:cxnLst/>
              <a:rect l="l" t="t" r="r" b="b"/>
              <a:pathLst>
                <a:path w="1350" h="899" extrusionOk="0">
                  <a:moveTo>
                    <a:pt x="87" y="1"/>
                  </a:moveTo>
                  <a:lnTo>
                    <a:pt x="0" y="777"/>
                  </a:lnTo>
                  <a:lnTo>
                    <a:pt x="161" y="794"/>
                  </a:lnTo>
                  <a:cubicBezTo>
                    <a:pt x="214" y="800"/>
                    <a:pt x="267" y="805"/>
                    <a:pt x="321" y="810"/>
                  </a:cubicBezTo>
                  <a:lnTo>
                    <a:pt x="642" y="841"/>
                  </a:lnTo>
                  <a:lnTo>
                    <a:pt x="964" y="872"/>
                  </a:lnTo>
                  <a:cubicBezTo>
                    <a:pt x="1071" y="882"/>
                    <a:pt x="1178" y="890"/>
                    <a:pt x="1285" y="898"/>
                  </a:cubicBezTo>
                  <a:lnTo>
                    <a:pt x="1350" y="120"/>
                  </a:lnTo>
                  <a:cubicBezTo>
                    <a:pt x="1245" y="111"/>
                    <a:pt x="1140" y="103"/>
                    <a:pt x="1034" y="93"/>
                  </a:cubicBezTo>
                  <a:lnTo>
                    <a:pt x="718" y="62"/>
                  </a:lnTo>
                  <a:lnTo>
                    <a:pt x="401" y="32"/>
                  </a:lnTo>
                  <a:cubicBezTo>
                    <a:pt x="349" y="27"/>
                    <a:pt x="296" y="21"/>
                    <a:pt x="244" y="1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15"/>
            <p:cNvSpPr/>
            <p:nvPr/>
          </p:nvSpPr>
          <p:spPr>
            <a:xfrm>
              <a:off x="5688800" y="1680625"/>
              <a:ext cx="33575" cy="22325"/>
            </a:xfrm>
            <a:custGeom>
              <a:avLst/>
              <a:gdLst/>
              <a:ahLst/>
              <a:cxnLst/>
              <a:rect l="l" t="t" r="r" b="b"/>
              <a:pathLst>
                <a:path w="1343" h="893" extrusionOk="0">
                  <a:moveTo>
                    <a:pt x="0" y="114"/>
                  </a:moveTo>
                  <a:lnTo>
                    <a:pt x="65" y="893"/>
                  </a:lnTo>
                  <a:lnTo>
                    <a:pt x="703" y="838"/>
                  </a:lnTo>
                  <a:lnTo>
                    <a:pt x="863" y="824"/>
                  </a:lnTo>
                  <a:lnTo>
                    <a:pt x="1024" y="807"/>
                  </a:lnTo>
                  <a:lnTo>
                    <a:pt x="1342" y="778"/>
                  </a:lnTo>
                  <a:lnTo>
                    <a:pt x="1268" y="1"/>
                  </a:lnTo>
                  <a:lnTo>
                    <a:pt x="952" y="31"/>
                  </a:lnTo>
                  <a:lnTo>
                    <a:pt x="794" y="45"/>
                  </a:lnTo>
                  <a:lnTo>
                    <a:pt x="635" y="6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15"/>
            <p:cNvSpPr/>
            <p:nvPr/>
          </p:nvSpPr>
          <p:spPr>
            <a:xfrm>
              <a:off x="5631900" y="1685325"/>
              <a:ext cx="33100" cy="21425"/>
            </a:xfrm>
            <a:custGeom>
              <a:avLst/>
              <a:gdLst/>
              <a:ahLst/>
              <a:cxnLst/>
              <a:rect l="l" t="t" r="r" b="b"/>
              <a:pathLst>
                <a:path w="1324" h="857" extrusionOk="0">
                  <a:moveTo>
                    <a:pt x="0" y="77"/>
                  </a:moveTo>
                  <a:lnTo>
                    <a:pt x="41" y="857"/>
                  </a:lnTo>
                  <a:lnTo>
                    <a:pt x="682" y="821"/>
                  </a:lnTo>
                  <a:lnTo>
                    <a:pt x="1323" y="780"/>
                  </a:lnTo>
                  <a:lnTo>
                    <a:pt x="1270" y="1"/>
                  </a:lnTo>
                  <a:lnTo>
                    <a:pt x="635" y="43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15"/>
            <p:cNvSpPr/>
            <p:nvPr/>
          </p:nvSpPr>
          <p:spPr>
            <a:xfrm>
              <a:off x="5575125" y="1688375"/>
              <a:ext cx="32525" cy="20450"/>
            </a:xfrm>
            <a:custGeom>
              <a:avLst/>
              <a:gdLst/>
              <a:ahLst/>
              <a:cxnLst/>
              <a:rect l="l" t="t" r="r" b="b"/>
              <a:pathLst>
                <a:path w="1301" h="818" extrusionOk="0">
                  <a:moveTo>
                    <a:pt x="0" y="36"/>
                  </a:moveTo>
                  <a:lnTo>
                    <a:pt x="15" y="817"/>
                  </a:lnTo>
                  <a:lnTo>
                    <a:pt x="335" y="810"/>
                  </a:lnTo>
                  <a:cubicBezTo>
                    <a:pt x="443" y="808"/>
                    <a:pt x="551" y="807"/>
                    <a:pt x="657" y="803"/>
                  </a:cubicBezTo>
                  <a:lnTo>
                    <a:pt x="1301" y="782"/>
                  </a:lnTo>
                  <a:lnTo>
                    <a:pt x="1270" y="1"/>
                  </a:lnTo>
                  <a:lnTo>
                    <a:pt x="635" y="22"/>
                  </a:lnTo>
                  <a:cubicBezTo>
                    <a:pt x="530" y="26"/>
                    <a:pt x="423" y="27"/>
                    <a:pt x="318" y="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15"/>
            <p:cNvSpPr/>
            <p:nvPr/>
          </p:nvSpPr>
          <p:spPr>
            <a:xfrm>
              <a:off x="5859200" y="1659350"/>
              <a:ext cx="34425" cy="23900"/>
            </a:xfrm>
            <a:custGeom>
              <a:avLst/>
              <a:gdLst/>
              <a:ahLst/>
              <a:cxnLst/>
              <a:rect l="l" t="t" r="r" b="b"/>
              <a:pathLst>
                <a:path w="1377" h="956" extrusionOk="0">
                  <a:moveTo>
                    <a:pt x="1" y="183"/>
                  </a:moveTo>
                  <a:lnTo>
                    <a:pt x="110" y="956"/>
                  </a:lnTo>
                  <a:cubicBezTo>
                    <a:pt x="533" y="897"/>
                    <a:pt x="955" y="834"/>
                    <a:pt x="1376" y="772"/>
                  </a:cubicBezTo>
                  <a:lnTo>
                    <a:pt x="1262" y="1"/>
                  </a:lnTo>
                  <a:cubicBezTo>
                    <a:pt x="841" y="62"/>
                    <a:pt x="421" y="125"/>
                    <a:pt x="1" y="18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15"/>
            <p:cNvSpPr/>
            <p:nvPr/>
          </p:nvSpPr>
          <p:spPr>
            <a:xfrm>
              <a:off x="5802600" y="1667325"/>
              <a:ext cx="34200" cy="23550"/>
            </a:xfrm>
            <a:custGeom>
              <a:avLst/>
              <a:gdLst/>
              <a:ahLst/>
              <a:cxnLst/>
              <a:rect l="l" t="t" r="r" b="b"/>
              <a:pathLst>
                <a:path w="1368" h="942" extrusionOk="0">
                  <a:moveTo>
                    <a:pt x="0" y="167"/>
                  </a:moveTo>
                  <a:lnTo>
                    <a:pt x="97" y="942"/>
                  </a:lnTo>
                  <a:lnTo>
                    <a:pt x="415" y="901"/>
                  </a:lnTo>
                  <a:lnTo>
                    <a:pt x="732" y="859"/>
                  </a:lnTo>
                  <a:cubicBezTo>
                    <a:pt x="945" y="832"/>
                    <a:pt x="1156" y="805"/>
                    <a:pt x="1367" y="775"/>
                  </a:cubicBezTo>
                  <a:lnTo>
                    <a:pt x="1263" y="0"/>
                  </a:lnTo>
                  <a:cubicBezTo>
                    <a:pt x="1053" y="30"/>
                    <a:pt x="844" y="57"/>
                    <a:pt x="632" y="84"/>
                  </a:cubicBezTo>
                  <a:lnTo>
                    <a:pt x="316" y="12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15"/>
            <p:cNvSpPr/>
            <p:nvPr/>
          </p:nvSpPr>
          <p:spPr>
            <a:xfrm>
              <a:off x="5746025" y="1674550"/>
              <a:ext cx="33975" cy="22975"/>
            </a:xfrm>
            <a:custGeom>
              <a:avLst/>
              <a:gdLst/>
              <a:ahLst/>
              <a:cxnLst/>
              <a:rect l="l" t="t" r="r" b="b"/>
              <a:pathLst>
                <a:path w="1359" h="919" extrusionOk="0">
                  <a:moveTo>
                    <a:pt x="1" y="141"/>
                  </a:moveTo>
                  <a:lnTo>
                    <a:pt x="83" y="918"/>
                  </a:lnTo>
                  <a:cubicBezTo>
                    <a:pt x="189" y="908"/>
                    <a:pt x="294" y="896"/>
                    <a:pt x="402" y="884"/>
                  </a:cubicBezTo>
                  <a:lnTo>
                    <a:pt x="720" y="849"/>
                  </a:lnTo>
                  <a:lnTo>
                    <a:pt x="1040" y="814"/>
                  </a:lnTo>
                  <a:lnTo>
                    <a:pt x="1358" y="777"/>
                  </a:lnTo>
                  <a:lnTo>
                    <a:pt x="1267" y="1"/>
                  </a:lnTo>
                  <a:lnTo>
                    <a:pt x="951" y="38"/>
                  </a:lnTo>
                  <a:lnTo>
                    <a:pt x="635" y="74"/>
                  </a:lnTo>
                  <a:lnTo>
                    <a:pt x="318" y="108"/>
                  </a:lnTo>
                  <a:cubicBezTo>
                    <a:pt x="212" y="120"/>
                    <a:pt x="106" y="131"/>
                    <a:pt x="1" y="14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15"/>
            <p:cNvSpPr/>
            <p:nvPr/>
          </p:nvSpPr>
          <p:spPr>
            <a:xfrm>
              <a:off x="6029000" y="1632825"/>
              <a:ext cx="34475" cy="24100"/>
            </a:xfrm>
            <a:custGeom>
              <a:avLst/>
              <a:gdLst/>
              <a:ahLst/>
              <a:cxnLst/>
              <a:rect l="l" t="t" r="r" b="b"/>
              <a:pathLst>
                <a:path w="1379" h="964" extrusionOk="0">
                  <a:moveTo>
                    <a:pt x="1" y="192"/>
                  </a:moveTo>
                  <a:lnTo>
                    <a:pt x="120" y="964"/>
                  </a:lnTo>
                  <a:cubicBezTo>
                    <a:pt x="540" y="900"/>
                    <a:pt x="959" y="836"/>
                    <a:pt x="1378" y="774"/>
                  </a:cubicBezTo>
                  <a:lnTo>
                    <a:pt x="1266" y="1"/>
                  </a:lnTo>
                  <a:cubicBezTo>
                    <a:pt x="844" y="62"/>
                    <a:pt x="422" y="128"/>
                    <a:pt x="1" y="19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15"/>
            <p:cNvSpPr/>
            <p:nvPr/>
          </p:nvSpPr>
          <p:spPr>
            <a:xfrm>
              <a:off x="5972475" y="1641550"/>
              <a:ext cx="34600" cy="24375"/>
            </a:xfrm>
            <a:custGeom>
              <a:avLst/>
              <a:gdLst/>
              <a:ahLst/>
              <a:cxnLst/>
              <a:rect l="l" t="t" r="r" b="b"/>
              <a:pathLst>
                <a:path w="1384" h="975" extrusionOk="0">
                  <a:moveTo>
                    <a:pt x="0" y="204"/>
                  </a:moveTo>
                  <a:lnTo>
                    <a:pt x="124" y="974"/>
                  </a:lnTo>
                  <a:lnTo>
                    <a:pt x="1384" y="773"/>
                  </a:lnTo>
                  <a:lnTo>
                    <a:pt x="126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15"/>
            <p:cNvSpPr/>
            <p:nvPr/>
          </p:nvSpPr>
          <p:spPr>
            <a:xfrm>
              <a:off x="5916150" y="1650625"/>
              <a:ext cx="34575" cy="24175"/>
            </a:xfrm>
            <a:custGeom>
              <a:avLst/>
              <a:gdLst/>
              <a:ahLst/>
              <a:cxnLst/>
              <a:rect l="l" t="t" r="r" b="b"/>
              <a:pathLst>
                <a:path w="1383" h="967" extrusionOk="0">
                  <a:moveTo>
                    <a:pt x="0" y="195"/>
                  </a:moveTo>
                  <a:lnTo>
                    <a:pt x="119" y="966"/>
                  </a:lnTo>
                  <a:lnTo>
                    <a:pt x="751" y="869"/>
                  </a:lnTo>
                  <a:lnTo>
                    <a:pt x="1383" y="770"/>
                  </a:lnTo>
                  <a:lnTo>
                    <a:pt x="1261" y="0"/>
                  </a:lnTo>
                  <a:lnTo>
                    <a:pt x="630" y="99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15"/>
            <p:cNvSpPr/>
            <p:nvPr/>
          </p:nvSpPr>
          <p:spPr>
            <a:xfrm>
              <a:off x="6200600" y="1617675"/>
              <a:ext cx="32325" cy="20400"/>
            </a:xfrm>
            <a:custGeom>
              <a:avLst/>
              <a:gdLst/>
              <a:ahLst/>
              <a:cxnLst/>
              <a:rect l="l" t="t" r="r" b="b"/>
              <a:pathLst>
                <a:path w="1293" h="816" extrusionOk="0">
                  <a:moveTo>
                    <a:pt x="0" y="36"/>
                  </a:moveTo>
                  <a:lnTo>
                    <a:pt x="34" y="815"/>
                  </a:lnTo>
                  <a:lnTo>
                    <a:pt x="349" y="803"/>
                  </a:lnTo>
                  <a:cubicBezTo>
                    <a:pt x="401" y="799"/>
                    <a:pt x="454" y="797"/>
                    <a:pt x="506" y="796"/>
                  </a:cubicBezTo>
                  <a:lnTo>
                    <a:pt x="664" y="793"/>
                  </a:lnTo>
                  <a:lnTo>
                    <a:pt x="1292" y="782"/>
                  </a:lnTo>
                  <a:lnTo>
                    <a:pt x="1288" y="1"/>
                  </a:lnTo>
                  <a:lnTo>
                    <a:pt x="646" y="12"/>
                  </a:lnTo>
                  <a:lnTo>
                    <a:pt x="484" y="15"/>
                  </a:lnTo>
                  <a:cubicBezTo>
                    <a:pt x="430" y="16"/>
                    <a:pt x="377" y="19"/>
                    <a:pt x="324" y="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15"/>
            <p:cNvSpPr/>
            <p:nvPr/>
          </p:nvSpPr>
          <p:spPr>
            <a:xfrm>
              <a:off x="6143125" y="1619900"/>
              <a:ext cx="33425" cy="22175"/>
            </a:xfrm>
            <a:custGeom>
              <a:avLst/>
              <a:gdLst/>
              <a:ahLst/>
              <a:cxnLst/>
              <a:rect l="l" t="t" r="r" b="b"/>
              <a:pathLst>
                <a:path w="1337" h="887" extrusionOk="0">
                  <a:moveTo>
                    <a:pt x="0" y="110"/>
                  </a:moveTo>
                  <a:lnTo>
                    <a:pt x="75" y="886"/>
                  </a:lnTo>
                  <a:lnTo>
                    <a:pt x="391" y="855"/>
                  </a:lnTo>
                  <a:lnTo>
                    <a:pt x="706" y="829"/>
                  </a:lnTo>
                  <a:lnTo>
                    <a:pt x="1021" y="803"/>
                  </a:lnTo>
                  <a:lnTo>
                    <a:pt x="1178" y="791"/>
                  </a:lnTo>
                  <a:cubicBezTo>
                    <a:pt x="1230" y="786"/>
                    <a:pt x="1284" y="783"/>
                    <a:pt x="1336" y="780"/>
                  </a:cubicBezTo>
                  <a:lnTo>
                    <a:pt x="1282" y="0"/>
                  </a:lnTo>
                  <a:cubicBezTo>
                    <a:pt x="1229" y="5"/>
                    <a:pt x="1176" y="7"/>
                    <a:pt x="1123" y="11"/>
                  </a:cubicBezTo>
                  <a:lnTo>
                    <a:pt x="962" y="23"/>
                  </a:lnTo>
                  <a:lnTo>
                    <a:pt x="642" y="49"/>
                  </a:lnTo>
                  <a:lnTo>
                    <a:pt x="322" y="7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15"/>
            <p:cNvSpPr/>
            <p:nvPr/>
          </p:nvSpPr>
          <p:spPr>
            <a:xfrm>
              <a:off x="6086225" y="1625275"/>
              <a:ext cx="34050" cy="23375"/>
            </a:xfrm>
            <a:custGeom>
              <a:avLst/>
              <a:gdLst/>
              <a:ahLst/>
              <a:cxnLst/>
              <a:rect l="l" t="t" r="r" b="b"/>
              <a:pathLst>
                <a:path w="1362" h="935" extrusionOk="0">
                  <a:moveTo>
                    <a:pt x="0" y="160"/>
                  </a:moveTo>
                  <a:lnTo>
                    <a:pt x="104" y="935"/>
                  </a:lnTo>
                  <a:lnTo>
                    <a:pt x="261" y="912"/>
                  </a:lnTo>
                  <a:lnTo>
                    <a:pt x="418" y="893"/>
                  </a:lnTo>
                  <a:lnTo>
                    <a:pt x="733" y="853"/>
                  </a:lnTo>
                  <a:lnTo>
                    <a:pt x="1047" y="813"/>
                  </a:lnTo>
                  <a:lnTo>
                    <a:pt x="1361" y="777"/>
                  </a:lnTo>
                  <a:lnTo>
                    <a:pt x="1272" y="1"/>
                  </a:lnTo>
                  <a:lnTo>
                    <a:pt x="953" y="37"/>
                  </a:lnTo>
                  <a:lnTo>
                    <a:pt x="635" y="78"/>
                  </a:lnTo>
                  <a:lnTo>
                    <a:pt x="318" y="119"/>
                  </a:lnTo>
                  <a:lnTo>
                    <a:pt x="159" y="138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15"/>
            <p:cNvSpPr/>
            <p:nvPr/>
          </p:nvSpPr>
          <p:spPr>
            <a:xfrm>
              <a:off x="6369275" y="1631400"/>
              <a:ext cx="35425" cy="26375"/>
            </a:xfrm>
            <a:custGeom>
              <a:avLst/>
              <a:gdLst/>
              <a:ahLst/>
              <a:cxnLst/>
              <a:rect l="l" t="t" r="r" b="b"/>
              <a:pathLst>
                <a:path w="1417" h="1055" extrusionOk="0">
                  <a:moveTo>
                    <a:pt x="162" y="1"/>
                  </a:moveTo>
                  <a:lnTo>
                    <a:pt x="0" y="765"/>
                  </a:lnTo>
                  <a:cubicBezTo>
                    <a:pt x="407" y="851"/>
                    <a:pt x="814" y="947"/>
                    <a:pt x="1216" y="1054"/>
                  </a:cubicBezTo>
                  <a:lnTo>
                    <a:pt x="1416" y="299"/>
                  </a:lnTo>
                  <a:cubicBezTo>
                    <a:pt x="1002" y="188"/>
                    <a:pt x="583" y="89"/>
                    <a:pt x="1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15"/>
            <p:cNvSpPr/>
            <p:nvPr/>
          </p:nvSpPr>
          <p:spPr>
            <a:xfrm>
              <a:off x="6313975" y="1622050"/>
              <a:ext cx="34225" cy="23825"/>
            </a:xfrm>
            <a:custGeom>
              <a:avLst/>
              <a:gdLst/>
              <a:ahLst/>
              <a:cxnLst/>
              <a:rect l="l" t="t" r="r" b="b"/>
              <a:pathLst>
                <a:path w="1369" h="953" extrusionOk="0">
                  <a:moveTo>
                    <a:pt x="90" y="1"/>
                  </a:moveTo>
                  <a:lnTo>
                    <a:pt x="1" y="778"/>
                  </a:lnTo>
                  <a:cubicBezTo>
                    <a:pt x="414" y="825"/>
                    <a:pt x="828" y="884"/>
                    <a:pt x="1239" y="952"/>
                  </a:cubicBezTo>
                  <a:lnTo>
                    <a:pt x="1369" y="182"/>
                  </a:lnTo>
                  <a:cubicBezTo>
                    <a:pt x="943" y="112"/>
                    <a:pt x="517" y="51"/>
                    <a:pt x="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15"/>
            <p:cNvSpPr/>
            <p:nvPr/>
          </p:nvSpPr>
          <p:spPr>
            <a:xfrm>
              <a:off x="6258150" y="1618050"/>
              <a:ext cx="32750" cy="21100"/>
            </a:xfrm>
            <a:custGeom>
              <a:avLst/>
              <a:gdLst/>
              <a:ahLst/>
              <a:cxnLst/>
              <a:rect l="l" t="t" r="r" b="b"/>
              <a:pathLst>
                <a:path w="1310" h="844" extrusionOk="0">
                  <a:moveTo>
                    <a:pt x="22" y="0"/>
                  </a:moveTo>
                  <a:lnTo>
                    <a:pt x="0" y="781"/>
                  </a:lnTo>
                  <a:lnTo>
                    <a:pt x="314" y="792"/>
                  </a:lnTo>
                  <a:lnTo>
                    <a:pt x="470" y="797"/>
                  </a:lnTo>
                  <a:cubicBezTo>
                    <a:pt x="522" y="799"/>
                    <a:pt x="574" y="799"/>
                    <a:pt x="626" y="803"/>
                  </a:cubicBezTo>
                  <a:lnTo>
                    <a:pt x="1251" y="844"/>
                  </a:lnTo>
                  <a:lnTo>
                    <a:pt x="1309" y="65"/>
                  </a:lnTo>
                  <a:lnTo>
                    <a:pt x="667" y="23"/>
                  </a:lnTo>
                  <a:cubicBezTo>
                    <a:pt x="614" y="19"/>
                    <a:pt x="560" y="18"/>
                    <a:pt x="505" y="17"/>
                  </a:cubicBezTo>
                  <a:lnTo>
                    <a:pt x="344" y="12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25" name="Google Shape;825;p15"/>
          <p:cNvSpPr/>
          <p:nvPr/>
        </p:nvSpPr>
        <p:spPr>
          <a:xfrm rot="-9994303" flipH="1">
            <a:off x="7578266" y="-635795"/>
            <a:ext cx="3169018" cy="4551393"/>
          </a:xfrm>
          <a:custGeom>
            <a:avLst/>
            <a:gdLst/>
            <a:ahLst/>
            <a:cxnLst/>
            <a:rect l="l" t="t" r="r" b="b"/>
            <a:pathLst>
              <a:path w="4915" h="7059" extrusionOk="0">
                <a:moveTo>
                  <a:pt x="2073" y="4394"/>
                </a:moveTo>
                <a:cubicBezTo>
                  <a:pt x="2210" y="4589"/>
                  <a:pt x="2298" y="4825"/>
                  <a:pt x="2363" y="5054"/>
                </a:cubicBezTo>
                <a:cubicBezTo>
                  <a:pt x="2417" y="5241"/>
                  <a:pt x="2396" y="5441"/>
                  <a:pt x="2337" y="5441"/>
                </a:cubicBezTo>
                <a:cubicBezTo>
                  <a:pt x="2304" y="5441"/>
                  <a:pt x="2259" y="5378"/>
                  <a:pt x="2209" y="5214"/>
                </a:cubicBezTo>
                <a:cubicBezTo>
                  <a:pt x="2143" y="5004"/>
                  <a:pt x="2118" y="4777"/>
                  <a:pt x="2091" y="4560"/>
                </a:cubicBezTo>
                <a:cubicBezTo>
                  <a:pt x="2084" y="4506"/>
                  <a:pt x="2078" y="4451"/>
                  <a:pt x="2073" y="4394"/>
                </a:cubicBezTo>
                <a:close/>
                <a:moveTo>
                  <a:pt x="4127" y="1"/>
                </a:moveTo>
                <a:cubicBezTo>
                  <a:pt x="2884" y="1"/>
                  <a:pt x="2154" y="1184"/>
                  <a:pt x="1848" y="2466"/>
                </a:cubicBezTo>
                <a:cubicBezTo>
                  <a:pt x="1815" y="2606"/>
                  <a:pt x="1753" y="3136"/>
                  <a:pt x="1734" y="3739"/>
                </a:cubicBezTo>
                <a:lnTo>
                  <a:pt x="1734" y="3739"/>
                </a:lnTo>
                <a:cubicBezTo>
                  <a:pt x="1561" y="3650"/>
                  <a:pt x="1378" y="3598"/>
                  <a:pt x="1191" y="3598"/>
                </a:cubicBezTo>
                <a:cubicBezTo>
                  <a:pt x="1005" y="3598"/>
                  <a:pt x="816" y="3650"/>
                  <a:pt x="632" y="3770"/>
                </a:cubicBezTo>
                <a:cubicBezTo>
                  <a:pt x="1" y="4184"/>
                  <a:pt x="260" y="5387"/>
                  <a:pt x="470" y="5954"/>
                </a:cubicBezTo>
                <a:cubicBezTo>
                  <a:pt x="710" y="6604"/>
                  <a:pt x="1177" y="7059"/>
                  <a:pt x="1804" y="7059"/>
                </a:cubicBezTo>
                <a:cubicBezTo>
                  <a:pt x="1899" y="7059"/>
                  <a:pt x="1997" y="7048"/>
                  <a:pt x="2099" y="7027"/>
                </a:cubicBezTo>
                <a:cubicBezTo>
                  <a:pt x="2295" y="6985"/>
                  <a:pt x="2255" y="6774"/>
                  <a:pt x="2085" y="6774"/>
                </a:cubicBezTo>
                <a:cubicBezTo>
                  <a:pt x="2069" y="6774"/>
                  <a:pt x="2052" y="6775"/>
                  <a:pt x="2035" y="6779"/>
                </a:cubicBezTo>
                <a:cubicBezTo>
                  <a:pt x="1971" y="6793"/>
                  <a:pt x="1910" y="6799"/>
                  <a:pt x="1850" y="6799"/>
                </a:cubicBezTo>
                <a:cubicBezTo>
                  <a:pt x="786" y="6799"/>
                  <a:pt x="257" y="4788"/>
                  <a:pt x="801" y="3996"/>
                </a:cubicBezTo>
                <a:cubicBezTo>
                  <a:pt x="893" y="3863"/>
                  <a:pt x="1014" y="3811"/>
                  <a:pt x="1146" y="3811"/>
                </a:cubicBezTo>
                <a:cubicBezTo>
                  <a:pt x="1339" y="3811"/>
                  <a:pt x="1554" y="3923"/>
                  <a:pt x="1729" y="4052"/>
                </a:cubicBezTo>
                <a:lnTo>
                  <a:pt x="1729" y="4052"/>
                </a:lnTo>
                <a:cubicBezTo>
                  <a:pt x="1726" y="4951"/>
                  <a:pt x="1840" y="5889"/>
                  <a:pt x="2292" y="5889"/>
                </a:cubicBezTo>
                <a:cubicBezTo>
                  <a:pt x="2338" y="5889"/>
                  <a:pt x="2388" y="5879"/>
                  <a:pt x="2442" y="5858"/>
                </a:cubicBezTo>
                <a:cubicBezTo>
                  <a:pt x="3097" y="5605"/>
                  <a:pt x="2732" y="4522"/>
                  <a:pt x="2051" y="3952"/>
                </a:cubicBezTo>
                <a:lnTo>
                  <a:pt x="2051" y="3952"/>
                </a:lnTo>
                <a:cubicBezTo>
                  <a:pt x="2031" y="2442"/>
                  <a:pt x="2522" y="258"/>
                  <a:pt x="4037" y="258"/>
                </a:cubicBezTo>
                <a:cubicBezTo>
                  <a:pt x="4190" y="258"/>
                  <a:pt x="4354" y="281"/>
                  <a:pt x="4528" y="328"/>
                </a:cubicBezTo>
                <a:cubicBezTo>
                  <a:pt x="4540" y="331"/>
                  <a:pt x="4553" y="333"/>
                  <a:pt x="4566" y="333"/>
                </a:cubicBezTo>
                <a:cubicBezTo>
                  <a:pt x="4715" y="333"/>
                  <a:pt x="4915" y="137"/>
                  <a:pt x="4724" y="85"/>
                </a:cubicBezTo>
                <a:cubicBezTo>
                  <a:pt x="4513" y="28"/>
                  <a:pt x="4314" y="1"/>
                  <a:pt x="4127" y="1"/>
                </a:cubicBezTo>
                <a:close/>
              </a:path>
            </a:pathLst>
          </a:custGeom>
          <a:solidFill>
            <a:srgbClr val="FF7C35">
              <a:alpha val="562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">
    <p:spTree>
      <p:nvGrpSpPr>
        <p:cNvPr id="1" name="Shape 8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7" name="Google Shape;827;p16"/>
          <p:cNvSpPr/>
          <p:nvPr/>
        </p:nvSpPr>
        <p:spPr>
          <a:xfrm>
            <a:off x="-211091" y="2750275"/>
            <a:ext cx="2775751" cy="2393228"/>
          </a:xfrm>
          <a:custGeom>
            <a:avLst/>
            <a:gdLst/>
            <a:ahLst/>
            <a:cxnLst/>
            <a:rect l="l" t="t" r="r" b="b"/>
            <a:pathLst>
              <a:path w="5914" h="5099" extrusionOk="0">
                <a:moveTo>
                  <a:pt x="2258" y="2648"/>
                </a:moveTo>
                <a:cubicBezTo>
                  <a:pt x="2295" y="2648"/>
                  <a:pt x="2335" y="2685"/>
                  <a:pt x="2376" y="2778"/>
                </a:cubicBezTo>
                <a:cubicBezTo>
                  <a:pt x="2450" y="2945"/>
                  <a:pt x="2414" y="3144"/>
                  <a:pt x="2367" y="3311"/>
                </a:cubicBezTo>
                <a:cubicBezTo>
                  <a:pt x="2314" y="3500"/>
                  <a:pt x="2188" y="3702"/>
                  <a:pt x="2027" y="3855"/>
                </a:cubicBezTo>
                <a:lnTo>
                  <a:pt x="2027" y="3855"/>
                </a:lnTo>
                <a:cubicBezTo>
                  <a:pt x="1988" y="3611"/>
                  <a:pt x="1991" y="3360"/>
                  <a:pt x="2023" y="3143"/>
                </a:cubicBezTo>
                <a:cubicBezTo>
                  <a:pt x="2034" y="3070"/>
                  <a:pt x="2131" y="2648"/>
                  <a:pt x="2258" y="2648"/>
                </a:cubicBezTo>
                <a:close/>
                <a:moveTo>
                  <a:pt x="5817" y="0"/>
                </a:moveTo>
                <a:cubicBezTo>
                  <a:pt x="5712" y="0"/>
                  <a:pt x="5550" y="50"/>
                  <a:pt x="5539" y="114"/>
                </a:cubicBezTo>
                <a:cubicBezTo>
                  <a:pt x="5333" y="1209"/>
                  <a:pt x="5122" y="2299"/>
                  <a:pt x="4664" y="3312"/>
                </a:cubicBezTo>
                <a:cubicBezTo>
                  <a:pt x="4410" y="3876"/>
                  <a:pt x="3782" y="4925"/>
                  <a:pt x="3023" y="4925"/>
                </a:cubicBezTo>
                <a:cubicBezTo>
                  <a:pt x="2899" y="4925"/>
                  <a:pt x="2771" y="4897"/>
                  <a:pt x="2640" y="4834"/>
                </a:cubicBezTo>
                <a:cubicBezTo>
                  <a:pt x="2335" y="4686"/>
                  <a:pt x="2156" y="4386"/>
                  <a:pt x="2068" y="4051"/>
                </a:cubicBezTo>
                <a:lnTo>
                  <a:pt x="2068" y="4051"/>
                </a:lnTo>
                <a:cubicBezTo>
                  <a:pt x="2221" y="3953"/>
                  <a:pt x="2361" y="3828"/>
                  <a:pt x="2487" y="3683"/>
                </a:cubicBezTo>
                <a:cubicBezTo>
                  <a:pt x="2710" y="3425"/>
                  <a:pt x="3041" y="2361"/>
                  <a:pt x="2427" y="2361"/>
                </a:cubicBezTo>
                <a:cubicBezTo>
                  <a:pt x="2413" y="2361"/>
                  <a:pt x="2399" y="2362"/>
                  <a:pt x="2384" y="2363"/>
                </a:cubicBezTo>
                <a:cubicBezTo>
                  <a:pt x="1740" y="2410"/>
                  <a:pt x="1602" y="3208"/>
                  <a:pt x="1620" y="3756"/>
                </a:cubicBezTo>
                <a:cubicBezTo>
                  <a:pt x="1623" y="3870"/>
                  <a:pt x="1638" y="3980"/>
                  <a:pt x="1663" y="4083"/>
                </a:cubicBezTo>
                <a:lnTo>
                  <a:pt x="1663" y="4083"/>
                </a:lnTo>
                <a:cubicBezTo>
                  <a:pt x="1602" y="4102"/>
                  <a:pt x="1540" y="4113"/>
                  <a:pt x="1478" y="4113"/>
                </a:cubicBezTo>
                <a:cubicBezTo>
                  <a:pt x="1366" y="4113"/>
                  <a:pt x="1254" y="4078"/>
                  <a:pt x="1151" y="3995"/>
                </a:cubicBezTo>
                <a:cubicBezTo>
                  <a:pt x="616" y="3569"/>
                  <a:pt x="767" y="1815"/>
                  <a:pt x="1377" y="1546"/>
                </a:cubicBezTo>
                <a:cubicBezTo>
                  <a:pt x="1550" y="1470"/>
                  <a:pt x="1487" y="1422"/>
                  <a:pt x="1384" y="1422"/>
                </a:cubicBezTo>
                <a:cubicBezTo>
                  <a:pt x="1341" y="1422"/>
                  <a:pt x="1290" y="1431"/>
                  <a:pt x="1247" y="1450"/>
                </a:cubicBezTo>
                <a:cubicBezTo>
                  <a:pt x="420" y="1814"/>
                  <a:pt x="1" y="4305"/>
                  <a:pt x="1217" y="4305"/>
                </a:cubicBezTo>
                <a:cubicBezTo>
                  <a:pt x="1219" y="4305"/>
                  <a:pt x="1220" y="4305"/>
                  <a:pt x="1221" y="4305"/>
                </a:cubicBezTo>
                <a:cubicBezTo>
                  <a:pt x="1390" y="4304"/>
                  <a:pt x="1552" y="4277"/>
                  <a:pt x="1705" y="4226"/>
                </a:cubicBezTo>
                <a:lnTo>
                  <a:pt x="1705" y="4226"/>
                </a:lnTo>
                <a:cubicBezTo>
                  <a:pt x="1893" y="4761"/>
                  <a:pt x="2368" y="5098"/>
                  <a:pt x="2927" y="5098"/>
                </a:cubicBezTo>
                <a:cubicBezTo>
                  <a:pt x="2988" y="5098"/>
                  <a:pt x="3050" y="5094"/>
                  <a:pt x="3112" y="5086"/>
                </a:cubicBezTo>
                <a:cubicBezTo>
                  <a:pt x="3883" y="4985"/>
                  <a:pt x="4463" y="4244"/>
                  <a:pt x="4844" y="3607"/>
                </a:cubicBezTo>
                <a:cubicBezTo>
                  <a:pt x="5476" y="2551"/>
                  <a:pt x="5680" y="1248"/>
                  <a:pt x="5907" y="47"/>
                </a:cubicBezTo>
                <a:cubicBezTo>
                  <a:pt x="5914" y="14"/>
                  <a:pt x="5873" y="0"/>
                  <a:pt x="5817" y="0"/>
                </a:cubicBezTo>
                <a:close/>
              </a:path>
            </a:pathLst>
          </a:custGeom>
          <a:solidFill>
            <a:srgbClr val="FF7C35">
              <a:alpha val="562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28" name="Google Shape;828;p16"/>
          <p:cNvGrpSpPr/>
          <p:nvPr/>
        </p:nvGrpSpPr>
        <p:grpSpPr>
          <a:xfrm rot="3431659" flipH="1">
            <a:off x="6723848" y="-1227396"/>
            <a:ext cx="3991524" cy="1630375"/>
            <a:chOff x="4407125" y="893175"/>
            <a:chExt cx="1997575" cy="815950"/>
          </a:xfrm>
        </p:grpSpPr>
        <p:sp>
          <p:nvSpPr>
            <p:cNvPr id="829" name="Google Shape;829;p16"/>
            <p:cNvSpPr/>
            <p:nvPr/>
          </p:nvSpPr>
          <p:spPr>
            <a:xfrm>
              <a:off x="4407425" y="1009550"/>
              <a:ext cx="22800" cy="34100"/>
            </a:xfrm>
            <a:custGeom>
              <a:avLst/>
              <a:gdLst/>
              <a:ahLst/>
              <a:cxnLst/>
              <a:rect l="l" t="t" r="r" b="b"/>
              <a:pathLst>
                <a:path w="912" h="1364" extrusionOk="0">
                  <a:moveTo>
                    <a:pt x="781" y="0"/>
                  </a:moveTo>
                  <a:lnTo>
                    <a:pt x="1" y="44"/>
                  </a:lnTo>
                  <a:lnTo>
                    <a:pt x="5" y="127"/>
                  </a:lnTo>
                  <a:lnTo>
                    <a:pt x="10" y="211"/>
                  </a:lnTo>
                  <a:lnTo>
                    <a:pt x="22" y="375"/>
                  </a:lnTo>
                  <a:cubicBezTo>
                    <a:pt x="32" y="486"/>
                    <a:pt x="41" y="596"/>
                    <a:pt x="53" y="706"/>
                  </a:cubicBezTo>
                  <a:cubicBezTo>
                    <a:pt x="76" y="926"/>
                    <a:pt x="106" y="1144"/>
                    <a:pt x="140" y="1363"/>
                  </a:cubicBezTo>
                  <a:lnTo>
                    <a:pt x="912" y="1242"/>
                  </a:lnTo>
                  <a:cubicBezTo>
                    <a:pt x="880" y="1036"/>
                    <a:pt x="851" y="830"/>
                    <a:pt x="830" y="623"/>
                  </a:cubicBezTo>
                  <a:cubicBezTo>
                    <a:pt x="818" y="520"/>
                    <a:pt x="810" y="416"/>
                    <a:pt x="799" y="312"/>
                  </a:cubicBezTo>
                  <a:lnTo>
                    <a:pt x="788" y="155"/>
                  </a:lnTo>
                  <a:lnTo>
                    <a:pt x="783" y="77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16"/>
            <p:cNvSpPr/>
            <p:nvPr/>
          </p:nvSpPr>
          <p:spPr>
            <a:xfrm>
              <a:off x="4407125" y="950950"/>
              <a:ext cx="22300" cy="33900"/>
            </a:xfrm>
            <a:custGeom>
              <a:avLst/>
              <a:gdLst/>
              <a:ahLst/>
              <a:cxnLst/>
              <a:rect l="l" t="t" r="r" b="b"/>
              <a:pathLst>
                <a:path w="892" h="1356" extrusionOk="0">
                  <a:moveTo>
                    <a:pt x="892" y="118"/>
                  </a:moveTo>
                  <a:lnTo>
                    <a:pt x="120" y="0"/>
                  </a:lnTo>
                  <a:cubicBezTo>
                    <a:pt x="52" y="442"/>
                    <a:pt x="14" y="886"/>
                    <a:pt x="0" y="1331"/>
                  </a:cubicBezTo>
                  <a:lnTo>
                    <a:pt x="781" y="1355"/>
                  </a:lnTo>
                  <a:cubicBezTo>
                    <a:pt x="793" y="942"/>
                    <a:pt x="829" y="527"/>
                    <a:pt x="892" y="11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16"/>
            <p:cNvSpPr/>
            <p:nvPr/>
          </p:nvSpPr>
          <p:spPr>
            <a:xfrm>
              <a:off x="4415350" y="893175"/>
              <a:ext cx="28550" cy="36825"/>
            </a:xfrm>
            <a:custGeom>
              <a:avLst/>
              <a:gdLst/>
              <a:ahLst/>
              <a:cxnLst/>
              <a:rect l="l" t="t" r="r" b="b"/>
              <a:pathLst>
                <a:path w="1142" h="1473" extrusionOk="0">
                  <a:moveTo>
                    <a:pt x="1141" y="295"/>
                  </a:moveTo>
                  <a:lnTo>
                    <a:pt x="418" y="1"/>
                  </a:lnTo>
                  <a:lnTo>
                    <a:pt x="355" y="157"/>
                  </a:lnTo>
                  <a:lnTo>
                    <a:pt x="297" y="315"/>
                  </a:lnTo>
                  <a:cubicBezTo>
                    <a:pt x="288" y="341"/>
                    <a:pt x="277" y="367"/>
                    <a:pt x="268" y="395"/>
                  </a:cubicBezTo>
                  <a:lnTo>
                    <a:pt x="241" y="474"/>
                  </a:lnTo>
                  <a:cubicBezTo>
                    <a:pt x="222" y="527"/>
                    <a:pt x="204" y="579"/>
                    <a:pt x="188" y="632"/>
                  </a:cubicBezTo>
                  <a:cubicBezTo>
                    <a:pt x="153" y="739"/>
                    <a:pt x="118" y="845"/>
                    <a:pt x="89" y="954"/>
                  </a:cubicBezTo>
                  <a:cubicBezTo>
                    <a:pt x="55" y="1061"/>
                    <a:pt x="28" y="1170"/>
                    <a:pt x="0" y="1278"/>
                  </a:cubicBezTo>
                  <a:lnTo>
                    <a:pt x="756" y="1472"/>
                  </a:lnTo>
                  <a:cubicBezTo>
                    <a:pt x="783" y="1372"/>
                    <a:pt x="808" y="1271"/>
                    <a:pt x="838" y="1172"/>
                  </a:cubicBezTo>
                  <a:cubicBezTo>
                    <a:pt x="866" y="1073"/>
                    <a:pt x="898" y="975"/>
                    <a:pt x="929" y="876"/>
                  </a:cubicBezTo>
                  <a:cubicBezTo>
                    <a:pt x="945" y="827"/>
                    <a:pt x="963" y="778"/>
                    <a:pt x="979" y="729"/>
                  </a:cubicBezTo>
                  <a:lnTo>
                    <a:pt x="1003" y="656"/>
                  </a:lnTo>
                  <a:cubicBezTo>
                    <a:pt x="1012" y="631"/>
                    <a:pt x="1022" y="608"/>
                    <a:pt x="1031" y="583"/>
                  </a:cubicBezTo>
                  <a:lnTo>
                    <a:pt x="1084" y="437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16"/>
            <p:cNvSpPr/>
            <p:nvPr/>
          </p:nvSpPr>
          <p:spPr>
            <a:xfrm>
              <a:off x="4458700" y="1169700"/>
              <a:ext cx="33225" cy="37575"/>
            </a:xfrm>
            <a:custGeom>
              <a:avLst/>
              <a:gdLst/>
              <a:ahLst/>
              <a:cxnLst/>
              <a:rect l="l" t="t" r="r" b="b"/>
              <a:pathLst>
                <a:path w="1329" h="1503" extrusionOk="0">
                  <a:moveTo>
                    <a:pt x="686" y="1"/>
                  </a:moveTo>
                  <a:lnTo>
                    <a:pt x="1" y="377"/>
                  </a:lnTo>
                  <a:cubicBezTo>
                    <a:pt x="105" y="568"/>
                    <a:pt x="215" y="758"/>
                    <a:pt x="327" y="945"/>
                  </a:cubicBezTo>
                  <a:cubicBezTo>
                    <a:pt x="438" y="1133"/>
                    <a:pt x="553" y="1319"/>
                    <a:pt x="671" y="1502"/>
                  </a:cubicBezTo>
                  <a:lnTo>
                    <a:pt x="1328" y="1080"/>
                  </a:lnTo>
                  <a:cubicBezTo>
                    <a:pt x="1215" y="906"/>
                    <a:pt x="1105" y="725"/>
                    <a:pt x="998" y="546"/>
                  </a:cubicBezTo>
                  <a:cubicBezTo>
                    <a:pt x="892" y="366"/>
                    <a:pt x="786" y="185"/>
                    <a:pt x="6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16"/>
            <p:cNvSpPr/>
            <p:nvPr/>
          </p:nvSpPr>
          <p:spPr>
            <a:xfrm>
              <a:off x="4433700" y="1118800"/>
              <a:ext cx="30750" cy="37275"/>
            </a:xfrm>
            <a:custGeom>
              <a:avLst/>
              <a:gdLst/>
              <a:ahLst/>
              <a:cxnLst/>
              <a:rect l="l" t="t" r="r" b="b"/>
              <a:pathLst>
                <a:path w="1230" h="1491" extrusionOk="0">
                  <a:moveTo>
                    <a:pt x="726" y="0"/>
                  </a:moveTo>
                  <a:lnTo>
                    <a:pt x="0" y="286"/>
                  </a:lnTo>
                  <a:cubicBezTo>
                    <a:pt x="161" y="695"/>
                    <a:pt x="338" y="1095"/>
                    <a:pt x="526" y="1490"/>
                  </a:cubicBezTo>
                  <a:lnTo>
                    <a:pt x="1230" y="1152"/>
                  </a:lnTo>
                  <a:cubicBezTo>
                    <a:pt x="1048" y="773"/>
                    <a:pt x="879" y="388"/>
                    <a:pt x="7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16"/>
            <p:cNvSpPr/>
            <p:nvPr/>
          </p:nvSpPr>
          <p:spPr>
            <a:xfrm>
              <a:off x="4416100" y="1065325"/>
              <a:ext cx="27475" cy="36225"/>
            </a:xfrm>
            <a:custGeom>
              <a:avLst/>
              <a:gdLst/>
              <a:ahLst/>
              <a:cxnLst/>
              <a:rect l="l" t="t" r="r" b="b"/>
              <a:pathLst>
                <a:path w="1099" h="1449" extrusionOk="0">
                  <a:moveTo>
                    <a:pt x="761" y="0"/>
                  </a:moveTo>
                  <a:lnTo>
                    <a:pt x="0" y="179"/>
                  </a:lnTo>
                  <a:cubicBezTo>
                    <a:pt x="12" y="232"/>
                    <a:pt x="24" y="285"/>
                    <a:pt x="39" y="339"/>
                  </a:cubicBezTo>
                  <a:cubicBezTo>
                    <a:pt x="53" y="392"/>
                    <a:pt x="65" y="445"/>
                    <a:pt x="80" y="499"/>
                  </a:cubicBezTo>
                  <a:cubicBezTo>
                    <a:pt x="108" y="605"/>
                    <a:pt x="136" y="713"/>
                    <a:pt x="165" y="818"/>
                  </a:cubicBezTo>
                  <a:cubicBezTo>
                    <a:pt x="194" y="923"/>
                    <a:pt x="226" y="1028"/>
                    <a:pt x="258" y="1134"/>
                  </a:cubicBezTo>
                  <a:cubicBezTo>
                    <a:pt x="273" y="1186"/>
                    <a:pt x="290" y="1240"/>
                    <a:pt x="306" y="1292"/>
                  </a:cubicBezTo>
                  <a:cubicBezTo>
                    <a:pt x="323" y="1344"/>
                    <a:pt x="339" y="1397"/>
                    <a:pt x="356" y="1449"/>
                  </a:cubicBezTo>
                  <a:lnTo>
                    <a:pt x="1099" y="1208"/>
                  </a:lnTo>
                  <a:cubicBezTo>
                    <a:pt x="1081" y="1158"/>
                    <a:pt x="1066" y="1109"/>
                    <a:pt x="1052" y="1058"/>
                  </a:cubicBezTo>
                  <a:cubicBezTo>
                    <a:pt x="1036" y="1009"/>
                    <a:pt x="1021" y="958"/>
                    <a:pt x="1005" y="908"/>
                  </a:cubicBezTo>
                  <a:cubicBezTo>
                    <a:pt x="975" y="808"/>
                    <a:pt x="945" y="709"/>
                    <a:pt x="918" y="609"/>
                  </a:cubicBezTo>
                  <a:cubicBezTo>
                    <a:pt x="889" y="508"/>
                    <a:pt x="863" y="407"/>
                    <a:pt x="836" y="307"/>
                  </a:cubicBezTo>
                  <a:cubicBezTo>
                    <a:pt x="823" y="256"/>
                    <a:pt x="811" y="205"/>
                    <a:pt x="798" y="154"/>
                  </a:cubicBezTo>
                  <a:cubicBezTo>
                    <a:pt x="783" y="101"/>
                    <a:pt x="771" y="53"/>
                    <a:pt x="7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16"/>
            <p:cNvSpPr/>
            <p:nvPr/>
          </p:nvSpPr>
          <p:spPr>
            <a:xfrm>
              <a:off x="4568000" y="1301800"/>
              <a:ext cx="37025" cy="35800"/>
            </a:xfrm>
            <a:custGeom>
              <a:avLst/>
              <a:gdLst/>
              <a:ahLst/>
              <a:cxnLst/>
              <a:rect l="l" t="t" r="r" b="b"/>
              <a:pathLst>
                <a:path w="1481" h="1432" extrusionOk="0">
                  <a:moveTo>
                    <a:pt x="529" y="1"/>
                  </a:moveTo>
                  <a:lnTo>
                    <a:pt x="1" y="575"/>
                  </a:lnTo>
                  <a:lnTo>
                    <a:pt x="243" y="794"/>
                  </a:lnTo>
                  <a:lnTo>
                    <a:pt x="487" y="1010"/>
                  </a:lnTo>
                  <a:lnTo>
                    <a:pt x="610" y="1117"/>
                  </a:lnTo>
                  <a:lnTo>
                    <a:pt x="735" y="1223"/>
                  </a:lnTo>
                  <a:lnTo>
                    <a:pt x="985" y="1431"/>
                  </a:lnTo>
                  <a:lnTo>
                    <a:pt x="1481" y="829"/>
                  </a:lnTo>
                  <a:lnTo>
                    <a:pt x="1240" y="626"/>
                  </a:lnTo>
                  <a:lnTo>
                    <a:pt x="1118" y="524"/>
                  </a:lnTo>
                  <a:lnTo>
                    <a:pt x="1001" y="421"/>
                  </a:lnTo>
                  <a:lnTo>
                    <a:pt x="762" y="213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16"/>
            <p:cNvSpPr/>
            <p:nvPr/>
          </p:nvSpPr>
          <p:spPr>
            <a:xfrm>
              <a:off x="4527000" y="1261525"/>
              <a:ext cx="36225" cy="36725"/>
            </a:xfrm>
            <a:custGeom>
              <a:avLst/>
              <a:gdLst/>
              <a:ahLst/>
              <a:cxnLst/>
              <a:rect l="l" t="t" r="r" b="b"/>
              <a:pathLst>
                <a:path w="1449" h="1469" extrusionOk="0">
                  <a:moveTo>
                    <a:pt x="583" y="0"/>
                  </a:moveTo>
                  <a:lnTo>
                    <a:pt x="0" y="520"/>
                  </a:lnTo>
                  <a:cubicBezTo>
                    <a:pt x="71" y="602"/>
                    <a:pt x="146" y="681"/>
                    <a:pt x="219" y="762"/>
                  </a:cubicBezTo>
                  <a:cubicBezTo>
                    <a:pt x="293" y="841"/>
                    <a:pt x="365" y="922"/>
                    <a:pt x="439" y="1002"/>
                  </a:cubicBezTo>
                  <a:lnTo>
                    <a:pt x="666" y="1237"/>
                  </a:lnTo>
                  <a:lnTo>
                    <a:pt x="779" y="1354"/>
                  </a:lnTo>
                  <a:lnTo>
                    <a:pt x="895" y="1468"/>
                  </a:lnTo>
                  <a:lnTo>
                    <a:pt x="1448" y="916"/>
                  </a:lnTo>
                  <a:lnTo>
                    <a:pt x="1336" y="805"/>
                  </a:lnTo>
                  <a:lnTo>
                    <a:pt x="1227" y="691"/>
                  </a:lnTo>
                  <a:lnTo>
                    <a:pt x="1008" y="463"/>
                  </a:lnTo>
                  <a:cubicBezTo>
                    <a:pt x="937" y="387"/>
                    <a:pt x="865" y="309"/>
                    <a:pt x="794" y="232"/>
                  </a:cubicBezTo>
                  <a:cubicBezTo>
                    <a:pt x="724" y="156"/>
                    <a:pt x="652" y="80"/>
                    <a:pt x="5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16"/>
            <p:cNvSpPr/>
            <p:nvPr/>
          </p:nvSpPr>
          <p:spPr>
            <a:xfrm>
              <a:off x="4490375" y="1217700"/>
              <a:ext cx="35075" cy="37300"/>
            </a:xfrm>
            <a:custGeom>
              <a:avLst/>
              <a:gdLst/>
              <a:ahLst/>
              <a:cxnLst/>
              <a:rect l="l" t="t" r="r" b="b"/>
              <a:pathLst>
                <a:path w="1403" h="1492" extrusionOk="0">
                  <a:moveTo>
                    <a:pt x="634" y="1"/>
                  </a:moveTo>
                  <a:lnTo>
                    <a:pt x="0" y="457"/>
                  </a:lnTo>
                  <a:cubicBezTo>
                    <a:pt x="128" y="634"/>
                    <a:pt x="259" y="810"/>
                    <a:pt x="393" y="980"/>
                  </a:cubicBezTo>
                  <a:lnTo>
                    <a:pt x="493" y="1110"/>
                  </a:lnTo>
                  <a:cubicBezTo>
                    <a:pt x="526" y="1152"/>
                    <a:pt x="559" y="1195"/>
                    <a:pt x="592" y="1238"/>
                  </a:cubicBezTo>
                  <a:lnTo>
                    <a:pt x="797" y="1492"/>
                  </a:lnTo>
                  <a:lnTo>
                    <a:pt x="1403" y="998"/>
                  </a:lnTo>
                  <a:lnTo>
                    <a:pt x="1205" y="752"/>
                  </a:lnTo>
                  <a:cubicBezTo>
                    <a:pt x="1170" y="712"/>
                    <a:pt x="1139" y="670"/>
                    <a:pt x="1107" y="629"/>
                  </a:cubicBezTo>
                  <a:lnTo>
                    <a:pt x="1010" y="504"/>
                  </a:lnTo>
                  <a:cubicBezTo>
                    <a:pt x="882" y="337"/>
                    <a:pt x="755" y="170"/>
                    <a:pt x="6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16"/>
            <p:cNvSpPr/>
            <p:nvPr/>
          </p:nvSpPr>
          <p:spPr>
            <a:xfrm>
              <a:off x="4713375" y="1396175"/>
              <a:ext cx="37175" cy="30700"/>
            </a:xfrm>
            <a:custGeom>
              <a:avLst/>
              <a:gdLst/>
              <a:ahLst/>
              <a:cxnLst/>
              <a:rect l="l" t="t" r="r" b="b"/>
              <a:pathLst>
                <a:path w="1487" h="1228" extrusionOk="0">
                  <a:moveTo>
                    <a:pt x="330" y="0"/>
                  </a:moveTo>
                  <a:lnTo>
                    <a:pt x="0" y="708"/>
                  </a:lnTo>
                  <a:lnTo>
                    <a:pt x="297" y="845"/>
                  </a:lnTo>
                  <a:cubicBezTo>
                    <a:pt x="321" y="856"/>
                    <a:pt x="346" y="869"/>
                    <a:pt x="371" y="879"/>
                  </a:cubicBezTo>
                  <a:lnTo>
                    <a:pt x="446" y="911"/>
                  </a:lnTo>
                  <a:lnTo>
                    <a:pt x="596" y="976"/>
                  </a:lnTo>
                  <a:lnTo>
                    <a:pt x="746" y="1041"/>
                  </a:lnTo>
                  <a:lnTo>
                    <a:pt x="821" y="1074"/>
                  </a:lnTo>
                  <a:lnTo>
                    <a:pt x="897" y="1105"/>
                  </a:lnTo>
                  <a:lnTo>
                    <a:pt x="1200" y="1228"/>
                  </a:lnTo>
                  <a:lnTo>
                    <a:pt x="1487" y="501"/>
                  </a:lnTo>
                  <a:lnTo>
                    <a:pt x="1195" y="382"/>
                  </a:lnTo>
                  <a:lnTo>
                    <a:pt x="1122" y="353"/>
                  </a:lnTo>
                  <a:lnTo>
                    <a:pt x="1050" y="322"/>
                  </a:lnTo>
                  <a:lnTo>
                    <a:pt x="905" y="258"/>
                  </a:lnTo>
                  <a:lnTo>
                    <a:pt x="761" y="196"/>
                  </a:lnTo>
                  <a:lnTo>
                    <a:pt x="688" y="165"/>
                  </a:lnTo>
                  <a:cubicBezTo>
                    <a:pt x="663" y="154"/>
                    <a:pt x="639" y="143"/>
                    <a:pt x="616" y="13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16"/>
            <p:cNvSpPr/>
            <p:nvPr/>
          </p:nvSpPr>
          <p:spPr>
            <a:xfrm>
              <a:off x="4661725" y="1369625"/>
              <a:ext cx="37525" cy="32800"/>
            </a:xfrm>
            <a:custGeom>
              <a:avLst/>
              <a:gdLst/>
              <a:ahLst/>
              <a:cxnLst/>
              <a:rect l="l" t="t" r="r" b="b"/>
              <a:pathLst>
                <a:path w="1501" h="1312" extrusionOk="0">
                  <a:moveTo>
                    <a:pt x="402" y="0"/>
                  </a:moveTo>
                  <a:lnTo>
                    <a:pt x="0" y="669"/>
                  </a:lnTo>
                  <a:lnTo>
                    <a:pt x="140" y="754"/>
                  </a:lnTo>
                  <a:cubicBezTo>
                    <a:pt x="163" y="768"/>
                    <a:pt x="187" y="781"/>
                    <a:pt x="210" y="796"/>
                  </a:cubicBezTo>
                  <a:lnTo>
                    <a:pt x="280" y="835"/>
                  </a:lnTo>
                  <a:lnTo>
                    <a:pt x="564" y="999"/>
                  </a:lnTo>
                  <a:cubicBezTo>
                    <a:pt x="610" y="1026"/>
                    <a:pt x="658" y="1052"/>
                    <a:pt x="707" y="1078"/>
                  </a:cubicBezTo>
                  <a:lnTo>
                    <a:pt x="850" y="1156"/>
                  </a:lnTo>
                  <a:lnTo>
                    <a:pt x="994" y="1234"/>
                  </a:lnTo>
                  <a:cubicBezTo>
                    <a:pt x="1017" y="1247"/>
                    <a:pt x="1041" y="1260"/>
                    <a:pt x="1064" y="1273"/>
                  </a:cubicBezTo>
                  <a:lnTo>
                    <a:pt x="1137" y="1311"/>
                  </a:lnTo>
                  <a:lnTo>
                    <a:pt x="1501" y="620"/>
                  </a:lnTo>
                  <a:lnTo>
                    <a:pt x="1431" y="583"/>
                  </a:lnTo>
                  <a:cubicBezTo>
                    <a:pt x="1407" y="571"/>
                    <a:pt x="1385" y="558"/>
                    <a:pt x="1361" y="545"/>
                  </a:cubicBezTo>
                  <a:lnTo>
                    <a:pt x="1224" y="470"/>
                  </a:lnTo>
                  <a:lnTo>
                    <a:pt x="1085" y="394"/>
                  </a:lnTo>
                  <a:cubicBezTo>
                    <a:pt x="1040" y="370"/>
                    <a:pt x="994" y="345"/>
                    <a:pt x="948" y="318"/>
                  </a:cubicBezTo>
                  <a:lnTo>
                    <a:pt x="674" y="159"/>
                  </a:lnTo>
                  <a:lnTo>
                    <a:pt x="606" y="121"/>
                  </a:lnTo>
                  <a:cubicBezTo>
                    <a:pt x="583" y="107"/>
                    <a:pt x="560" y="95"/>
                    <a:pt x="539" y="8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16"/>
            <p:cNvSpPr/>
            <p:nvPr/>
          </p:nvSpPr>
          <p:spPr>
            <a:xfrm>
              <a:off x="4613300" y="1338175"/>
              <a:ext cx="37475" cy="34450"/>
            </a:xfrm>
            <a:custGeom>
              <a:avLst/>
              <a:gdLst/>
              <a:ahLst/>
              <a:cxnLst/>
              <a:rect l="l" t="t" r="r" b="b"/>
              <a:pathLst>
                <a:path w="1499" h="1378" extrusionOk="0">
                  <a:moveTo>
                    <a:pt x="469" y="0"/>
                  </a:moveTo>
                  <a:lnTo>
                    <a:pt x="1" y="625"/>
                  </a:lnTo>
                  <a:lnTo>
                    <a:pt x="263" y="818"/>
                  </a:lnTo>
                  <a:lnTo>
                    <a:pt x="395" y="915"/>
                  </a:lnTo>
                  <a:lnTo>
                    <a:pt x="529" y="1008"/>
                  </a:lnTo>
                  <a:lnTo>
                    <a:pt x="796" y="1196"/>
                  </a:lnTo>
                  <a:cubicBezTo>
                    <a:pt x="886" y="1257"/>
                    <a:pt x="976" y="1316"/>
                    <a:pt x="1067" y="1378"/>
                  </a:cubicBezTo>
                  <a:lnTo>
                    <a:pt x="1499" y="727"/>
                  </a:lnTo>
                  <a:cubicBezTo>
                    <a:pt x="1411" y="669"/>
                    <a:pt x="1323" y="612"/>
                    <a:pt x="1237" y="551"/>
                  </a:cubicBezTo>
                  <a:lnTo>
                    <a:pt x="978" y="370"/>
                  </a:lnTo>
                  <a:lnTo>
                    <a:pt x="849" y="279"/>
                  </a:lnTo>
                  <a:lnTo>
                    <a:pt x="721" y="186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16"/>
            <p:cNvSpPr/>
            <p:nvPr/>
          </p:nvSpPr>
          <p:spPr>
            <a:xfrm>
              <a:off x="4882450" y="1441075"/>
              <a:ext cx="33275" cy="21425"/>
            </a:xfrm>
            <a:custGeom>
              <a:avLst/>
              <a:gdLst/>
              <a:ahLst/>
              <a:cxnLst/>
              <a:rect l="l" t="t" r="r" b="b"/>
              <a:pathLst>
                <a:path w="1331" h="857" extrusionOk="0">
                  <a:moveTo>
                    <a:pt x="75" y="0"/>
                  </a:moveTo>
                  <a:lnTo>
                    <a:pt x="1" y="777"/>
                  </a:lnTo>
                  <a:lnTo>
                    <a:pt x="328" y="804"/>
                  </a:lnTo>
                  <a:cubicBezTo>
                    <a:pt x="382" y="808"/>
                    <a:pt x="437" y="813"/>
                    <a:pt x="490" y="818"/>
                  </a:cubicBezTo>
                  <a:lnTo>
                    <a:pt x="654" y="826"/>
                  </a:lnTo>
                  <a:lnTo>
                    <a:pt x="980" y="846"/>
                  </a:lnTo>
                  <a:lnTo>
                    <a:pt x="1307" y="856"/>
                  </a:lnTo>
                  <a:lnTo>
                    <a:pt x="1330" y="75"/>
                  </a:lnTo>
                  <a:lnTo>
                    <a:pt x="1016" y="65"/>
                  </a:lnTo>
                  <a:lnTo>
                    <a:pt x="702" y="47"/>
                  </a:lnTo>
                  <a:lnTo>
                    <a:pt x="544" y="38"/>
                  </a:lnTo>
                  <a:cubicBezTo>
                    <a:pt x="492" y="34"/>
                    <a:pt x="440" y="28"/>
                    <a:pt x="388" y="2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16"/>
            <p:cNvSpPr/>
            <p:nvPr/>
          </p:nvSpPr>
          <p:spPr>
            <a:xfrm>
              <a:off x="4824425" y="1432375"/>
              <a:ext cx="35125" cy="25025"/>
            </a:xfrm>
            <a:custGeom>
              <a:avLst/>
              <a:gdLst/>
              <a:ahLst/>
              <a:cxnLst/>
              <a:rect l="l" t="t" r="r" b="b"/>
              <a:pathLst>
                <a:path w="1405" h="1001" extrusionOk="0">
                  <a:moveTo>
                    <a:pt x="166" y="1"/>
                  </a:moveTo>
                  <a:lnTo>
                    <a:pt x="1" y="764"/>
                  </a:lnTo>
                  <a:cubicBezTo>
                    <a:pt x="427" y="858"/>
                    <a:pt x="859" y="932"/>
                    <a:pt x="1290" y="1000"/>
                  </a:cubicBezTo>
                  <a:lnTo>
                    <a:pt x="1404" y="228"/>
                  </a:lnTo>
                  <a:cubicBezTo>
                    <a:pt x="990" y="163"/>
                    <a:pt x="577" y="93"/>
                    <a:pt x="1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16"/>
            <p:cNvSpPr/>
            <p:nvPr/>
          </p:nvSpPr>
          <p:spPr>
            <a:xfrm>
              <a:off x="4768075" y="1417375"/>
              <a:ext cx="36450" cy="28050"/>
            </a:xfrm>
            <a:custGeom>
              <a:avLst/>
              <a:gdLst/>
              <a:ahLst/>
              <a:cxnLst/>
              <a:rect l="l" t="t" r="r" b="b"/>
              <a:pathLst>
                <a:path w="1458" h="1122" extrusionOk="0">
                  <a:moveTo>
                    <a:pt x="252" y="1"/>
                  </a:moveTo>
                  <a:lnTo>
                    <a:pt x="1" y="740"/>
                  </a:lnTo>
                  <a:cubicBezTo>
                    <a:pt x="52" y="758"/>
                    <a:pt x="104" y="775"/>
                    <a:pt x="156" y="792"/>
                  </a:cubicBezTo>
                  <a:lnTo>
                    <a:pt x="312" y="843"/>
                  </a:lnTo>
                  <a:lnTo>
                    <a:pt x="468" y="893"/>
                  </a:lnTo>
                  <a:lnTo>
                    <a:pt x="546" y="918"/>
                  </a:lnTo>
                  <a:lnTo>
                    <a:pt x="624" y="942"/>
                  </a:lnTo>
                  <a:cubicBezTo>
                    <a:pt x="834" y="1002"/>
                    <a:pt x="1042" y="1067"/>
                    <a:pt x="1253" y="1121"/>
                  </a:cubicBezTo>
                  <a:lnTo>
                    <a:pt x="1457" y="367"/>
                  </a:lnTo>
                  <a:cubicBezTo>
                    <a:pt x="1254" y="315"/>
                    <a:pt x="1053" y="253"/>
                    <a:pt x="852" y="194"/>
                  </a:cubicBezTo>
                  <a:lnTo>
                    <a:pt x="776" y="173"/>
                  </a:lnTo>
                  <a:lnTo>
                    <a:pt x="701" y="148"/>
                  </a:lnTo>
                  <a:lnTo>
                    <a:pt x="551" y="100"/>
                  </a:lnTo>
                  <a:lnTo>
                    <a:pt x="402" y="52"/>
                  </a:lnTo>
                  <a:cubicBezTo>
                    <a:pt x="353" y="34"/>
                    <a:pt x="302" y="18"/>
                    <a:pt x="2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16"/>
            <p:cNvSpPr/>
            <p:nvPr/>
          </p:nvSpPr>
          <p:spPr>
            <a:xfrm>
              <a:off x="5052400" y="1418500"/>
              <a:ext cx="36350" cy="27925"/>
            </a:xfrm>
            <a:custGeom>
              <a:avLst/>
              <a:gdLst/>
              <a:ahLst/>
              <a:cxnLst/>
              <a:rect l="l" t="t" r="r" b="b"/>
              <a:pathLst>
                <a:path w="1454" h="1117" extrusionOk="0">
                  <a:moveTo>
                    <a:pt x="1" y="362"/>
                  </a:moveTo>
                  <a:lnTo>
                    <a:pt x="199" y="1117"/>
                  </a:lnTo>
                  <a:cubicBezTo>
                    <a:pt x="252" y="1103"/>
                    <a:pt x="304" y="1088"/>
                    <a:pt x="356" y="1074"/>
                  </a:cubicBezTo>
                  <a:lnTo>
                    <a:pt x="513" y="1029"/>
                  </a:lnTo>
                  <a:lnTo>
                    <a:pt x="670" y="985"/>
                  </a:lnTo>
                  <a:cubicBezTo>
                    <a:pt x="696" y="977"/>
                    <a:pt x="722" y="971"/>
                    <a:pt x="750" y="963"/>
                  </a:cubicBezTo>
                  <a:lnTo>
                    <a:pt x="829" y="940"/>
                  </a:lnTo>
                  <a:lnTo>
                    <a:pt x="1142" y="843"/>
                  </a:lnTo>
                  <a:lnTo>
                    <a:pt x="1220" y="820"/>
                  </a:lnTo>
                  <a:lnTo>
                    <a:pt x="1298" y="794"/>
                  </a:lnTo>
                  <a:lnTo>
                    <a:pt x="1453" y="742"/>
                  </a:lnTo>
                  <a:lnTo>
                    <a:pt x="1204" y="1"/>
                  </a:lnTo>
                  <a:lnTo>
                    <a:pt x="1054" y="51"/>
                  </a:lnTo>
                  <a:lnTo>
                    <a:pt x="981" y="76"/>
                  </a:lnTo>
                  <a:lnTo>
                    <a:pt x="905" y="98"/>
                  </a:lnTo>
                  <a:lnTo>
                    <a:pt x="605" y="191"/>
                  </a:lnTo>
                  <a:lnTo>
                    <a:pt x="529" y="215"/>
                  </a:lnTo>
                  <a:cubicBezTo>
                    <a:pt x="504" y="222"/>
                    <a:pt x="478" y="229"/>
                    <a:pt x="454" y="237"/>
                  </a:cubicBezTo>
                  <a:lnTo>
                    <a:pt x="303" y="279"/>
                  </a:lnTo>
                  <a:lnTo>
                    <a:pt x="152" y="320"/>
                  </a:lnTo>
                  <a:cubicBezTo>
                    <a:pt x="102" y="335"/>
                    <a:pt x="51" y="350"/>
                    <a:pt x="1" y="3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16"/>
            <p:cNvSpPr/>
            <p:nvPr/>
          </p:nvSpPr>
          <p:spPr>
            <a:xfrm>
              <a:off x="4997100" y="1433175"/>
              <a:ext cx="34950" cy="24725"/>
            </a:xfrm>
            <a:custGeom>
              <a:avLst/>
              <a:gdLst/>
              <a:ahLst/>
              <a:cxnLst/>
              <a:rect l="l" t="t" r="r" b="b"/>
              <a:pathLst>
                <a:path w="1398" h="989" extrusionOk="0">
                  <a:moveTo>
                    <a:pt x="0" y="216"/>
                  </a:moveTo>
                  <a:lnTo>
                    <a:pt x="107" y="989"/>
                  </a:lnTo>
                  <a:lnTo>
                    <a:pt x="432" y="942"/>
                  </a:lnTo>
                  <a:cubicBezTo>
                    <a:pt x="540" y="925"/>
                    <a:pt x="647" y="906"/>
                    <a:pt x="754" y="888"/>
                  </a:cubicBezTo>
                  <a:cubicBezTo>
                    <a:pt x="971" y="854"/>
                    <a:pt x="1184" y="808"/>
                    <a:pt x="1397" y="766"/>
                  </a:cubicBezTo>
                  <a:lnTo>
                    <a:pt x="1240" y="1"/>
                  </a:lnTo>
                  <a:cubicBezTo>
                    <a:pt x="1034" y="41"/>
                    <a:pt x="829" y="84"/>
                    <a:pt x="622" y="117"/>
                  </a:cubicBezTo>
                  <a:cubicBezTo>
                    <a:pt x="519" y="134"/>
                    <a:pt x="415" y="154"/>
                    <a:pt x="312" y="16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p16"/>
            <p:cNvSpPr/>
            <p:nvPr/>
          </p:nvSpPr>
          <p:spPr>
            <a:xfrm>
              <a:off x="4941050" y="1441325"/>
              <a:ext cx="33150" cy="21300"/>
            </a:xfrm>
            <a:custGeom>
              <a:avLst/>
              <a:gdLst/>
              <a:ahLst/>
              <a:cxnLst/>
              <a:rect l="l" t="t" r="r" b="b"/>
              <a:pathLst>
                <a:path w="1326" h="852" extrusionOk="0">
                  <a:moveTo>
                    <a:pt x="0" y="70"/>
                  </a:moveTo>
                  <a:lnTo>
                    <a:pt x="19" y="851"/>
                  </a:lnTo>
                  <a:cubicBezTo>
                    <a:pt x="73" y="850"/>
                    <a:pt x="129" y="850"/>
                    <a:pt x="183" y="848"/>
                  </a:cubicBezTo>
                  <a:lnTo>
                    <a:pt x="347" y="841"/>
                  </a:lnTo>
                  <a:lnTo>
                    <a:pt x="673" y="827"/>
                  </a:lnTo>
                  <a:lnTo>
                    <a:pt x="1000" y="805"/>
                  </a:lnTo>
                  <a:lnTo>
                    <a:pt x="1162" y="793"/>
                  </a:lnTo>
                  <a:cubicBezTo>
                    <a:pt x="1218" y="789"/>
                    <a:pt x="1271" y="783"/>
                    <a:pt x="1326" y="778"/>
                  </a:cubicBezTo>
                  <a:lnTo>
                    <a:pt x="1258" y="1"/>
                  </a:lnTo>
                  <a:cubicBezTo>
                    <a:pt x="1206" y="6"/>
                    <a:pt x="1154" y="11"/>
                    <a:pt x="1102" y="15"/>
                  </a:cubicBezTo>
                  <a:lnTo>
                    <a:pt x="944" y="26"/>
                  </a:lnTo>
                  <a:lnTo>
                    <a:pt x="630" y="47"/>
                  </a:lnTo>
                  <a:lnTo>
                    <a:pt x="315" y="59"/>
                  </a:lnTo>
                  <a:lnTo>
                    <a:pt x="158" y="65"/>
                  </a:lnTo>
                  <a:cubicBezTo>
                    <a:pt x="106" y="69"/>
                    <a:pt x="53" y="69"/>
                    <a:pt x="0" y="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16"/>
            <p:cNvSpPr/>
            <p:nvPr/>
          </p:nvSpPr>
          <p:spPr>
            <a:xfrm>
              <a:off x="5204450" y="1335775"/>
              <a:ext cx="37300" cy="35350"/>
            </a:xfrm>
            <a:custGeom>
              <a:avLst/>
              <a:gdLst/>
              <a:ahLst/>
              <a:cxnLst/>
              <a:rect l="l" t="t" r="r" b="b"/>
              <a:pathLst>
                <a:path w="1492" h="1414" extrusionOk="0">
                  <a:moveTo>
                    <a:pt x="0" y="787"/>
                  </a:moveTo>
                  <a:lnTo>
                    <a:pt x="465" y="1414"/>
                  </a:lnTo>
                  <a:cubicBezTo>
                    <a:pt x="642" y="1285"/>
                    <a:pt x="815" y="1150"/>
                    <a:pt x="986" y="1012"/>
                  </a:cubicBezTo>
                  <a:cubicBezTo>
                    <a:pt x="1158" y="874"/>
                    <a:pt x="1327" y="732"/>
                    <a:pt x="1491" y="586"/>
                  </a:cubicBezTo>
                  <a:lnTo>
                    <a:pt x="976" y="1"/>
                  </a:lnTo>
                  <a:cubicBezTo>
                    <a:pt x="819" y="138"/>
                    <a:pt x="661" y="273"/>
                    <a:pt x="497" y="404"/>
                  </a:cubicBezTo>
                  <a:cubicBezTo>
                    <a:pt x="335" y="536"/>
                    <a:pt x="171" y="664"/>
                    <a:pt x="0" y="78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16"/>
            <p:cNvSpPr/>
            <p:nvPr/>
          </p:nvSpPr>
          <p:spPr>
            <a:xfrm>
              <a:off x="5157100" y="1369725"/>
              <a:ext cx="37575" cy="33225"/>
            </a:xfrm>
            <a:custGeom>
              <a:avLst/>
              <a:gdLst/>
              <a:ahLst/>
              <a:cxnLst/>
              <a:rect l="l" t="t" r="r" b="b"/>
              <a:pathLst>
                <a:path w="1503" h="1329" extrusionOk="0">
                  <a:moveTo>
                    <a:pt x="0" y="646"/>
                  </a:moveTo>
                  <a:lnTo>
                    <a:pt x="378" y="1329"/>
                  </a:lnTo>
                  <a:lnTo>
                    <a:pt x="665" y="1168"/>
                  </a:lnTo>
                  <a:lnTo>
                    <a:pt x="736" y="1127"/>
                  </a:lnTo>
                  <a:cubicBezTo>
                    <a:pt x="760" y="1114"/>
                    <a:pt x="782" y="1099"/>
                    <a:pt x="806" y="1085"/>
                  </a:cubicBezTo>
                  <a:lnTo>
                    <a:pt x="947" y="1001"/>
                  </a:lnTo>
                  <a:lnTo>
                    <a:pt x="1087" y="917"/>
                  </a:lnTo>
                  <a:cubicBezTo>
                    <a:pt x="1134" y="887"/>
                    <a:pt x="1181" y="860"/>
                    <a:pt x="1226" y="830"/>
                  </a:cubicBezTo>
                  <a:lnTo>
                    <a:pt x="1503" y="653"/>
                  </a:lnTo>
                  <a:lnTo>
                    <a:pt x="1076" y="0"/>
                  </a:lnTo>
                  <a:lnTo>
                    <a:pt x="812" y="169"/>
                  </a:lnTo>
                  <a:cubicBezTo>
                    <a:pt x="767" y="198"/>
                    <a:pt x="723" y="224"/>
                    <a:pt x="677" y="251"/>
                  </a:cubicBezTo>
                  <a:lnTo>
                    <a:pt x="543" y="331"/>
                  </a:lnTo>
                  <a:lnTo>
                    <a:pt x="410" y="413"/>
                  </a:lnTo>
                  <a:cubicBezTo>
                    <a:pt x="387" y="425"/>
                    <a:pt x="365" y="440"/>
                    <a:pt x="342" y="453"/>
                  </a:cubicBezTo>
                  <a:lnTo>
                    <a:pt x="272" y="492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16"/>
            <p:cNvSpPr/>
            <p:nvPr/>
          </p:nvSpPr>
          <p:spPr>
            <a:xfrm>
              <a:off x="5106350" y="1397150"/>
              <a:ext cx="37250" cy="30825"/>
            </a:xfrm>
            <a:custGeom>
              <a:avLst/>
              <a:gdLst/>
              <a:ahLst/>
              <a:cxnLst/>
              <a:rect l="l" t="t" r="r" b="b"/>
              <a:pathLst>
                <a:path w="1490" h="1233" extrusionOk="0">
                  <a:moveTo>
                    <a:pt x="0" y="508"/>
                  </a:moveTo>
                  <a:lnTo>
                    <a:pt x="290" y="1233"/>
                  </a:lnTo>
                  <a:cubicBezTo>
                    <a:pt x="494" y="1154"/>
                    <a:pt x="694" y="1066"/>
                    <a:pt x="895" y="980"/>
                  </a:cubicBezTo>
                  <a:lnTo>
                    <a:pt x="969" y="947"/>
                  </a:lnTo>
                  <a:lnTo>
                    <a:pt x="1044" y="914"/>
                  </a:lnTo>
                  <a:lnTo>
                    <a:pt x="1192" y="844"/>
                  </a:lnTo>
                  <a:lnTo>
                    <a:pt x="1341" y="775"/>
                  </a:lnTo>
                  <a:lnTo>
                    <a:pt x="1415" y="742"/>
                  </a:lnTo>
                  <a:cubicBezTo>
                    <a:pt x="1440" y="730"/>
                    <a:pt x="1464" y="718"/>
                    <a:pt x="1489" y="706"/>
                  </a:cubicBezTo>
                  <a:lnTo>
                    <a:pt x="1151" y="1"/>
                  </a:lnTo>
                  <a:cubicBezTo>
                    <a:pt x="1128" y="13"/>
                    <a:pt x="1104" y="25"/>
                    <a:pt x="1081" y="35"/>
                  </a:cubicBezTo>
                  <a:lnTo>
                    <a:pt x="1009" y="67"/>
                  </a:lnTo>
                  <a:lnTo>
                    <a:pt x="865" y="133"/>
                  </a:lnTo>
                  <a:lnTo>
                    <a:pt x="723" y="198"/>
                  </a:lnTo>
                  <a:lnTo>
                    <a:pt x="651" y="230"/>
                  </a:lnTo>
                  <a:lnTo>
                    <a:pt x="579" y="261"/>
                  </a:lnTo>
                  <a:cubicBezTo>
                    <a:pt x="386" y="348"/>
                    <a:pt x="196" y="432"/>
                    <a:pt x="0" y="50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16"/>
            <p:cNvSpPr/>
            <p:nvPr/>
          </p:nvSpPr>
          <p:spPr>
            <a:xfrm>
              <a:off x="5304675" y="1194875"/>
              <a:ext cx="25225" cy="35525"/>
            </a:xfrm>
            <a:custGeom>
              <a:avLst/>
              <a:gdLst/>
              <a:ahLst/>
              <a:cxnLst/>
              <a:rect l="l" t="t" r="r" b="b"/>
              <a:pathLst>
                <a:path w="1009" h="1421" extrusionOk="0">
                  <a:moveTo>
                    <a:pt x="0" y="1201"/>
                  </a:moveTo>
                  <a:lnTo>
                    <a:pt x="750" y="1421"/>
                  </a:lnTo>
                  <a:lnTo>
                    <a:pt x="797" y="1257"/>
                  </a:lnTo>
                  <a:lnTo>
                    <a:pt x="838" y="1092"/>
                  </a:lnTo>
                  <a:cubicBezTo>
                    <a:pt x="844" y="1065"/>
                    <a:pt x="853" y="1037"/>
                    <a:pt x="859" y="1008"/>
                  </a:cubicBezTo>
                  <a:lnTo>
                    <a:pt x="877" y="924"/>
                  </a:lnTo>
                  <a:lnTo>
                    <a:pt x="896" y="839"/>
                  </a:lnTo>
                  <a:cubicBezTo>
                    <a:pt x="902" y="811"/>
                    <a:pt x="908" y="784"/>
                    <a:pt x="912" y="754"/>
                  </a:cubicBezTo>
                  <a:lnTo>
                    <a:pt x="942" y="586"/>
                  </a:lnTo>
                  <a:lnTo>
                    <a:pt x="950" y="542"/>
                  </a:lnTo>
                  <a:lnTo>
                    <a:pt x="957" y="499"/>
                  </a:lnTo>
                  <a:lnTo>
                    <a:pt x="968" y="414"/>
                  </a:lnTo>
                  <a:cubicBezTo>
                    <a:pt x="986" y="300"/>
                    <a:pt x="996" y="186"/>
                    <a:pt x="1009" y="71"/>
                  </a:cubicBezTo>
                  <a:lnTo>
                    <a:pt x="230" y="1"/>
                  </a:lnTo>
                  <a:cubicBezTo>
                    <a:pt x="219" y="103"/>
                    <a:pt x="210" y="204"/>
                    <a:pt x="194" y="305"/>
                  </a:cubicBezTo>
                  <a:lnTo>
                    <a:pt x="183" y="380"/>
                  </a:lnTo>
                  <a:lnTo>
                    <a:pt x="178" y="417"/>
                  </a:lnTo>
                  <a:lnTo>
                    <a:pt x="172" y="456"/>
                  </a:lnTo>
                  <a:lnTo>
                    <a:pt x="145" y="604"/>
                  </a:lnTo>
                  <a:cubicBezTo>
                    <a:pt x="141" y="629"/>
                    <a:pt x="134" y="654"/>
                    <a:pt x="129" y="679"/>
                  </a:cubicBezTo>
                  <a:lnTo>
                    <a:pt x="114" y="753"/>
                  </a:lnTo>
                  <a:lnTo>
                    <a:pt x="98" y="827"/>
                  </a:lnTo>
                  <a:cubicBezTo>
                    <a:pt x="93" y="852"/>
                    <a:pt x="84" y="877"/>
                    <a:pt x="79" y="901"/>
                  </a:cubicBezTo>
                  <a:lnTo>
                    <a:pt x="42" y="105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16"/>
            <p:cNvSpPr/>
            <p:nvPr/>
          </p:nvSpPr>
          <p:spPr>
            <a:xfrm>
              <a:off x="5281725" y="1247800"/>
              <a:ext cx="32425" cy="37650"/>
            </a:xfrm>
            <a:custGeom>
              <a:avLst/>
              <a:gdLst/>
              <a:ahLst/>
              <a:cxnLst/>
              <a:rect l="l" t="t" r="r" b="b"/>
              <a:pathLst>
                <a:path w="1297" h="1506" extrusionOk="0">
                  <a:moveTo>
                    <a:pt x="1" y="1089"/>
                  </a:moveTo>
                  <a:lnTo>
                    <a:pt x="662" y="1506"/>
                  </a:lnTo>
                  <a:cubicBezTo>
                    <a:pt x="691" y="1459"/>
                    <a:pt x="720" y="1411"/>
                    <a:pt x="749" y="1363"/>
                  </a:cubicBezTo>
                  <a:lnTo>
                    <a:pt x="794" y="1291"/>
                  </a:lnTo>
                  <a:lnTo>
                    <a:pt x="836" y="1219"/>
                  </a:lnTo>
                  <a:cubicBezTo>
                    <a:pt x="863" y="1171"/>
                    <a:pt x="893" y="1122"/>
                    <a:pt x="919" y="1073"/>
                  </a:cubicBezTo>
                  <a:lnTo>
                    <a:pt x="1000" y="924"/>
                  </a:lnTo>
                  <a:lnTo>
                    <a:pt x="1021" y="887"/>
                  </a:lnTo>
                  <a:lnTo>
                    <a:pt x="1040" y="850"/>
                  </a:lnTo>
                  <a:lnTo>
                    <a:pt x="1079" y="775"/>
                  </a:lnTo>
                  <a:cubicBezTo>
                    <a:pt x="1105" y="724"/>
                    <a:pt x="1132" y="674"/>
                    <a:pt x="1154" y="624"/>
                  </a:cubicBezTo>
                  <a:lnTo>
                    <a:pt x="1227" y="471"/>
                  </a:lnTo>
                  <a:lnTo>
                    <a:pt x="1296" y="317"/>
                  </a:lnTo>
                  <a:lnTo>
                    <a:pt x="582" y="0"/>
                  </a:lnTo>
                  <a:lnTo>
                    <a:pt x="518" y="141"/>
                  </a:lnTo>
                  <a:lnTo>
                    <a:pt x="452" y="280"/>
                  </a:lnTo>
                  <a:cubicBezTo>
                    <a:pt x="430" y="327"/>
                    <a:pt x="406" y="372"/>
                    <a:pt x="383" y="418"/>
                  </a:cubicBezTo>
                  <a:lnTo>
                    <a:pt x="347" y="487"/>
                  </a:lnTo>
                  <a:lnTo>
                    <a:pt x="330" y="521"/>
                  </a:lnTo>
                  <a:lnTo>
                    <a:pt x="311" y="554"/>
                  </a:lnTo>
                  <a:lnTo>
                    <a:pt x="237" y="690"/>
                  </a:lnTo>
                  <a:cubicBezTo>
                    <a:pt x="212" y="735"/>
                    <a:pt x="185" y="780"/>
                    <a:pt x="160" y="824"/>
                  </a:cubicBezTo>
                  <a:lnTo>
                    <a:pt x="122" y="891"/>
                  </a:lnTo>
                  <a:lnTo>
                    <a:pt x="81" y="957"/>
                  </a:lnTo>
                  <a:cubicBezTo>
                    <a:pt x="54" y="1001"/>
                    <a:pt x="28" y="1046"/>
                    <a:pt x="1" y="108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16"/>
            <p:cNvSpPr/>
            <p:nvPr/>
          </p:nvSpPr>
          <p:spPr>
            <a:xfrm>
              <a:off x="5247150" y="1295000"/>
              <a:ext cx="35900" cy="37075"/>
            </a:xfrm>
            <a:custGeom>
              <a:avLst/>
              <a:gdLst/>
              <a:ahLst/>
              <a:cxnLst/>
              <a:rect l="l" t="t" r="r" b="b"/>
              <a:pathLst>
                <a:path w="1436" h="1483" extrusionOk="0">
                  <a:moveTo>
                    <a:pt x="0" y="938"/>
                  </a:moveTo>
                  <a:lnTo>
                    <a:pt x="559" y="1483"/>
                  </a:lnTo>
                  <a:cubicBezTo>
                    <a:pt x="713" y="1324"/>
                    <a:pt x="865" y="1163"/>
                    <a:pt x="1011" y="995"/>
                  </a:cubicBezTo>
                  <a:lnTo>
                    <a:pt x="1066" y="933"/>
                  </a:lnTo>
                  <a:cubicBezTo>
                    <a:pt x="1084" y="912"/>
                    <a:pt x="1103" y="889"/>
                    <a:pt x="1119" y="868"/>
                  </a:cubicBezTo>
                  <a:lnTo>
                    <a:pt x="1228" y="741"/>
                  </a:lnTo>
                  <a:cubicBezTo>
                    <a:pt x="1297" y="654"/>
                    <a:pt x="1368" y="570"/>
                    <a:pt x="1436" y="481"/>
                  </a:cubicBezTo>
                  <a:lnTo>
                    <a:pt x="819" y="0"/>
                  </a:lnTo>
                  <a:cubicBezTo>
                    <a:pt x="757" y="82"/>
                    <a:pt x="691" y="161"/>
                    <a:pt x="626" y="244"/>
                  </a:cubicBezTo>
                  <a:lnTo>
                    <a:pt x="526" y="362"/>
                  </a:lnTo>
                  <a:cubicBezTo>
                    <a:pt x="509" y="382"/>
                    <a:pt x="491" y="403"/>
                    <a:pt x="475" y="422"/>
                  </a:cubicBezTo>
                  <a:lnTo>
                    <a:pt x="423" y="481"/>
                  </a:lnTo>
                  <a:cubicBezTo>
                    <a:pt x="286" y="637"/>
                    <a:pt x="145" y="788"/>
                    <a:pt x="0" y="9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16"/>
            <p:cNvSpPr/>
            <p:nvPr/>
          </p:nvSpPr>
          <p:spPr>
            <a:xfrm>
              <a:off x="5239425" y="1041700"/>
              <a:ext cx="37950" cy="33350"/>
            </a:xfrm>
            <a:custGeom>
              <a:avLst/>
              <a:gdLst/>
              <a:ahLst/>
              <a:cxnLst/>
              <a:rect l="l" t="t" r="r" b="b"/>
              <a:pathLst>
                <a:path w="1518" h="1334" extrusionOk="0">
                  <a:moveTo>
                    <a:pt x="1026" y="1334"/>
                  </a:moveTo>
                  <a:lnTo>
                    <a:pt x="1518" y="728"/>
                  </a:lnTo>
                  <a:lnTo>
                    <a:pt x="1377" y="619"/>
                  </a:lnTo>
                  <a:lnTo>
                    <a:pt x="1342" y="591"/>
                  </a:lnTo>
                  <a:lnTo>
                    <a:pt x="1305" y="565"/>
                  </a:lnTo>
                  <a:lnTo>
                    <a:pt x="1233" y="514"/>
                  </a:lnTo>
                  <a:cubicBezTo>
                    <a:pt x="1138" y="444"/>
                    <a:pt x="1035" y="384"/>
                    <a:pt x="935" y="321"/>
                  </a:cubicBezTo>
                  <a:cubicBezTo>
                    <a:pt x="732" y="199"/>
                    <a:pt x="521" y="93"/>
                    <a:pt x="304" y="0"/>
                  </a:cubicBezTo>
                  <a:lnTo>
                    <a:pt x="1" y="721"/>
                  </a:lnTo>
                  <a:cubicBezTo>
                    <a:pt x="184" y="799"/>
                    <a:pt x="363" y="888"/>
                    <a:pt x="535" y="991"/>
                  </a:cubicBezTo>
                  <a:cubicBezTo>
                    <a:pt x="618" y="1044"/>
                    <a:pt x="706" y="1095"/>
                    <a:pt x="785" y="1155"/>
                  </a:cubicBezTo>
                  <a:lnTo>
                    <a:pt x="846" y="1197"/>
                  </a:lnTo>
                  <a:lnTo>
                    <a:pt x="878" y="1220"/>
                  </a:lnTo>
                  <a:lnTo>
                    <a:pt x="908" y="1243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854;p16"/>
            <p:cNvSpPr/>
            <p:nvPr/>
          </p:nvSpPr>
          <p:spPr>
            <a:xfrm>
              <a:off x="5281750" y="1079800"/>
              <a:ext cx="33525" cy="37925"/>
            </a:xfrm>
            <a:custGeom>
              <a:avLst/>
              <a:gdLst/>
              <a:ahLst/>
              <a:cxnLst/>
              <a:rect l="l" t="t" r="r" b="b"/>
              <a:pathLst>
                <a:path w="1341" h="1517" extrusionOk="0">
                  <a:moveTo>
                    <a:pt x="632" y="1516"/>
                  </a:moveTo>
                  <a:lnTo>
                    <a:pt x="1341" y="1188"/>
                  </a:lnTo>
                  <a:cubicBezTo>
                    <a:pt x="1329" y="1162"/>
                    <a:pt x="1318" y="1135"/>
                    <a:pt x="1304" y="1109"/>
                  </a:cubicBezTo>
                  <a:lnTo>
                    <a:pt x="1266" y="1031"/>
                  </a:lnTo>
                  <a:lnTo>
                    <a:pt x="1226" y="953"/>
                  </a:lnTo>
                  <a:cubicBezTo>
                    <a:pt x="1214" y="927"/>
                    <a:pt x="1200" y="901"/>
                    <a:pt x="1187" y="876"/>
                  </a:cubicBezTo>
                  <a:lnTo>
                    <a:pt x="1101" y="724"/>
                  </a:lnTo>
                  <a:cubicBezTo>
                    <a:pt x="1095" y="712"/>
                    <a:pt x="1088" y="698"/>
                    <a:pt x="1081" y="687"/>
                  </a:cubicBezTo>
                  <a:lnTo>
                    <a:pt x="1059" y="649"/>
                  </a:lnTo>
                  <a:lnTo>
                    <a:pt x="1013" y="574"/>
                  </a:lnTo>
                  <a:lnTo>
                    <a:pt x="968" y="500"/>
                  </a:lnTo>
                  <a:cubicBezTo>
                    <a:pt x="954" y="475"/>
                    <a:pt x="935" y="452"/>
                    <a:pt x="919" y="427"/>
                  </a:cubicBezTo>
                  <a:lnTo>
                    <a:pt x="821" y="282"/>
                  </a:lnTo>
                  <a:cubicBezTo>
                    <a:pt x="753" y="188"/>
                    <a:pt x="685" y="92"/>
                    <a:pt x="611" y="0"/>
                  </a:cubicBezTo>
                  <a:lnTo>
                    <a:pt x="1" y="488"/>
                  </a:lnTo>
                  <a:cubicBezTo>
                    <a:pt x="65" y="564"/>
                    <a:pt x="122" y="647"/>
                    <a:pt x="181" y="728"/>
                  </a:cubicBezTo>
                  <a:lnTo>
                    <a:pt x="264" y="854"/>
                  </a:lnTo>
                  <a:cubicBezTo>
                    <a:pt x="279" y="875"/>
                    <a:pt x="293" y="896"/>
                    <a:pt x="306" y="918"/>
                  </a:cubicBezTo>
                  <a:lnTo>
                    <a:pt x="345" y="983"/>
                  </a:lnTo>
                  <a:lnTo>
                    <a:pt x="384" y="1048"/>
                  </a:lnTo>
                  <a:lnTo>
                    <a:pt x="404" y="1081"/>
                  </a:lnTo>
                  <a:cubicBezTo>
                    <a:pt x="410" y="1092"/>
                    <a:pt x="415" y="1103"/>
                    <a:pt x="422" y="1113"/>
                  </a:cubicBezTo>
                  <a:lnTo>
                    <a:pt x="495" y="1246"/>
                  </a:lnTo>
                  <a:cubicBezTo>
                    <a:pt x="508" y="1269"/>
                    <a:pt x="518" y="1290"/>
                    <a:pt x="531" y="1313"/>
                  </a:cubicBezTo>
                  <a:lnTo>
                    <a:pt x="564" y="1381"/>
                  </a:lnTo>
                  <a:lnTo>
                    <a:pt x="598" y="1449"/>
                  </a:lnTo>
                  <a:cubicBezTo>
                    <a:pt x="612" y="1472"/>
                    <a:pt x="621" y="1493"/>
                    <a:pt x="632" y="151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16"/>
            <p:cNvSpPr/>
            <p:nvPr/>
          </p:nvSpPr>
          <p:spPr>
            <a:xfrm>
              <a:off x="5305725" y="1135100"/>
              <a:ext cx="24525" cy="35200"/>
            </a:xfrm>
            <a:custGeom>
              <a:avLst/>
              <a:gdLst/>
              <a:ahLst/>
              <a:cxnLst/>
              <a:rect l="l" t="t" r="r" b="b"/>
              <a:pathLst>
                <a:path w="981" h="1408" extrusionOk="0">
                  <a:moveTo>
                    <a:pt x="202" y="1408"/>
                  </a:moveTo>
                  <a:lnTo>
                    <a:pt x="981" y="1356"/>
                  </a:lnTo>
                  <a:cubicBezTo>
                    <a:pt x="974" y="1241"/>
                    <a:pt x="962" y="1129"/>
                    <a:pt x="949" y="1014"/>
                  </a:cubicBezTo>
                  <a:cubicBezTo>
                    <a:pt x="943" y="957"/>
                    <a:pt x="934" y="901"/>
                    <a:pt x="927" y="843"/>
                  </a:cubicBezTo>
                  <a:lnTo>
                    <a:pt x="916" y="759"/>
                  </a:lnTo>
                  <a:lnTo>
                    <a:pt x="901" y="674"/>
                  </a:lnTo>
                  <a:cubicBezTo>
                    <a:pt x="891" y="618"/>
                    <a:pt x="882" y="561"/>
                    <a:pt x="871" y="505"/>
                  </a:cubicBezTo>
                  <a:lnTo>
                    <a:pt x="837" y="335"/>
                  </a:lnTo>
                  <a:cubicBezTo>
                    <a:pt x="826" y="280"/>
                    <a:pt x="811" y="224"/>
                    <a:pt x="797" y="168"/>
                  </a:cubicBezTo>
                  <a:lnTo>
                    <a:pt x="776" y="84"/>
                  </a:lnTo>
                  <a:lnTo>
                    <a:pt x="766" y="43"/>
                  </a:lnTo>
                  <a:lnTo>
                    <a:pt x="755" y="1"/>
                  </a:lnTo>
                  <a:lnTo>
                    <a:pt x="1" y="205"/>
                  </a:lnTo>
                  <a:lnTo>
                    <a:pt x="11" y="241"/>
                  </a:lnTo>
                  <a:lnTo>
                    <a:pt x="21" y="278"/>
                  </a:lnTo>
                  <a:lnTo>
                    <a:pt x="38" y="353"/>
                  </a:lnTo>
                  <a:cubicBezTo>
                    <a:pt x="51" y="402"/>
                    <a:pt x="63" y="452"/>
                    <a:pt x="74" y="501"/>
                  </a:cubicBezTo>
                  <a:lnTo>
                    <a:pt x="105" y="651"/>
                  </a:lnTo>
                  <a:cubicBezTo>
                    <a:pt x="114" y="700"/>
                    <a:pt x="122" y="751"/>
                    <a:pt x="131" y="802"/>
                  </a:cubicBezTo>
                  <a:lnTo>
                    <a:pt x="144" y="877"/>
                  </a:lnTo>
                  <a:lnTo>
                    <a:pt x="155" y="953"/>
                  </a:lnTo>
                  <a:cubicBezTo>
                    <a:pt x="161" y="1004"/>
                    <a:pt x="168" y="1053"/>
                    <a:pt x="174" y="1104"/>
                  </a:cubicBezTo>
                  <a:cubicBezTo>
                    <a:pt x="183" y="1205"/>
                    <a:pt x="197" y="1307"/>
                    <a:pt x="202" y="140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16"/>
            <p:cNvSpPr/>
            <p:nvPr/>
          </p:nvSpPr>
          <p:spPr>
            <a:xfrm>
              <a:off x="5074325" y="1060175"/>
              <a:ext cx="37600" cy="34500"/>
            </a:xfrm>
            <a:custGeom>
              <a:avLst/>
              <a:gdLst/>
              <a:ahLst/>
              <a:cxnLst/>
              <a:rect l="l" t="t" r="r" b="b"/>
              <a:pathLst>
                <a:path w="1504" h="1380" extrusionOk="0">
                  <a:moveTo>
                    <a:pt x="1504" y="670"/>
                  </a:moveTo>
                  <a:lnTo>
                    <a:pt x="1102" y="0"/>
                  </a:lnTo>
                  <a:cubicBezTo>
                    <a:pt x="717" y="233"/>
                    <a:pt x="348" y="491"/>
                    <a:pt x="0" y="773"/>
                  </a:cubicBezTo>
                  <a:lnTo>
                    <a:pt x="491" y="1380"/>
                  </a:lnTo>
                  <a:cubicBezTo>
                    <a:pt x="813" y="1120"/>
                    <a:pt x="1151" y="881"/>
                    <a:pt x="1504" y="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16"/>
            <p:cNvSpPr/>
            <p:nvPr/>
          </p:nvSpPr>
          <p:spPr>
            <a:xfrm>
              <a:off x="5125625" y="1036525"/>
              <a:ext cx="36975" cy="29075"/>
            </a:xfrm>
            <a:custGeom>
              <a:avLst/>
              <a:gdLst/>
              <a:ahLst/>
              <a:cxnLst/>
              <a:rect l="l" t="t" r="r" b="b"/>
              <a:pathLst>
                <a:path w="1479" h="1163" extrusionOk="0">
                  <a:moveTo>
                    <a:pt x="1478" y="758"/>
                  </a:moveTo>
                  <a:lnTo>
                    <a:pt x="1290" y="1"/>
                  </a:lnTo>
                  <a:cubicBezTo>
                    <a:pt x="844" y="111"/>
                    <a:pt x="415" y="264"/>
                    <a:pt x="1" y="450"/>
                  </a:cubicBezTo>
                  <a:lnTo>
                    <a:pt x="320" y="1163"/>
                  </a:lnTo>
                  <a:cubicBezTo>
                    <a:pt x="695" y="993"/>
                    <a:pt x="1082" y="856"/>
                    <a:pt x="1478" y="75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16"/>
            <p:cNvSpPr/>
            <p:nvPr/>
          </p:nvSpPr>
          <p:spPr>
            <a:xfrm>
              <a:off x="5184675" y="1031500"/>
              <a:ext cx="35000" cy="21425"/>
            </a:xfrm>
            <a:custGeom>
              <a:avLst/>
              <a:gdLst/>
              <a:ahLst/>
              <a:cxnLst/>
              <a:rect l="l" t="t" r="r" b="b"/>
              <a:pathLst>
                <a:path w="1400" h="857" extrusionOk="0">
                  <a:moveTo>
                    <a:pt x="1264" y="857"/>
                  </a:moveTo>
                  <a:lnTo>
                    <a:pt x="1399" y="88"/>
                  </a:lnTo>
                  <a:cubicBezTo>
                    <a:pt x="1167" y="48"/>
                    <a:pt x="933" y="22"/>
                    <a:pt x="699" y="11"/>
                  </a:cubicBezTo>
                  <a:cubicBezTo>
                    <a:pt x="464" y="1"/>
                    <a:pt x="231" y="6"/>
                    <a:pt x="0" y="24"/>
                  </a:cubicBezTo>
                  <a:lnTo>
                    <a:pt x="59" y="803"/>
                  </a:lnTo>
                  <a:cubicBezTo>
                    <a:pt x="261" y="787"/>
                    <a:pt x="463" y="783"/>
                    <a:pt x="665" y="791"/>
                  </a:cubicBezTo>
                  <a:cubicBezTo>
                    <a:pt x="866" y="802"/>
                    <a:pt x="1067" y="822"/>
                    <a:pt x="1264" y="85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16"/>
            <p:cNvSpPr/>
            <p:nvPr/>
          </p:nvSpPr>
          <p:spPr>
            <a:xfrm>
              <a:off x="4980725" y="1198000"/>
              <a:ext cx="28500" cy="36675"/>
            </a:xfrm>
            <a:custGeom>
              <a:avLst/>
              <a:gdLst/>
              <a:ahLst/>
              <a:cxnLst/>
              <a:rect l="l" t="t" r="r" b="b"/>
              <a:pathLst>
                <a:path w="1140" h="1467" extrusionOk="0">
                  <a:moveTo>
                    <a:pt x="1139" y="280"/>
                  </a:moveTo>
                  <a:lnTo>
                    <a:pt x="408" y="1"/>
                  </a:lnTo>
                  <a:cubicBezTo>
                    <a:pt x="251" y="415"/>
                    <a:pt x="115" y="837"/>
                    <a:pt x="0" y="1262"/>
                  </a:cubicBezTo>
                  <a:lnTo>
                    <a:pt x="754" y="1467"/>
                  </a:lnTo>
                  <a:cubicBezTo>
                    <a:pt x="861" y="1065"/>
                    <a:pt x="990" y="667"/>
                    <a:pt x="1139" y="28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16"/>
            <p:cNvSpPr/>
            <p:nvPr/>
          </p:nvSpPr>
          <p:spPr>
            <a:xfrm>
              <a:off x="5001325" y="1144575"/>
              <a:ext cx="32550" cy="37650"/>
            </a:xfrm>
            <a:custGeom>
              <a:avLst/>
              <a:gdLst/>
              <a:ahLst/>
              <a:cxnLst/>
              <a:rect l="l" t="t" r="r" b="b"/>
              <a:pathLst>
                <a:path w="1302" h="1506" extrusionOk="0">
                  <a:moveTo>
                    <a:pt x="1301" y="411"/>
                  </a:moveTo>
                  <a:lnTo>
                    <a:pt x="638" y="1"/>
                  </a:lnTo>
                  <a:cubicBezTo>
                    <a:pt x="405" y="378"/>
                    <a:pt x="192" y="768"/>
                    <a:pt x="1" y="1168"/>
                  </a:cubicBezTo>
                  <a:lnTo>
                    <a:pt x="706" y="1506"/>
                  </a:lnTo>
                  <a:cubicBezTo>
                    <a:pt x="884" y="1131"/>
                    <a:pt x="1083" y="765"/>
                    <a:pt x="1301" y="41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16"/>
            <p:cNvSpPr/>
            <p:nvPr/>
          </p:nvSpPr>
          <p:spPr>
            <a:xfrm>
              <a:off x="5032050" y="1097525"/>
              <a:ext cx="35950" cy="37175"/>
            </a:xfrm>
            <a:custGeom>
              <a:avLst/>
              <a:gdLst/>
              <a:ahLst/>
              <a:cxnLst/>
              <a:rect l="l" t="t" r="r" b="b"/>
              <a:pathLst>
                <a:path w="1438" h="1487" extrusionOk="0">
                  <a:moveTo>
                    <a:pt x="1437" y="552"/>
                  </a:moveTo>
                  <a:lnTo>
                    <a:pt x="886" y="0"/>
                  </a:lnTo>
                  <a:cubicBezTo>
                    <a:pt x="570" y="317"/>
                    <a:pt x="273" y="655"/>
                    <a:pt x="1" y="1014"/>
                  </a:cubicBezTo>
                  <a:lnTo>
                    <a:pt x="623" y="1486"/>
                  </a:lnTo>
                  <a:cubicBezTo>
                    <a:pt x="873" y="1156"/>
                    <a:pt x="1145" y="844"/>
                    <a:pt x="1437" y="55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862;p16"/>
            <p:cNvSpPr/>
            <p:nvPr/>
          </p:nvSpPr>
          <p:spPr>
            <a:xfrm>
              <a:off x="4972100" y="1370750"/>
              <a:ext cx="24975" cy="35175"/>
            </a:xfrm>
            <a:custGeom>
              <a:avLst/>
              <a:gdLst/>
              <a:ahLst/>
              <a:cxnLst/>
              <a:rect l="l" t="t" r="r" b="b"/>
              <a:pathLst>
                <a:path w="999" h="1407" extrusionOk="0">
                  <a:moveTo>
                    <a:pt x="773" y="1"/>
                  </a:moveTo>
                  <a:lnTo>
                    <a:pt x="1" y="107"/>
                  </a:lnTo>
                  <a:cubicBezTo>
                    <a:pt x="60" y="543"/>
                    <a:pt x="139" y="977"/>
                    <a:pt x="237" y="1407"/>
                  </a:cubicBezTo>
                  <a:lnTo>
                    <a:pt x="998" y="1232"/>
                  </a:lnTo>
                  <a:cubicBezTo>
                    <a:pt x="904" y="825"/>
                    <a:pt x="829" y="414"/>
                    <a:pt x="7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863;p16"/>
            <p:cNvSpPr/>
            <p:nvPr/>
          </p:nvSpPr>
          <p:spPr>
            <a:xfrm>
              <a:off x="4968400" y="1314325"/>
              <a:ext cx="20525" cy="33050"/>
            </a:xfrm>
            <a:custGeom>
              <a:avLst/>
              <a:gdLst/>
              <a:ahLst/>
              <a:cxnLst/>
              <a:rect l="l" t="t" r="r" b="b"/>
              <a:pathLst>
                <a:path w="821" h="1322" extrusionOk="0">
                  <a:moveTo>
                    <a:pt x="791" y="17"/>
                  </a:moveTo>
                  <a:lnTo>
                    <a:pt x="10" y="1"/>
                  </a:lnTo>
                  <a:cubicBezTo>
                    <a:pt x="1" y="441"/>
                    <a:pt x="10" y="882"/>
                    <a:pt x="40" y="1322"/>
                  </a:cubicBezTo>
                  <a:lnTo>
                    <a:pt x="820" y="1270"/>
                  </a:lnTo>
                  <a:cubicBezTo>
                    <a:pt x="791" y="852"/>
                    <a:pt x="782" y="436"/>
                    <a:pt x="791" y="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16"/>
            <p:cNvSpPr/>
            <p:nvPr/>
          </p:nvSpPr>
          <p:spPr>
            <a:xfrm>
              <a:off x="4970100" y="1255600"/>
              <a:ext cx="23850" cy="34600"/>
            </a:xfrm>
            <a:custGeom>
              <a:avLst/>
              <a:gdLst/>
              <a:ahLst/>
              <a:cxnLst/>
              <a:rect l="l" t="t" r="r" b="b"/>
              <a:pathLst>
                <a:path w="954" h="1384" extrusionOk="0">
                  <a:moveTo>
                    <a:pt x="953" y="145"/>
                  </a:moveTo>
                  <a:lnTo>
                    <a:pt x="186" y="1"/>
                  </a:lnTo>
                  <a:cubicBezTo>
                    <a:pt x="104" y="434"/>
                    <a:pt x="42" y="871"/>
                    <a:pt x="0" y="1312"/>
                  </a:cubicBezTo>
                  <a:lnTo>
                    <a:pt x="778" y="1383"/>
                  </a:lnTo>
                  <a:cubicBezTo>
                    <a:pt x="818" y="968"/>
                    <a:pt x="875" y="554"/>
                    <a:pt x="953" y="1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16"/>
            <p:cNvSpPr/>
            <p:nvPr/>
          </p:nvSpPr>
          <p:spPr>
            <a:xfrm>
              <a:off x="5037475" y="1525675"/>
              <a:ext cx="35475" cy="37300"/>
            </a:xfrm>
            <a:custGeom>
              <a:avLst/>
              <a:gdLst/>
              <a:ahLst/>
              <a:cxnLst/>
              <a:rect l="l" t="t" r="r" b="b"/>
              <a:pathLst>
                <a:path w="1419" h="1492" extrusionOk="0">
                  <a:moveTo>
                    <a:pt x="629" y="0"/>
                  </a:moveTo>
                  <a:lnTo>
                    <a:pt x="0" y="464"/>
                  </a:lnTo>
                  <a:cubicBezTo>
                    <a:pt x="262" y="820"/>
                    <a:pt x="543" y="1163"/>
                    <a:pt x="840" y="1491"/>
                  </a:cubicBezTo>
                  <a:lnTo>
                    <a:pt x="1418" y="965"/>
                  </a:lnTo>
                  <a:cubicBezTo>
                    <a:pt x="1139" y="658"/>
                    <a:pt x="876" y="335"/>
                    <a:pt x="6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16"/>
            <p:cNvSpPr/>
            <p:nvPr/>
          </p:nvSpPr>
          <p:spPr>
            <a:xfrm>
              <a:off x="5006625" y="1477825"/>
              <a:ext cx="32725" cy="37600"/>
            </a:xfrm>
            <a:custGeom>
              <a:avLst/>
              <a:gdLst/>
              <a:ahLst/>
              <a:cxnLst/>
              <a:rect l="l" t="t" r="r" b="b"/>
              <a:pathLst>
                <a:path w="1309" h="1504" extrusionOk="0">
                  <a:moveTo>
                    <a:pt x="700" y="0"/>
                  </a:moveTo>
                  <a:lnTo>
                    <a:pt x="0" y="347"/>
                  </a:lnTo>
                  <a:cubicBezTo>
                    <a:pt x="197" y="743"/>
                    <a:pt x="410" y="1129"/>
                    <a:pt x="645" y="1504"/>
                  </a:cubicBezTo>
                  <a:lnTo>
                    <a:pt x="1308" y="1093"/>
                  </a:lnTo>
                  <a:cubicBezTo>
                    <a:pt x="1088" y="740"/>
                    <a:pt x="885" y="374"/>
                    <a:pt x="7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16"/>
            <p:cNvSpPr/>
            <p:nvPr/>
          </p:nvSpPr>
          <p:spPr>
            <a:xfrm>
              <a:off x="4984850" y="1425950"/>
              <a:ext cx="29175" cy="36850"/>
            </a:xfrm>
            <a:custGeom>
              <a:avLst/>
              <a:gdLst/>
              <a:ahLst/>
              <a:cxnLst/>
              <a:rect l="l" t="t" r="r" b="b"/>
              <a:pathLst>
                <a:path w="1167" h="1474" extrusionOk="0">
                  <a:moveTo>
                    <a:pt x="747" y="0"/>
                  </a:moveTo>
                  <a:lnTo>
                    <a:pt x="1" y="227"/>
                  </a:lnTo>
                  <a:cubicBezTo>
                    <a:pt x="129" y="649"/>
                    <a:pt x="277" y="1064"/>
                    <a:pt x="443" y="1474"/>
                  </a:cubicBezTo>
                  <a:lnTo>
                    <a:pt x="1167" y="1179"/>
                  </a:lnTo>
                  <a:cubicBezTo>
                    <a:pt x="1009" y="793"/>
                    <a:pt x="870" y="398"/>
                    <a:pt x="7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868;p16"/>
            <p:cNvSpPr/>
            <p:nvPr/>
          </p:nvSpPr>
          <p:spPr>
            <a:xfrm>
              <a:off x="5176225" y="1628325"/>
              <a:ext cx="37150" cy="30275"/>
            </a:xfrm>
            <a:custGeom>
              <a:avLst/>
              <a:gdLst/>
              <a:ahLst/>
              <a:cxnLst/>
              <a:rect l="l" t="t" r="r" b="b"/>
              <a:pathLst>
                <a:path w="1486" h="1211" extrusionOk="0">
                  <a:moveTo>
                    <a:pt x="324" y="1"/>
                  </a:moveTo>
                  <a:lnTo>
                    <a:pt x="1" y="711"/>
                  </a:lnTo>
                  <a:cubicBezTo>
                    <a:pt x="400" y="892"/>
                    <a:pt x="804" y="1059"/>
                    <a:pt x="1212" y="1211"/>
                  </a:cubicBezTo>
                  <a:lnTo>
                    <a:pt x="1486" y="480"/>
                  </a:lnTo>
                  <a:cubicBezTo>
                    <a:pt x="1093" y="332"/>
                    <a:pt x="705" y="174"/>
                    <a:pt x="3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16"/>
            <p:cNvSpPr/>
            <p:nvPr/>
          </p:nvSpPr>
          <p:spPr>
            <a:xfrm>
              <a:off x="5124300" y="1601575"/>
              <a:ext cx="37650" cy="33000"/>
            </a:xfrm>
            <a:custGeom>
              <a:avLst/>
              <a:gdLst/>
              <a:ahLst/>
              <a:cxnLst/>
              <a:rect l="l" t="t" r="r" b="b"/>
              <a:pathLst>
                <a:path w="1506" h="1320" extrusionOk="0">
                  <a:moveTo>
                    <a:pt x="422" y="0"/>
                  </a:moveTo>
                  <a:lnTo>
                    <a:pt x="1" y="657"/>
                  </a:lnTo>
                  <a:cubicBezTo>
                    <a:pt x="371" y="895"/>
                    <a:pt x="751" y="1116"/>
                    <a:pt x="1141" y="1320"/>
                  </a:cubicBezTo>
                  <a:lnTo>
                    <a:pt x="1505" y="629"/>
                  </a:lnTo>
                  <a:cubicBezTo>
                    <a:pt x="1137" y="436"/>
                    <a:pt x="775" y="225"/>
                    <a:pt x="4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870;p16"/>
            <p:cNvSpPr/>
            <p:nvPr/>
          </p:nvSpPr>
          <p:spPr>
            <a:xfrm>
              <a:off x="5077325" y="1567675"/>
              <a:ext cx="37275" cy="35600"/>
            </a:xfrm>
            <a:custGeom>
              <a:avLst/>
              <a:gdLst/>
              <a:ahLst/>
              <a:cxnLst/>
              <a:rect l="l" t="t" r="r" b="b"/>
              <a:pathLst>
                <a:path w="1491" h="1424" extrusionOk="0">
                  <a:moveTo>
                    <a:pt x="531" y="1"/>
                  </a:moveTo>
                  <a:lnTo>
                    <a:pt x="0" y="573"/>
                  </a:lnTo>
                  <a:cubicBezTo>
                    <a:pt x="82" y="647"/>
                    <a:pt x="165" y="722"/>
                    <a:pt x="248" y="795"/>
                  </a:cubicBezTo>
                  <a:cubicBezTo>
                    <a:pt x="332" y="867"/>
                    <a:pt x="416" y="940"/>
                    <a:pt x="501" y="1012"/>
                  </a:cubicBezTo>
                  <a:lnTo>
                    <a:pt x="630" y="1117"/>
                  </a:lnTo>
                  <a:lnTo>
                    <a:pt x="696" y="1169"/>
                  </a:lnTo>
                  <a:cubicBezTo>
                    <a:pt x="718" y="1186"/>
                    <a:pt x="738" y="1204"/>
                    <a:pt x="760" y="1221"/>
                  </a:cubicBezTo>
                  <a:lnTo>
                    <a:pt x="891" y="1323"/>
                  </a:lnTo>
                  <a:cubicBezTo>
                    <a:pt x="936" y="1356"/>
                    <a:pt x="979" y="1391"/>
                    <a:pt x="1024" y="1423"/>
                  </a:cubicBezTo>
                  <a:lnTo>
                    <a:pt x="1490" y="797"/>
                  </a:lnTo>
                  <a:cubicBezTo>
                    <a:pt x="1447" y="767"/>
                    <a:pt x="1407" y="735"/>
                    <a:pt x="1365" y="701"/>
                  </a:cubicBezTo>
                  <a:lnTo>
                    <a:pt x="1242" y="607"/>
                  </a:lnTo>
                  <a:cubicBezTo>
                    <a:pt x="1222" y="591"/>
                    <a:pt x="1202" y="574"/>
                    <a:pt x="1181" y="559"/>
                  </a:cubicBezTo>
                  <a:lnTo>
                    <a:pt x="1121" y="509"/>
                  </a:lnTo>
                  <a:lnTo>
                    <a:pt x="1000" y="412"/>
                  </a:lnTo>
                  <a:cubicBezTo>
                    <a:pt x="921" y="345"/>
                    <a:pt x="843" y="277"/>
                    <a:pt x="763" y="210"/>
                  </a:cubicBezTo>
                  <a:cubicBezTo>
                    <a:pt x="685" y="139"/>
                    <a:pt x="609" y="70"/>
                    <a:pt x="5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16"/>
            <p:cNvSpPr/>
            <p:nvPr/>
          </p:nvSpPr>
          <p:spPr>
            <a:xfrm>
              <a:off x="5344400" y="1674325"/>
              <a:ext cx="34575" cy="24000"/>
            </a:xfrm>
            <a:custGeom>
              <a:avLst/>
              <a:gdLst/>
              <a:ahLst/>
              <a:cxnLst/>
              <a:rect l="l" t="t" r="r" b="b"/>
              <a:pathLst>
                <a:path w="1383" h="960" extrusionOk="0">
                  <a:moveTo>
                    <a:pt x="128" y="1"/>
                  </a:moveTo>
                  <a:lnTo>
                    <a:pt x="1" y="771"/>
                  </a:lnTo>
                  <a:lnTo>
                    <a:pt x="81" y="785"/>
                  </a:lnTo>
                  <a:lnTo>
                    <a:pt x="160" y="797"/>
                  </a:lnTo>
                  <a:lnTo>
                    <a:pt x="321" y="821"/>
                  </a:lnTo>
                  <a:lnTo>
                    <a:pt x="639" y="870"/>
                  </a:lnTo>
                  <a:lnTo>
                    <a:pt x="800" y="894"/>
                  </a:lnTo>
                  <a:lnTo>
                    <a:pt x="879" y="906"/>
                  </a:lnTo>
                  <a:lnTo>
                    <a:pt x="959" y="917"/>
                  </a:lnTo>
                  <a:lnTo>
                    <a:pt x="1280" y="959"/>
                  </a:lnTo>
                  <a:lnTo>
                    <a:pt x="1383" y="186"/>
                  </a:lnTo>
                  <a:lnTo>
                    <a:pt x="1067" y="144"/>
                  </a:lnTo>
                  <a:lnTo>
                    <a:pt x="989" y="134"/>
                  </a:lnTo>
                  <a:lnTo>
                    <a:pt x="911" y="120"/>
                  </a:lnTo>
                  <a:lnTo>
                    <a:pt x="754" y="96"/>
                  </a:lnTo>
                  <a:lnTo>
                    <a:pt x="441" y="48"/>
                  </a:lnTo>
                  <a:lnTo>
                    <a:pt x="284" y="26"/>
                  </a:lnTo>
                  <a:lnTo>
                    <a:pt x="206" y="14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872;p16"/>
            <p:cNvSpPr/>
            <p:nvPr/>
          </p:nvSpPr>
          <p:spPr>
            <a:xfrm>
              <a:off x="5287450" y="1663500"/>
              <a:ext cx="35375" cy="25650"/>
            </a:xfrm>
            <a:custGeom>
              <a:avLst/>
              <a:gdLst/>
              <a:ahLst/>
              <a:cxnLst/>
              <a:rect l="l" t="t" r="r" b="b"/>
              <a:pathLst>
                <a:path w="1415" h="1026" extrusionOk="0">
                  <a:moveTo>
                    <a:pt x="175" y="0"/>
                  </a:moveTo>
                  <a:lnTo>
                    <a:pt x="1" y="762"/>
                  </a:lnTo>
                  <a:cubicBezTo>
                    <a:pt x="423" y="857"/>
                    <a:pt x="845" y="946"/>
                    <a:pt x="1269" y="1026"/>
                  </a:cubicBezTo>
                  <a:lnTo>
                    <a:pt x="1415" y="258"/>
                  </a:lnTo>
                  <a:cubicBezTo>
                    <a:pt x="1000" y="182"/>
                    <a:pt x="586" y="95"/>
                    <a:pt x="1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873;p16"/>
            <p:cNvSpPr/>
            <p:nvPr/>
          </p:nvSpPr>
          <p:spPr>
            <a:xfrm>
              <a:off x="5231400" y="1648650"/>
              <a:ext cx="36250" cy="27775"/>
            </a:xfrm>
            <a:custGeom>
              <a:avLst/>
              <a:gdLst/>
              <a:ahLst/>
              <a:cxnLst/>
              <a:rect l="l" t="t" r="r" b="b"/>
              <a:pathLst>
                <a:path w="1450" h="1111" extrusionOk="0">
                  <a:moveTo>
                    <a:pt x="240" y="1"/>
                  </a:moveTo>
                  <a:lnTo>
                    <a:pt x="0" y="744"/>
                  </a:lnTo>
                  <a:cubicBezTo>
                    <a:pt x="413" y="877"/>
                    <a:pt x="830" y="999"/>
                    <a:pt x="1250" y="1111"/>
                  </a:cubicBezTo>
                  <a:lnTo>
                    <a:pt x="1449" y="356"/>
                  </a:lnTo>
                  <a:cubicBezTo>
                    <a:pt x="1043" y="247"/>
                    <a:pt x="639" y="130"/>
                    <a:pt x="2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" name="Google Shape;874;p16"/>
            <p:cNvSpPr/>
            <p:nvPr/>
          </p:nvSpPr>
          <p:spPr>
            <a:xfrm>
              <a:off x="5517350" y="1689275"/>
              <a:ext cx="32200" cy="19850"/>
            </a:xfrm>
            <a:custGeom>
              <a:avLst/>
              <a:gdLst/>
              <a:ahLst/>
              <a:cxnLst/>
              <a:rect l="l" t="t" r="r" b="b"/>
              <a:pathLst>
                <a:path w="1288" h="794" extrusionOk="0">
                  <a:moveTo>
                    <a:pt x="16" y="0"/>
                  </a:moveTo>
                  <a:lnTo>
                    <a:pt x="1" y="781"/>
                  </a:lnTo>
                  <a:cubicBezTo>
                    <a:pt x="430" y="792"/>
                    <a:pt x="860" y="792"/>
                    <a:pt x="1288" y="794"/>
                  </a:cubicBezTo>
                  <a:lnTo>
                    <a:pt x="1287" y="13"/>
                  </a:lnTo>
                  <a:cubicBezTo>
                    <a:pt x="863" y="11"/>
                    <a:pt x="439" y="11"/>
                    <a:pt x="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875;p16"/>
            <p:cNvSpPr/>
            <p:nvPr/>
          </p:nvSpPr>
          <p:spPr>
            <a:xfrm>
              <a:off x="5459600" y="1686925"/>
              <a:ext cx="32950" cy="21125"/>
            </a:xfrm>
            <a:custGeom>
              <a:avLst/>
              <a:gdLst/>
              <a:ahLst/>
              <a:cxnLst/>
              <a:rect l="l" t="t" r="r" b="b"/>
              <a:pathLst>
                <a:path w="1318" h="845" extrusionOk="0">
                  <a:moveTo>
                    <a:pt x="50" y="0"/>
                  </a:moveTo>
                  <a:lnTo>
                    <a:pt x="0" y="780"/>
                  </a:lnTo>
                  <a:lnTo>
                    <a:pt x="323" y="801"/>
                  </a:lnTo>
                  <a:lnTo>
                    <a:pt x="645" y="816"/>
                  </a:lnTo>
                  <a:lnTo>
                    <a:pt x="967" y="832"/>
                  </a:lnTo>
                  <a:lnTo>
                    <a:pt x="1128" y="840"/>
                  </a:lnTo>
                  <a:lnTo>
                    <a:pt x="1288" y="845"/>
                  </a:lnTo>
                  <a:lnTo>
                    <a:pt x="1317" y="65"/>
                  </a:lnTo>
                  <a:lnTo>
                    <a:pt x="1159" y="59"/>
                  </a:lnTo>
                  <a:lnTo>
                    <a:pt x="1002" y="53"/>
                  </a:lnTo>
                  <a:lnTo>
                    <a:pt x="684" y="37"/>
                  </a:lnTo>
                  <a:lnTo>
                    <a:pt x="367" y="2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16"/>
            <p:cNvSpPr/>
            <p:nvPr/>
          </p:nvSpPr>
          <p:spPr>
            <a:xfrm>
              <a:off x="5402175" y="1682075"/>
              <a:ext cx="33750" cy="22475"/>
            </a:xfrm>
            <a:custGeom>
              <a:avLst/>
              <a:gdLst/>
              <a:ahLst/>
              <a:cxnLst/>
              <a:rect l="l" t="t" r="r" b="b"/>
              <a:pathLst>
                <a:path w="1350" h="899" extrusionOk="0">
                  <a:moveTo>
                    <a:pt x="87" y="1"/>
                  </a:moveTo>
                  <a:lnTo>
                    <a:pt x="0" y="777"/>
                  </a:lnTo>
                  <a:lnTo>
                    <a:pt x="161" y="794"/>
                  </a:lnTo>
                  <a:cubicBezTo>
                    <a:pt x="214" y="800"/>
                    <a:pt x="267" y="805"/>
                    <a:pt x="321" y="810"/>
                  </a:cubicBezTo>
                  <a:lnTo>
                    <a:pt x="642" y="841"/>
                  </a:lnTo>
                  <a:lnTo>
                    <a:pt x="964" y="872"/>
                  </a:lnTo>
                  <a:cubicBezTo>
                    <a:pt x="1071" y="882"/>
                    <a:pt x="1178" y="890"/>
                    <a:pt x="1285" y="898"/>
                  </a:cubicBezTo>
                  <a:lnTo>
                    <a:pt x="1350" y="120"/>
                  </a:lnTo>
                  <a:cubicBezTo>
                    <a:pt x="1245" y="111"/>
                    <a:pt x="1140" y="103"/>
                    <a:pt x="1034" y="93"/>
                  </a:cubicBezTo>
                  <a:lnTo>
                    <a:pt x="718" y="62"/>
                  </a:lnTo>
                  <a:lnTo>
                    <a:pt x="401" y="32"/>
                  </a:lnTo>
                  <a:cubicBezTo>
                    <a:pt x="349" y="27"/>
                    <a:pt x="296" y="21"/>
                    <a:pt x="244" y="1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" name="Google Shape;877;p16"/>
            <p:cNvSpPr/>
            <p:nvPr/>
          </p:nvSpPr>
          <p:spPr>
            <a:xfrm>
              <a:off x="5688800" y="1680625"/>
              <a:ext cx="33575" cy="22325"/>
            </a:xfrm>
            <a:custGeom>
              <a:avLst/>
              <a:gdLst/>
              <a:ahLst/>
              <a:cxnLst/>
              <a:rect l="l" t="t" r="r" b="b"/>
              <a:pathLst>
                <a:path w="1343" h="893" extrusionOk="0">
                  <a:moveTo>
                    <a:pt x="0" y="114"/>
                  </a:moveTo>
                  <a:lnTo>
                    <a:pt x="65" y="893"/>
                  </a:lnTo>
                  <a:lnTo>
                    <a:pt x="703" y="838"/>
                  </a:lnTo>
                  <a:lnTo>
                    <a:pt x="863" y="824"/>
                  </a:lnTo>
                  <a:lnTo>
                    <a:pt x="1024" y="807"/>
                  </a:lnTo>
                  <a:lnTo>
                    <a:pt x="1342" y="778"/>
                  </a:lnTo>
                  <a:lnTo>
                    <a:pt x="1268" y="1"/>
                  </a:lnTo>
                  <a:lnTo>
                    <a:pt x="952" y="31"/>
                  </a:lnTo>
                  <a:lnTo>
                    <a:pt x="794" y="45"/>
                  </a:lnTo>
                  <a:lnTo>
                    <a:pt x="635" y="6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878;p16"/>
            <p:cNvSpPr/>
            <p:nvPr/>
          </p:nvSpPr>
          <p:spPr>
            <a:xfrm>
              <a:off x="5631900" y="1685325"/>
              <a:ext cx="33100" cy="21425"/>
            </a:xfrm>
            <a:custGeom>
              <a:avLst/>
              <a:gdLst/>
              <a:ahLst/>
              <a:cxnLst/>
              <a:rect l="l" t="t" r="r" b="b"/>
              <a:pathLst>
                <a:path w="1324" h="857" extrusionOk="0">
                  <a:moveTo>
                    <a:pt x="0" y="77"/>
                  </a:moveTo>
                  <a:lnTo>
                    <a:pt x="41" y="857"/>
                  </a:lnTo>
                  <a:lnTo>
                    <a:pt x="682" y="821"/>
                  </a:lnTo>
                  <a:lnTo>
                    <a:pt x="1323" y="780"/>
                  </a:lnTo>
                  <a:lnTo>
                    <a:pt x="1270" y="1"/>
                  </a:lnTo>
                  <a:lnTo>
                    <a:pt x="635" y="43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16"/>
            <p:cNvSpPr/>
            <p:nvPr/>
          </p:nvSpPr>
          <p:spPr>
            <a:xfrm>
              <a:off x="5575125" y="1688375"/>
              <a:ext cx="32525" cy="20450"/>
            </a:xfrm>
            <a:custGeom>
              <a:avLst/>
              <a:gdLst/>
              <a:ahLst/>
              <a:cxnLst/>
              <a:rect l="l" t="t" r="r" b="b"/>
              <a:pathLst>
                <a:path w="1301" h="818" extrusionOk="0">
                  <a:moveTo>
                    <a:pt x="0" y="36"/>
                  </a:moveTo>
                  <a:lnTo>
                    <a:pt x="15" y="817"/>
                  </a:lnTo>
                  <a:lnTo>
                    <a:pt x="335" y="810"/>
                  </a:lnTo>
                  <a:cubicBezTo>
                    <a:pt x="443" y="808"/>
                    <a:pt x="551" y="807"/>
                    <a:pt x="657" y="803"/>
                  </a:cubicBezTo>
                  <a:lnTo>
                    <a:pt x="1301" y="782"/>
                  </a:lnTo>
                  <a:lnTo>
                    <a:pt x="1270" y="1"/>
                  </a:lnTo>
                  <a:lnTo>
                    <a:pt x="635" y="22"/>
                  </a:lnTo>
                  <a:cubicBezTo>
                    <a:pt x="530" y="26"/>
                    <a:pt x="423" y="27"/>
                    <a:pt x="318" y="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16"/>
            <p:cNvSpPr/>
            <p:nvPr/>
          </p:nvSpPr>
          <p:spPr>
            <a:xfrm>
              <a:off x="5859200" y="1659350"/>
              <a:ext cx="34425" cy="23900"/>
            </a:xfrm>
            <a:custGeom>
              <a:avLst/>
              <a:gdLst/>
              <a:ahLst/>
              <a:cxnLst/>
              <a:rect l="l" t="t" r="r" b="b"/>
              <a:pathLst>
                <a:path w="1377" h="956" extrusionOk="0">
                  <a:moveTo>
                    <a:pt x="1" y="183"/>
                  </a:moveTo>
                  <a:lnTo>
                    <a:pt x="110" y="956"/>
                  </a:lnTo>
                  <a:cubicBezTo>
                    <a:pt x="533" y="897"/>
                    <a:pt x="955" y="834"/>
                    <a:pt x="1376" y="772"/>
                  </a:cubicBezTo>
                  <a:lnTo>
                    <a:pt x="1262" y="1"/>
                  </a:lnTo>
                  <a:cubicBezTo>
                    <a:pt x="841" y="62"/>
                    <a:pt x="421" y="125"/>
                    <a:pt x="1" y="18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16"/>
            <p:cNvSpPr/>
            <p:nvPr/>
          </p:nvSpPr>
          <p:spPr>
            <a:xfrm>
              <a:off x="5802600" y="1667325"/>
              <a:ext cx="34200" cy="23550"/>
            </a:xfrm>
            <a:custGeom>
              <a:avLst/>
              <a:gdLst/>
              <a:ahLst/>
              <a:cxnLst/>
              <a:rect l="l" t="t" r="r" b="b"/>
              <a:pathLst>
                <a:path w="1368" h="942" extrusionOk="0">
                  <a:moveTo>
                    <a:pt x="0" y="167"/>
                  </a:moveTo>
                  <a:lnTo>
                    <a:pt x="97" y="942"/>
                  </a:lnTo>
                  <a:lnTo>
                    <a:pt x="415" y="901"/>
                  </a:lnTo>
                  <a:lnTo>
                    <a:pt x="732" y="859"/>
                  </a:lnTo>
                  <a:cubicBezTo>
                    <a:pt x="945" y="832"/>
                    <a:pt x="1156" y="805"/>
                    <a:pt x="1367" y="775"/>
                  </a:cubicBezTo>
                  <a:lnTo>
                    <a:pt x="1263" y="0"/>
                  </a:lnTo>
                  <a:cubicBezTo>
                    <a:pt x="1053" y="30"/>
                    <a:pt x="844" y="57"/>
                    <a:pt x="632" y="84"/>
                  </a:cubicBezTo>
                  <a:lnTo>
                    <a:pt x="316" y="12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16"/>
            <p:cNvSpPr/>
            <p:nvPr/>
          </p:nvSpPr>
          <p:spPr>
            <a:xfrm>
              <a:off x="5746025" y="1674550"/>
              <a:ext cx="33975" cy="22975"/>
            </a:xfrm>
            <a:custGeom>
              <a:avLst/>
              <a:gdLst/>
              <a:ahLst/>
              <a:cxnLst/>
              <a:rect l="l" t="t" r="r" b="b"/>
              <a:pathLst>
                <a:path w="1359" h="919" extrusionOk="0">
                  <a:moveTo>
                    <a:pt x="1" y="141"/>
                  </a:moveTo>
                  <a:lnTo>
                    <a:pt x="83" y="918"/>
                  </a:lnTo>
                  <a:cubicBezTo>
                    <a:pt x="189" y="908"/>
                    <a:pt x="294" y="896"/>
                    <a:pt x="402" y="884"/>
                  </a:cubicBezTo>
                  <a:lnTo>
                    <a:pt x="720" y="849"/>
                  </a:lnTo>
                  <a:lnTo>
                    <a:pt x="1040" y="814"/>
                  </a:lnTo>
                  <a:lnTo>
                    <a:pt x="1358" y="777"/>
                  </a:lnTo>
                  <a:lnTo>
                    <a:pt x="1267" y="1"/>
                  </a:lnTo>
                  <a:lnTo>
                    <a:pt x="951" y="38"/>
                  </a:lnTo>
                  <a:lnTo>
                    <a:pt x="635" y="74"/>
                  </a:lnTo>
                  <a:lnTo>
                    <a:pt x="318" y="108"/>
                  </a:lnTo>
                  <a:cubicBezTo>
                    <a:pt x="212" y="120"/>
                    <a:pt x="106" y="131"/>
                    <a:pt x="1" y="14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16"/>
            <p:cNvSpPr/>
            <p:nvPr/>
          </p:nvSpPr>
          <p:spPr>
            <a:xfrm>
              <a:off x="6029000" y="1632825"/>
              <a:ext cx="34475" cy="24100"/>
            </a:xfrm>
            <a:custGeom>
              <a:avLst/>
              <a:gdLst/>
              <a:ahLst/>
              <a:cxnLst/>
              <a:rect l="l" t="t" r="r" b="b"/>
              <a:pathLst>
                <a:path w="1379" h="964" extrusionOk="0">
                  <a:moveTo>
                    <a:pt x="1" y="192"/>
                  </a:moveTo>
                  <a:lnTo>
                    <a:pt x="120" y="964"/>
                  </a:lnTo>
                  <a:cubicBezTo>
                    <a:pt x="540" y="900"/>
                    <a:pt x="959" y="836"/>
                    <a:pt x="1378" y="774"/>
                  </a:cubicBezTo>
                  <a:lnTo>
                    <a:pt x="1266" y="1"/>
                  </a:lnTo>
                  <a:cubicBezTo>
                    <a:pt x="844" y="62"/>
                    <a:pt x="422" y="128"/>
                    <a:pt x="1" y="19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16"/>
            <p:cNvSpPr/>
            <p:nvPr/>
          </p:nvSpPr>
          <p:spPr>
            <a:xfrm>
              <a:off x="5972475" y="1641550"/>
              <a:ext cx="34600" cy="24375"/>
            </a:xfrm>
            <a:custGeom>
              <a:avLst/>
              <a:gdLst/>
              <a:ahLst/>
              <a:cxnLst/>
              <a:rect l="l" t="t" r="r" b="b"/>
              <a:pathLst>
                <a:path w="1384" h="975" extrusionOk="0">
                  <a:moveTo>
                    <a:pt x="0" y="204"/>
                  </a:moveTo>
                  <a:lnTo>
                    <a:pt x="124" y="974"/>
                  </a:lnTo>
                  <a:lnTo>
                    <a:pt x="1384" y="773"/>
                  </a:lnTo>
                  <a:lnTo>
                    <a:pt x="126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16"/>
            <p:cNvSpPr/>
            <p:nvPr/>
          </p:nvSpPr>
          <p:spPr>
            <a:xfrm>
              <a:off x="5916150" y="1650625"/>
              <a:ext cx="34575" cy="24175"/>
            </a:xfrm>
            <a:custGeom>
              <a:avLst/>
              <a:gdLst/>
              <a:ahLst/>
              <a:cxnLst/>
              <a:rect l="l" t="t" r="r" b="b"/>
              <a:pathLst>
                <a:path w="1383" h="967" extrusionOk="0">
                  <a:moveTo>
                    <a:pt x="0" y="195"/>
                  </a:moveTo>
                  <a:lnTo>
                    <a:pt x="119" y="966"/>
                  </a:lnTo>
                  <a:lnTo>
                    <a:pt x="751" y="869"/>
                  </a:lnTo>
                  <a:lnTo>
                    <a:pt x="1383" y="770"/>
                  </a:lnTo>
                  <a:lnTo>
                    <a:pt x="1261" y="0"/>
                  </a:lnTo>
                  <a:lnTo>
                    <a:pt x="630" y="99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" name="Google Shape;886;p16"/>
            <p:cNvSpPr/>
            <p:nvPr/>
          </p:nvSpPr>
          <p:spPr>
            <a:xfrm>
              <a:off x="6200600" y="1617675"/>
              <a:ext cx="32325" cy="20400"/>
            </a:xfrm>
            <a:custGeom>
              <a:avLst/>
              <a:gdLst/>
              <a:ahLst/>
              <a:cxnLst/>
              <a:rect l="l" t="t" r="r" b="b"/>
              <a:pathLst>
                <a:path w="1293" h="816" extrusionOk="0">
                  <a:moveTo>
                    <a:pt x="0" y="36"/>
                  </a:moveTo>
                  <a:lnTo>
                    <a:pt x="34" y="815"/>
                  </a:lnTo>
                  <a:lnTo>
                    <a:pt x="349" y="803"/>
                  </a:lnTo>
                  <a:cubicBezTo>
                    <a:pt x="401" y="799"/>
                    <a:pt x="454" y="797"/>
                    <a:pt x="506" y="796"/>
                  </a:cubicBezTo>
                  <a:lnTo>
                    <a:pt x="664" y="793"/>
                  </a:lnTo>
                  <a:lnTo>
                    <a:pt x="1292" y="782"/>
                  </a:lnTo>
                  <a:lnTo>
                    <a:pt x="1288" y="1"/>
                  </a:lnTo>
                  <a:lnTo>
                    <a:pt x="646" y="12"/>
                  </a:lnTo>
                  <a:lnTo>
                    <a:pt x="484" y="15"/>
                  </a:lnTo>
                  <a:cubicBezTo>
                    <a:pt x="430" y="16"/>
                    <a:pt x="377" y="19"/>
                    <a:pt x="324" y="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887;p16"/>
            <p:cNvSpPr/>
            <p:nvPr/>
          </p:nvSpPr>
          <p:spPr>
            <a:xfrm>
              <a:off x="6143125" y="1619900"/>
              <a:ext cx="33425" cy="22175"/>
            </a:xfrm>
            <a:custGeom>
              <a:avLst/>
              <a:gdLst/>
              <a:ahLst/>
              <a:cxnLst/>
              <a:rect l="l" t="t" r="r" b="b"/>
              <a:pathLst>
                <a:path w="1337" h="887" extrusionOk="0">
                  <a:moveTo>
                    <a:pt x="0" y="110"/>
                  </a:moveTo>
                  <a:lnTo>
                    <a:pt x="75" y="886"/>
                  </a:lnTo>
                  <a:lnTo>
                    <a:pt x="391" y="855"/>
                  </a:lnTo>
                  <a:lnTo>
                    <a:pt x="706" y="829"/>
                  </a:lnTo>
                  <a:lnTo>
                    <a:pt x="1021" y="803"/>
                  </a:lnTo>
                  <a:lnTo>
                    <a:pt x="1178" y="791"/>
                  </a:lnTo>
                  <a:cubicBezTo>
                    <a:pt x="1230" y="786"/>
                    <a:pt x="1284" y="783"/>
                    <a:pt x="1336" y="780"/>
                  </a:cubicBezTo>
                  <a:lnTo>
                    <a:pt x="1282" y="0"/>
                  </a:lnTo>
                  <a:cubicBezTo>
                    <a:pt x="1229" y="5"/>
                    <a:pt x="1176" y="7"/>
                    <a:pt x="1123" y="11"/>
                  </a:cubicBezTo>
                  <a:lnTo>
                    <a:pt x="962" y="23"/>
                  </a:lnTo>
                  <a:lnTo>
                    <a:pt x="642" y="49"/>
                  </a:lnTo>
                  <a:lnTo>
                    <a:pt x="322" y="7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888;p16"/>
            <p:cNvSpPr/>
            <p:nvPr/>
          </p:nvSpPr>
          <p:spPr>
            <a:xfrm>
              <a:off x="6086225" y="1625275"/>
              <a:ext cx="34050" cy="23375"/>
            </a:xfrm>
            <a:custGeom>
              <a:avLst/>
              <a:gdLst/>
              <a:ahLst/>
              <a:cxnLst/>
              <a:rect l="l" t="t" r="r" b="b"/>
              <a:pathLst>
                <a:path w="1362" h="935" extrusionOk="0">
                  <a:moveTo>
                    <a:pt x="0" y="160"/>
                  </a:moveTo>
                  <a:lnTo>
                    <a:pt x="104" y="935"/>
                  </a:lnTo>
                  <a:lnTo>
                    <a:pt x="261" y="912"/>
                  </a:lnTo>
                  <a:lnTo>
                    <a:pt x="418" y="893"/>
                  </a:lnTo>
                  <a:lnTo>
                    <a:pt x="733" y="853"/>
                  </a:lnTo>
                  <a:lnTo>
                    <a:pt x="1047" y="813"/>
                  </a:lnTo>
                  <a:lnTo>
                    <a:pt x="1361" y="777"/>
                  </a:lnTo>
                  <a:lnTo>
                    <a:pt x="1272" y="1"/>
                  </a:lnTo>
                  <a:lnTo>
                    <a:pt x="953" y="37"/>
                  </a:lnTo>
                  <a:lnTo>
                    <a:pt x="635" y="78"/>
                  </a:lnTo>
                  <a:lnTo>
                    <a:pt x="318" y="119"/>
                  </a:lnTo>
                  <a:lnTo>
                    <a:pt x="159" y="138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" name="Google Shape;889;p16"/>
            <p:cNvSpPr/>
            <p:nvPr/>
          </p:nvSpPr>
          <p:spPr>
            <a:xfrm>
              <a:off x="6369275" y="1631400"/>
              <a:ext cx="35425" cy="26375"/>
            </a:xfrm>
            <a:custGeom>
              <a:avLst/>
              <a:gdLst/>
              <a:ahLst/>
              <a:cxnLst/>
              <a:rect l="l" t="t" r="r" b="b"/>
              <a:pathLst>
                <a:path w="1417" h="1055" extrusionOk="0">
                  <a:moveTo>
                    <a:pt x="162" y="1"/>
                  </a:moveTo>
                  <a:lnTo>
                    <a:pt x="0" y="765"/>
                  </a:lnTo>
                  <a:cubicBezTo>
                    <a:pt x="407" y="851"/>
                    <a:pt x="814" y="947"/>
                    <a:pt x="1216" y="1054"/>
                  </a:cubicBezTo>
                  <a:lnTo>
                    <a:pt x="1416" y="299"/>
                  </a:lnTo>
                  <a:cubicBezTo>
                    <a:pt x="1002" y="188"/>
                    <a:pt x="583" y="89"/>
                    <a:pt x="1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" name="Google Shape;890;p16"/>
            <p:cNvSpPr/>
            <p:nvPr/>
          </p:nvSpPr>
          <p:spPr>
            <a:xfrm>
              <a:off x="6313975" y="1622050"/>
              <a:ext cx="34225" cy="23825"/>
            </a:xfrm>
            <a:custGeom>
              <a:avLst/>
              <a:gdLst/>
              <a:ahLst/>
              <a:cxnLst/>
              <a:rect l="l" t="t" r="r" b="b"/>
              <a:pathLst>
                <a:path w="1369" h="953" extrusionOk="0">
                  <a:moveTo>
                    <a:pt x="90" y="1"/>
                  </a:moveTo>
                  <a:lnTo>
                    <a:pt x="1" y="778"/>
                  </a:lnTo>
                  <a:cubicBezTo>
                    <a:pt x="414" y="825"/>
                    <a:pt x="828" y="884"/>
                    <a:pt x="1239" y="952"/>
                  </a:cubicBezTo>
                  <a:lnTo>
                    <a:pt x="1369" y="182"/>
                  </a:lnTo>
                  <a:cubicBezTo>
                    <a:pt x="943" y="112"/>
                    <a:pt x="517" y="51"/>
                    <a:pt x="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" name="Google Shape;891;p16"/>
            <p:cNvSpPr/>
            <p:nvPr/>
          </p:nvSpPr>
          <p:spPr>
            <a:xfrm>
              <a:off x="6258150" y="1618050"/>
              <a:ext cx="32750" cy="21100"/>
            </a:xfrm>
            <a:custGeom>
              <a:avLst/>
              <a:gdLst/>
              <a:ahLst/>
              <a:cxnLst/>
              <a:rect l="l" t="t" r="r" b="b"/>
              <a:pathLst>
                <a:path w="1310" h="844" extrusionOk="0">
                  <a:moveTo>
                    <a:pt x="22" y="0"/>
                  </a:moveTo>
                  <a:lnTo>
                    <a:pt x="0" y="781"/>
                  </a:lnTo>
                  <a:lnTo>
                    <a:pt x="314" y="792"/>
                  </a:lnTo>
                  <a:lnTo>
                    <a:pt x="470" y="797"/>
                  </a:lnTo>
                  <a:cubicBezTo>
                    <a:pt x="522" y="799"/>
                    <a:pt x="574" y="799"/>
                    <a:pt x="626" y="803"/>
                  </a:cubicBezTo>
                  <a:lnTo>
                    <a:pt x="1251" y="844"/>
                  </a:lnTo>
                  <a:lnTo>
                    <a:pt x="1309" y="65"/>
                  </a:lnTo>
                  <a:lnTo>
                    <a:pt x="667" y="23"/>
                  </a:lnTo>
                  <a:cubicBezTo>
                    <a:pt x="614" y="19"/>
                    <a:pt x="560" y="18"/>
                    <a:pt x="505" y="17"/>
                  </a:cubicBezTo>
                  <a:lnTo>
                    <a:pt x="344" y="12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92" name="Google Shape;892;p16"/>
          <p:cNvGrpSpPr/>
          <p:nvPr/>
        </p:nvGrpSpPr>
        <p:grpSpPr>
          <a:xfrm>
            <a:off x="385750" y="206447"/>
            <a:ext cx="8336049" cy="4757278"/>
            <a:chOff x="385750" y="206447"/>
            <a:chExt cx="8336049" cy="4757278"/>
          </a:xfrm>
        </p:grpSpPr>
        <p:sp>
          <p:nvSpPr>
            <p:cNvPr id="893" name="Google Shape;893;p16"/>
            <p:cNvSpPr/>
            <p:nvPr/>
          </p:nvSpPr>
          <p:spPr>
            <a:xfrm rot="-5400000">
              <a:off x="2208886" y="-1549189"/>
              <a:ext cx="4730603" cy="8295224"/>
            </a:xfrm>
            <a:custGeom>
              <a:avLst/>
              <a:gdLst/>
              <a:ahLst/>
              <a:cxnLst/>
              <a:rect l="l" t="t" r="r" b="b"/>
              <a:pathLst>
                <a:path w="57473" h="77086" extrusionOk="0">
                  <a:moveTo>
                    <a:pt x="0" y="0"/>
                  </a:moveTo>
                  <a:lnTo>
                    <a:pt x="0" y="73905"/>
                  </a:lnTo>
                  <a:cubicBezTo>
                    <a:pt x="0" y="75663"/>
                    <a:pt x="1423" y="77085"/>
                    <a:pt x="3181" y="77085"/>
                  </a:cubicBezTo>
                  <a:lnTo>
                    <a:pt x="54376" y="77085"/>
                  </a:lnTo>
                  <a:cubicBezTo>
                    <a:pt x="56105" y="77085"/>
                    <a:pt x="57472" y="75691"/>
                    <a:pt x="57472" y="73989"/>
                  </a:cubicBezTo>
                  <a:lnTo>
                    <a:pt x="57472" y="0"/>
                  </a:lnTo>
                  <a:lnTo>
                    <a:pt x="54850" y="0"/>
                  </a:lnTo>
                  <a:lnTo>
                    <a:pt x="54683" y="279"/>
                  </a:lnTo>
                  <a:lnTo>
                    <a:pt x="54487" y="1284"/>
                  </a:lnTo>
                  <a:cubicBezTo>
                    <a:pt x="54571" y="1339"/>
                    <a:pt x="54738" y="1702"/>
                    <a:pt x="54738" y="1953"/>
                  </a:cubicBezTo>
                  <a:cubicBezTo>
                    <a:pt x="54738" y="2428"/>
                    <a:pt x="54336" y="2835"/>
                    <a:pt x="53851" y="2835"/>
                  </a:cubicBezTo>
                  <a:cubicBezTo>
                    <a:pt x="53794" y="2835"/>
                    <a:pt x="53737" y="2830"/>
                    <a:pt x="53678" y="2818"/>
                  </a:cubicBezTo>
                  <a:cubicBezTo>
                    <a:pt x="53343" y="2734"/>
                    <a:pt x="53064" y="2455"/>
                    <a:pt x="53009" y="2121"/>
                  </a:cubicBezTo>
                  <a:cubicBezTo>
                    <a:pt x="52897" y="1563"/>
                    <a:pt x="53315" y="1088"/>
                    <a:pt x="53846" y="1088"/>
                  </a:cubicBezTo>
                  <a:cubicBezTo>
                    <a:pt x="53873" y="1088"/>
                    <a:pt x="53957" y="251"/>
                    <a:pt x="53957" y="251"/>
                  </a:cubicBezTo>
                  <a:lnTo>
                    <a:pt x="53873" y="0"/>
                  </a:lnTo>
                  <a:lnTo>
                    <a:pt x="48824" y="0"/>
                  </a:lnTo>
                  <a:lnTo>
                    <a:pt x="48768" y="1228"/>
                  </a:lnTo>
                  <a:cubicBezTo>
                    <a:pt x="49047" y="1423"/>
                    <a:pt x="49214" y="1758"/>
                    <a:pt x="49131" y="2121"/>
                  </a:cubicBezTo>
                  <a:cubicBezTo>
                    <a:pt x="49075" y="2455"/>
                    <a:pt x="48796" y="2734"/>
                    <a:pt x="48461" y="2818"/>
                  </a:cubicBezTo>
                  <a:cubicBezTo>
                    <a:pt x="48403" y="2830"/>
                    <a:pt x="48345" y="2835"/>
                    <a:pt x="48288" y="2835"/>
                  </a:cubicBezTo>
                  <a:cubicBezTo>
                    <a:pt x="47803" y="2835"/>
                    <a:pt x="47401" y="2428"/>
                    <a:pt x="47401" y="1953"/>
                  </a:cubicBezTo>
                  <a:cubicBezTo>
                    <a:pt x="47401" y="1618"/>
                    <a:pt x="47596" y="1339"/>
                    <a:pt x="47847" y="1200"/>
                  </a:cubicBezTo>
                  <a:lnTo>
                    <a:pt x="47819" y="0"/>
                  </a:lnTo>
                  <a:lnTo>
                    <a:pt x="42323" y="0"/>
                  </a:lnTo>
                  <a:lnTo>
                    <a:pt x="42519" y="1088"/>
                  </a:lnTo>
                  <a:cubicBezTo>
                    <a:pt x="42593" y="1088"/>
                    <a:pt x="42655" y="1076"/>
                    <a:pt x="42721" y="1076"/>
                  </a:cubicBezTo>
                  <a:cubicBezTo>
                    <a:pt x="42754" y="1076"/>
                    <a:pt x="42788" y="1079"/>
                    <a:pt x="42825" y="1088"/>
                  </a:cubicBezTo>
                  <a:cubicBezTo>
                    <a:pt x="43216" y="1144"/>
                    <a:pt x="43523" y="1479"/>
                    <a:pt x="43579" y="1842"/>
                  </a:cubicBezTo>
                  <a:cubicBezTo>
                    <a:pt x="43629" y="2372"/>
                    <a:pt x="43200" y="2834"/>
                    <a:pt x="42683" y="2834"/>
                  </a:cubicBezTo>
                  <a:cubicBezTo>
                    <a:pt x="42629" y="2834"/>
                    <a:pt x="42574" y="2829"/>
                    <a:pt x="42519" y="2818"/>
                  </a:cubicBezTo>
                  <a:cubicBezTo>
                    <a:pt x="42184" y="2734"/>
                    <a:pt x="41905" y="2455"/>
                    <a:pt x="41849" y="2121"/>
                  </a:cubicBezTo>
                  <a:cubicBezTo>
                    <a:pt x="41821" y="1953"/>
                    <a:pt x="41821" y="1814"/>
                    <a:pt x="41877" y="1674"/>
                  </a:cubicBezTo>
                  <a:lnTo>
                    <a:pt x="41737" y="586"/>
                  </a:lnTo>
                  <a:lnTo>
                    <a:pt x="41319" y="0"/>
                  </a:lnTo>
                  <a:lnTo>
                    <a:pt x="37831" y="0"/>
                  </a:lnTo>
                  <a:lnTo>
                    <a:pt x="37720" y="1312"/>
                  </a:lnTo>
                  <a:cubicBezTo>
                    <a:pt x="37915" y="1507"/>
                    <a:pt x="38027" y="1814"/>
                    <a:pt x="37971" y="2121"/>
                  </a:cubicBezTo>
                  <a:cubicBezTo>
                    <a:pt x="37915" y="2455"/>
                    <a:pt x="37636" y="2734"/>
                    <a:pt x="37301" y="2818"/>
                  </a:cubicBezTo>
                  <a:cubicBezTo>
                    <a:pt x="37243" y="2830"/>
                    <a:pt x="37185" y="2835"/>
                    <a:pt x="37129" y="2835"/>
                  </a:cubicBezTo>
                  <a:cubicBezTo>
                    <a:pt x="36644" y="2835"/>
                    <a:pt x="36241" y="2428"/>
                    <a:pt x="36241" y="1953"/>
                  </a:cubicBezTo>
                  <a:cubicBezTo>
                    <a:pt x="36241" y="1674"/>
                    <a:pt x="36353" y="1451"/>
                    <a:pt x="36548" y="1284"/>
                  </a:cubicBezTo>
                  <a:lnTo>
                    <a:pt x="36576" y="0"/>
                  </a:lnTo>
                  <a:lnTo>
                    <a:pt x="31805" y="0"/>
                  </a:lnTo>
                  <a:lnTo>
                    <a:pt x="31833" y="419"/>
                  </a:lnTo>
                  <a:cubicBezTo>
                    <a:pt x="31945" y="475"/>
                    <a:pt x="32168" y="1339"/>
                    <a:pt x="32252" y="1451"/>
                  </a:cubicBezTo>
                  <a:cubicBezTo>
                    <a:pt x="32363" y="1618"/>
                    <a:pt x="32419" y="1842"/>
                    <a:pt x="32391" y="2065"/>
                  </a:cubicBezTo>
                  <a:cubicBezTo>
                    <a:pt x="32363" y="2455"/>
                    <a:pt x="32028" y="2790"/>
                    <a:pt x="31638" y="2818"/>
                  </a:cubicBezTo>
                  <a:cubicBezTo>
                    <a:pt x="31606" y="2821"/>
                    <a:pt x="31574" y="2823"/>
                    <a:pt x="31543" y="2823"/>
                  </a:cubicBezTo>
                  <a:cubicBezTo>
                    <a:pt x="31056" y="2823"/>
                    <a:pt x="30661" y="2425"/>
                    <a:pt x="30661" y="1953"/>
                  </a:cubicBezTo>
                  <a:cubicBezTo>
                    <a:pt x="30661" y="1674"/>
                    <a:pt x="30801" y="1395"/>
                    <a:pt x="31024" y="1256"/>
                  </a:cubicBezTo>
                  <a:cubicBezTo>
                    <a:pt x="31080" y="1200"/>
                    <a:pt x="30829" y="475"/>
                    <a:pt x="30885" y="363"/>
                  </a:cubicBezTo>
                  <a:lnTo>
                    <a:pt x="30801" y="0"/>
                  </a:lnTo>
                  <a:lnTo>
                    <a:pt x="26783" y="0"/>
                  </a:lnTo>
                  <a:lnTo>
                    <a:pt x="26532" y="1312"/>
                  </a:lnTo>
                  <a:cubicBezTo>
                    <a:pt x="26756" y="1507"/>
                    <a:pt x="26867" y="1786"/>
                    <a:pt x="26811" y="2121"/>
                  </a:cubicBezTo>
                  <a:cubicBezTo>
                    <a:pt x="26756" y="2455"/>
                    <a:pt x="26477" y="2734"/>
                    <a:pt x="26142" y="2818"/>
                  </a:cubicBezTo>
                  <a:cubicBezTo>
                    <a:pt x="26080" y="2830"/>
                    <a:pt x="26020" y="2835"/>
                    <a:pt x="25962" y="2835"/>
                  </a:cubicBezTo>
                  <a:cubicBezTo>
                    <a:pt x="25462" y="2835"/>
                    <a:pt x="25082" y="2428"/>
                    <a:pt x="25082" y="1953"/>
                  </a:cubicBezTo>
                  <a:cubicBezTo>
                    <a:pt x="25082" y="1618"/>
                    <a:pt x="25277" y="1312"/>
                    <a:pt x="25556" y="1172"/>
                  </a:cubicBezTo>
                  <a:lnTo>
                    <a:pt x="25500" y="0"/>
                  </a:lnTo>
                  <a:lnTo>
                    <a:pt x="21315" y="0"/>
                  </a:lnTo>
                  <a:lnTo>
                    <a:pt x="20980" y="1339"/>
                  </a:lnTo>
                  <a:cubicBezTo>
                    <a:pt x="21176" y="1535"/>
                    <a:pt x="21287" y="1814"/>
                    <a:pt x="21232" y="2121"/>
                  </a:cubicBezTo>
                  <a:cubicBezTo>
                    <a:pt x="21176" y="2455"/>
                    <a:pt x="20897" y="2734"/>
                    <a:pt x="20562" y="2818"/>
                  </a:cubicBezTo>
                  <a:cubicBezTo>
                    <a:pt x="20501" y="2830"/>
                    <a:pt x="20441" y="2835"/>
                    <a:pt x="20382" y="2835"/>
                  </a:cubicBezTo>
                  <a:cubicBezTo>
                    <a:pt x="19882" y="2835"/>
                    <a:pt x="19502" y="2428"/>
                    <a:pt x="19502" y="1953"/>
                  </a:cubicBezTo>
                  <a:cubicBezTo>
                    <a:pt x="19502" y="1646"/>
                    <a:pt x="19669" y="1339"/>
                    <a:pt x="19920" y="1200"/>
                  </a:cubicBezTo>
                  <a:lnTo>
                    <a:pt x="20395" y="0"/>
                  </a:lnTo>
                  <a:lnTo>
                    <a:pt x="15512" y="0"/>
                  </a:lnTo>
                  <a:lnTo>
                    <a:pt x="15373" y="1312"/>
                  </a:lnTo>
                  <a:cubicBezTo>
                    <a:pt x="15596" y="1507"/>
                    <a:pt x="15708" y="1786"/>
                    <a:pt x="15652" y="2121"/>
                  </a:cubicBezTo>
                  <a:cubicBezTo>
                    <a:pt x="15596" y="2455"/>
                    <a:pt x="15317" y="2734"/>
                    <a:pt x="14954" y="2818"/>
                  </a:cubicBezTo>
                  <a:cubicBezTo>
                    <a:pt x="14896" y="2830"/>
                    <a:pt x="14838" y="2835"/>
                    <a:pt x="14782" y="2835"/>
                  </a:cubicBezTo>
                  <a:cubicBezTo>
                    <a:pt x="14302" y="2835"/>
                    <a:pt x="13922" y="2428"/>
                    <a:pt x="13922" y="1953"/>
                  </a:cubicBezTo>
                  <a:cubicBezTo>
                    <a:pt x="13922" y="1674"/>
                    <a:pt x="14034" y="1451"/>
                    <a:pt x="14229" y="1284"/>
                  </a:cubicBezTo>
                  <a:lnTo>
                    <a:pt x="14034" y="0"/>
                  </a:lnTo>
                  <a:lnTo>
                    <a:pt x="10239" y="0"/>
                  </a:lnTo>
                  <a:lnTo>
                    <a:pt x="9765" y="1256"/>
                  </a:lnTo>
                  <a:cubicBezTo>
                    <a:pt x="9988" y="1451"/>
                    <a:pt x="10128" y="1730"/>
                    <a:pt x="10072" y="2065"/>
                  </a:cubicBezTo>
                  <a:cubicBezTo>
                    <a:pt x="10044" y="2455"/>
                    <a:pt x="9709" y="2790"/>
                    <a:pt x="9319" y="2818"/>
                  </a:cubicBezTo>
                  <a:cubicBezTo>
                    <a:pt x="9287" y="2821"/>
                    <a:pt x="9255" y="2823"/>
                    <a:pt x="9224" y="2823"/>
                  </a:cubicBezTo>
                  <a:cubicBezTo>
                    <a:pt x="8736" y="2823"/>
                    <a:pt x="8342" y="2425"/>
                    <a:pt x="8342" y="1953"/>
                  </a:cubicBezTo>
                  <a:cubicBezTo>
                    <a:pt x="8342" y="1702"/>
                    <a:pt x="8426" y="1507"/>
                    <a:pt x="8593" y="1339"/>
                  </a:cubicBezTo>
                  <a:lnTo>
                    <a:pt x="8342" y="0"/>
                  </a:lnTo>
                  <a:lnTo>
                    <a:pt x="3990" y="0"/>
                  </a:lnTo>
                  <a:lnTo>
                    <a:pt x="4157" y="1256"/>
                  </a:lnTo>
                  <a:cubicBezTo>
                    <a:pt x="4408" y="1451"/>
                    <a:pt x="4548" y="1758"/>
                    <a:pt x="4492" y="2121"/>
                  </a:cubicBezTo>
                  <a:cubicBezTo>
                    <a:pt x="4408" y="2455"/>
                    <a:pt x="4157" y="2734"/>
                    <a:pt x="3795" y="2818"/>
                  </a:cubicBezTo>
                  <a:cubicBezTo>
                    <a:pt x="3736" y="2830"/>
                    <a:pt x="3679" y="2835"/>
                    <a:pt x="3623" y="2835"/>
                  </a:cubicBezTo>
                  <a:cubicBezTo>
                    <a:pt x="3143" y="2835"/>
                    <a:pt x="2762" y="2428"/>
                    <a:pt x="2762" y="1953"/>
                  </a:cubicBezTo>
                  <a:cubicBezTo>
                    <a:pt x="2762" y="1758"/>
                    <a:pt x="2818" y="1563"/>
                    <a:pt x="2958" y="1395"/>
                  </a:cubicBezTo>
                  <a:lnTo>
                    <a:pt x="234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" name="Google Shape;894;p16"/>
            <p:cNvSpPr/>
            <p:nvPr/>
          </p:nvSpPr>
          <p:spPr>
            <a:xfrm rot="-5400000">
              <a:off x="2168061" y="-1575864"/>
              <a:ext cx="4730603" cy="8295224"/>
            </a:xfrm>
            <a:custGeom>
              <a:avLst/>
              <a:gdLst/>
              <a:ahLst/>
              <a:cxnLst/>
              <a:rect l="l" t="t" r="r" b="b"/>
              <a:pathLst>
                <a:path w="57473" h="77086" extrusionOk="0">
                  <a:moveTo>
                    <a:pt x="0" y="0"/>
                  </a:moveTo>
                  <a:lnTo>
                    <a:pt x="0" y="73905"/>
                  </a:lnTo>
                  <a:cubicBezTo>
                    <a:pt x="0" y="75663"/>
                    <a:pt x="1423" y="77085"/>
                    <a:pt x="3181" y="77085"/>
                  </a:cubicBezTo>
                  <a:lnTo>
                    <a:pt x="54376" y="77085"/>
                  </a:lnTo>
                  <a:cubicBezTo>
                    <a:pt x="56105" y="77085"/>
                    <a:pt x="57472" y="75691"/>
                    <a:pt x="57472" y="73989"/>
                  </a:cubicBezTo>
                  <a:lnTo>
                    <a:pt x="57472" y="0"/>
                  </a:lnTo>
                  <a:lnTo>
                    <a:pt x="54850" y="0"/>
                  </a:lnTo>
                  <a:lnTo>
                    <a:pt x="54683" y="279"/>
                  </a:lnTo>
                  <a:lnTo>
                    <a:pt x="54487" y="1284"/>
                  </a:lnTo>
                  <a:cubicBezTo>
                    <a:pt x="54571" y="1339"/>
                    <a:pt x="54738" y="1702"/>
                    <a:pt x="54738" y="1953"/>
                  </a:cubicBezTo>
                  <a:cubicBezTo>
                    <a:pt x="54738" y="2428"/>
                    <a:pt x="54336" y="2835"/>
                    <a:pt x="53851" y="2835"/>
                  </a:cubicBezTo>
                  <a:cubicBezTo>
                    <a:pt x="53794" y="2835"/>
                    <a:pt x="53737" y="2830"/>
                    <a:pt x="53678" y="2818"/>
                  </a:cubicBezTo>
                  <a:cubicBezTo>
                    <a:pt x="53343" y="2734"/>
                    <a:pt x="53064" y="2455"/>
                    <a:pt x="53009" y="2121"/>
                  </a:cubicBezTo>
                  <a:cubicBezTo>
                    <a:pt x="52897" y="1563"/>
                    <a:pt x="53315" y="1088"/>
                    <a:pt x="53846" y="1088"/>
                  </a:cubicBezTo>
                  <a:cubicBezTo>
                    <a:pt x="53873" y="1088"/>
                    <a:pt x="53957" y="251"/>
                    <a:pt x="53957" y="251"/>
                  </a:cubicBezTo>
                  <a:lnTo>
                    <a:pt x="53873" y="0"/>
                  </a:lnTo>
                  <a:lnTo>
                    <a:pt x="48824" y="0"/>
                  </a:lnTo>
                  <a:lnTo>
                    <a:pt x="48768" y="1228"/>
                  </a:lnTo>
                  <a:cubicBezTo>
                    <a:pt x="49047" y="1423"/>
                    <a:pt x="49214" y="1758"/>
                    <a:pt x="49131" y="2121"/>
                  </a:cubicBezTo>
                  <a:cubicBezTo>
                    <a:pt x="49075" y="2455"/>
                    <a:pt x="48796" y="2734"/>
                    <a:pt x="48461" y="2818"/>
                  </a:cubicBezTo>
                  <a:cubicBezTo>
                    <a:pt x="48403" y="2830"/>
                    <a:pt x="48345" y="2835"/>
                    <a:pt x="48288" y="2835"/>
                  </a:cubicBezTo>
                  <a:cubicBezTo>
                    <a:pt x="47803" y="2835"/>
                    <a:pt x="47401" y="2428"/>
                    <a:pt x="47401" y="1953"/>
                  </a:cubicBezTo>
                  <a:cubicBezTo>
                    <a:pt x="47401" y="1618"/>
                    <a:pt x="47596" y="1339"/>
                    <a:pt x="47847" y="1200"/>
                  </a:cubicBezTo>
                  <a:lnTo>
                    <a:pt x="47819" y="0"/>
                  </a:lnTo>
                  <a:lnTo>
                    <a:pt x="42323" y="0"/>
                  </a:lnTo>
                  <a:lnTo>
                    <a:pt x="42519" y="1088"/>
                  </a:lnTo>
                  <a:cubicBezTo>
                    <a:pt x="42593" y="1088"/>
                    <a:pt x="42655" y="1076"/>
                    <a:pt x="42721" y="1076"/>
                  </a:cubicBezTo>
                  <a:cubicBezTo>
                    <a:pt x="42754" y="1076"/>
                    <a:pt x="42788" y="1079"/>
                    <a:pt x="42825" y="1088"/>
                  </a:cubicBezTo>
                  <a:cubicBezTo>
                    <a:pt x="43216" y="1144"/>
                    <a:pt x="43523" y="1479"/>
                    <a:pt x="43579" y="1842"/>
                  </a:cubicBezTo>
                  <a:cubicBezTo>
                    <a:pt x="43629" y="2372"/>
                    <a:pt x="43200" y="2834"/>
                    <a:pt x="42683" y="2834"/>
                  </a:cubicBezTo>
                  <a:cubicBezTo>
                    <a:pt x="42629" y="2834"/>
                    <a:pt x="42574" y="2829"/>
                    <a:pt x="42519" y="2818"/>
                  </a:cubicBezTo>
                  <a:cubicBezTo>
                    <a:pt x="42184" y="2734"/>
                    <a:pt x="41905" y="2455"/>
                    <a:pt x="41849" y="2121"/>
                  </a:cubicBezTo>
                  <a:cubicBezTo>
                    <a:pt x="41821" y="1953"/>
                    <a:pt x="41821" y="1814"/>
                    <a:pt x="41877" y="1674"/>
                  </a:cubicBezTo>
                  <a:lnTo>
                    <a:pt x="41737" y="586"/>
                  </a:lnTo>
                  <a:lnTo>
                    <a:pt x="41319" y="0"/>
                  </a:lnTo>
                  <a:lnTo>
                    <a:pt x="37831" y="0"/>
                  </a:lnTo>
                  <a:lnTo>
                    <a:pt x="37720" y="1312"/>
                  </a:lnTo>
                  <a:cubicBezTo>
                    <a:pt x="37915" y="1507"/>
                    <a:pt x="38027" y="1814"/>
                    <a:pt x="37971" y="2121"/>
                  </a:cubicBezTo>
                  <a:cubicBezTo>
                    <a:pt x="37915" y="2455"/>
                    <a:pt x="37636" y="2734"/>
                    <a:pt x="37301" y="2818"/>
                  </a:cubicBezTo>
                  <a:cubicBezTo>
                    <a:pt x="37243" y="2830"/>
                    <a:pt x="37185" y="2835"/>
                    <a:pt x="37129" y="2835"/>
                  </a:cubicBezTo>
                  <a:cubicBezTo>
                    <a:pt x="36644" y="2835"/>
                    <a:pt x="36241" y="2428"/>
                    <a:pt x="36241" y="1953"/>
                  </a:cubicBezTo>
                  <a:cubicBezTo>
                    <a:pt x="36241" y="1674"/>
                    <a:pt x="36353" y="1451"/>
                    <a:pt x="36548" y="1284"/>
                  </a:cubicBezTo>
                  <a:lnTo>
                    <a:pt x="36576" y="0"/>
                  </a:lnTo>
                  <a:lnTo>
                    <a:pt x="31805" y="0"/>
                  </a:lnTo>
                  <a:lnTo>
                    <a:pt x="31833" y="419"/>
                  </a:lnTo>
                  <a:cubicBezTo>
                    <a:pt x="31945" y="475"/>
                    <a:pt x="32168" y="1339"/>
                    <a:pt x="32252" y="1451"/>
                  </a:cubicBezTo>
                  <a:cubicBezTo>
                    <a:pt x="32363" y="1618"/>
                    <a:pt x="32419" y="1842"/>
                    <a:pt x="32391" y="2065"/>
                  </a:cubicBezTo>
                  <a:cubicBezTo>
                    <a:pt x="32363" y="2455"/>
                    <a:pt x="32028" y="2790"/>
                    <a:pt x="31638" y="2818"/>
                  </a:cubicBezTo>
                  <a:cubicBezTo>
                    <a:pt x="31606" y="2821"/>
                    <a:pt x="31574" y="2823"/>
                    <a:pt x="31543" y="2823"/>
                  </a:cubicBezTo>
                  <a:cubicBezTo>
                    <a:pt x="31056" y="2823"/>
                    <a:pt x="30661" y="2425"/>
                    <a:pt x="30661" y="1953"/>
                  </a:cubicBezTo>
                  <a:cubicBezTo>
                    <a:pt x="30661" y="1674"/>
                    <a:pt x="30801" y="1395"/>
                    <a:pt x="31024" y="1256"/>
                  </a:cubicBezTo>
                  <a:cubicBezTo>
                    <a:pt x="31080" y="1200"/>
                    <a:pt x="30829" y="475"/>
                    <a:pt x="30885" y="363"/>
                  </a:cubicBezTo>
                  <a:lnTo>
                    <a:pt x="30801" y="0"/>
                  </a:lnTo>
                  <a:lnTo>
                    <a:pt x="26783" y="0"/>
                  </a:lnTo>
                  <a:lnTo>
                    <a:pt x="26532" y="1312"/>
                  </a:lnTo>
                  <a:cubicBezTo>
                    <a:pt x="26756" y="1507"/>
                    <a:pt x="26867" y="1786"/>
                    <a:pt x="26811" y="2121"/>
                  </a:cubicBezTo>
                  <a:cubicBezTo>
                    <a:pt x="26756" y="2455"/>
                    <a:pt x="26477" y="2734"/>
                    <a:pt x="26142" y="2818"/>
                  </a:cubicBezTo>
                  <a:cubicBezTo>
                    <a:pt x="26080" y="2830"/>
                    <a:pt x="26020" y="2835"/>
                    <a:pt x="25962" y="2835"/>
                  </a:cubicBezTo>
                  <a:cubicBezTo>
                    <a:pt x="25462" y="2835"/>
                    <a:pt x="25082" y="2428"/>
                    <a:pt x="25082" y="1953"/>
                  </a:cubicBezTo>
                  <a:cubicBezTo>
                    <a:pt x="25082" y="1618"/>
                    <a:pt x="25277" y="1312"/>
                    <a:pt x="25556" y="1172"/>
                  </a:cubicBezTo>
                  <a:lnTo>
                    <a:pt x="25500" y="0"/>
                  </a:lnTo>
                  <a:lnTo>
                    <a:pt x="21315" y="0"/>
                  </a:lnTo>
                  <a:lnTo>
                    <a:pt x="20980" y="1339"/>
                  </a:lnTo>
                  <a:cubicBezTo>
                    <a:pt x="21176" y="1535"/>
                    <a:pt x="21287" y="1814"/>
                    <a:pt x="21232" y="2121"/>
                  </a:cubicBezTo>
                  <a:cubicBezTo>
                    <a:pt x="21176" y="2455"/>
                    <a:pt x="20897" y="2734"/>
                    <a:pt x="20562" y="2818"/>
                  </a:cubicBezTo>
                  <a:cubicBezTo>
                    <a:pt x="20501" y="2830"/>
                    <a:pt x="20441" y="2835"/>
                    <a:pt x="20382" y="2835"/>
                  </a:cubicBezTo>
                  <a:cubicBezTo>
                    <a:pt x="19882" y="2835"/>
                    <a:pt x="19502" y="2428"/>
                    <a:pt x="19502" y="1953"/>
                  </a:cubicBezTo>
                  <a:cubicBezTo>
                    <a:pt x="19502" y="1646"/>
                    <a:pt x="19669" y="1339"/>
                    <a:pt x="19920" y="1200"/>
                  </a:cubicBezTo>
                  <a:lnTo>
                    <a:pt x="20395" y="0"/>
                  </a:lnTo>
                  <a:lnTo>
                    <a:pt x="15512" y="0"/>
                  </a:lnTo>
                  <a:lnTo>
                    <a:pt x="15373" y="1312"/>
                  </a:lnTo>
                  <a:cubicBezTo>
                    <a:pt x="15596" y="1507"/>
                    <a:pt x="15708" y="1786"/>
                    <a:pt x="15652" y="2121"/>
                  </a:cubicBezTo>
                  <a:cubicBezTo>
                    <a:pt x="15596" y="2455"/>
                    <a:pt x="15317" y="2734"/>
                    <a:pt x="14954" y="2818"/>
                  </a:cubicBezTo>
                  <a:cubicBezTo>
                    <a:pt x="14896" y="2830"/>
                    <a:pt x="14838" y="2835"/>
                    <a:pt x="14782" y="2835"/>
                  </a:cubicBezTo>
                  <a:cubicBezTo>
                    <a:pt x="14302" y="2835"/>
                    <a:pt x="13922" y="2428"/>
                    <a:pt x="13922" y="1953"/>
                  </a:cubicBezTo>
                  <a:cubicBezTo>
                    <a:pt x="13922" y="1674"/>
                    <a:pt x="14034" y="1451"/>
                    <a:pt x="14229" y="1284"/>
                  </a:cubicBezTo>
                  <a:lnTo>
                    <a:pt x="14034" y="0"/>
                  </a:lnTo>
                  <a:lnTo>
                    <a:pt x="10239" y="0"/>
                  </a:lnTo>
                  <a:lnTo>
                    <a:pt x="9765" y="1256"/>
                  </a:lnTo>
                  <a:cubicBezTo>
                    <a:pt x="9988" y="1451"/>
                    <a:pt x="10128" y="1730"/>
                    <a:pt x="10072" y="2065"/>
                  </a:cubicBezTo>
                  <a:cubicBezTo>
                    <a:pt x="10044" y="2455"/>
                    <a:pt x="9709" y="2790"/>
                    <a:pt x="9319" y="2818"/>
                  </a:cubicBezTo>
                  <a:cubicBezTo>
                    <a:pt x="9287" y="2821"/>
                    <a:pt x="9255" y="2823"/>
                    <a:pt x="9224" y="2823"/>
                  </a:cubicBezTo>
                  <a:cubicBezTo>
                    <a:pt x="8736" y="2823"/>
                    <a:pt x="8342" y="2425"/>
                    <a:pt x="8342" y="1953"/>
                  </a:cubicBezTo>
                  <a:cubicBezTo>
                    <a:pt x="8342" y="1702"/>
                    <a:pt x="8426" y="1507"/>
                    <a:pt x="8593" y="1339"/>
                  </a:cubicBezTo>
                  <a:lnTo>
                    <a:pt x="8342" y="0"/>
                  </a:lnTo>
                  <a:lnTo>
                    <a:pt x="3990" y="0"/>
                  </a:lnTo>
                  <a:lnTo>
                    <a:pt x="4157" y="1256"/>
                  </a:lnTo>
                  <a:cubicBezTo>
                    <a:pt x="4408" y="1451"/>
                    <a:pt x="4548" y="1758"/>
                    <a:pt x="4492" y="2121"/>
                  </a:cubicBezTo>
                  <a:cubicBezTo>
                    <a:pt x="4408" y="2455"/>
                    <a:pt x="4157" y="2734"/>
                    <a:pt x="3795" y="2818"/>
                  </a:cubicBezTo>
                  <a:cubicBezTo>
                    <a:pt x="3736" y="2830"/>
                    <a:pt x="3679" y="2835"/>
                    <a:pt x="3623" y="2835"/>
                  </a:cubicBezTo>
                  <a:cubicBezTo>
                    <a:pt x="3143" y="2835"/>
                    <a:pt x="2762" y="2428"/>
                    <a:pt x="2762" y="1953"/>
                  </a:cubicBezTo>
                  <a:cubicBezTo>
                    <a:pt x="2762" y="1758"/>
                    <a:pt x="2818" y="1563"/>
                    <a:pt x="2958" y="1395"/>
                  </a:cubicBezTo>
                  <a:lnTo>
                    <a:pt x="234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95" name="Google Shape;895;p16"/>
          <p:cNvSpPr txBox="1">
            <a:spLocks noGrp="1"/>
          </p:cNvSpPr>
          <p:nvPr>
            <p:ph type="title"/>
          </p:nvPr>
        </p:nvSpPr>
        <p:spPr>
          <a:xfrm>
            <a:off x="940625" y="1470725"/>
            <a:ext cx="3566100" cy="1286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96" name="Google Shape;896;p16"/>
          <p:cNvSpPr txBox="1">
            <a:spLocks noGrp="1"/>
          </p:cNvSpPr>
          <p:nvPr>
            <p:ph type="subTitle" idx="1"/>
          </p:nvPr>
        </p:nvSpPr>
        <p:spPr>
          <a:xfrm>
            <a:off x="940625" y="2681175"/>
            <a:ext cx="3566100" cy="111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AutoNum type="alphaLcPeriod"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AutoNum type="romanLcPeriod"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AutoNum type="arabicPeriod"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AutoNum type="romanLcPeriod"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AutoNum type="arabicPeriod"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AutoNum type="alphaLcPeriod"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AutoNum type="romanLcPeriod"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CUSTOM_4">
    <p:spTree>
      <p:nvGrpSpPr>
        <p:cNvPr id="1" name="Shape 8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8" name="Google Shape;898;p17"/>
          <p:cNvGrpSpPr/>
          <p:nvPr/>
        </p:nvGrpSpPr>
        <p:grpSpPr>
          <a:xfrm rot="-1853521">
            <a:off x="7783577" y="4038248"/>
            <a:ext cx="2183482" cy="1131502"/>
            <a:chOff x="1263450" y="1032075"/>
            <a:chExt cx="2183575" cy="1131550"/>
          </a:xfrm>
        </p:grpSpPr>
        <p:sp>
          <p:nvSpPr>
            <p:cNvPr id="899" name="Google Shape;899;p17"/>
            <p:cNvSpPr/>
            <p:nvPr/>
          </p:nvSpPr>
          <p:spPr>
            <a:xfrm>
              <a:off x="1377075" y="2133775"/>
              <a:ext cx="33700" cy="22550"/>
            </a:xfrm>
            <a:custGeom>
              <a:avLst/>
              <a:gdLst/>
              <a:ahLst/>
              <a:cxnLst/>
              <a:rect l="l" t="t" r="r" b="b"/>
              <a:pathLst>
                <a:path w="1348" h="902" extrusionOk="0">
                  <a:moveTo>
                    <a:pt x="81" y="1"/>
                  </a:moveTo>
                  <a:lnTo>
                    <a:pt x="1" y="779"/>
                  </a:lnTo>
                  <a:cubicBezTo>
                    <a:pt x="213" y="801"/>
                    <a:pt x="426" y="820"/>
                    <a:pt x="639" y="841"/>
                  </a:cubicBezTo>
                  <a:lnTo>
                    <a:pt x="958" y="872"/>
                  </a:lnTo>
                  <a:lnTo>
                    <a:pt x="1117" y="888"/>
                  </a:lnTo>
                  <a:lnTo>
                    <a:pt x="1276" y="902"/>
                  </a:lnTo>
                  <a:lnTo>
                    <a:pt x="1347" y="124"/>
                  </a:lnTo>
                  <a:lnTo>
                    <a:pt x="1188" y="110"/>
                  </a:lnTo>
                  <a:lnTo>
                    <a:pt x="1030" y="95"/>
                  </a:lnTo>
                  <a:lnTo>
                    <a:pt x="713" y="65"/>
                  </a:lnTo>
                  <a:cubicBezTo>
                    <a:pt x="503" y="41"/>
                    <a:pt x="291" y="22"/>
                    <a:pt x="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" name="Google Shape;900;p17"/>
            <p:cNvSpPr/>
            <p:nvPr/>
          </p:nvSpPr>
          <p:spPr>
            <a:xfrm>
              <a:off x="1320075" y="2127525"/>
              <a:ext cx="33950" cy="23050"/>
            </a:xfrm>
            <a:custGeom>
              <a:avLst/>
              <a:gdLst/>
              <a:ahLst/>
              <a:cxnLst/>
              <a:rect l="l" t="t" r="r" b="b"/>
              <a:pathLst>
                <a:path w="1358" h="922" extrusionOk="0">
                  <a:moveTo>
                    <a:pt x="92" y="1"/>
                  </a:moveTo>
                  <a:lnTo>
                    <a:pt x="1" y="777"/>
                  </a:lnTo>
                  <a:lnTo>
                    <a:pt x="318" y="815"/>
                  </a:lnTo>
                  <a:lnTo>
                    <a:pt x="636" y="850"/>
                  </a:lnTo>
                  <a:lnTo>
                    <a:pt x="1271" y="921"/>
                  </a:lnTo>
                  <a:lnTo>
                    <a:pt x="1357" y="145"/>
                  </a:lnTo>
                  <a:lnTo>
                    <a:pt x="724" y="74"/>
                  </a:lnTo>
                  <a:lnTo>
                    <a:pt x="409" y="37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901;p17"/>
            <p:cNvSpPr/>
            <p:nvPr/>
          </p:nvSpPr>
          <p:spPr>
            <a:xfrm>
              <a:off x="1263450" y="2120750"/>
              <a:ext cx="34000" cy="23275"/>
            </a:xfrm>
            <a:custGeom>
              <a:avLst/>
              <a:gdLst/>
              <a:ahLst/>
              <a:cxnLst/>
              <a:rect l="l" t="t" r="r" b="b"/>
              <a:pathLst>
                <a:path w="1360" h="931" extrusionOk="0">
                  <a:moveTo>
                    <a:pt x="95" y="0"/>
                  </a:moveTo>
                  <a:lnTo>
                    <a:pt x="0" y="775"/>
                  </a:lnTo>
                  <a:lnTo>
                    <a:pt x="1268" y="930"/>
                  </a:lnTo>
                  <a:lnTo>
                    <a:pt x="1360" y="154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902;p17"/>
            <p:cNvSpPr/>
            <p:nvPr/>
          </p:nvSpPr>
          <p:spPr>
            <a:xfrm>
              <a:off x="1549675" y="2143750"/>
              <a:ext cx="32250" cy="19875"/>
            </a:xfrm>
            <a:custGeom>
              <a:avLst/>
              <a:gdLst/>
              <a:ahLst/>
              <a:cxnLst/>
              <a:rect l="l" t="t" r="r" b="b"/>
              <a:pathLst>
                <a:path w="1290" h="795" extrusionOk="0">
                  <a:moveTo>
                    <a:pt x="4" y="10"/>
                  </a:moveTo>
                  <a:lnTo>
                    <a:pt x="0" y="791"/>
                  </a:lnTo>
                  <a:lnTo>
                    <a:pt x="322" y="793"/>
                  </a:lnTo>
                  <a:cubicBezTo>
                    <a:pt x="375" y="793"/>
                    <a:pt x="429" y="794"/>
                    <a:pt x="483" y="793"/>
                  </a:cubicBezTo>
                  <a:lnTo>
                    <a:pt x="645" y="791"/>
                  </a:lnTo>
                  <a:lnTo>
                    <a:pt x="1289" y="782"/>
                  </a:lnTo>
                  <a:lnTo>
                    <a:pt x="1272" y="1"/>
                  </a:lnTo>
                  <a:lnTo>
                    <a:pt x="638" y="10"/>
                  </a:lnTo>
                  <a:lnTo>
                    <a:pt x="479" y="12"/>
                  </a:lnTo>
                  <a:cubicBezTo>
                    <a:pt x="426" y="13"/>
                    <a:pt x="374" y="12"/>
                    <a:pt x="321" y="1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" name="Google Shape;903;p17"/>
            <p:cNvSpPr/>
            <p:nvPr/>
          </p:nvSpPr>
          <p:spPr>
            <a:xfrm>
              <a:off x="1491975" y="2142475"/>
              <a:ext cx="32650" cy="20675"/>
            </a:xfrm>
            <a:custGeom>
              <a:avLst/>
              <a:gdLst/>
              <a:ahLst/>
              <a:cxnLst/>
              <a:rect l="l" t="t" r="r" b="b"/>
              <a:pathLst>
                <a:path w="1306" h="827" extrusionOk="0">
                  <a:moveTo>
                    <a:pt x="37" y="1"/>
                  </a:moveTo>
                  <a:lnTo>
                    <a:pt x="1" y="780"/>
                  </a:lnTo>
                  <a:lnTo>
                    <a:pt x="642" y="809"/>
                  </a:lnTo>
                  <a:cubicBezTo>
                    <a:pt x="858" y="816"/>
                    <a:pt x="1071" y="820"/>
                    <a:pt x="1286" y="826"/>
                  </a:cubicBezTo>
                  <a:lnTo>
                    <a:pt x="1305" y="45"/>
                  </a:lnTo>
                  <a:cubicBezTo>
                    <a:pt x="1094" y="40"/>
                    <a:pt x="882" y="35"/>
                    <a:pt x="671" y="2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" name="Google Shape;904;p17"/>
            <p:cNvSpPr/>
            <p:nvPr/>
          </p:nvSpPr>
          <p:spPr>
            <a:xfrm>
              <a:off x="1434725" y="2138950"/>
              <a:ext cx="33225" cy="21675"/>
            </a:xfrm>
            <a:custGeom>
              <a:avLst/>
              <a:gdLst/>
              <a:ahLst/>
              <a:cxnLst/>
              <a:rect l="l" t="t" r="r" b="b"/>
              <a:pathLst>
                <a:path w="1329" h="867" extrusionOk="0">
                  <a:moveTo>
                    <a:pt x="62" y="0"/>
                  </a:moveTo>
                  <a:lnTo>
                    <a:pt x="0" y="778"/>
                  </a:lnTo>
                  <a:lnTo>
                    <a:pt x="641" y="825"/>
                  </a:lnTo>
                  <a:lnTo>
                    <a:pt x="801" y="837"/>
                  </a:lnTo>
                  <a:cubicBezTo>
                    <a:pt x="854" y="840"/>
                    <a:pt x="907" y="844"/>
                    <a:pt x="961" y="848"/>
                  </a:cubicBezTo>
                  <a:lnTo>
                    <a:pt x="1281" y="866"/>
                  </a:lnTo>
                  <a:lnTo>
                    <a:pt x="1329" y="87"/>
                  </a:lnTo>
                  <a:lnTo>
                    <a:pt x="1011" y="69"/>
                  </a:lnTo>
                  <a:cubicBezTo>
                    <a:pt x="958" y="67"/>
                    <a:pt x="906" y="63"/>
                    <a:pt x="853" y="58"/>
                  </a:cubicBezTo>
                  <a:lnTo>
                    <a:pt x="694" y="47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" name="Google Shape;905;p17"/>
            <p:cNvSpPr/>
            <p:nvPr/>
          </p:nvSpPr>
          <p:spPr>
            <a:xfrm>
              <a:off x="1719575" y="2125200"/>
              <a:ext cx="35100" cy="25275"/>
            </a:xfrm>
            <a:custGeom>
              <a:avLst/>
              <a:gdLst/>
              <a:ahLst/>
              <a:cxnLst/>
              <a:rect l="l" t="t" r="r" b="b"/>
              <a:pathLst>
                <a:path w="1404" h="1011" extrusionOk="0">
                  <a:moveTo>
                    <a:pt x="0" y="242"/>
                  </a:moveTo>
                  <a:lnTo>
                    <a:pt x="132" y="1010"/>
                  </a:lnTo>
                  <a:cubicBezTo>
                    <a:pt x="240" y="993"/>
                    <a:pt x="345" y="974"/>
                    <a:pt x="451" y="955"/>
                  </a:cubicBezTo>
                  <a:lnTo>
                    <a:pt x="769" y="894"/>
                  </a:lnTo>
                  <a:lnTo>
                    <a:pt x="928" y="863"/>
                  </a:lnTo>
                  <a:cubicBezTo>
                    <a:pt x="981" y="853"/>
                    <a:pt x="1033" y="842"/>
                    <a:pt x="1086" y="831"/>
                  </a:cubicBezTo>
                  <a:lnTo>
                    <a:pt x="1404" y="765"/>
                  </a:lnTo>
                  <a:lnTo>
                    <a:pt x="1240" y="0"/>
                  </a:lnTo>
                  <a:lnTo>
                    <a:pt x="930" y="65"/>
                  </a:lnTo>
                  <a:cubicBezTo>
                    <a:pt x="878" y="75"/>
                    <a:pt x="828" y="87"/>
                    <a:pt x="776" y="95"/>
                  </a:cubicBezTo>
                  <a:lnTo>
                    <a:pt x="621" y="125"/>
                  </a:lnTo>
                  <a:lnTo>
                    <a:pt x="310" y="184"/>
                  </a:lnTo>
                  <a:cubicBezTo>
                    <a:pt x="208" y="206"/>
                    <a:pt x="104" y="223"/>
                    <a:pt x="0" y="2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" name="Google Shape;906;p17"/>
            <p:cNvSpPr/>
            <p:nvPr/>
          </p:nvSpPr>
          <p:spPr>
            <a:xfrm>
              <a:off x="1663425" y="2135150"/>
              <a:ext cx="34125" cy="23225"/>
            </a:xfrm>
            <a:custGeom>
              <a:avLst/>
              <a:gdLst/>
              <a:ahLst/>
              <a:cxnLst/>
              <a:rect l="l" t="t" r="r" b="b"/>
              <a:pathLst>
                <a:path w="1365" h="929" extrusionOk="0">
                  <a:moveTo>
                    <a:pt x="0" y="152"/>
                  </a:moveTo>
                  <a:lnTo>
                    <a:pt x="80" y="929"/>
                  </a:lnTo>
                  <a:cubicBezTo>
                    <a:pt x="509" y="883"/>
                    <a:pt x="937" y="834"/>
                    <a:pt x="1364" y="773"/>
                  </a:cubicBezTo>
                  <a:lnTo>
                    <a:pt x="1255" y="0"/>
                  </a:lnTo>
                  <a:cubicBezTo>
                    <a:pt x="838" y="58"/>
                    <a:pt x="420" y="106"/>
                    <a:pt x="0" y="15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" name="Google Shape;907;p17"/>
            <p:cNvSpPr/>
            <p:nvPr/>
          </p:nvSpPr>
          <p:spPr>
            <a:xfrm>
              <a:off x="1606975" y="2141075"/>
              <a:ext cx="33100" cy="21375"/>
            </a:xfrm>
            <a:custGeom>
              <a:avLst/>
              <a:gdLst/>
              <a:ahLst/>
              <a:cxnLst/>
              <a:rect l="l" t="t" r="r" b="b"/>
              <a:pathLst>
                <a:path w="1324" h="855" extrusionOk="0">
                  <a:moveTo>
                    <a:pt x="1" y="75"/>
                  </a:moveTo>
                  <a:lnTo>
                    <a:pt x="34" y="854"/>
                  </a:lnTo>
                  <a:cubicBezTo>
                    <a:pt x="249" y="849"/>
                    <a:pt x="464" y="832"/>
                    <a:pt x="679" y="821"/>
                  </a:cubicBezTo>
                  <a:lnTo>
                    <a:pt x="1000" y="801"/>
                  </a:lnTo>
                  <a:lnTo>
                    <a:pt x="1162" y="791"/>
                  </a:lnTo>
                  <a:lnTo>
                    <a:pt x="1242" y="785"/>
                  </a:lnTo>
                  <a:lnTo>
                    <a:pt x="1283" y="783"/>
                  </a:lnTo>
                  <a:lnTo>
                    <a:pt x="1323" y="779"/>
                  </a:lnTo>
                  <a:lnTo>
                    <a:pt x="1264" y="0"/>
                  </a:lnTo>
                  <a:lnTo>
                    <a:pt x="1225" y="5"/>
                  </a:lnTo>
                  <a:lnTo>
                    <a:pt x="1186" y="7"/>
                  </a:lnTo>
                  <a:lnTo>
                    <a:pt x="1107" y="12"/>
                  </a:lnTo>
                  <a:lnTo>
                    <a:pt x="949" y="21"/>
                  </a:lnTo>
                  <a:lnTo>
                    <a:pt x="633" y="41"/>
                  </a:lnTo>
                  <a:cubicBezTo>
                    <a:pt x="423" y="55"/>
                    <a:pt x="212" y="70"/>
                    <a:pt x="1" y="7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17"/>
            <p:cNvSpPr/>
            <p:nvPr/>
          </p:nvSpPr>
          <p:spPr>
            <a:xfrm>
              <a:off x="1882175" y="2069550"/>
              <a:ext cx="37300" cy="31375"/>
            </a:xfrm>
            <a:custGeom>
              <a:avLst/>
              <a:gdLst/>
              <a:ahLst/>
              <a:cxnLst/>
              <a:rect l="l" t="t" r="r" b="b"/>
              <a:pathLst>
                <a:path w="1492" h="1255" extrusionOk="0">
                  <a:moveTo>
                    <a:pt x="1" y="540"/>
                  </a:moveTo>
                  <a:lnTo>
                    <a:pt x="317" y="1255"/>
                  </a:lnTo>
                  <a:lnTo>
                    <a:pt x="465" y="1189"/>
                  </a:lnTo>
                  <a:lnTo>
                    <a:pt x="613" y="1121"/>
                  </a:lnTo>
                  <a:lnTo>
                    <a:pt x="907" y="984"/>
                  </a:lnTo>
                  <a:cubicBezTo>
                    <a:pt x="957" y="961"/>
                    <a:pt x="1005" y="937"/>
                    <a:pt x="1055" y="913"/>
                  </a:cubicBezTo>
                  <a:lnTo>
                    <a:pt x="1201" y="841"/>
                  </a:lnTo>
                  <a:lnTo>
                    <a:pt x="1347" y="771"/>
                  </a:lnTo>
                  <a:lnTo>
                    <a:pt x="1419" y="734"/>
                  </a:lnTo>
                  <a:lnTo>
                    <a:pt x="1492" y="696"/>
                  </a:lnTo>
                  <a:lnTo>
                    <a:pt x="1136" y="0"/>
                  </a:lnTo>
                  <a:lnTo>
                    <a:pt x="1067" y="37"/>
                  </a:lnTo>
                  <a:lnTo>
                    <a:pt x="996" y="71"/>
                  </a:lnTo>
                  <a:lnTo>
                    <a:pt x="854" y="141"/>
                  </a:lnTo>
                  <a:lnTo>
                    <a:pt x="713" y="209"/>
                  </a:lnTo>
                  <a:cubicBezTo>
                    <a:pt x="666" y="232"/>
                    <a:pt x="619" y="256"/>
                    <a:pt x="570" y="278"/>
                  </a:cubicBezTo>
                  <a:lnTo>
                    <a:pt x="284" y="411"/>
                  </a:lnTo>
                  <a:lnTo>
                    <a:pt x="141" y="477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909;p17"/>
            <p:cNvSpPr/>
            <p:nvPr/>
          </p:nvSpPr>
          <p:spPr>
            <a:xfrm>
              <a:off x="1829500" y="2092675"/>
              <a:ext cx="36825" cy="29400"/>
            </a:xfrm>
            <a:custGeom>
              <a:avLst/>
              <a:gdLst/>
              <a:ahLst/>
              <a:cxnLst/>
              <a:rect l="l" t="t" r="r" b="b"/>
              <a:pathLst>
                <a:path w="1473" h="1176" extrusionOk="0">
                  <a:moveTo>
                    <a:pt x="0" y="436"/>
                  </a:moveTo>
                  <a:lnTo>
                    <a:pt x="252" y="1175"/>
                  </a:lnTo>
                  <a:lnTo>
                    <a:pt x="558" y="1070"/>
                  </a:lnTo>
                  <a:cubicBezTo>
                    <a:pt x="584" y="1061"/>
                    <a:pt x="609" y="1053"/>
                    <a:pt x="635" y="1042"/>
                  </a:cubicBezTo>
                  <a:lnTo>
                    <a:pt x="712" y="1015"/>
                  </a:lnTo>
                  <a:lnTo>
                    <a:pt x="864" y="959"/>
                  </a:lnTo>
                  <a:lnTo>
                    <a:pt x="1017" y="904"/>
                  </a:lnTo>
                  <a:cubicBezTo>
                    <a:pt x="1067" y="885"/>
                    <a:pt x="1118" y="867"/>
                    <a:pt x="1169" y="846"/>
                  </a:cubicBezTo>
                  <a:lnTo>
                    <a:pt x="1472" y="728"/>
                  </a:lnTo>
                  <a:lnTo>
                    <a:pt x="1186" y="1"/>
                  </a:lnTo>
                  <a:lnTo>
                    <a:pt x="892" y="115"/>
                  </a:lnTo>
                  <a:cubicBezTo>
                    <a:pt x="843" y="135"/>
                    <a:pt x="794" y="152"/>
                    <a:pt x="745" y="171"/>
                  </a:cubicBezTo>
                  <a:lnTo>
                    <a:pt x="597" y="225"/>
                  </a:lnTo>
                  <a:lnTo>
                    <a:pt x="448" y="280"/>
                  </a:lnTo>
                  <a:lnTo>
                    <a:pt x="374" y="307"/>
                  </a:lnTo>
                  <a:cubicBezTo>
                    <a:pt x="349" y="316"/>
                    <a:pt x="325" y="324"/>
                    <a:pt x="300" y="33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" name="Google Shape;910;p17"/>
            <p:cNvSpPr/>
            <p:nvPr/>
          </p:nvSpPr>
          <p:spPr>
            <a:xfrm>
              <a:off x="1775400" y="2111075"/>
              <a:ext cx="35975" cy="27375"/>
            </a:xfrm>
            <a:custGeom>
              <a:avLst/>
              <a:gdLst/>
              <a:ahLst/>
              <a:cxnLst/>
              <a:rect l="l" t="t" r="r" b="b"/>
              <a:pathLst>
                <a:path w="1439" h="1095" extrusionOk="0">
                  <a:moveTo>
                    <a:pt x="0" y="336"/>
                  </a:moveTo>
                  <a:lnTo>
                    <a:pt x="190" y="1094"/>
                  </a:lnTo>
                  <a:lnTo>
                    <a:pt x="268" y="1074"/>
                  </a:lnTo>
                  <a:lnTo>
                    <a:pt x="346" y="1054"/>
                  </a:lnTo>
                  <a:lnTo>
                    <a:pt x="502" y="1012"/>
                  </a:lnTo>
                  <a:lnTo>
                    <a:pt x="659" y="970"/>
                  </a:lnTo>
                  <a:cubicBezTo>
                    <a:pt x="711" y="956"/>
                    <a:pt x="763" y="943"/>
                    <a:pt x="815" y="929"/>
                  </a:cubicBezTo>
                  <a:lnTo>
                    <a:pt x="1127" y="840"/>
                  </a:lnTo>
                  <a:lnTo>
                    <a:pt x="1283" y="796"/>
                  </a:lnTo>
                  <a:lnTo>
                    <a:pt x="1438" y="750"/>
                  </a:lnTo>
                  <a:lnTo>
                    <a:pt x="1215" y="1"/>
                  </a:lnTo>
                  <a:lnTo>
                    <a:pt x="1064" y="47"/>
                  </a:lnTo>
                  <a:lnTo>
                    <a:pt x="912" y="89"/>
                  </a:lnTo>
                  <a:lnTo>
                    <a:pt x="608" y="175"/>
                  </a:lnTo>
                  <a:cubicBezTo>
                    <a:pt x="558" y="189"/>
                    <a:pt x="507" y="203"/>
                    <a:pt x="455" y="215"/>
                  </a:cubicBezTo>
                  <a:lnTo>
                    <a:pt x="303" y="256"/>
                  </a:lnTo>
                  <a:lnTo>
                    <a:pt x="151" y="297"/>
                  </a:lnTo>
                  <a:lnTo>
                    <a:pt x="74" y="31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911;p17"/>
            <p:cNvSpPr/>
            <p:nvPr/>
          </p:nvSpPr>
          <p:spPr>
            <a:xfrm>
              <a:off x="2023775" y="1969275"/>
              <a:ext cx="36575" cy="36475"/>
            </a:xfrm>
            <a:custGeom>
              <a:avLst/>
              <a:gdLst/>
              <a:ahLst/>
              <a:cxnLst/>
              <a:rect l="l" t="t" r="r" b="b"/>
              <a:pathLst>
                <a:path w="1463" h="1459" extrusionOk="0">
                  <a:moveTo>
                    <a:pt x="1" y="885"/>
                  </a:moveTo>
                  <a:lnTo>
                    <a:pt x="532" y="1458"/>
                  </a:lnTo>
                  <a:lnTo>
                    <a:pt x="770" y="1233"/>
                  </a:lnTo>
                  <a:lnTo>
                    <a:pt x="889" y="1120"/>
                  </a:lnTo>
                  <a:lnTo>
                    <a:pt x="1005" y="1004"/>
                  </a:lnTo>
                  <a:cubicBezTo>
                    <a:pt x="1084" y="927"/>
                    <a:pt x="1161" y="848"/>
                    <a:pt x="1236" y="770"/>
                  </a:cubicBezTo>
                  <a:cubicBezTo>
                    <a:pt x="1275" y="731"/>
                    <a:pt x="1312" y="691"/>
                    <a:pt x="1349" y="651"/>
                  </a:cubicBezTo>
                  <a:lnTo>
                    <a:pt x="1463" y="531"/>
                  </a:lnTo>
                  <a:lnTo>
                    <a:pt x="890" y="0"/>
                  </a:lnTo>
                  <a:lnTo>
                    <a:pt x="782" y="115"/>
                  </a:lnTo>
                  <a:cubicBezTo>
                    <a:pt x="745" y="154"/>
                    <a:pt x="710" y="192"/>
                    <a:pt x="673" y="228"/>
                  </a:cubicBezTo>
                  <a:cubicBezTo>
                    <a:pt x="600" y="302"/>
                    <a:pt x="528" y="378"/>
                    <a:pt x="454" y="451"/>
                  </a:cubicBezTo>
                  <a:lnTo>
                    <a:pt x="341" y="562"/>
                  </a:lnTo>
                  <a:lnTo>
                    <a:pt x="229" y="67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912;p17"/>
            <p:cNvSpPr/>
            <p:nvPr/>
          </p:nvSpPr>
          <p:spPr>
            <a:xfrm>
              <a:off x="1980200" y="2007850"/>
              <a:ext cx="37325" cy="35050"/>
            </a:xfrm>
            <a:custGeom>
              <a:avLst/>
              <a:gdLst/>
              <a:ahLst/>
              <a:cxnLst/>
              <a:rect l="l" t="t" r="r" b="b"/>
              <a:pathLst>
                <a:path w="1493" h="1402" extrusionOk="0">
                  <a:moveTo>
                    <a:pt x="1" y="769"/>
                  </a:moveTo>
                  <a:lnTo>
                    <a:pt x="459" y="1402"/>
                  </a:lnTo>
                  <a:cubicBezTo>
                    <a:pt x="637" y="1277"/>
                    <a:pt x="810" y="1142"/>
                    <a:pt x="983" y="1010"/>
                  </a:cubicBezTo>
                  <a:lnTo>
                    <a:pt x="1047" y="961"/>
                  </a:lnTo>
                  <a:lnTo>
                    <a:pt x="1111" y="909"/>
                  </a:lnTo>
                  <a:lnTo>
                    <a:pt x="1239" y="807"/>
                  </a:lnTo>
                  <a:lnTo>
                    <a:pt x="1367" y="704"/>
                  </a:lnTo>
                  <a:cubicBezTo>
                    <a:pt x="1408" y="670"/>
                    <a:pt x="1452" y="637"/>
                    <a:pt x="1493" y="601"/>
                  </a:cubicBezTo>
                  <a:lnTo>
                    <a:pt x="994" y="1"/>
                  </a:lnTo>
                  <a:cubicBezTo>
                    <a:pt x="954" y="34"/>
                    <a:pt x="914" y="66"/>
                    <a:pt x="873" y="99"/>
                  </a:cubicBezTo>
                  <a:lnTo>
                    <a:pt x="750" y="198"/>
                  </a:lnTo>
                  <a:lnTo>
                    <a:pt x="629" y="297"/>
                  </a:lnTo>
                  <a:lnTo>
                    <a:pt x="567" y="346"/>
                  </a:lnTo>
                  <a:lnTo>
                    <a:pt x="505" y="394"/>
                  </a:lnTo>
                  <a:cubicBezTo>
                    <a:pt x="337" y="518"/>
                    <a:pt x="171" y="648"/>
                    <a:pt x="1" y="76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" name="Google Shape;913;p17"/>
            <p:cNvSpPr/>
            <p:nvPr/>
          </p:nvSpPr>
          <p:spPr>
            <a:xfrm>
              <a:off x="1932925" y="2041075"/>
              <a:ext cx="37575" cy="33350"/>
            </a:xfrm>
            <a:custGeom>
              <a:avLst/>
              <a:gdLst/>
              <a:ahLst/>
              <a:cxnLst/>
              <a:rect l="l" t="t" r="r" b="b"/>
              <a:pathLst>
                <a:path w="1503" h="1334" extrusionOk="0">
                  <a:moveTo>
                    <a:pt x="1" y="656"/>
                  </a:moveTo>
                  <a:lnTo>
                    <a:pt x="387" y="1334"/>
                  </a:lnTo>
                  <a:cubicBezTo>
                    <a:pt x="575" y="1225"/>
                    <a:pt x="765" y="1118"/>
                    <a:pt x="949" y="1002"/>
                  </a:cubicBezTo>
                  <a:lnTo>
                    <a:pt x="1228" y="832"/>
                  </a:lnTo>
                  <a:lnTo>
                    <a:pt x="1502" y="655"/>
                  </a:lnTo>
                  <a:lnTo>
                    <a:pt x="1075" y="0"/>
                  </a:lnTo>
                  <a:lnTo>
                    <a:pt x="812" y="171"/>
                  </a:lnTo>
                  <a:lnTo>
                    <a:pt x="543" y="334"/>
                  </a:lnTo>
                  <a:cubicBezTo>
                    <a:pt x="365" y="448"/>
                    <a:pt x="183" y="551"/>
                    <a:pt x="1" y="6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" name="Google Shape;914;p17"/>
            <p:cNvSpPr/>
            <p:nvPr/>
          </p:nvSpPr>
          <p:spPr>
            <a:xfrm>
              <a:off x="2121025" y="1825675"/>
              <a:ext cx="29900" cy="36975"/>
            </a:xfrm>
            <a:custGeom>
              <a:avLst/>
              <a:gdLst/>
              <a:ahLst/>
              <a:cxnLst/>
              <a:rect l="l" t="t" r="r" b="b"/>
              <a:pathLst>
                <a:path w="1196" h="1479" extrusionOk="0">
                  <a:moveTo>
                    <a:pt x="1" y="1166"/>
                  </a:moveTo>
                  <a:lnTo>
                    <a:pt x="717" y="1479"/>
                  </a:lnTo>
                  <a:cubicBezTo>
                    <a:pt x="805" y="1278"/>
                    <a:pt x="888" y="1075"/>
                    <a:pt x="969" y="872"/>
                  </a:cubicBezTo>
                  <a:cubicBezTo>
                    <a:pt x="1049" y="668"/>
                    <a:pt x="1125" y="461"/>
                    <a:pt x="1196" y="255"/>
                  </a:cubicBezTo>
                  <a:lnTo>
                    <a:pt x="458" y="0"/>
                  </a:lnTo>
                  <a:cubicBezTo>
                    <a:pt x="390" y="198"/>
                    <a:pt x="317" y="393"/>
                    <a:pt x="242" y="588"/>
                  </a:cubicBezTo>
                  <a:cubicBezTo>
                    <a:pt x="164" y="781"/>
                    <a:pt x="86" y="975"/>
                    <a:pt x="1" y="11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" name="Google Shape;915;p17"/>
            <p:cNvSpPr/>
            <p:nvPr/>
          </p:nvSpPr>
          <p:spPr>
            <a:xfrm>
              <a:off x="2095050" y="1877275"/>
              <a:ext cx="32725" cy="37575"/>
            </a:xfrm>
            <a:custGeom>
              <a:avLst/>
              <a:gdLst/>
              <a:ahLst/>
              <a:cxnLst/>
              <a:rect l="l" t="t" r="r" b="b"/>
              <a:pathLst>
                <a:path w="1309" h="1503" extrusionOk="0">
                  <a:moveTo>
                    <a:pt x="0" y="1093"/>
                  </a:moveTo>
                  <a:lnTo>
                    <a:pt x="667" y="1502"/>
                  </a:lnTo>
                  <a:cubicBezTo>
                    <a:pt x="695" y="1455"/>
                    <a:pt x="724" y="1409"/>
                    <a:pt x="751" y="1362"/>
                  </a:cubicBezTo>
                  <a:lnTo>
                    <a:pt x="836" y="1221"/>
                  </a:lnTo>
                  <a:lnTo>
                    <a:pt x="918" y="1078"/>
                  </a:lnTo>
                  <a:cubicBezTo>
                    <a:pt x="945" y="1032"/>
                    <a:pt x="972" y="984"/>
                    <a:pt x="998" y="936"/>
                  </a:cubicBezTo>
                  <a:cubicBezTo>
                    <a:pt x="1052" y="840"/>
                    <a:pt x="1105" y="744"/>
                    <a:pt x="1156" y="648"/>
                  </a:cubicBezTo>
                  <a:lnTo>
                    <a:pt x="1232" y="504"/>
                  </a:lnTo>
                  <a:lnTo>
                    <a:pt x="1308" y="358"/>
                  </a:lnTo>
                  <a:lnTo>
                    <a:pt x="613" y="1"/>
                  </a:lnTo>
                  <a:lnTo>
                    <a:pt x="542" y="140"/>
                  </a:lnTo>
                  <a:lnTo>
                    <a:pt x="467" y="279"/>
                  </a:lnTo>
                  <a:cubicBezTo>
                    <a:pt x="419" y="371"/>
                    <a:pt x="367" y="462"/>
                    <a:pt x="316" y="554"/>
                  </a:cubicBezTo>
                  <a:cubicBezTo>
                    <a:pt x="292" y="598"/>
                    <a:pt x="264" y="644"/>
                    <a:pt x="238" y="690"/>
                  </a:cubicBezTo>
                  <a:lnTo>
                    <a:pt x="160" y="825"/>
                  </a:lnTo>
                  <a:lnTo>
                    <a:pt x="80" y="959"/>
                  </a:lnTo>
                  <a:cubicBezTo>
                    <a:pt x="55" y="1004"/>
                    <a:pt x="28" y="1049"/>
                    <a:pt x="0" y="10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" name="Google Shape;916;p17"/>
            <p:cNvSpPr/>
            <p:nvPr/>
          </p:nvSpPr>
          <p:spPr>
            <a:xfrm>
              <a:off x="2062600" y="1925225"/>
              <a:ext cx="34950" cy="37400"/>
            </a:xfrm>
            <a:custGeom>
              <a:avLst/>
              <a:gdLst/>
              <a:ahLst/>
              <a:cxnLst/>
              <a:rect l="l" t="t" r="r" b="b"/>
              <a:pathLst>
                <a:path w="1398" h="1496" extrusionOk="0">
                  <a:moveTo>
                    <a:pt x="0" y="1001"/>
                  </a:moveTo>
                  <a:lnTo>
                    <a:pt x="604" y="1496"/>
                  </a:lnTo>
                  <a:cubicBezTo>
                    <a:pt x="882" y="1156"/>
                    <a:pt x="1145" y="808"/>
                    <a:pt x="1397" y="448"/>
                  </a:cubicBezTo>
                  <a:lnTo>
                    <a:pt x="757" y="1"/>
                  </a:lnTo>
                  <a:cubicBezTo>
                    <a:pt x="518" y="344"/>
                    <a:pt x="265" y="678"/>
                    <a:pt x="0" y="100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" name="Google Shape;917;p17"/>
            <p:cNvSpPr/>
            <p:nvPr/>
          </p:nvSpPr>
          <p:spPr>
            <a:xfrm>
              <a:off x="2148850" y="1656725"/>
              <a:ext cx="22825" cy="34100"/>
            </a:xfrm>
            <a:custGeom>
              <a:avLst/>
              <a:gdLst/>
              <a:ahLst/>
              <a:cxnLst/>
              <a:rect l="l" t="t" r="r" b="b"/>
              <a:pathLst>
                <a:path w="913" h="1364" extrusionOk="0">
                  <a:moveTo>
                    <a:pt x="134" y="1364"/>
                  </a:moveTo>
                  <a:lnTo>
                    <a:pt x="913" y="1319"/>
                  </a:lnTo>
                  <a:cubicBezTo>
                    <a:pt x="887" y="877"/>
                    <a:pt x="842" y="438"/>
                    <a:pt x="771" y="1"/>
                  </a:cubicBezTo>
                  <a:lnTo>
                    <a:pt x="1" y="125"/>
                  </a:lnTo>
                  <a:cubicBezTo>
                    <a:pt x="66" y="534"/>
                    <a:pt x="109" y="948"/>
                    <a:pt x="134" y="136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" name="Google Shape;918;p17"/>
            <p:cNvSpPr/>
            <p:nvPr/>
          </p:nvSpPr>
          <p:spPr>
            <a:xfrm>
              <a:off x="2150550" y="1715550"/>
              <a:ext cx="21625" cy="33375"/>
            </a:xfrm>
            <a:custGeom>
              <a:avLst/>
              <a:gdLst/>
              <a:ahLst/>
              <a:cxnLst/>
              <a:rect l="l" t="t" r="r" b="b"/>
              <a:pathLst>
                <a:path w="865" h="1335" extrusionOk="0">
                  <a:moveTo>
                    <a:pt x="0" y="1246"/>
                  </a:moveTo>
                  <a:lnTo>
                    <a:pt x="776" y="1335"/>
                  </a:lnTo>
                  <a:cubicBezTo>
                    <a:pt x="826" y="897"/>
                    <a:pt x="857" y="458"/>
                    <a:pt x="865" y="16"/>
                  </a:cubicBezTo>
                  <a:lnTo>
                    <a:pt x="84" y="1"/>
                  </a:lnTo>
                  <a:cubicBezTo>
                    <a:pt x="76" y="416"/>
                    <a:pt x="46" y="833"/>
                    <a:pt x="0" y="12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" name="Google Shape;919;p17"/>
            <p:cNvSpPr/>
            <p:nvPr/>
          </p:nvSpPr>
          <p:spPr>
            <a:xfrm>
              <a:off x="2139900" y="1771000"/>
              <a:ext cx="26225" cy="35725"/>
            </a:xfrm>
            <a:custGeom>
              <a:avLst/>
              <a:gdLst/>
              <a:ahLst/>
              <a:cxnLst/>
              <a:rect l="l" t="t" r="r" b="b"/>
              <a:pathLst>
                <a:path w="1049" h="1429" extrusionOk="0">
                  <a:moveTo>
                    <a:pt x="0" y="1221"/>
                  </a:moveTo>
                  <a:lnTo>
                    <a:pt x="754" y="1428"/>
                  </a:lnTo>
                  <a:cubicBezTo>
                    <a:pt x="769" y="1375"/>
                    <a:pt x="783" y="1323"/>
                    <a:pt x="797" y="1269"/>
                  </a:cubicBezTo>
                  <a:lnTo>
                    <a:pt x="838" y="1109"/>
                  </a:lnTo>
                  <a:lnTo>
                    <a:pt x="858" y="1029"/>
                  </a:lnTo>
                  <a:lnTo>
                    <a:pt x="878" y="949"/>
                  </a:lnTo>
                  <a:lnTo>
                    <a:pt x="916" y="789"/>
                  </a:lnTo>
                  <a:cubicBezTo>
                    <a:pt x="927" y="736"/>
                    <a:pt x="940" y="683"/>
                    <a:pt x="951" y="627"/>
                  </a:cubicBezTo>
                  <a:cubicBezTo>
                    <a:pt x="963" y="574"/>
                    <a:pt x="974" y="521"/>
                    <a:pt x="984" y="466"/>
                  </a:cubicBezTo>
                  <a:cubicBezTo>
                    <a:pt x="1007" y="358"/>
                    <a:pt x="1029" y="252"/>
                    <a:pt x="1049" y="142"/>
                  </a:cubicBezTo>
                  <a:lnTo>
                    <a:pt x="281" y="1"/>
                  </a:lnTo>
                  <a:cubicBezTo>
                    <a:pt x="263" y="104"/>
                    <a:pt x="242" y="205"/>
                    <a:pt x="221" y="308"/>
                  </a:cubicBezTo>
                  <a:cubicBezTo>
                    <a:pt x="211" y="359"/>
                    <a:pt x="198" y="409"/>
                    <a:pt x="188" y="461"/>
                  </a:cubicBezTo>
                  <a:cubicBezTo>
                    <a:pt x="176" y="512"/>
                    <a:pt x="166" y="563"/>
                    <a:pt x="155" y="614"/>
                  </a:cubicBezTo>
                  <a:lnTo>
                    <a:pt x="118" y="766"/>
                  </a:lnTo>
                  <a:lnTo>
                    <a:pt x="99" y="841"/>
                  </a:lnTo>
                  <a:lnTo>
                    <a:pt x="81" y="917"/>
                  </a:lnTo>
                  <a:lnTo>
                    <a:pt x="41" y="1068"/>
                  </a:lnTo>
                  <a:cubicBezTo>
                    <a:pt x="30" y="1121"/>
                    <a:pt x="15" y="1172"/>
                    <a:pt x="0" y="122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" name="Google Shape;920;p17"/>
            <p:cNvSpPr/>
            <p:nvPr/>
          </p:nvSpPr>
          <p:spPr>
            <a:xfrm>
              <a:off x="2072425" y="1500575"/>
              <a:ext cx="36575" cy="36675"/>
            </a:xfrm>
            <a:custGeom>
              <a:avLst/>
              <a:gdLst/>
              <a:ahLst/>
              <a:cxnLst/>
              <a:rect l="l" t="t" r="r" b="b"/>
              <a:pathLst>
                <a:path w="1463" h="1467" extrusionOk="0">
                  <a:moveTo>
                    <a:pt x="870" y="1467"/>
                  </a:moveTo>
                  <a:lnTo>
                    <a:pt x="1463" y="957"/>
                  </a:lnTo>
                  <a:cubicBezTo>
                    <a:pt x="1169" y="618"/>
                    <a:pt x="852" y="296"/>
                    <a:pt x="512" y="0"/>
                  </a:cubicBezTo>
                  <a:lnTo>
                    <a:pt x="1" y="592"/>
                  </a:lnTo>
                  <a:cubicBezTo>
                    <a:pt x="312" y="859"/>
                    <a:pt x="601" y="1152"/>
                    <a:pt x="870" y="146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" name="Google Shape;921;p17"/>
            <p:cNvSpPr/>
            <p:nvPr/>
          </p:nvSpPr>
          <p:spPr>
            <a:xfrm>
              <a:off x="2109100" y="1545600"/>
              <a:ext cx="33250" cy="37675"/>
            </a:xfrm>
            <a:custGeom>
              <a:avLst/>
              <a:gdLst/>
              <a:ahLst/>
              <a:cxnLst/>
              <a:rect l="l" t="t" r="r" b="b"/>
              <a:pathLst>
                <a:path w="1330" h="1507" extrusionOk="0">
                  <a:moveTo>
                    <a:pt x="633" y="1506"/>
                  </a:moveTo>
                  <a:lnTo>
                    <a:pt x="1329" y="1154"/>
                  </a:lnTo>
                  <a:cubicBezTo>
                    <a:pt x="1127" y="755"/>
                    <a:pt x="898" y="369"/>
                    <a:pt x="644" y="1"/>
                  </a:cubicBezTo>
                  <a:lnTo>
                    <a:pt x="1" y="443"/>
                  </a:lnTo>
                  <a:cubicBezTo>
                    <a:pt x="235" y="783"/>
                    <a:pt x="445" y="1139"/>
                    <a:pt x="633" y="15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" name="Google Shape;922;p17"/>
            <p:cNvSpPr/>
            <p:nvPr/>
          </p:nvSpPr>
          <p:spPr>
            <a:xfrm>
              <a:off x="2134750" y="1598650"/>
              <a:ext cx="28025" cy="36600"/>
            </a:xfrm>
            <a:custGeom>
              <a:avLst/>
              <a:gdLst/>
              <a:ahLst/>
              <a:cxnLst/>
              <a:rect l="l" t="t" r="r" b="b"/>
              <a:pathLst>
                <a:path w="1121" h="1464" extrusionOk="0">
                  <a:moveTo>
                    <a:pt x="363" y="1464"/>
                  </a:moveTo>
                  <a:lnTo>
                    <a:pt x="1121" y="1274"/>
                  </a:lnTo>
                  <a:lnTo>
                    <a:pt x="1080" y="1113"/>
                  </a:lnTo>
                  <a:lnTo>
                    <a:pt x="1036" y="953"/>
                  </a:lnTo>
                  <a:cubicBezTo>
                    <a:pt x="1007" y="846"/>
                    <a:pt x="975" y="740"/>
                    <a:pt x="944" y="634"/>
                  </a:cubicBezTo>
                  <a:cubicBezTo>
                    <a:pt x="928" y="581"/>
                    <a:pt x="909" y="529"/>
                    <a:pt x="894" y="476"/>
                  </a:cubicBezTo>
                  <a:cubicBezTo>
                    <a:pt x="877" y="422"/>
                    <a:pt x="860" y="370"/>
                    <a:pt x="844" y="316"/>
                  </a:cubicBezTo>
                  <a:cubicBezTo>
                    <a:pt x="825" y="263"/>
                    <a:pt x="806" y="210"/>
                    <a:pt x="789" y="158"/>
                  </a:cubicBezTo>
                  <a:cubicBezTo>
                    <a:pt x="769" y="106"/>
                    <a:pt x="751" y="53"/>
                    <a:pt x="730" y="1"/>
                  </a:cubicBezTo>
                  <a:lnTo>
                    <a:pt x="0" y="277"/>
                  </a:lnTo>
                  <a:lnTo>
                    <a:pt x="53" y="420"/>
                  </a:lnTo>
                  <a:cubicBezTo>
                    <a:pt x="70" y="469"/>
                    <a:pt x="87" y="518"/>
                    <a:pt x="104" y="566"/>
                  </a:cubicBezTo>
                  <a:cubicBezTo>
                    <a:pt x="121" y="616"/>
                    <a:pt x="137" y="665"/>
                    <a:pt x="152" y="715"/>
                  </a:cubicBezTo>
                  <a:cubicBezTo>
                    <a:pt x="168" y="764"/>
                    <a:pt x="185" y="814"/>
                    <a:pt x="199" y="863"/>
                  </a:cubicBezTo>
                  <a:cubicBezTo>
                    <a:pt x="229" y="962"/>
                    <a:pt x="259" y="1063"/>
                    <a:pt x="286" y="1163"/>
                  </a:cubicBezTo>
                  <a:lnTo>
                    <a:pt x="327" y="1313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" name="Google Shape;923;p17"/>
            <p:cNvSpPr/>
            <p:nvPr/>
          </p:nvSpPr>
          <p:spPr>
            <a:xfrm>
              <a:off x="1912050" y="1461500"/>
              <a:ext cx="37375" cy="30200"/>
            </a:xfrm>
            <a:custGeom>
              <a:avLst/>
              <a:gdLst/>
              <a:ahLst/>
              <a:cxnLst/>
              <a:rect l="l" t="t" r="r" b="b"/>
              <a:pathLst>
                <a:path w="1495" h="1208" extrusionOk="0">
                  <a:moveTo>
                    <a:pt x="1495" y="757"/>
                  </a:moveTo>
                  <a:lnTo>
                    <a:pt x="1299" y="1"/>
                  </a:lnTo>
                  <a:lnTo>
                    <a:pt x="1214" y="23"/>
                  </a:lnTo>
                  <a:lnTo>
                    <a:pt x="1170" y="34"/>
                  </a:lnTo>
                  <a:cubicBezTo>
                    <a:pt x="1157" y="38"/>
                    <a:pt x="1142" y="43"/>
                    <a:pt x="1128" y="47"/>
                  </a:cubicBezTo>
                  <a:lnTo>
                    <a:pt x="961" y="101"/>
                  </a:lnTo>
                  <a:cubicBezTo>
                    <a:pt x="905" y="117"/>
                    <a:pt x="850" y="140"/>
                    <a:pt x="795" y="159"/>
                  </a:cubicBezTo>
                  <a:lnTo>
                    <a:pt x="714" y="190"/>
                  </a:lnTo>
                  <a:cubicBezTo>
                    <a:pt x="686" y="201"/>
                    <a:pt x="659" y="210"/>
                    <a:pt x="632" y="223"/>
                  </a:cubicBezTo>
                  <a:cubicBezTo>
                    <a:pt x="523" y="270"/>
                    <a:pt x="415" y="313"/>
                    <a:pt x="311" y="366"/>
                  </a:cubicBezTo>
                  <a:lnTo>
                    <a:pt x="232" y="404"/>
                  </a:lnTo>
                  <a:cubicBezTo>
                    <a:pt x="206" y="417"/>
                    <a:pt x="179" y="429"/>
                    <a:pt x="154" y="443"/>
                  </a:cubicBezTo>
                  <a:lnTo>
                    <a:pt x="1" y="526"/>
                  </a:lnTo>
                  <a:lnTo>
                    <a:pt x="383" y="1207"/>
                  </a:lnTo>
                  <a:lnTo>
                    <a:pt x="516" y="1135"/>
                  </a:lnTo>
                  <a:cubicBezTo>
                    <a:pt x="538" y="1121"/>
                    <a:pt x="560" y="1112"/>
                    <a:pt x="583" y="1100"/>
                  </a:cubicBezTo>
                  <a:lnTo>
                    <a:pt x="651" y="1068"/>
                  </a:lnTo>
                  <a:cubicBezTo>
                    <a:pt x="741" y="1022"/>
                    <a:pt x="833" y="985"/>
                    <a:pt x="925" y="945"/>
                  </a:cubicBezTo>
                  <a:cubicBezTo>
                    <a:pt x="949" y="935"/>
                    <a:pt x="972" y="927"/>
                    <a:pt x="996" y="918"/>
                  </a:cubicBezTo>
                  <a:lnTo>
                    <a:pt x="1066" y="892"/>
                  </a:lnTo>
                  <a:cubicBezTo>
                    <a:pt x="1113" y="875"/>
                    <a:pt x="1160" y="855"/>
                    <a:pt x="1208" y="841"/>
                  </a:cubicBezTo>
                  <a:lnTo>
                    <a:pt x="1351" y="796"/>
                  </a:lnTo>
                  <a:cubicBezTo>
                    <a:pt x="1363" y="792"/>
                    <a:pt x="1375" y="788"/>
                    <a:pt x="1388" y="786"/>
                  </a:cubicBezTo>
                  <a:lnTo>
                    <a:pt x="1424" y="776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" name="Google Shape;924;p17"/>
            <p:cNvSpPr/>
            <p:nvPr/>
          </p:nvSpPr>
          <p:spPr>
            <a:xfrm>
              <a:off x="1972000" y="1456825"/>
              <a:ext cx="34875" cy="22450"/>
            </a:xfrm>
            <a:custGeom>
              <a:avLst/>
              <a:gdLst/>
              <a:ahLst/>
              <a:cxnLst/>
              <a:rect l="l" t="t" r="r" b="b"/>
              <a:pathLst>
                <a:path w="1395" h="898" extrusionOk="0">
                  <a:moveTo>
                    <a:pt x="1236" y="898"/>
                  </a:moveTo>
                  <a:lnTo>
                    <a:pt x="1395" y="135"/>
                  </a:lnTo>
                  <a:cubicBezTo>
                    <a:pt x="939" y="39"/>
                    <a:pt x="469" y="0"/>
                    <a:pt x="1" y="21"/>
                  </a:cubicBezTo>
                  <a:lnTo>
                    <a:pt x="37" y="801"/>
                  </a:lnTo>
                  <a:cubicBezTo>
                    <a:pt x="440" y="782"/>
                    <a:pt x="842" y="817"/>
                    <a:pt x="1236" y="89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" name="Google Shape;925;p17"/>
            <p:cNvSpPr/>
            <p:nvPr/>
          </p:nvSpPr>
          <p:spPr>
            <a:xfrm>
              <a:off x="2025700" y="1468150"/>
              <a:ext cx="37675" cy="32300"/>
            </a:xfrm>
            <a:custGeom>
              <a:avLst/>
              <a:gdLst/>
              <a:ahLst/>
              <a:cxnLst/>
              <a:rect l="l" t="t" r="r" b="b"/>
              <a:pathLst>
                <a:path w="1507" h="1292" extrusionOk="0">
                  <a:moveTo>
                    <a:pt x="1079" y="1291"/>
                  </a:moveTo>
                  <a:lnTo>
                    <a:pt x="1506" y="637"/>
                  </a:lnTo>
                  <a:cubicBezTo>
                    <a:pt x="1125" y="390"/>
                    <a:pt x="720" y="173"/>
                    <a:pt x="292" y="0"/>
                  </a:cubicBezTo>
                  <a:lnTo>
                    <a:pt x="1" y="724"/>
                  </a:lnTo>
                  <a:cubicBezTo>
                    <a:pt x="377" y="876"/>
                    <a:pt x="739" y="1067"/>
                    <a:pt x="1079" y="12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" name="Google Shape;926;p17"/>
            <p:cNvSpPr/>
            <p:nvPr/>
          </p:nvSpPr>
          <p:spPr>
            <a:xfrm>
              <a:off x="1829575" y="1596575"/>
              <a:ext cx="20875" cy="34400"/>
            </a:xfrm>
            <a:custGeom>
              <a:avLst/>
              <a:gdLst/>
              <a:ahLst/>
              <a:cxnLst/>
              <a:rect l="l" t="t" r="r" b="b"/>
              <a:pathLst>
                <a:path w="835" h="1376" extrusionOk="0">
                  <a:moveTo>
                    <a:pt x="834" y="106"/>
                  </a:moveTo>
                  <a:lnTo>
                    <a:pt x="60" y="0"/>
                  </a:lnTo>
                  <a:lnTo>
                    <a:pt x="48" y="86"/>
                  </a:lnTo>
                  <a:cubicBezTo>
                    <a:pt x="44" y="115"/>
                    <a:pt x="42" y="143"/>
                    <a:pt x="39" y="172"/>
                  </a:cubicBezTo>
                  <a:lnTo>
                    <a:pt x="22" y="344"/>
                  </a:lnTo>
                  <a:cubicBezTo>
                    <a:pt x="17" y="401"/>
                    <a:pt x="16" y="460"/>
                    <a:pt x="12" y="517"/>
                  </a:cubicBezTo>
                  <a:cubicBezTo>
                    <a:pt x="9" y="574"/>
                    <a:pt x="4" y="632"/>
                    <a:pt x="4" y="690"/>
                  </a:cubicBezTo>
                  <a:lnTo>
                    <a:pt x="1" y="862"/>
                  </a:lnTo>
                  <a:cubicBezTo>
                    <a:pt x="0" y="891"/>
                    <a:pt x="1" y="919"/>
                    <a:pt x="1" y="948"/>
                  </a:cubicBezTo>
                  <a:lnTo>
                    <a:pt x="2" y="1033"/>
                  </a:lnTo>
                  <a:cubicBezTo>
                    <a:pt x="2" y="1148"/>
                    <a:pt x="12" y="1261"/>
                    <a:pt x="18" y="1376"/>
                  </a:cubicBezTo>
                  <a:lnTo>
                    <a:pt x="798" y="1321"/>
                  </a:lnTo>
                  <a:cubicBezTo>
                    <a:pt x="793" y="1220"/>
                    <a:pt x="785" y="1118"/>
                    <a:pt x="785" y="1016"/>
                  </a:cubicBezTo>
                  <a:lnTo>
                    <a:pt x="783" y="939"/>
                  </a:lnTo>
                  <a:cubicBezTo>
                    <a:pt x="783" y="913"/>
                    <a:pt x="782" y="888"/>
                    <a:pt x="783" y="862"/>
                  </a:cubicBezTo>
                  <a:lnTo>
                    <a:pt x="786" y="710"/>
                  </a:lnTo>
                  <a:cubicBezTo>
                    <a:pt x="786" y="659"/>
                    <a:pt x="791" y="607"/>
                    <a:pt x="793" y="558"/>
                  </a:cubicBezTo>
                  <a:cubicBezTo>
                    <a:pt x="796" y="506"/>
                    <a:pt x="798" y="455"/>
                    <a:pt x="802" y="407"/>
                  </a:cubicBezTo>
                  <a:lnTo>
                    <a:pt x="818" y="256"/>
                  </a:lnTo>
                  <a:cubicBezTo>
                    <a:pt x="820" y="231"/>
                    <a:pt x="823" y="205"/>
                    <a:pt x="825" y="18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" name="Google Shape;927;p17"/>
            <p:cNvSpPr/>
            <p:nvPr/>
          </p:nvSpPr>
          <p:spPr>
            <a:xfrm>
              <a:off x="1836975" y="1538275"/>
              <a:ext cx="30575" cy="37400"/>
            </a:xfrm>
            <a:custGeom>
              <a:avLst/>
              <a:gdLst/>
              <a:ahLst/>
              <a:cxnLst/>
              <a:rect l="l" t="t" r="r" b="b"/>
              <a:pathLst>
                <a:path w="1223" h="1496" extrusionOk="0">
                  <a:moveTo>
                    <a:pt x="1222" y="373"/>
                  </a:moveTo>
                  <a:lnTo>
                    <a:pt x="537" y="0"/>
                  </a:lnTo>
                  <a:lnTo>
                    <a:pt x="455" y="151"/>
                  </a:lnTo>
                  <a:lnTo>
                    <a:pt x="380" y="305"/>
                  </a:lnTo>
                  <a:lnTo>
                    <a:pt x="341" y="382"/>
                  </a:lnTo>
                  <a:lnTo>
                    <a:pt x="306" y="460"/>
                  </a:lnTo>
                  <a:lnTo>
                    <a:pt x="236" y="618"/>
                  </a:lnTo>
                  <a:cubicBezTo>
                    <a:pt x="149" y="830"/>
                    <a:pt x="67" y="1043"/>
                    <a:pt x="1" y="1263"/>
                  </a:cubicBezTo>
                  <a:lnTo>
                    <a:pt x="746" y="1495"/>
                  </a:lnTo>
                  <a:cubicBezTo>
                    <a:pt x="805" y="1300"/>
                    <a:pt x="878" y="1110"/>
                    <a:pt x="955" y="923"/>
                  </a:cubicBezTo>
                  <a:lnTo>
                    <a:pt x="1017" y="783"/>
                  </a:lnTo>
                  <a:cubicBezTo>
                    <a:pt x="1028" y="760"/>
                    <a:pt x="1038" y="736"/>
                    <a:pt x="1048" y="714"/>
                  </a:cubicBezTo>
                  <a:lnTo>
                    <a:pt x="1082" y="645"/>
                  </a:lnTo>
                  <a:lnTo>
                    <a:pt x="1149" y="508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" name="Google Shape;928;p17"/>
            <p:cNvSpPr/>
            <p:nvPr/>
          </p:nvSpPr>
          <p:spPr>
            <a:xfrm>
              <a:off x="1865225" y="1490625"/>
              <a:ext cx="36375" cy="36900"/>
            </a:xfrm>
            <a:custGeom>
              <a:avLst/>
              <a:gdLst/>
              <a:ahLst/>
              <a:cxnLst/>
              <a:rect l="l" t="t" r="r" b="b"/>
              <a:pathLst>
                <a:path w="1455" h="1476" extrusionOk="0">
                  <a:moveTo>
                    <a:pt x="1454" y="597"/>
                  </a:moveTo>
                  <a:lnTo>
                    <a:pt x="950" y="1"/>
                  </a:lnTo>
                  <a:lnTo>
                    <a:pt x="820" y="115"/>
                  </a:lnTo>
                  <a:lnTo>
                    <a:pt x="756" y="173"/>
                  </a:lnTo>
                  <a:lnTo>
                    <a:pt x="693" y="232"/>
                  </a:lnTo>
                  <a:lnTo>
                    <a:pt x="568" y="352"/>
                  </a:lnTo>
                  <a:lnTo>
                    <a:pt x="448" y="476"/>
                  </a:lnTo>
                  <a:lnTo>
                    <a:pt x="388" y="538"/>
                  </a:lnTo>
                  <a:cubicBezTo>
                    <a:pt x="369" y="559"/>
                    <a:pt x="351" y="581"/>
                    <a:pt x="331" y="602"/>
                  </a:cubicBezTo>
                  <a:lnTo>
                    <a:pt x="216" y="731"/>
                  </a:lnTo>
                  <a:cubicBezTo>
                    <a:pt x="179" y="774"/>
                    <a:pt x="143" y="819"/>
                    <a:pt x="107" y="863"/>
                  </a:cubicBezTo>
                  <a:lnTo>
                    <a:pt x="53" y="930"/>
                  </a:lnTo>
                  <a:cubicBezTo>
                    <a:pt x="34" y="951"/>
                    <a:pt x="17" y="975"/>
                    <a:pt x="1" y="997"/>
                  </a:cubicBezTo>
                  <a:lnTo>
                    <a:pt x="619" y="1475"/>
                  </a:lnTo>
                  <a:cubicBezTo>
                    <a:pt x="635" y="1455"/>
                    <a:pt x="648" y="1434"/>
                    <a:pt x="666" y="1415"/>
                  </a:cubicBezTo>
                  <a:lnTo>
                    <a:pt x="714" y="1356"/>
                  </a:lnTo>
                  <a:cubicBezTo>
                    <a:pt x="746" y="1318"/>
                    <a:pt x="777" y="1278"/>
                    <a:pt x="810" y="1240"/>
                  </a:cubicBezTo>
                  <a:lnTo>
                    <a:pt x="912" y="1126"/>
                  </a:lnTo>
                  <a:cubicBezTo>
                    <a:pt x="928" y="1107"/>
                    <a:pt x="945" y="1089"/>
                    <a:pt x="963" y="1069"/>
                  </a:cubicBezTo>
                  <a:lnTo>
                    <a:pt x="1016" y="1014"/>
                  </a:lnTo>
                  <a:lnTo>
                    <a:pt x="1121" y="905"/>
                  </a:lnTo>
                  <a:lnTo>
                    <a:pt x="1230" y="799"/>
                  </a:lnTo>
                  <a:lnTo>
                    <a:pt x="1286" y="747"/>
                  </a:lnTo>
                  <a:lnTo>
                    <a:pt x="1343" y="696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" name="Google Shape;929;p17"/>
            <p:cNvSpPr/>
            <p:nvPr/>
          </p:nvSpPr>
          <p:spPr>
            <a:xfrm>
              <a:off x="1891300" y="1749600"/>
              <a:ext cx="36975" cy="36200"/>
            </a:xfrm>
            <a:custGeom>
              <a:avLst/>
              <a:gdLst/>
              <a:ahLst/>
              <a:cxnLst/>
              <a:rect l="l" t="t" r="r" b="b"/>
              <a:pathLst>
                <a:path w="1479" h="1448" extrusionOk="0">
                  <a:moveTo>
                    <a:pt x="567" y="1"/>
                  </a:moveTo>
                  <a:lnTo>
                    <a:pt x="1" y="540"/>
                  </a:lnTo>
                  <a:cubicBezTo>
                    <a:pt x="21" y="561"/>
                    <a:pt x="39" y="581"/>
                    <a:pt x="58" y="601"/>
                  </a:cubicBezTo>
                  <a:lnTo>
                    <a:pt x="118" y="661"/>
                  </a:lnTo>
                  <a:lnTo>
                    <a:pt x="235" y="781"/>
                  </a:lnTo>
                  <a:lnTo>
                    <a:pt x="357" y="896"/>
                  </a:lnTo>
                  <a:lnTo>
                    <a:pt x="417" y="955"/>
                  </a:lnTo>
                  <a:lnTo>
                    <a:pt x="480" y="1011"/>
                  </a:lnTo>
                  <a:lnTo>
                    <a:pt x="605" y="1124"/>
                  </a:lnTo>
                  <a:cubicBezTo>
                    <a:pt x="647" y="1161"/>
                    <a:pt x="690" y="1197"/>
                    <a:pt x="733" y="1234"/>
                  </a:cubicBezTo>
                  <a:cubicBezTo>
                    <a:pt x="817" y="1307"/>
                    <a:pt x="905" y="1377"/>
                    <a:pt x="992" y="1448"/>
                  </a:cubicBezTo>
                  <a:lnTo>
                    <a:pt x="1478" y="838"/>
                  </a:lnTo>
                  <a:cubicBezTo>
                    <a:pt x="1399" y="773"/>
                    <a:pt x="1317" y="709"/>
                    <a:pt x="1240" y="640"/>
                  </a:cubicBezTo>
                  <a:cubicBezTo>
                    <a:pt x="1201" y="607"/>
                    <a:pt x="1162" y="573"/>
                    <a:pt x="1123" y="539"/>
                  </a:cubicBezTo>
                  <a:lnTo>
                    <a:pt x="1009" y="435"/>
                  </a:lnTo>
                  <a:lnTo>
                    <a:pt x="952" y="383"/>
                  </a:lnTo>
                  <a:lnTo>
                    <a:pt x="895" y="329"/>
                  </a:lnTo>
                  <a:lnTo>
                    <a:pt x="784" y="222"/>
                  </a:lnTo>
                  <a:lnTo>
                    <a:pt x="675" y="113"/>
                  </a:lnTo>
                  <a:lnTo>
                    <a:pt x="619" y="58"/>
                  </a:lnTo>
                  <a:cubicBezTo>
                    <a:pt x="603" y="39"/>
                    <a:pt x="585" y="19"/>
                    <a:pt x="5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" name="Google Shape;930;p17"/>
            <p:cNvSpPr/>
            <p:nvPr/>
          </p:nvSpPr>
          <p:spPr>
            <a:xfrm>
              <a:off x="1855600" y="1705150"/>
              <a:ext cx="34000" cy="37650"/>
            </a:xfrm>
            <a:custGeom>
              <a:avLst/>
              <a:gdLst/>
              <a:ahLst/>
              <a:cxnLst/>
              <a:rect l="l" t="t" r="r" b="b"/>
              <a:pathLst>
                <a:path w="1360" h="1506" extrusionOk="0">
                  <a:moveTo>
                    <a:pt x="683" y="0"/>
                  </a:moveTo>
                  <a:lnTo>
                    <a:pt x="0" y="379"/>
                  </a:lnTo>
                  <a:cubicBezTo>
                    <a:pt x="109" y="577"/>
                    <a:pt x="226" y="768"/>
                    <a:pt x="349" y="957"/>
                  </a:cubicBezTo>
                  <a:lnTo>
                    <a:pt x="443" y="1096"/>
                  </a:lnTo>
                  <a:lnTo>
                    <a:pt x="490" y="1166"/>
                  </a:lnTo>
                  <a:lnTo>
                    <a:pt x="539" y="1235"/>
                  </a:lnTo>
                  <a:lnTo>
                    <a:pt x="637" y="1372"/>
                  </a:lnTo>
                  <a:lnTo>
                    <a:pt x="739" y="1506"/>
                  </a:lnTo>
                  <a:lnTo>
                    <a:pt x="1359" y="1032"/>
                  </a:lnTo>
                  <a:lnTo>
                    <a:pt x="1265" y="908"/>
                  </a:lnTo>
                  <a:lnTo>
                    <a:pt x="1176" y="782"/>
                  </a:lnTo>
                  <a:lnTo>
                    <a:pt x="1130" y="720"/>
                  </a:lnTo>
                  <a:lnTo>
                    <a:pt x="1087" y="656"/>
                  </a:lnTo>
                  <a:lnTo>
                    <a:pt x="1001" y="528"/>
                  </a:lnTo>
                  <a:cubicBezTo>
                    <a:pt x="891" y="355"/>
                    <a:pt x="781" y="182"/>
                    <a:pt x="6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" name="Google Shape;931;p17"/>
            <p:cNvSpPr/>
            <p:nvPr/>
          </p:nvSpPr>
          <p:spPr>
            <a:xfrm>
              <a:off x="1834000" y="1654000"/>
              <a:ext cx="28175" cy="36600"/>
            </a:xfrm>
            <a:custGeom>
              <a:avLst/>
              <a:gdLst/>
              <a:ahLst/>
              <a:cxnLst/>
              <a:rect l="l" t="t" r="r" b="b"/>
              <a:pathLst>
                <a:path w="1127" h="1464" extrusionOk="0">
                  <a:moveTo>
                    <a:pt x="762" y="0"/>
                  </a:moveTo>
                  <a:lnTo>
                    <a:pt x="0" y="168"/>
                  </a:lnTo>
                  <a:lnTo>
                    <a:pt x="39" y="334"/>
                  </a:lnTo>
                  <a:cubicBezTo>
                    <a:pt x="46" y="361"/>
                    <a:pt x="52" y="389"/>
                    <a:pt x="59" y="417"/>
                  </a:cubicBezTo>
                  <a:lnTo>
                    <a:pt x="80" y="498"/>
                  </a:lnTo>
                  <a:cubicBezTo>
                    <a:pt x="95" y="553"/>
                    <a:pt x="110" y="607"/>
                    <a:pt x="125" y="663"/>
                  </a:cubicBezTo>
                  <a:lnTo>
                    <a:pt x="174" y="825"/>
                  </a:lnTo>
                  <a:cubicBezTo>
                    <a:pt x="182" y="853"/>
                    <a:pt x="190" y="880"/>
                    <a:pt x="199" y="906"/>
                  </a:cubicBezTo>
                  <a:lnTo>
                    <a:pt x="226" y="986"/>
                  </a:lnTo>
                  <a:lnTo>
                    <a:pt x="281" y="1147"/>
                  </a:lnTo>
                  <a:lnTo>
                    <a:pt x="341" y="1305"/>
                  </a:lnTo>
                  <a:lnTo>
                    <a:pt x="371" y="1385"/>
                  </a:lnTo>
                  <a:lnTo>
                    <a:pt x="403" y="1463"/>
                  </a:lnTo>
                  <a:lnTo>
                    <a:pt x="1127" y="1170"/>
                  </a:lnTo>
                  <a:lnTo>
                    <a:pt x="1099" y="1099"/>
                  </a:lnTo>
                  <a:lnTo>
                    <a:pt x="1072" y="1027"/>
                  </a:lnTo>
                  <a:lnTo>
                    <a:pt x="1016" y="882"/>
                  </a:lnTo>
                  <a:lnTo>
                    <a:pt x="968" y="736"/>
                  </a:lnTo>
                  <a:lnTo>
                    <a:pt x="943" y="664"/>
                  </a:lnTo>
                  <a:cubicBezTo>
                    <a:pt x="934" y="639"/>
                    <a:pt x="927" y="615"/>
                    <a:pt x="921" y="591"/>
                  </a:cubicBezTo>
                  <a:lnTo>
                    <a:pt x="876" y="444"/>
                  </a:lnTo>
                  <a:cubicBezTo>
                    <a:pt x="861" y="394"/>
                    <a:pt x="849" y="345"/>
                    <a:pt x="835" y="295"/>
                  </a:cubicBezTo>
                  <a:lnTo>
                    <a:pt x="817" y="221"/>
                  </a:lnTo>
                  <a:cubicBezTo>
                    <a:pt x="809" y="196"/>
                    <a:pt x="804" y="172"/>
                    <a:pt x="798" y="14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" name="Google Shape;932;p17"/>
            <p:cNvSpPr/>
            <p:nvPr/>
          </p:nvSpPr>
          <p:spPr>
            <a:xfrm>
              <a:off x="2047550" y="1826325"/>
              <a:ext cx="35025" cy="24900"/>
            </a:xfrm>
            <a:custGeom>
              <a:avLst/>
              <a:gdLst/>
              <a:ahLst/>
              <a:cxnLst/>
              <a:rect l="l" t="t" r="r" b="b"/>
              <a:pathLst>
                <a:path w="1401" h="996" extrusionOk="0">
                  <a:moveTo>
                    <a:pt x="168" y="0"/>
                  </a:moveTo>
                  <a:lnTo>
                    <a:pt x="0" y="762"/>
                  </a:lnTo>
                  <a:cubicBezTo>
                    <a:pt x="53" y="775"/>
                    <a:pt x="106" y="786"/>
                    <a:pt x="160" y="797"/>
                  </a:cubicBezTo>
                  <a:lnTo>
                    <a:pt x="321" y="830"/>
                  </a:lnTo>
                  <a:lnTo>
                    <a:pt x="482" y="861"/>
                  </a:lnTo>
                  <a:lnTo>
                    <a:pt x="564" y="877"/>
                  </a:lnTo>
                  <a:lnTo>
                    <a:pt x="644" y="891"/>
                  </a:lnTo>
                  <a:lnTo>
                    <a:pt x="805" y="921"/>
                  </a:lnTo>
                  <a:lnTo>
                    <a:pt x="967" y="947"/>
                  </a:lnTo>
                  <a:cubicBezTo>
                    <a:pt x="1075" y="964"/>
                    <a:pt x="1183" y="979"/>
                    <a:pt x="1291" y="996"/>
                  </a:cubicBezTo>
                  <a:lnTo>
                    <a:pt x="1401" y="223"/>
                  </a:lnTo>
                  <a:cubicBezTo>
                    <a:pt x="1298" y="207"/>
                    <a:pt x="1194" y="193"/>
                    <a:pt x="1090" y="176"/>
                  </a:cubicBezTo>
                  <a:lnTo>
                    <a:pt x="935" y="151"/>
                  </a:lnTo>
                  <a:lnTo>
                    <a:pt x="781" y="124"/>
                  </a:lnTo>
                  <a:lnTo>
                    <a:pt x="704" y="109"/>
                  </a:lnTo>
                  <a:lnTo>
                    <a:pt x="627" y="95"/>
                  </a:lnTo>
                  <a:lnTo>
                    <a:pt x="474" y="65"/>
                  </a:lnTo>
                  <a:lnTo>
                    <a:pt x="320" y="33"/>
                  </a:lnTo>
                  <a:cubicBezTo>
                    <a:pt x="271" y="22"/>
                    <a:pt x="219" y="12"/>
                    <a:pt x="1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" name="Google Shape;933;p17"/>
            <p:cNvSpPr/>
            <p:nvPr/>
          </p:nvSpPr>
          <p:spPr>
            <a:xfrm>
              <a:off x="1990950" y="1810125"/>
              <a:ext cx="36725" cy="28875"/>
            </a:xfrm>
            <a:custGeom>
              <a:avLst/>
              <a:gdLst/>
              <a:ahLst/>
              <a:cxnLst/>
              <a:rect l="l" t="t" r="r" b="b"/>
              <a:pathLst>
                <a:path w="1469" h="1155" extrusionOk="0">
                  <a:moveTo>
                    <a:pt x="287" y="1"/>
                  </a:moveTo>
                  <a:lnTo>
                    <a:pt x="1" y="727"/>
                  </a:lnTo>
                  <a:cubicBezTo>
                    <a:pt x="206" y="810"/>
                    <a:pt x="413" y="883"/>
                    <a:pt x="621" y="955"/>
                  </a:cubicBezTo>
                  <a:lnTo>
                    <a:pt x="777" y="1007"/>
                  </a:lnTo>
                  <a:lnTo>
                    <a:pt x="856" y="1033"/>
                  </a:lnTo>
                  <a:lnTo>
                    <a:pt x="935" y="1057"/>
                  </a:lnTo>
                  <a:lnTo>
                    <a:pt x="1092" y="1107"/>
                  </a:lnTo>
                  <a:lnTo>
                    <a:pt x="1251" y="1154"/>
                  </a:lnTo>
                  <a:lnTo>
                    <a:pt x="1469" y="405"/>
                  </a:lnTo>
                  <a:lnTo>
                    <a:pt x="1319" y="361"/>
                  </a:lnTo>
                  <a:lnTo>
                    <a:pt x="1169" y="313"/>
                  </a:lnTo>
                  <a:lnTo>
                    <a:pt x="1095" y="290"/>
                  </a:lnTo>
                  <a:lnTo>
                    <a:pt x="1021" y="265"/>
                  </a:lnTo>
                  <a:lnTo>
                    <a:pt x="872" y="216"/>
                  </a:lnTo>
                  <a:cubicBezTo>
                    <a:pt x="676" y="148"/>
                    <a:pt x="481" y="78"/>
                    <a:pt x="2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934;p17"/>
            <p:cNvSpPr/>
            <p:nvPr/>
          </p:nvSpPr>
          <p:spPr>
            <a:xfrm>
              <a:off x="1938025" y="1785025"/>
              <a:ext cx="37700" cy="32750"/>
            </a:xfrm>
            <a:custGeom>
              <a:avLst/>
              <a:gdLst/>
              <a:ahLst/>
              <a:cxnLst/>
              <a:rect l="l" t="t" r="r" b="b"/>
              <a:pathLst>
                <a:path w="1508" h="1310" extrusionOk="0">
                  <a:moveTo>
                    <a:pt x="423" y="1"/>
                  </a:moveTo>
                  <a:lnTo>
                    <a:pt x="1" y="658"/>
                  </a:lnTo>
                  <a:cubicBezTo>
                    <a:pt x="95" y="716"/>
                    <a:pt x="188" y="778"/>
                    <a:pt x="285" y="834"/>
                  </a:cubicBezTo>
                  <a:cubicBezTo>
                    <a:pt x="333" y="862"/>
                    <a:pt x="380" y="890"/>
                    <a:pt x="428" y="919"/>
                  </a:cubicBezTo>
                  <a:lnTo>
                    <a:pt x="573" y="1001"/>
                  </a:lnTo>
                  <a:cubicBezTo>
                    <a:pt x="598" y="1014"/>
                    <a:pt x="620" y="1028"/>
                    <a:pt x="645" y="1042"/>
                  </a:cubicBezTo>
                  <a:lnTo>
                    <a:pt x="718" y="1081"/>
                  </a:lnTo>
                  <a:lnTo>
                    <a:pt x="865" y="1160"/>
                  </a:lnTo>
                  <a:lnTo>
                    <a:pt x="1014" y="1236"/>
                  </a:lnTo>
                  <a:lnTo>
                    <a:pt x="1088" y="1273"/>
                  </a:lnTo>
                  <a:lnTo>
                    <a:pt x="1162" y="1310"/>
                  </a:lnTo>
                  <a:lnTo>
                    <a:pt x="1508" y="610"/>
                  </a:lnTo>
                  <a:lnTo>
                    <a:pt x="1437" y="576"/>
                  </a:lnTo>
                  <a:lnTo>
                    <a:pt x="1368" y="540"/>
                  </a:lnTo>
                  <a:lnTo>
                    <a:pt x="1230" y="469"/>
                  </a:lnTo>
                  <a:lnTo>
                    <a:pt x="1093" y="394"/>
                  </a:lnTo>
                  <a:lnTo>
                    <a:pt x="1024" y="358"/>
                  </a:lnTo>
                  <a:cubicBezTo>
                    <a:pt x="1002" y="345"/>
                    <a:pt x="979" y="332"/>
                    <a:pt x="957" y="320"/>
                  </a:cubicBezTo>
                  <a:lnTo>
                    <a:pt x="821" y="243"/>
                  </a:lnTo>
                  <a:cubicBezTo>
                    <a:pt x="777" y="217"/>
                    <a:pt x="733" y="190"/>
                    <a:pt x="687" y="164"/>
                  </a:cubicBezTo>
                  <a:cubicBezTo>
                    <a:pt x="598" y="111"/>
                    <a:pt x="511" y="55"/>
                    <a:pt x="4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" name="Google Shape;935;p17"/>
            <p:cNvSpPr/>
            <p:nvPr/>
          </p:nvSpPr>
          <p:spPr>
            <a:xfrm>
              <a:off x="2220125" y="1826950"/>
              <a:ext cx="34800" cy="24400"/>
            </a:xfrm>
            <a:custGeom>
              <a:avLst/>
              <a:gdLst/>
              <a:ahLst/>
              <a:cxnLst/>
              <a:rect l="l" t="t" r="r" b="b"/>
              <a:pathLst>
                <a:path w="1392" h="976" extrusionOk="0">
                  <a:moveTo>
                    <a:pt x="0" y="201"/>
                  </a:moveTo>
                  <a:lnTo>
                    <a:pt x="105" y="976"/>
                  </a:lnTo>
                  <a:cubicBezTo>
                    <a:pt x="320" y="950"/>
                    <a:pt x="535" y="913"/>
                    <a:pt x="750" y="881"/>
                  </a:cubicBezTo>
                  <a:lnTo>
                    <a:pt x="830" y="867"/>
                  </a:lnTo>
                  <a:lnTo>
                    <a:pt x="912" y="853"/>
                  </a:lnTo>
                  <a:lnTo>
                    <a:pt x="1071" y="825"/>
                  </a:lnTo>
                  <a:lnTo>
                    <a:pt x="1231" y="797"/>
                  </a:lnTo>
                  <a:cubicBezTo>
                    <a:pt x="1284" y="785"/>
                    <a:pt x="1338" y="778"/>
                    <a:pt x="1392" y="766"/>
                  </a:cubicBezTo>
                  <a:lnTo>
                    <a:pt x="1242" y="0"/>
                  </a:lnTo>
                  <a:cubicBezTo>
                    <a:pt x="1191" y="12"/>
                    <a:pt x="1139" y="19"/>
                    <a:pt x="1086" y="28"/>
                  </a:cubicBezTo>
                  <a:lnTo>
                    <a:pt x="932" y="55"/>
                  </a:lnTo>
                  <a:lnTo>
                    <a:pt x="777" y="83"/>
                  </a:lnTo>
                  <a:lnTo>
                    <a:pt x="700" y="97"/>
                  </a:lnTo>
                  <a:lnTo>
                    <a:pt x="622" y="109"/>
                  </a:lnTo>
                  <a:cubicBezTo>
                    <a:pt x="415" y="141"/>
                    <a:pt x="209" y="175"/>
                    <a:pt x="0" y="20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" name="Google Shape;936;p17"/>
            <p:cNvSpPr/>
            <p:nvPr/>
          </p:nvSpPr>
          <p:spPr>
            <a:xfrm>
              <a:off x="2163925" y="1834675"/>
              <a:ext cx="33075" cy="21325"/>
            </a:xfrm>
            <a:custGeom>
              <a:avLst/>
              <a:gdLst/>
              <a:ahLst/>
              <a:cxnLst/>
              <a:rect l="l" t="t" r="r" b="b"/>
              <a:pathLst>
                <a:path w="1323" h="853" extrusionOk="0">
                  <a:moveTo>
                    <a:pt x="1" y="71"/>
                  </a:moveTo>
                  <a:lnTo>
                    <a:pt x="20" y="852"/>
                  </a:lnTo>
                  <a:lnTo>
                    <a:pt x="346" y="840"/>
                  </a:lnTo>
                  <a:lnTo>
                    <a:pt x="510" y="833"/>
                  </a:lnTo>
                  <a:lnTo>
                    <a:pt x="672" y="824"/>
                  </a:lnTo>
                  <a:lnTo>
                    <a:pt x="997" y="805"/>
                  </a:lnTo>
                  <a:cubicBezTo>
                    <a:pt x="1105" y="797"/>
                    <a:pt x="1215" y="786"/>
                    <a:pt x="1323" y="779"/>
                  </a:cubicBezTo>
                  <a:lnTo>
                    <a:pt x="1256" y="0"/>
                  </a:lnTo>
                  <a:cubicBezTo>
                    <a:pt x="1152" y="10"/>
                    <a:pt x="1047" y="19"/>
                    <a:pt x="943" y="26"/>
                  </a:cubicBezTo>
                  <a:lnTo>
                    <a:pt x="629" y="45"/>
                  </a:lnTo>
                  <a:lnTo>
                    <a:pt x="471" y="53"/>
                  </a:lnTo>
                  <a:lnTo>
                    <a:pt x="314" y="59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17"/>
            <p:cNvSpPr/>
            <p:nvPr/>
          </p:nvSpPr>
          <p:spPr>
            <a:xfrm>
              <a:off x="2106050" y="1834750"/>
              <a:ext cx="33100" cy="21300"/>
            </a:xfrm>
            <a:custGeom>
              <a:avLst/>
              <a:gdLst/>
              <a:ahLst/>
              <a:cxnLst/>
              <a:rect l="l" t="t" r="r" b="b"/>
              <a:pathLst>
                <a:path w="1324" h="852" extrusionOk="0">
                  <a:moveTo>
                    <a:pt x="69" y="0"/>
                  </a:moveTo>
                  <a:lnTo>
                    <a:pt x="1" y="778"/>
                  </a:lnTo>
                  <a:cubicBezTo>
                    <a:pt x="219" y="798"/>
                    <a:pt x="436" y="810"/>
                    <a:pt x="654" y="824"/>
                  </a:cubicBezTo>
                  <a:lnTo>
                    <a:pt x="735" y="829"/>
                  </a:lnTo>
                  <a:lnTo>
                    <a:pt x="817" y="833"/>
                  </a:lnTo>
                  <a:lnTo>
                    <a:pt x="980" y="840"/>
                  </a:lnTo>
                  <a:lnTo>
                    <a:pt x="1143" y="846"/>
                  </a:lnTo>
                  <a:cubicBezTo>
                    <a:pt x="1197" y="847"/>
                    <a:pt x="1252" y="851"/>
                    <a:pt x="1306" y="851"/>
                  </a:cubicBezTo>
                  <a:lnTo>
                    <a:pt x="1323" y="70"/>
                  </a:lnTo>
                  <a:cubicBezTo>
                    <a:pt x="1271" y="70"/>
                    <a:pt x="1219" y="68"/>
                    <a:pt x="1166" y="65"/>
                  </a:cubicBezTo>
                  <a:lnTo>
                    <a:pt x="1009" y="59"/>
                  </a:lnTo>
                  <a:lnTo>
                    <a:pt x="852" y="53"/>
                  </a:lnTo>
                  <a:lnTo>
                    <a:pt x="773" y="49"/>
                  </a:lnTo>
                  <a:lnTo>
                    <a:pt x="695" y="44"/>
                  </a:lnTo>
                  <a:cubicBezTo>
                    <a:pt x="487" y="30"/>
                    <a:pt x="277" y="18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938;p17"/>
            <p:cNvSpPr/>
            <p:nvPr/>
          </p:nvSpPr>
          <p:spPr>
            <a:xfrm>
              <a:off x="2381800" y="1768800"/>
              <a:ext cx="37425" cy="32150"/>
            </a:xfrm>
            <a:custGeom>
              <a:avLst/>
              <a:gdLst/>
              <a:ahLst/>
              <a:cxnLst/>
              <a:rect l="l" t="t" r="r" b="b"/>
              <a:pathLst>
                <a:path w="1497" h="1286" extrusionOk="0">
                  <a:moveTo>
                    <a:pt x="0" y="583"/>
                  </a:moveTo>
                  <a:lnTo>
                    <a:pt x="340" y="1286"/>
                  </a:lnTo>
                  <a:cubicBezTo>
                    <a:pt x="536" y="1188"/>
                    <a:pt x="730" y="1095"/>
                    <a:pt x="923" y="991"/>
                  </a:cubicBezTo>
                  <a:cubicBezTo>
                    <a:pt x="1020" y="941"/>
                    <a:pt x="1116" y="891"/>
                    <a:pt x="1212" y="839"/>
                  </a:cubicBezTo>
                  <a:lnTo>
                    <a:pt x="1497" y="681"/>
                  </a:lnTo>
                  <a:lnTo>
                    <a:pt x="1116" y="0"/>
                  </a:lnTo>
                  <a:lnTo>
                    <a:pt x="841" y="152"/>
                  </a:lnTo>
                  <a:cubicBezTo>
                    <a:pt x="749" y="202"/>
                    <a:pt x="654" y="250"/>
                    <a:pt x="563" y="299"/>
                  </a:cubicBezTo>
                  <a:cubicBezTo>
                    <a:pt x="377" y="400"/>
                    <a:pt x="188" y="489"/>
                    <a:pt x="0" y="58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" name="Google Shape;939;p17"/>
            <p:cNvSpPr/>
            <p:nvPr/>
          </p:nvSpPr>
          <p:spPr>
            <a:xfrm>
              <a:off x="2329775" y="1793700"/>
              <a:ext cx="36950" cy="29925"/>
            </a:xfrm>
            <a:custGeom>
              <a:avLst/>
              <a:gdLst/>
              <a:ahLst/>
              <a:cxnLst/>
              <a:rect l="l" t="t" r="r" b="b"/>
              <a:pathLst>
                <a:path w="1478" h="1197" extrusionOk="0">
                  <a:moveTo>
                    <a:pt x="0" y="462"/>
                  </a:moveTo>
                  <a:lnTo>
                    <a:pt x="264" y="1197"/>
                  </a:lnTo>
                  <a:lnTo>
                    <a:pt x="418" y="1143"/>
                  </a:lnTo>
                  <a:cubicBezTo>
                    <a:pt x="469" y="1124"/>
                    <a:pt x="520" y="1103"/>
                    <a:pt x="571" y="1085"/>
                  </a:cubicBezTo>
                  <a:lnTo>
                    <a:pt x="875" y="968"/>
                  </a:lnTo>
                  <a:cubicBezTo>
                    <a:pt x="926" y="948"/>
                    <a:pt x="977" y="927"/>
                    <a:pt x="1026" y="906"/>
                  </a:cubicBezTo>
                  <a:lnTo>
                    <a:pt x="1177" y="846"/>
                  </a:lnTo>
                  <a:lnTo>
                    <a:pt x="1328" y="784"/>
                  </a:lnTo>
                  <a:lnTo>
                    <a:pt x="1404" y="752"/>
                  </a:lnTo>
                  <a:lnTo>
                    <a:pt x="1478" y="719"/>
                  </a:lnTo>
                  <a:lnTo>
                    <a:pt x="1170" y="1"/>
                  </a:lnTo>
                  <a:lnTo>
                    <a:pt x="1099" y="32"/>
                  </a:lnTo>
                  <a:lnTo>
                    <a:pt x="1026" y="62"/>
                  </a:lnTo>
                  <a:lnTo>
                    <a:pt x="880" y="122"/>
                  </a:lnTo>
                  <a:lnTo>
                    <a:pt x="734" y="182"/>
                  </a:lnTo>
                  <a:cubicBezTo>
                    <a:pt x="686" y="201"/>
                    <a:pt x="638" y="222"/>
                    <a:pt x="588" y="240"/>
                  </a:cubicBezTo>
                  <a:lnTo>
                    <a:pt x="295" y="352"/>
                  </a:lnTo>
                  <a:cubicBezTo>
                    <a:pt x="245" y="370"/>
                    <a:pt x="197" y="390"/>
                    <a:pt x="147" y="40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940;p17"/>
            <p:cNvSpPr/>
            <p:nvPr/>
          </p:nvSpPr>
          <p:spPr>
            <a:xfrm>
              <a:off x="2275950" y="1813075"/>
              <a:ext cx="36075" cy="27350"/>
            </a:xfrm>
            <a:custGeom>
              <a:avLst/>
              <a:gdLst/>
              <a:ahLst/>
              <a:cxnLst/>
              <a:rect l="l" t="t" r="r" b="b"/>
              <a:pathLst>
                <a:path w="1443" h="1094" extrusionOk="0">
                  <a:moveTo>
                    <a:pt x="1" y="334"/>
                  </a:moveTo>
                  <a:lnTo>
                    <a:pt x="186" y="1093"/>
                  </a:lnTo>
                  <a:lnTo>
                    <a:pt x="502" y="1014"/>
                  </a:lnTo>
                  <a:lnTo>
                    <a:pt x="581" y="993"/>
                  </a:lnTo>
                  <a:lnTo>
                    <a:pt x="621" y="983"/>
                  </a:lnTo>
                  <a:lnTo>
                    <a:pt x="660" y="973"/>
                  </a:lnTo>
                  <a:lnTo>
                    <a:pt x="816" y="928"/>
                  </a:lnTo>
                  <a:lnTo>
                    <a:pt x="1132" y="841"/>
                  </a:lnTo>
                  <a:lnTo>
                    <a:pt x="1443" y="746"/>
                  </a:lnTo>
                  <a:lnTo>
                    <a:pt x="1214" y="0"/>
                  </a:lnTo>
                  <a:lnTo>
                    <a:pt x="913" y="91"/>
                  </a:lnTo>
                  <a:lnTo>
                    <a:pt x="610" y="176"/>
                  </a:lnTo>
                  <a:lnTo>
                    <a:pt x="457" y="219"/>
                  </a:lnTo>
                  <a:lnTo>
                    <a:pt x="419" y="229"/>
                  </a:lnTo>
                  <a:lnTo>
                    <a:pt x="382" y="239"/>
                  </a:lnTo>
                  <a:lnTo>
                    <a:pt x="305" y="258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" name="Google Shape;941;p17"/>
            <p:cNvSpPr/>
            <p:nvPr/>
          </p:nvSpPr>
          <p:spPr>
            <a:xfrm>
              <a:off x="2519750" y="1663575"/>
              <a:ext cx="36375" cy="36650"/>
            </a:xfrm>
            <a:custGeom>
              <a:avLst/>
              <a:gdLst/>
              <a:ahLst/>
              <a:cxnLst/>
              <a:rect l="l" t="t" r="r" b="b"/>
              <a:pathLst>
                <a:path w="1455" h="1466" extrusionOk="0">
                  <a:moveTo>
                    <a:pt x="1" y="905"/>
                  </a:moveTo>
                  <a:lnTo>
                    <a:pt x="545" y="1466"/>
                  </a:lnTo>
                  <a:lnTo>
                    <a:pt x="778" y="1236"/>
                  </a:lnTo>
                  <a:cubicBezTo>
                    <a:pt x="816" y="1199"/>
                    <a:pt x="856" y="1160"/>
                    <a:pt x="893" y="1122"/>
                  </a:cubicBezTo>
                  <a:lnTo>
                    <a:pt x="1007" y="1004"/>
                  </a:lnTo>
                  <a:lnTo>
                    <a:pt x="1233" y="770"/>
                  </a:lnTo>
                  <a:lnTo>
                    <a:pt x="1289" y="712"/>
                  </a:lnTo>
                  <a:lnTo>
                    <a:pt x="1344" y="651"/>
                  </a:lnTo>
                  <a:lnTo>
                    <a:pt x="1454" y="532"/>
                  </a:lnTo>
                  <a:lnTo>
                    <a:pt x="882" y="1"/>
                  </a:lnTo>
                  <a:lnTo>
                    <a:pt x="774" y="117"/>
                  </a:lnTo>
                  <a:lnTo>
                    <a:pt x="721" y="174"/>
                  </a:lnTo>
                  <a:lnTo>
                    <a:pt x="667" y="232"/>
                  </a:lnTo>
                  <a:lnTo>
                    <a:pt x="449" y="458"/>
                  </a:lnTo>
                  <a:lnTo>
                    <a:pt x="339" y="571"/>
                  </a:lnTo>
                  <a:cubicBezTo>
                    <a:pt x="303" y="609"/>
                    <a:pt x="264" y="645"/>
                    <a:pt x="227" y="68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" name="Google Shape;942;p17"/>
            <p:cNvSpPr/>
            <p:nvPr/>
          </p:nvSpPr>
          <p:spPr>
            <a:xfrm>
              <a:off x="2477425" y="1703300"/>
              <a:ext cx="37075" cy="35575"/>
            </a:xfrm>
            <a:custGeom>
              <a:avLst/>
              <a:gdLst/>
              <a:ahLst/>
              <a:cxnLst/>
              <a:rect l="l" t="t" r="r" b="b"/>
              <a:pathLst>
                <a:path w="1483" h="1423" extrusionOk="0">
                  <a:moveTo>
                    <a:pt x="1" y="809"/>
                  </a:moveTo>
                  <a:lnTo>
                    <a:pt x="485" y="1423"/>
                  </a:lnTo>
                  <a:lnTo>
                    <a:pt x="739" y="1219"/>
                  </a:lnTo>
                  <a:lnTo>
                    <a:pt x="804" y="1168"/>
                  </a:lnTo>
                  <a:cubicBezTo>
                    <a:pt x="824" y="1151"/>
                    <a:pt x="845" y="1132"/>
                    <a:pt x="866" y="1116"/>
                  </a:cubicBezTo>
                  <a:lnTo>
                    <a:pt x="991" y="1010"/>
                  </a:lnTo>
                  <a:lnTo>
                    <a:pt x="1240" y="799"/>
                  </a:lnTo>
                  <a:lnTo>
                    <a:pt x="1271" y="773"/>
                  </a:lnTo>
                  <a:lnTo>
                    <a:pt x="1300" y="746"/>
                  </a:lnTo>
                  <a:lnTo>
                    <a:pt x="1362" y="691"/>
                  </a:lnTo>
                  <a:lnTo>
                    <a:pt x="1482" y="583"/>
                  </a:lnTo>
                  <a:lnTo>
                    <a:pt x="962" y="0"/>
                  </a:lnTo>
                  <a:lnTo>
                    <a:pt x="845" y="106"/>
                  </a:lnTo>
                  <a:lnTo>
                    <a:pt x="787" y="158"/>
                  </a:lnTo>
                  <a:lnTo>
                    <a:pt x="757" y="184"/>
                  </a:lnTo>
                  <a:lnTo>
                    <a:pt x="727" y="210"/>
                  </a:lnTo>
                  <a:lnTo>
                    <a:pt x="487" y="413"/>
                  </a:lnTo>
                  <a:lnTo>
                    <a:pt x="367" y="514"/>
                  </a:lnTo>
                  <a:cubicBezTo>
                    <a:pt x="348" y="531"/>
                    <a:pt x="327" y="548"/>
                    <a:pt x="308" y="565"/>
                  </a:cubicBezTo>
                  <a:lnTo>
                    <a:pt x="247" y="61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" name="Google Shape;943;p17"/>
            <p:cNvSpPr/>
            <p:nvPr/>
          </p:nvSpPr>
          <p:spPr>
            <a:xfrm>
              <a:off x="2431500" y="1738450"/>
              <a:ext cx="37500" cy="34025"/>
            </a:xfrm>
            <a:custGeom>
              <a:avLst/>
              <a:gdLst/>
              <a:ahLst/>
              <a:cxnLst/>
              <a:rect l="l" t="t" r="r" b="b"/>
              <a:pathLst>
                <a:path w="1500" h="1361" extrusionOk="0">
                  <a:moveTo>
                    <a:pt x="0" y="699"/>
                  </a:moveTo>
                  <a:lnTo>
                    <a:pt x="413" y="1361"/>
                  </a:lnTo>
                  <a:lnTo>
                    <a:pt x="553" y="1274"/>
                  </a:lnTo>
                  <a:lnTo>
                    <a:pt x="689" y="1185"/>
                  </a:lnTo>
                  <a:lnTo>
                    <a:pt x="963" y="1007"/>
                  </a:lnTo>
                  <a:cubicBezTo>
                    <a:pt x="1053" y="945"/>
                    <a:pt x="1142" y="883"/>
                    <a:pt x="1232" y="823"/>
                  </a:cubicBezTo>
                  <a:cubicBezTo>
                    <a:pt x="1322" y="759"/>
                    <a:pt x="1412" y="700"/>
                    <a:pt x="1499" y="635"/>
                  </a:cubicBezTo>
                  <a:lnTo>
                    <a:pt x="1044" y="0"/>
                  </a:lnTo>
                  <a:cubicBezTo>
                    <a:pt x="960" y="63"/>
                    <a:pt x="873" y="121"/>
                    <a:pt x="787" y="180"/>
                  </a:cubicBezTo>
                  <a:cubicBezTo>
                    <a:pt x="701" y="241"/>
                    <a:pt x="615" y="300"/>
                    <a:pt x="528" y="358"/>
                  </a:cubicBezTo>
                  <a:lnTo>
                    <a:pt x="266" y="530"/>
                  </a:lnTo>
                  <a:lnTo>
                    <a:pt x="133" y="616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" name="Google Shape;944;p17"/>
            <p:cNvSpPr/>
            <p:nvPr/>
          </p:nvSpPr>
          <p:spPr>
            <a:xfrm>
              <a:off x="2626775" y="1527600"/>
              <a:ext cx="33825" cy="37425"/>
            </a:xfrm>
            <a:custGeom>
              <a:avLst/>
              <a:gdLst/>
              <a:ahLst/>
              <a:cxnLst/>
              <a:rect l="l" t="t" r="r" b="b"/>
              <a:pathLst>
                <a:path w="1353" h="1497" extrusionOk="0">
                  <a:moveTo>
                    <a:pt x="0" y="1062"/>
                  </a:moveTo>
                  <a:lnTo>
                    <a:pt x="650" y="1496"/>
                  </a:lnTo>
                  <a:lnTo>
                    <a:pt x="1004" y="960"/>
                  </a:lnTo>
                  <a:lnTo>
                    <a:pt x="1178" y="691"/>
                  </a:lnTo>
                  <a:cubicBezTo>
                    <a:pt x="1236" y="601"/>
                    <a:pt x="1295" y="511"/>
                    <a:pt x="1353" y="420"/>
                  </a:cubicBezTo>
                  <a:lnTo>
                    <a:pt x="694" y="0"/>
                  </a:lnTo>
                  <a:cubicBezTo>
                    <a:pt x="637" y="90"/>
                    <a:pt x="579" y="178"/>
                    <a:pt x="522" y="267"/>
                  </a:cubicBezTo>
                  <a:lnTo>
                    <a:pt x="349" y="533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" name="Google Shape;945;p17"/>
            <p:cNvSpPr/>
            <p:nvPr/>
          </p:nvSpPr>
          <p:spPr>
            <a:xfrm>
              <a:off x="2594000" y="1574875"/>
              <a:ext cx="34550" cy="37400"/>
            </a:xfrm>
            <a:custGeom>
              <a:avLst/>
              <a:gdLst/>
              <a:ahLst/>
              <a:cxnLst/>
              <a:rect l="l" t="t" r="r" b="b"/>
              <a:pathLst>
                <a:path w="1382" h="1496" extrusionOk="0">
                  <a:moveTo>
                    <a:pt x="0" y="1028"/>
                  </a:moveTo>
                  <a:lnTo>
                    <a:pt x="627" y="1495"/>
                  </a:lnTo>
                  <a:lnTo>
                    <a:pt x="818" y="1235"/>
                  </a:lnTo>
                  <a:cubicBezTo>
                    <a:pt x="881" y="1148"/>
                    <a:pt x="947" y="1062"/>
                    <a:pt x="1008" y="975"/>
                  </a:cubicBezTo>
                  <a:lnTo>
                    <a:pt x="1196" y="712"/>
                  </a:lnTo>
                  <a:lnTo>
                    <a:pt x="1289" y="580"/>
                  </a:lnTo>
                  <a:lnTo>
                    <a:pt x="1382" y="448"/>
                  </a:lnTo>
                  <a:lnTo>
                    <a:pt x="742" y="0"/>
                  </a:lnTo>
                  <a:lnTo>
                    <a:pt x="650" y="130"/>
                  </a:lnTo>
                  <a:lnTo>
                    <a:pt x="557" y="259"/>
                  </a:lnTo>
                  <a:lnTo>
                    <a:pt x="373" y="517"/>
                  </a:lnTo>
                  <a:cubicBezTo>
                    <a:pt x="312" y="603"/>
                    <a:pt x="249" y="687"/>
                    <a:pt x="187" y="77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" name="Google Shape;946;p17"/>
            <p:cNvSpPr/>
            <p:nvPr/>
          </p:nvSpPr>
          <p:spPr>
            <a:xfrm>
              <a:off x="2558700" y="1620300"/>
              <a:ext cx="35425" cy="37125"/>
            </a:xfrm>
            <a:custGeom>
              <a:avLst/>
              <a:gdLst/>
              <a:ahLst/>
              <a:cxnLst/>
              <a:rect l="l" t="t" r="r" b="b"/>
              <a:pathLst>
                <a:path w="1417" h="1485" extrusionOk="0">
                  <a:moveTo>
                    <a:pt x="0" y="975"/>
                  </a:moveTo>
                  <a:lnTo>
                    <a:pt x="593" y="1485"/>
                  </a:lnTo>
                  <a:cubicBezTo>
                    <a:pt x="874" y="1157"/>
                    <a:pt x="1150" y="824"/>
                    <a:pt x="1416" y="485"/>
                  </a:cubicBezTo>
                  <a:lnTo>
                    <a:pt x="805" y="0"/>
                  </a:lnTo>
                  <a:cubicBezTo>
                    <a:pt x="543" y="330"/>
                    <a:pt x="275" y="655"/>
                    <a:pt x="0" y="97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" name="Google Shape;947;p17"/>
            <p:cNvSpPr/>
            <p:nvPr/>
          </p:nvSpPr>
          <p:spPr>
            <a:xfrm>
              <a:off x="2716300" y="1380675"/>
              <a:ext cx="33100" cy="37400"/>
            </a:xfrm>
            <a:custGeom>
              <a:avLst/>
              <a:gdLst/>
              <a:ahLst/>
              <a:cxnLst/>
              <a:rect l="l" t="t" r="r" b="b"/>
              <a:pathLst>
                <a:path w="1324" h="1496" extrusionOk="0">
                  <a:moveTo>
                    <a:pt x="1" y="1098"/>
                  </a:moveTo>
                  <a:lnTo>
                    <a:pt x="673" y="1496"/>
                  </a:lnTo>
                  <a:cubicBezTo>
                    <a:pt x="889" y="1130"/>
                    <a:pt x="1106" y="766"/>
                    <a:pt x="1323" y="403"/>
                  </a:cubicBezTo>
                  <a:lnTo>
                    <a:pt x="653" y="1"/>
                  </a:lnTo>
                  <a:cubicBezTo>
                    <a:pt x="436" y="365"/>
                    <a:pt x="216" y="731"/>
                    <a:pt x="1" y="109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" name="Google Shape;948;p17"/>
            <p:cNvSpPr/>
            <p:nvPr/>
          </p:nvSpPr>
          <p:spPr>
            <a:xfrm>
              <a:off x="2687175" y="1429875"/>
              <a:ext cx="33100" cy="37400"/>
            </a:xfrm>
            <a:custGeom>
              <a:avLst/>
              <a:gdLst/>
              <a:ahLst/>
              <a:cxnLst/>
              <a:rect l="l" t="t" r="r" b="b"/>
              <a:pathLst>
                <a:path w="1324" h="1496" extrusionOk="0">
                  <a:moveTo>
                    <a:pt x="1" y="1096"/>
                  </a:moveTo>
                  <a:lnTo>
                    <a:pt x="672" y="1496"/>
                  </a:lnTo>
                  <a:lnTo>
                    <a:pt x="1323" y="397"/>
                  </a:lnTo>
                  <a:lnTo>
                    <a:pt x="65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" name="Google Shape;949;p17"/>
            <p:cNvSpPr/>
            <p:nvPr/>
          </p:nvSpPr>
          <p:spPr>
            <a:xfrm>
              <a:off x="2657750" y="1478800"/>
              <a:ext cx="33300" cy="37425"/>
            </a:xfrm>
            <a:custGeom>
              <a:avLst/>
              <a:gdLst/>
              <a:ahLst/>
              <a:cxnLst/>
              <a:rect l="l" t="t" r="r" b="b"/>
              <a:pathLst>
                <a:path w="1332" h="1497" extrusionOk="0">
                  <a:moveTo>
                    <a:pt x="0" y="1085"/>
                  </a:moveTo>
                  <a:lnTo>
                    <a:pt x="665" y="1496"/>
                  </a:lnTo>
                  <a:lnTo>
                    <a:pt x="1000" y="951"/>
                  </a:lnTo>
                  <a:lnTo>
                    <a:pt x="1332" y="403"/>
                  </a:lnTo>
                  <a:lnTo>
                    <a:pt x="662" y="0"/>
                  </a:lnTo>
                  <a:lnTo>
                    <a:pt x="333" y="544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" name="Google Shape;950;p17"/>
            <p:cNvSpPr/>
            <p:nvPr/>
          </p:nvSpPr>
          <p:spPr>
            <a:xfrm>
              <a:off x="2809400" y="1237575"/>
              <a:ext cx="34775" cy="37100"/>
            </a:xfrm>
            <a:custGeom>
              <a:avLst/>
              <a:gdLst/>
              <a:ahLst/>
              <a:cxnLst/>
              <a:rect l="l" t="t" r="r" b="b"/>
              <a:pathLst>
                <a:path w="1391" h="1484" extrusionOk="0">
                  <a:moveTo>
                    <a:pt x="0" y="1021"/>
                  </a:moveTo>
                  <a:lnTo>
                    <a:pt x="629" y="1484"/>
                  </a:lnTo>
                  <a:cubicBezTo>
                    <a:pt x="878" y="1145"/>
                    <a:pt x="1132" y="812"/>
                    <a:pt x="1390" y="483"/>
                  </a:cubicBezTo>
                  <a:lnTo>
                    <a:pt x="777" y="0"/>
                  </a:lnTo>
                  <a:cubicBezTo>
                    <a:pt x="514" y="335"/>
                    <a:pt x="254" y="676"/>
                    <a:pt x="0" y="102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" name="Google Shape;951;p17"/>
            <p:cNvSpPr/>
            <p:nvPr/>
          </p:nvSpPr>
          <p:spPr>
            <a:xfrm>
              <a:off x="2776550" y="1283750"/>
              <a:ext cx="34050" cy="37325"/>
            </a:xfrm>
            <a:custGeom>
              <a:avLst/>
              <a:gdLst/>
              <a:ahLst/>
              <a:cxnLst/>
              <a:rect l="l" t="t" r="r" b="b"/>
              <a:pathLst>
                <a:path w="1362" h="1493" extrusionOk="0">
                  <a:moveTo>
                    <a:pt x="0" y="1061"/>
                  </a:moveTo>
                  <a:lnTo>
                    <a:pt x="652" y="1492"/>
                  </a:lnTo>
                  <a:cubicBezTo>
                    <a:pt x="884" y="1140"/>
                    <a:pt x="1121" y="793"/>
                    <a:pt x="1361" y="448"/>
                  </a:cubicBezTo>
                  <a:lnTo>
                    <a:pt x="721" y="0"/>
                  </a:lnTo>
                  <a:cubicBezTo>
                    <a:pt x="476" y="350"/>
                    <a:pt x="236" y="704"/>
                    <a:pt x="0" y="10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" name="Google Shape;952;p17"/>
            <p:cNvSpPr/>
            <p:nvPr/>
          </p:nvSpPr>
          <p:spPr>
            <a:xfrm>
              <a:off x="2745975" y="1331475"/>
              <a:ext cx="33375" cy="37375"/>
            </a:xfrm>
            <a:custGeom>
              <a:avLst/>
              <a:gdLst/>
              <a:ahLst/>
              <a:cxnLst/>
              <a:rect l="l" t="t" r="r" b="b"/>
              <a:pathLst>
                <a:path w="1335" h="1495" extrusionOk="0">
                  <a:moveTo>
                    <a:pt x="1" y="1088"/>
                  </a:moveTo>
                  <a:lnTo>
                    <a:pt x="667" y="1495"/>
                  </a:lnTo>
                  <a:lnTo>
                    <a:pt x="833" y="1224"/>
                  </a:lnTo>
                  <a:lnTo>
                    <a:pt x="999" y="955"/>
                  </a:lnTo>
                  <a:cubicBezTo>
                    <a:pt x="1110" y="775"/>
                    <a:pt x="1222" y="596"/>
                    <a:pt x="1335" y="418"/>
                  </a:cubicBezTo>
                  <a:lnTo>
                    <a:pt x="676" y="1"/>
                  </a:lnTo>
                  <a:cubicBezTo>
                    <a:pt x="561" y="180"/>
                    <a:pt x="448" y="362"/>
                    <a:pt x="335" y="543"/>
                  </a:cubicBezTo>
                  <a:lnTo>
                    <a:pt x="168" y="81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" name="Google Shape;953;p17"/>
            <p:cNvSpPr/>
            <p:nvPr/>
          </p:nvSpPr>
          <p:spPr>
            <a:xfrm>
              <a:off x="2925825" y="1115000"/>
              <a:ext cx="36975" cy="35100"/>
            </a:xfrm>
            <a:custGeom>
              <a:avLst/>
              <a:gdLst/>
              <a:ahLst/>
              <a:cxnLst/>
              <a:rect l="l" t="t" r="r" b="b"/>
              <a:pathLst>
                <a:path w="1479" h="1404" extrusionOk="0">
                  <a:moveTo>
                    <a:pt x="1" y="809"/>
                  </a:moveTo>
                  <a:lnTo>
                    <a:pt x="507" y="1404"/>
                  </a:lnTo>
                  <a:cubicBezTo>
                    <a:pt x="823" y="1134"/>
                    <a:pt x="1147" y="876"/>
                    <a:pt x="1478" y="625"/>
                  </a:cubicBezTo>
                  <a:lnTo>
                    <a:pt x="1010" y="0"/>
                  </a:lnTo>
                  <a:cubicBezTo>
                    <a:pt x="664" y="259"/>
                    <a:pt x="329" y="529"/>
                    <a:pt x="1" y="80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" name="Google Shape;954;p17"/>
            <p:cNvSpPr/>
            <p:nvPr/>
          </p:nvSpPr>
          <p:spPr>
            <a:xfrm>
              <a:off x="2883650" y="1152175"/>
              <a:ext cx="36375" cy="36200"/>
            </a:xfrm>
            <a:custGeom>
              <a:avLst/>
              <a:gdLst/>
              <a:ahLst/>
              <a:cxnLst/>
              <a:rect l="l" t="t" r="r" b="b"/>
              <a:pathLst>
                <a:path w="1455" h="1448" extrusionOk="0">
                  <a:moveTo>
                    <a:pt x="1" y="902"/>
                  </a:moveTo>
                  <a:lnTo>
                    <a:pt x="560" y="1447"/>
                  </a:lnTo>
                  <a:cubicBezTo>
                    <a:pt x="852" y="1148"/>
                    <a:pt x="1150" y="858"/>
                    <a:pt x="1454" y="574"/>
                  </a:cubicBezTo>
                  <a:lnTo>
                    <a:pt x="923" y="1"/>
                  </a:lnTo>
                  <a:cubicBezTo>
                    <a:pt x="607" y="295"/>
                    <a:pt x="300" y="594"/>
                    <a:pt x="1" y="90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" name="Google Shape;955;p17"/>
            <p:cNvSpPr/>
            <p:nvPr/>
          </p:nvSpPr>
          <p:spPr>
            <a:xfrm>
              <a:off x="2845150" y="1193150"/>
              <a:ext cx="35600" cy="36825"/>
            </a:xfrm>
            <a:custGeom>
              <a:avLst/>
              <a:gdLst/>
              <a:ahLst/>
              <a:cxnLst/>
              <a:rect l="l" t="t" r="r" b="b"/>
              <a:pathLst>
                <a:path w="1424" h="1473" extrusionOk="0">
                  <a:moveTo>
                    <a:pt x="1" y="970"/>
                  </a:moveTo>
                  <a:lnTo>
                    <a:pt x="600" y="1472"/>
                  </a:lnTo>
                  <a:cubicBezTo>
                    <a:pt x="868" y="1150"/>
                    <a:pt x="1142" y="835"/>
                    <a:pt x="1423" y="526"/>
                  </a:cubicBezTo>
                  <a:lnTo>
                    <a:pt x="845" y="1"/>
                  </a:lnTo>
                  <a:cubicBezTo>
                    <a:pt x="558" y="318"/>
                    <a:pt x="277" y="642"/>
                    <a:pt x="1" y="9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6" name="Google Shape;956;p17"/>
            <p:cNvSpPr/>
            <p:nvPr/>
          </p:nvSpPr>
          <p:spPr>
            <a:xfrm>
              <a:off x="3076300" y="1040875"/>
              <a:ext cx="35600" cy="27000"/>
            </a:xfrm>
            <a:custGeom>
              <a:avLst/>
              <a:gdLst/>
              <a:ahLst/>
              <a:cxnLst/>
              <a:rect l="l" t="t" r="r" b="b"/>
              <a:pathLst>
                <a:path w="1424" h="1080" extrusionOk="0">
                  <a:moveTo>
                    <a:pt x="1" y="335"/>
                  </a:moveTo>
                  <a:lnTo>
                    <a:pt x="235" y="1079"/>
                  </a:lnTo>
                  <a:cubicBezTo>
                    <a:pt x="627" y="958"/>
                    <a:pt x="1022" y="850"/>
                    <a:pt x="1423" y="763"/>
                  </a:cubicBezTo>
                  <a:lnTo>
                    <a:pt x="1256" y="1"/>
                  </a:lnTo>
                  <a:cubicBezTo>
                    <a:pt x="834" y="93"/>
                    <a:pt x="415" y="205"/>
                    <a:pt x="1" y="3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" name="Google Shape;957;p17"/>
            <p:cNvSpPr/>
            <p:nvPr/>
          </p:nvSpPr>
          <p:spPr>
            <a:xfrm>
              <a:off x="3022375" y="1057775"/>
              <a:ext cx="36800" cy="30675"/>
            </a:xfrm>
            <a:custGeom>
              <a:avLst/>
              <a:gdLst/>
              <a:ahLst/>
              <a:cxnLst/>
              <a:rect l="l" t="t" r="r" b="b"/>
              <a:pathLst>
                <a:path w="1472" h="1227" extrusionOk="0">
                  <a:moveTo>
                    <a:pt x="0" y="526"/>
                  </a:moveTo>
                  <a:lnTo>
                    <a:pt x="345" y="1226"/>
                  </a:lnTo>
                  <a:cubicBezTo>
                    <a:pt x="715" y="1046"/>
                    <a:pt x="1091" y="879"/>
                    <a:pt x="1472" y="728"/>
                  </a:cubicBezTo>
                  <a:lnTo>
                    <a:pt x="1187" y="1"/>
                  </a:lnTo>
                  <a:cubicBezTo>
                    <a:pt x="783" y="159"/>
                    <a:pt x="388" y="335"/>
                    <a:pt x="0" y="52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" name="Google Shape;958;p17"/>
            <p:cNvSpPr/>
            <p:nvPr/>
          </p:nvSpPr>
          <p:spPr>
            <a:xfrm>
              <a:off x="2972300" y="1082875"/>
              <a:ext cx="37150" cy="33275"/>
            </a:xfrm>
            <a:custGeom>
              <a:avLst/>
              <a:gdLst/>
              <a:ahLst/>
              <a:cxnLst/>
              <a:rect l="l" t="t" r="r" b="b"/>
              <a:pathLst>
                <a:path w="1486" h="1331" extrusionOk="0">
                  <a:moveTo>
                    <a:pt x="0" y="683"/>
                  </a:moveTo>
                  <a:lnTo>
                    <a:pt x="434" y="1331"/>
                  </a:lnTo>
                  <a:cubicBezTo>
                    <a:pt x="778" y="1101"/>
                    <a:pt x="1129" y="882"/>
                    <a:pt x="1486" y="678"/>
                  </a:cubicBezTo>
                  <a:lnTo>
                    <a:pt x="1100" y="0"/>
                  </a:lnTo>
                  <a:cubicBezTo>
                    <a:pt x="725" y="215"/>
                    <a:pt x="358" y="443"/>
                    <a:pt x="0" y="68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" name="Google Shape;959;p17"/>
            <p:cNvSpPr/>
            <p:nvPr/>
          </p:nvSpPr>
          <p:spPr>
            <a:xfrm>
              <a:off x="3247150" y="1034900"/>
              <a:ext cx="33800" cy="23150"/>
            </a:xfrm>
            <a:custGeom>
              <a:avLst/>
              <a:gdLst/>
              <a:ahLst/>
              <a:cxnLst/>
              <a:rect l="l" t="t" r="r" b="b"/>
              <a:pathLst>
                <a:path w="1352" h="926" extrusionOk="0">
                  <a:moveTo>
                    <a:pt x="75" y="0"/>
                  </a:moveTo>
                  <a:lnTo>
                    <a:pt x="0" y="777"/>
                  </a:lnTo>
                  <a:cubicBezTo>
                    <a:pt x="104" y="787"/>
                    <a:pt x="206" y="797"/>
                    <a:pt x="311" y="808"/>
                  </a:cubicBezTo>
                  <a:lnTo>
                    <a:pt x="622" y="845"/>
                  </a:lnTo>
                  <a:lnTo>
                    <a:pt x="777" y="863"/>
                  </a:lnTo>
                  <a:cubicBezTo>
                    <a:pt x="829" y="870"/>
                    <a:pt x="881" y="878"/>
                    <a:pt x="931" y="884"/>
                  </a:cubicBezTo>
                  <a:lnTo>
                    <a:pt x="1242" y="926"/>
                  </a:lnTo>
                  <a:lnTo>
                    <a:pt x="1352" y="152"/>
                  </a:lnTo>
                  <a:lnTo>
                    <a:pt x="1033" y="110"/>
                  </a:lnTo>
                  <a:cubicBezTo>
                    <a:pt x="980" y="103"/>
                    <a:pt x="926" y="95"/>
                    <a:pt x="874" y="89"/>
                  </a:cubicBezTo>
                  <a:lnTo>
                    <a:pt x="715" y="70"/>
                  </a:lnTo>
                  <a:lnTo>
                    <a:pt x="394" y="33"/>
                  </a:lnTo>
                  <a:cubicBezTo>
                    <a:pt x="289" y="21"/>
                    <a:pt x="182" y="11"/>
                    <a:pt x="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" name="Google Shape;960;p17"/>
            <p:cNvSpPr/>
            <p:nvPr/>
          </p:nvSpPr>
          <p:spPr>
            <a:xfrm>
              <a:off x="3191225" y="1032075"/>
              <a:ext cx="32325" cy="20425"/>
            </a:xfrm>
            <a:custGeom>
              <a:avLst/>
              <a:gdLst/>
              <a:ahLst/>
              <a:cxnLst/>
              <a:rect l="l" t="t" r="r" b="b"/>
              <a:pathLst>
                <a:path w="1293" h="817" extrusionOk="0">
                  <a:moveTo>
                    <a:pt x="1" y="1"/>
                  </a:moveTo>
                  <a:lnTo>
                    <a:pt x="6" y="782"/>
                  </a:lnTo>
                  <a:lnTo>
                    <a:pt x="317" y="784"/>
                  </a:lnTo>
                  <a:lnTo>
                    <a:pt x="395" y="784"/>
                  </a:lnTo>
                  <a:cubicBezTo>
                    <a:pt x="421" y="784"/>
                    <a:pt x="447" y="784"/>
                    <a:pt x="473" y="785"/>
                  </a:cubicBezTo>
                  <a:lnTo>
                    <a:pt x="628" y="790"/>
                  </a:lnTo>
                  <a:lnTo>
                    <a:pt x="939" y="799"/>
                  </a:lnTo>
                  <a:cubicBezTo>
                    <a:pt x="1043" y="805"/>
                    <a:pt x="1146" y="810"/>
                    <a:pt x="1250" y="816"/>
                  </a:cubicBezTo>
                  <a:lnTo>
                    <a:pt x="1293" y="36"/>
                  </a:lnTo>
                  <a:cubicBezTo>
                    <a:pt x="1185" y="31"/>
                    <a:pt x="1078" y="25"/>
                    <a:pt x="970" y="20"/>
                  </a:cubicBezTo>
                  <a:lnTo>
                    <a:pt x="647" y="10"/>
                  </a:lnTo>
                  <a:lnTo>
                    <a:pt x="486" y="5"/>
                  </a:lnTo>
                  <a:cubicBezTo>
                    <a:pt x="459" y="4"/>
                    <a:pt x="433" y="4"/>
                    <a:pt x="406" y="4"/>
                  </a:cubicBezTo>
                  <a:lnTo>
                    <a:pt x="325" y="4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" name="Google Shape;961;p17"/>
            <p:cNvSpPr/>
            <p:nvPr/>
          </p:nvSpPr>
          <p:spPr>
            <a:xfrm>
              <a:off x="3133475" y="1033025"/>
              <a:ext cx="33500" cy="22600"/>
            </a:xfrm>
            <a:custGeom>
              <a:avLst/>
              <a:gdLst/>
              <a:ahLst/>
              <a:cxnLst/>
              <a:rect l="l" t="t" r="r" b="b"/>
              <a:pathLst>
                <a:path w="1340" h="904" extrusionOk="0">
                  <a:moveTo>
                    <a:pt x="0" y="131"/>
                  </a:moveTo>
                  <a:lnTo>
                    <a:pt x="112" y="903"/>
                  </a:lnTo>
                  <a:lnTo>
                    <a:pt x="187" y="892"/>
                  </a:lnTo>
                  <a:lnTo>
                    <a:pt x="264" y="882"/>
                  </a:lnTo>
                  <a:lnTo>
                    <a:pt x="417" y="865"/>
                  </a:lnTo>
                  <a:lnTo>
                    <a:pt x="571" y="846"/>
                  </a:lnTo>
                  <a:lnTo>
                    <a:pt x="648" y="836"/>
                  </a:lnTo>
                  <a:cubicBezTo>
                    <a:pt x="674" y="834"/>
                    <a:pt x="698" y="830"/>
                    <a:pt x="724" y="829"/>
                  </a:cubicBezTo>
                  <a:lnTo>
                    <a:pt x="1031" y="802"/>
                  </a:lnTo>
                  <a:lnTo>
                    <a:pt x="1185" y="789"/>
                  </a:lnTo>
                  <a:cubicBezTo>
                    <a:pt x="1235" y="784"/>
                    <a:pt x="1287" y="782"/>
                    <a:pt x="1339" y="779"/>
                  </a:cubicBezTo>
                  <a:lnTo>
                    <a:pt x="1291" y="0"/>
                  </a:lnTo>
                  <a:cubicBezTo>
                    <a:pt x="1238" y="2"/>
                    <a:pt x="1183" y="6"/>
                    <a:pt x="1130" y="9"/>
                  </a:cubicBezTo>
                  <a:lnTo>
                    <a:pt x="969" y="23"/>
                  </a:lnTo>
                  <a:lnTo>
                    <a:pt x="646" y="52"/>
                  </a:lnTo>
                  <a:cubicBezTo>
                    <a:pt x="619" y="54"/>
                    <a:pt x="593" y="58"/>
                    <a:pt x="566" y="61"/>
                  </a:cubicBezTo>
                  <a:lnTo>
                    <a:pt x="484" y="70"/>
                  </a:lnTo>
                  <a:lnTo>
                    <a:pt x="323" y="90"/>
                  </a:lnTo>
                  <a:lnTo>
                    <a:pt x="162" y="109"/>
                  </a:lnTo>
                  <a:lnTo>
                    <a:pt x="82" y="118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" name="Google Shape;962;p17"/>
            <p:cNvSpPr/>
            <p:nvPr/>
          </p:nvSpPr>
          <p:spPr>
            <a:xfrm>
              <a:off x="3410100" y="1073000"/>
              <a:ext cx="36925" cy="32025"/>
            </a:xfrm>
            <a:custGeom>
              <a:avLst/>
              <a:gdLst/>
              <a:ahLst/>
              <a:cxnLst/>
              <a:rect l="l" t="t" r="r" b="b"/>
              <a:pathLst>
                <a:path w="1477" h="1281" extrusionOk="0">
                  <a:moveTo>
                    <a:pt x="320" y="1"/>
                  </a:moveTo>
                  <a:lnTo>
                    <a:pt x="0" y="713"/>
                  </a:lnTo>
                  <a:cubicBezTo>
                    <a:pt x="367" y="877"/>
                    <a:pt x="722" y="1067"/>
                    <a:pt x="1057" y="1280"/>
                  </a:cubicBezTo>
                  <a:lnTo>
                    <a:pt x="1477" y="622"/>
                  </a:lnTo>
                  <a:cubicBezTo>
                    <a:pt x="1107" y="386"/>
                    <a:pt x="719" y="180"/>
                    <a:pt x="3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" name="Google Shape;963;p17"/>
            <p:cNvSpPr/>
            <p:nvPr/>
          </p:nvSpPr>
          <p:spPr>
            <a:xfrm>
              <a:off x="3358075" y="1054325"/>
              <a:ext cx="35925" cy="27675"/>
            </a:xfrm>
            <a:custGeom>
              <a:avLst/>
              <a:gdLst/>
              <a:ahLst/>
              <a:cxnLst/>
              <a:rect l="l" t="t" r="r" b="b"/>
              <a:pathLst>
                <a:path w="1437" h="1107" extrusionOk="0">
                  <a:moveTo>
                    <a:pt x="192" y="0"/>
                  </a:moveTo>
                  <a:lnTo>
                    <a:pt x="1" y="758"/>
                  </a:lnTo>
                  <a:cubicBezTo>
                    <a:pt x="402" y="859"/>
                    <a:pt x="797" y="974"/>
                    <a:pt x="1183" y="1107"/>
                  </a:cubicBezTo>
                  <a:lnTo>
                    <a:pt x="1437" y="369"/>
                  </a:lnTo>
                  <a:cubicBezTo>
                    <a:pt x="1026" y="227"/>
                    <a:pt x="610" y="106"/>
                    <a:pt x="1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" name="Google Shape;964;p17"/>
            <p:cNvSpPr/>
            <p:nvPr/>
          </p:nvSpPr>
          <p:spPr>
            <a:xfrm>
              <a:off x="3303275" y="1042775"/>
              <a:ext cx="34875" cy="25050"/>
            </a:xfrm>
            <a:custGeom>
              <a:avLst/>
              <a:gdLst/>
              <a:ahLst/>
              <a:cxnLst/>
              <a:rect l="l" t="t" r="r" b="b"/>
              <a:pathLst>
                <a:path w="1395" h="1002" extrusionOk="0">
                  <a:moveTo>
                    <a:pt x="131" y="1"/>
                  </a:moveTo>
                  <a:lnTo>
                    <a:pt x="0" y="769"/>
                  </a:lnTo>
                  <a:cubicBezTo>
                    <a:pt x="103" y="787"/>
                    <a:pt x="207" y="806"/>
                    <a:pt x="309" y="824"/>
                  </a:cubicBezTo>
                  <a:lnTo>
                    <a:pt x="620" y="881"/>
                  </a:lnTo>
                  <a:cubicBezTo>
                    <a:pt x="827" y="919"/>
                    <a:pt x="1031" y="960"/>
                    <a:pt x="1236" y="1001"/>
                  </a:cubicBezTo>
                  <a:lnTo>
                    <a:pt x="1394" y="236"/>
                  </a:lnTo>
                  <a:cubicBezTo>
                    <a:pt x="1184" y="192"/>
                    <a:pt x="974" y="152"/>
                    <a:pt x="764" y="112"/>
                  </a:cubicBezTo>
                  <a:lnTo>
                    <a:pt x="448" y="55"/>
                  </a:lnTo>
                  <a:cubicBezTo>
                    <a:pt x="343" y="37"/>
                    <a:pt x="236" y="17"/>
                    <a:pt x="1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65" name="Google Shape;965;p17"/>
          <p:cNvGrpSpPr/>
          <p:nvPr/>
        </p:nvGrpSpPr>
        <p:grpSpPr>
          <a:xfrm>
            <a:off x="385750" y="206447"/>
            <a:ext cx="8336049" cy="4757278"/>
            <a:chOff x="385750" y="206447"/>
            <a:chExt cx="8336049" cy="4757278"/>
          </a:xfrm>
        </p:grpSpPr>
        <p:sp>
          <p:nvSpPr>
            <p:cNvPr id="966" name="Google Shape;966;p17"/>
            <p:cNvSpPr/>
            <p:nvPr/>
          </p:nvSpPr>
          <p:spPr>
            <a:xfrm rot="-5400000">
              <a:off x="2208886" y="-1549189"/>
              <a:ext cx="4730603" cy="8295224"/>
            </a:xfrm>
            <a:custGeom>
              <a:avLst/>
              <a:gdLst/>
              <a:ahLst/>
              <a:cxnLst/>
              <a:rect l="l" t="t" r="r" b="b"/>
              <a:pathLst>
                <a:path w="57473" h="77086" extrusionOk="0">
                  <a:moveTo>
                    <a:pt x="0" y="0"/>
                  </a:moveTo>
                  <a:lnTo>
                    <a:pt x="0" y="73905"/>
                  </a:lnTo>
                  <a:cubicBezTo>
                    <a:pt x="0" y="75663"/>
                    <a:pt x="1423" y="77085"/>
                    <a:pt x="3181" y="77085"/>
                  </a:cubicBezTo>
                  <a:lnTo>
                    <a:pt x="54376" y="77085"/>
                  </a:lnTo>
                  <a:cubicBezTo>
                    <a:pt x="56105" y="77085"/>
                    <a:pt x="57472" y="75691"/>
                    <a:pt x="57472" y="73989"/>
                  </a:cubicBezTo>
                  <a:lnTo>
                    <a:pt x="57472" y="0"/>
                  </a:lnTo>
                  <a:lnTo>
                    <a:pt x="54850" y="0"/>
                  </a:lnTo>
                  <a:lnTo>
                    <a:pt x="54683" y="279"/>
                  </a:lnTo>
                  <a:lnTo>
                    <a:pt x="54487" y="1284"/>
                  </a:lnTo>
                  <a:cubicBezTo>
                    <a:pt x="54571" y="1339"/>
                    <a:pt x="54738" y="1702"/>
                    <a:pt x="54738" y="1953"/>
                  </a:cubicBezTo>
                  <a:cubicBezTo>
                    <a:pt x="54738" y="2428"/>
                    <a:pt x="54336" y="2835"/>
                    <a:pt x="53851" y="2835"/>
                  </a:cubicBezTo>
                  <a:cubicBezTo>
                    <a:pt x="53794" y="2835"/>
                    <a:pt x="53737" y="2830"/>
                    <a:pt x="53678" y="2818"/>
                  </a:cubicBezTo>
                  <a:cubicBezTo>
                    <a:pt x="53343" y="2734"/>
                    <a:pt x="53064" y="2455"/>
                    <a:pt x="53009" y="2121"/>
                  </a:cubicBezTo>
                  <a:cubicBezTo>
                    <a:pt x="52897" y="1563"/>
                    <a:pt x="53315" y="1088"/>
                    <a:pt x="53846" y="1088"/>
                  </a:cubicBezTo>
                  <a:cubicBezTo>
                    <a:pt x="53873" y="1088"/>
                    <a:pt x="53957" y="251"/>
                    <a:pt x="53957" y="251"/>
                  </a:cubicBezTo>
                  <a:lnTo>
                    <a:pt x="53873" y="0"/>
                  </a:lnTo>
                  <a:lnTo>
                    <a:pt x="48824" y="0"/>
                  </a:lnTo>
                  <a:lnTo>
                    <a:pt x="48768" y="1228"/>
                  </a:lnTo>
                  <a:cubicBezTo>
                    <a:pt x="49047" y="1423"/>
                    <a:pt x="49214" y="1758"/>
                    <a:pt x="49131" y="2121"/>
                  </a:cubicBezTo>
                  <a:cubicBezTo>
                    <a:pt x="49075" y="2455"/>
                    <a:pt x="48796" y="2734"/>
                    <a:pt x="48461" y="2818"/>
                  </a:cubicBezTo>
                  <a:cubicBezTo>
                    <a:pt x="48403" y="2830"/>
                    <a:pt x="48345" y="2835"/>
                    <a:pt x="48288" y="2835"/>
                  </a:cubicBezTo>
                  <a:cubicBezTo>
                    <a:pt x="47803" y="2835"/>
                    <a:pt x="47401" y="2428"/>
                    <a:pt x="47401" y="1953"/>
                  </a:cubicBezTo>
                  <a:cubicBezTo>
                    <a:pt x="47401" y="1618"/>
                    <a:pt x="47596" y="1339"/>
                    <a:pt x="47847" y="1200"/>
                  </a:cubicBezTo>
                  <a:lnTo>
                    <a:pt x="47819" y="0"/>
                  </a:lnTo>
                  <a:lnTo>
                    <a:pt x="42323" y="0"/>
                  </a:lnTo>
                  <a:lnTo>
                    <a:pt x="42519" y="1088"/>
                  </a:lnTo>
                  <a:cubicBezTo>
                    <a:pt x="42593" y="1088"/>
                    <a:pt x="42655" y="1076"/>
                    <a:pt x="42721" y="1076"/>
                  </a:cubicBezTo>
                  <a:cubicBezTo>
                    <a:pt x="42754" y="1076"/>
                    <a:pt x="42788" y="1079"/>
                    <a:pt x="42825" y="1088"/>
                  </a:cubicBezTo>
                  <a:cubicBezTo>
                    <a:pt x="43216" y="1144"/>
                    <a:pt x="43523" y="1479"/>
                    <a:pt x="43579" y="1842"/>
                  </a:cubicBezTo>
                  <a:cubicBezTo>
                    <a:pt x="43629" y="2372"/>
                    <a:pt x="43200" y="2834"/>
                    <a:pt x="42683" y="2834"/>
                  </a:cubicBezTo>
                  <a:cubicBezTo>
                    <a:pt x="42629" y="2834"/>
                    <a:pt x="42574" y="2829"/>
                    <a:pt x="42519" y="2818"/>
                  </a:cubicBezTo>
                  <a:cubicBezTo>
                    <a:pt x="42184" y="2734"/>
                    <a:pt x="41905" y="2455"/>
                    <a:pt x="41849" y="2121"/>
                  </a:cubicBezTo>
                  <a:cubicBezTo>
                    <a:pt x="41821" y="1953"/>
                    <a:pt x="41821" y="1814"/>
                    <a:pt x="41877" y="1674"/>
                  </a:cubicBezTo>
                  <a:lnTo>
                    <a:pt x="41737" y="586"/>
                  </a:lnTo>
                  <a:lnTo>
                    <a:pt x="41319" y="0"/>
                  </a:lnTo>
                  <a:lnTo>
                    <a:pt x="37831" y="0"/>
                  </a:lnTo>
                  <a:lnTo>
                    <a:pt x="37720" y="1312"/>
                  </a:lnTo>
                  <a:cubicBezTo>
                    <a:pt x="37915" y="1507"/>
                    <a:pt x="38027" y="1814"/>
                    <a:pt x="37971" y="2121"/>
                  </a:cubicBezTo>
                  <a:cubicBezTo>
                    <a:pt x="37915" y="2455"/>
                    <a:pt x="37636" y="2734"/>
                    <a:pt x="37301" y="2818"/>
                  </a:cubicBezTo>
                  <a:cubicBezTo>
                    <a:pt x="37243" y="2830"/>
                    <a:pt x="37185" y="2835"/>
                    <a:pt x="37129" y="2835"/>
                  </a:cubicBezTo>
                  <a:cubicBezTo>
                    <a:pt x="36644" y="2835"/>
                    <a:pt x="36241" y="2428"/>
                    <a:pt x="36241" y="1953"/>
                  </a:cubicBezTo>
                  <a:cubicBezTo>
                    <a:pt x="36241" y="1674"/>
                    <a:pt x="36353" y="1451"/>
                    <a:pt x="36548" y="1284"/>
                  </a:cubicBezTo>
                  <a:lnTo>
                    <a:pt x="36576" y="0"/>
                  </a:lnTo>
                  <a:lnTo>
                    <a:pt x="31805" y="0"/>
                  </a:lnTo>
                  <a:lnTo>
                    <a:pt x="31833" y="419"/>
                  </a:lnTo>
                  <a:cubicBezTo>
                    <a:pt x="31945" y="475"/>
                    <a:pt x="32168" y="1339"/>
                    <a:pt x="32252" y="1451"/>
                  </a:cubicBezTo>
                  <a:cubicBezTo>
                    <a:pt x="32363" y="1618"/>
                    <a:pt x="32419" y="1842"/>
                    <a:pt x="32391" y="2065"/>
                  </a:cubicBezTo>
                  <a:cubicBezTo>
                    <a:pt x="32363" y="2455"/>
                    <a:pt x="32028" y="2790"/>
                    <a:pt x="31638" y="2818"/>
                  </a:cubicBezTo>
                  <a:cubicBezTo>
                    <a:pt x="31606" y="2821"/>
                    <a:pt x="31574" y="2823"/>
                    <a:pt x="31543" y="2823"/>
                  </a:cubicBezTo>
                  <a:cubicBezTo>
                    <a:pt x="31056" y="2823"/>
                    <a:pt x="30661" y="2425"/>
                    <a:pt x="30661" y="1953"/>
                  </a:cubicBezTo>
                  <a:cubicBezTo>
                    <a:pt x="30661" y="1674"/>
                    <a:pt x="30801" y="1395"/>
                    <a:pt x="31024" y="1256"/>
                  </a:cubicBezTo>
                  <a:cubicBezTo>
                    <a:pt x="31080" y="1200"/>
                    <a:pt x="30829" y="475"/>
                    <a:pt x="30885" y="363"/>
                  </a:cubicBezTo>
                  <a:lnTo>
                    <a:pt x="30801" y="0"/>
                  </a:lnTo>
                  <a:lnTo>
                    <a:pt x="26783" y="0"/>
                  </a:lnTo>
                  <a:lnTo>
                    <a:pt x="26532" y="1312"/>
                  </a:lnTo>
                  <a:cubicBezTo>
                    <a:pt x="26756" y="1507"/>
                    <a:pt x="26867" y="1786"/>
                    <a:pt x="26811" y="2121"/>
                  </a:cubicBezTo>
                  <a:cubicBezTo>
                    <a:pt x="26756" y="2455"/>
                    <a:pt x="26477" y="2734"/>
                    <a:pt x="26142" y="2818"/>
                  </a:cubicBezTo>
                  <a:cubicBezTo>
                    <a:pt x="26080" y="2830"/>
                    <a:pt x="26020" y="2835"/>
                    <a:pt x="25962" y="2835"/>
                  </a:cubicBezTo>
                  <a:cubicBezTo>
                    <a:pt x="25462" y="2835"/>
                    <a:pt x="25082" y="2428"/>
                    <a:pt x="25082" y="1953"/>
                  </a:cubicBezTo>
                  <a:cubicBezTo>
                    <a:pt x="25082" y="1618"/>
                    <a:pt x="25277" y="1312"/>
                    <a:pt x="25556" y="1172"/>
                  </a:cubicBezTo>
                  <a:lnTo>
                    <a:pt x="25500" y="0"/>
                  </a:lnTo>
                  <a:lnTo>
                    <a:pt x="21315" y="0"/>
                  </a:lnTo>
                  <a:lnTo>
                    <a:pt x="20980" y="1339"/>
                  </a:lnTo>
                  <a:cubicBezTo>
                    <a:pt x="21176" y="1535"/>
                    <a:pt x="21287" y="1814"/>
                    <a:pt x="21232" y="2121"/>
                  </a:cubicBezTo>
                  <a:cubicBezTo>
                    <a:pt x="21176" y="2455"/>
                    <a:pt x="20897" y="2734"/>
                    <a:pt x="20562" y="2818"/>
                  </a:cubicBezTo>
                  <a:cubicBezTo>
                    <a:pt x="20501" y="2830"/>
                    <a:pt x="20441" y="2835"/>
                    <a:pt x="20382" y="2835"/>
                  </a:cubicBezTo>
                  <a:cubicBezTo>
                    <a:pt x="19882" y="2835"/>
                    <a:pt x="19502" y="2428"/>
                    <a:pt x="19502" y="1953"/>
                  </a:cubicBezTo>
                  <a:cubicBezTo>
                    <a:pt x="19502" y="1646"/>
                    <a:pt x="19669" y="1339"/>
                    <a:pt x="19920" y="1200"/>
                  </a:cubicBezTo>
                  <a:lnTo>
                    <a:pt x="20395" y="0"/>
                  </a:lnTo>
                  <a:lnTo>
                    <a:pt x="15512" y="0"/>
                  </a:lnTo>
                  <a:lnTo>
                    <a:pt x="15373" y="1312"/>
                  </a:lnTo>
                  <a:cubicBezTo>
                    <a:pt x="15596" y="1507"/>
                    <a:pt x="15708" y="1786"/>
                    <a:pt x="15652" y="2121"/>
                  </a:cubicBezTo>
                  <a:cubicBezTo>
                    <a:pt x="15596" y="2455"/>
                    <a:pt x="15317" y="2734"/>
                    <a:pt x="14954" y="2818"/>
                  </a:cubicBezTo>
                  <a:cubicBezTo>
                    <a:pt x="14896" y="2830"/>
                    <a:pt x="14838" y="2835"/>
                    <a:pt x="14782" y="2835"/>
                  </a:cubicBezTo>
                  <a:cubicBezTo>
                    <a:pt x="14302" y="2835"/>
                    <a:pt x="13922" y="2428"/>
                    <a:pt x="13922" y="1953"/>
                  </a:cubicBezTo>
                  <a:cubicBezTo>
                    <a:pt x="13922" y="1674"/>
                    <a:pt x="14034" y="1451"/>
                    <a:pt x="14229" y="1284"/>
                  </a:cubicBezTo>
                  <a:lnTo>
                    <a:pt x="14034" y="0"/>
                  </a:lnTo>
                  <a:lnTo>
                    <a:pt x="10239" y="0"/>
                  </a:lnTo>
                  <a:lnTo>
                    <a:pt x="9765" y="1256"/>
                  </a:lnTo>
                  <a:cubicBezTo>
                    <a:pt x="9988" y="1451"/>
                    <a:pt x="10128" y="1730"/>
                    <a:pt x="10072" y="2065"/>
                  </a:cubicBezTo>
                  <a:cubicBezTo>
                    <a:pt x="10044" y="2455"/>
                    <a:pt x="9709" y="2790"/>
                    <a:pt x="9319" y="2818"/>
                  </a:cubicBezTo>
                  <a:cubicBezTo>
                    <a:pt x="9287" y="2821"/>
                    <a:pt x="9255" y="2823"/>
                    <a:pt x="9224" y="2823"/>
                  </a:cubicBezTo>
                  <a:cubicBezTo>
                    <a:pt x="8736" y="2823"/>
                    <a:pt x="8342" y="2425"/>
                    <a:pt x="8342" y="1953"/>
                  </a:cubicBezTo>
                  <a:cubicBezTo>
                    <a:pt x="8342" y="1702"/>
                    <a:pt x="8426" y="1507"/>
                    <a:pt x="8593" y="1339"/>
                  </a:cubicBezTo>
                  <a:lnTo>
                    <a:pt x="8342" y="0"/>
                  </a:lnTo>
                  <a:lnTo>
                    <a:pt x="3990" y="0"/>
                  </a:lnTo>
                  <a:lnTo>
                    <a:pt x="4157" y="1256"/>
                  </a:lnTo>
                  <a:cubicBezTo>
                    <a:pt x="4408" y="1451"/>
                    <a:pt x="4548" y="1758"/>
                    <a:pt x="4492" y="2121"/>
                  </a:cubicBezTo>
                  <a:cubicBezTo>
                    <a:pt x="4408" y="2455"/>
                    <a:pt x="4157" y="2734"/>
                    <a:pt x="3795" y="2818"/>
                  </a:cubicBezTo>
                  <a:cubicBezTo>
                    <a:pt x="3736" y="2830"/>
                    <a:pt x="3679" y="2835"/>
                    <a:pt x="3623" y="2835"/>
                  </a:cubicBezTo>
                  <a:cubicBezTo>
                    <a:pt x="3143" y="2835"/>
                    <a:pt x="2762" y="2428"/>
                    <a:pt x="2762" y="1953"/>
                  </a:cubicBezTo>
                  <a:cubicBezTo>
                    <a:pt x="2762" y="1758"/>
                    <a:pt x="2818" y="1563"/>
                    <a:pt x="2958" y="1395"/>
                  </a:cubicBezTo>
                  <a:lnTo>
                    <a:pt x="234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" name="Google Shape;967;p17"/>
            <p:cNvSpPr/>
            <p:nvPr/>
          </p:nvSpPr>
          <p:spPr>
            <a:xfrm rot="-5400000">
              <a:off x="2168061" y="-1575864"/>
              <a:ext cx="4730603" cy="8295224"/>
            </a:xfrm>
            <a:custGeom>
              <a:avLst/>
              <a:gdLst/>
              <a:ahLst/>
              <a:cxnLst/>
              <a:rect l="l" t="t" r="r" b="b"/>
              <a:pathLst>
                <a:path w="57473" h="77086" extrusionOk="0">
                  <a:moveTo>
                    <a:pt x="0" y="0"/>
                  </a:moveTo>
                  <a:lnTo>
                    <a:pt x="0" y="73905"/>
                  </a:lnTo>
                  <a:cubicBezTo>
                    <a:pt x="0" y="75663"/>
                    <a:pt x="1423" y="77085"/>
                    <a:pt x="3181" y="77085"/>
                  </a:cubicBezTo>
                  <a:lnTo>
                    <a:pt x="54376" y="77085"/>
                  </a:lnTo>
                  <a:cubicBezTo>
                    <a:pt x="56105" y="77085"/>
                    <a:pt x="57472" y="75691"/>
                    <a:pt x="57472" y="73989"/>
                  </a:cubicBezTo>
                  <a:lnTo>
                    <a:pt x="57472" y="0"/>
                  </a:lnTo>
                  <a:lnTo>
                    <a:pt x="54850" y="0"/>
                  </a:lnTo>
                  <a:lnTo>
                    <a:pt x="54683" y="279"/>
                  </a:lnTo>
                  <a:lnTo>
                    <a:pt x="54487" y="1284"/>
                  </a:lnTo>
                  <a:cubicBezTo>
                    <a:pt x="54571" y="1339"/>
                    <a:pt x="54738" y="1702"/>
                    <a:pt x="54738" y="1953"/>
                  </a:cubicBezTo>
                  <a:cubicBezTo>
                    <a:pt x="54738" y="2428"/>
                    <a:pt x="54336" y="2835"/>
                    <a:pt x="53851" y="2835"/>
                  </a:cubicBezTo>
                  <a:cubicBezTo>
                    <a:pt x="53794" y="2835"/>
                    <a:pt x="53737" y="2830"/>
                    <a:pt x="53678" y="2818"/>
                  </a:cubicBezTo>
                  <a:cubicBezTo>
                    <a:pt x="53343" y="2734"/>
                    <a:pt x="53064" y="2455"/>
                    <a:pt x="53009" y="2121"/>
                  </a:cubicBezTo>
                  <a:cubicBezTo>
                    <a:pt x="52897" y="1563"/>
                    <a:pt x="53315" y="1088"/>
                    <a:pt x="53846" y="1088"/>
                  </a:cubicBezTo>
                  <a:cubicBezTo>
                    <a:pt x="53873" y="1088"/>
                    <a:pt x="53957" y="251"/>
                    <a:pt x="53957" y="251"/>
                  </a:cubicBezTo>
                  <a:lnTo>
                    <a:pt x="53873" y="0"/>
                  </a:lnTo>
                  <a:lnTo>
                    <a:pt x="48824" y="0"/>
                  </a:lnTo>
                  <a:lnTo>
                    <a:pt x="48768" y="1228"/>
                  </a:lnTo>
                  <a:cubicBezTo>
                    <a:pt x="49047" y="1423"/>
                    <a:pt x="49214" y="1758"/>
                    <a:pt x="49131" y="2121"/>
                  </a:cubicBezTo>
                  <a:cubicBezTo>
                    <a:pt x="49075" y="2455"/>
                    <a:pt x="48796" y="2734"/>
                    <a:pt x="48461" y="2818"/>
                  </a:cubicBezTo>
                  <a:cubicBezTo>
                    <a:pt x="48403" y="2830"/>
                    <a:pt x="48345" y="2835"/>
                    <a:pt x="48288" y="2835"/>
                  </a:cubicBezTo>
                  <a:cubicBezTo>
                    <a:pt x="47803" y="2835"/>
                    <a:pt x="47401" y="2428"/>
                    <a:pt x="47401" y="1953"/>
                  </a:cubicBezTo>
                  <a:cubicBezTo>
                    <a:pt x="47401" y="1618"/>
                    <a:pt x="47596" y="1339"/>
                    <a:pt x="47847" y="1200"/>
                  </a:cubicBezTo>
                  <a:lnTo>
                    <a:pt x="47819" y="0"/>
                  </a:lnTo>
                  <a:lnTo>
                    <a:pt x="42323" y="0"/>
                  </a:lnTo>
                  <a:lnTo>
                    <a:pt x="42519" y="1088"/>
                  </a:lnTo>
                  <a:cubicBezTo>
                    <a:pt x="42593" y="1088"/>
                    <a:pt x="42655" y="1076"/>
                    <a:pt x="42721" y="1076"/>
                  </a:cubicBezTo>
                  <a:cubicBezTo>
                    <a:pt x="42754" y="1076"/>
                    <a:pt x="42788" y="1079"/>
                    <a:pt x="42825" y="1088"/>
                  </a:cubicBezTo>
                  <a:cubicBezTo>
                    <a:pt x="43216" y="1144"/>
                    <a:pt x="43523" y="1479"/>
                    <a:pt x="43579" y="1842"/>
                  </a:cubicBezTo>
                  <a:cubicBezTo>
                    <a:pt x="43629" y="2372"/>
                    <a:pt x="43200" y="2834"/>
                    <a:pt x="42683" y="2834"/>
                  </a:cubicBezTo>
                  <a:cubicBezTo>
                    <a:pt x="42629" y="2834"/>
                    <a:pt x="42574" y="2829"/>
                    <a:pt x="42519" y="2818"/>
                  </a:cubicBezTo>
                  <a:cubicBezTo>
                    <a:pt x="42184" y="2734"/>
                    <a:pt x="41905" y="2455"/>
                    <a:pt x="41849" y="2121"/>
                  </a:cubicBezTo>
                  <a:cubicBezTo>
                    <a:pt x="41821" y="1953"/>
                    <a:pt x="41821" y="1814"/>
                    <a:pt x="41877" y="1674"/>
                  </a:cubicBezTo>
                  <a:lnTo>
                    <a:pt x="41737" y="586"/>
                  </a:lnTo>
                  <a:lnTo>
                    <a:pt x="41319" y="0"/>
                  </a:lnTo>
                  <a:lnTo>
                    <a:pt x="37831" y="0"/>
                  </a:lnTo>
                  <a:lnTo>
                    <a:pt x="37720" y="1312"/>
                  </a:lnTo>
                  <a:cubicBezTo>
                    <a:pt x="37915" y="1507"/>
                    <a:pt x="38027" y="1814"/>
                    <a:pt x="37971" y="2121"/>
                  </a:cubicBezTo>
                  <a:cubicBezTo>
                    <a:pt x="37915" y="2455"/>
                    <a:pt x="37636" y="2734"/>
                    <a:pt x="37301" y="2818"/>
                  </a:cubicBezTo>
                  <a:cubicBezTo>
                    <a:pt x="37243" y="2830"/>
                    <a:pt x="37185" y="2835"/>
                    <a:pt x="37129" y="2835"/>
                  </a:cubicBezTo>
                  <a:cubicBezTo>
                    <a:pt x="36644" y="2835"/>
                    <a:pt x="36241" y="2428"/>
                    <a:pt x="36241" y="1953"/>
                  </a:cubicBezTo>
                  <a:cubicBezTo>
                    <a:pt x="36241" y="1674"/>
                    <a:pt x="36353" y="1451"/>
                    <a:pt x="36548" y="1284"/>
                  </a:cubicBezTo>
                  <a:lnTo>
                    <a:pt x="36576" y="0"/>
                  </a:lnTo>
                  <a:lnTo>
                    <a:pt x="31805" y="0"/>
                  </a:lnTo>
                  <a:lnTo>
                    <a:pt x="31833" y="419"/>
                  </a:lnTo>
                  <a:cubicBezTo>
                    <a:pt x="31945" y="475"/>
                    <a:pt x="32168" y="1339"/>
                    <a:pt x="32252" y="1451"/>
                  </a:cubicBezTo>
                  <a:cubicBezTo>
                    <a:pt x="32363" y="1618"/>
                    <a:pt x="32419" y="1842"/>
                    <a:pt x="32391" y="2065"/>
                  </a:cubicBezTo>
                  <a:cubicBezTo>
                    <a:pt x="32363" y="2455"/>
                    <a:pt x="32028" y="2790"/>
                    <a:pt x="31638" y="2818"/>
                  </a:cubicBezTo>
                  <a:cubicBezTo>
                    <a:pt x="31606" y="2821"/>
                    <a:pt x="31574" y="2823"/>
                    <a:pt x="31543" y="2823"/>
                  </a:cubicBezTo>
                  <a:cubicBezTo>
                    <a:pt x="31056" y="2823"/>
                    <a:pt x="30661" y="2425"/>
                    <a:pt x="30661" y="1953"/>
                  </a:cubicBezTo>
                  <a:cubicBezTo>
                    <a:pt x="30661" y="1674"/>
                    <a:pt x="30801" y="1395"/>
                    <a:pt x="31024" y="1256"/>
                  </a:cubicBezTo>
                  <a:cubicBezTo>
                    <a:pt x="31080" y="1200"/>
                    <a:pt x="30829" y="475"/>
                    <a:pt x="30885" y="363"/>
                  </a:cubicBezTo>
                  <a:lnTo>
                    <a:pt x="30801" y="0"/>
                  </a:lnTo>
                  <a:lnTo>
                    <a:pt x="26783" y="0"/>
                  </a:lnTo>
                  <a:lnTo>
                    <a:pt x="26532" y="1312"/>
                  </a:lnTo>
                  <a:cubicBezTo>
                    <a:pt x="26756" y="1507"/>
                    <a:pt x="26867" y="1786"/>
                    <a:pt x="26811" y="2121"/>
                  </a:cubicBezTo>
                  <a:cubicBezTo>
                    <a:pt x="26756" y="2455"/>
                    <a:pt x="26477" y="2734"/>
                    <a:pt x="26142" y="2818"/>
                  </a:cubicBezTo>
                  <a:cubicBezTo>
                    <a:pt x="26080" y="2830"/>
                    <a:pt x="26020" y="2835"/>
                    <a:pt x="25962" y="2835"/>
                  </a:cubicBezTo>
                  <a:cubicBezTo>
                    <a:pt x="25462" y="2835"/>
                    <a:pt x="25082" y="2428"/>
                    <a:pt x="25082" y="1953"/>
                  </a:cubicBezTo>
                  <a:cubicBezTo>
                    <a:pt x="25082" y="1618"/>
                    <a:pt x="25277" y="1312"/>
                    <a:pt x="25556" y="1172"/>
                  </a:cubicBezTo>
                  <a:lnTo>
                    <a:pt x="25500" y="0"/>
                  </a:lnTo>
                  <a:lnTo>
                    <a:pt x="21315" y="0"/>
                  </a:lnTo>
                  <a:lnTo>
                    <a:pt x="20980" y="1339"/>
                  </a:lnTo>
                  <a:cubicBezTo>
                    <a:pt x="21176" y="1535"/>
                    <a:pt x="21287" y="1814"/>
                    <a:pt x="21232" y="2121"/>
                  </a:cubicBezTo>
                  <a:cubicBezTo>
                    <a:pt x="21176" y="2455"/>
                    <a:pt x="20897" y="2734"/>
                    <a:pt x="20562" y="2818"/>
                  </a:cubicBezTo>
                  <a:cubicBezTo>
                    <a:pt x="20501" y="2830"/>
                    <a:pt x="20441" y="2835"/>
                    <a:pt x="20382" y="2835"/>
                  </a:cubicBezTo>
                  <a:cubicBezTo>
                    <a:pt x="19882" y="2835"/>
                    <a:pt x="19502" y="2428"/>
                    <a:pt x="19502" y="1953"/>
                  </a:cubicBezTo>
                  <a:cubicBezTo>
                    <a:pt x="19502" y="1646"/>
                    <a:pt x="19669" y="1339"/>
                    <a:pt x="19920" y="1200"/>
                  </a:cubicBezTo>
                  <a:lnTo>
                    <a:pt x="20395" y="0"/>
                  </a:lnTo>
                  <a:lnTo>
                    <a:pt x="15512" y="0"/>
                  </a:lnTo>
                  <a:lnTo>
                    <a:pt x="15373" y="1312"/>
                  </a:lnTo>
                  <a:cubicBezTo>
                    <a:pt x="15596" y="1507"/>
                    <a:pt x="15708" y="1786"/>
                    <a:pt x="15652" y="2121"/>
                  </a:cubicBezTo>
                  <a:cubicBezTo>
                    <a:pt x="15596" y="2455"/>
                    <a:pt x="15317" y="2734"/>
                    <a:pt x="14954" y="2818"/>
                  </a:cubicBezTo>
                  <a:cubicBezTo>
                    <a:pt x="14896" y="2830"/>
                    <a:pt x="14838" y="2835"/>
                    <a:pt x="14782" y="2835"/>
                  </a:cubicBezTo>
                  <a:cubicBezTo>
                    <a:pt x="14302" y="2835"/>
                    <a:pt x="13922" y="2428"/>
                    <a:pt x="13922" y="1953"/>
                  </a:cubicBezTo>
                  <a:cubicBezTo>
                    <a:pt x="13922" y="1674"/>
                    <a:pt x="14034" y="1451"/>
                    <a:pt x="14229" y="1284"/>
                  </a:cubicBezTo>
                  <a:lnTo>
                    <a:pt x="14034" y="0"/>
                  </a:lnTo>
                  <a:lnTo>
                    <a:pt x="10239" y="0"/>
                  </a:lnTo>
                  <a:lnTo>
                    <a:pt x="9765" y="1256"/>
                  </a:lnTo>
                  <a:cubicBezTo>
                    <a:pt x="9988" y="1451"/>
                    <a:pt x="10128" y="1730"/>
                    <a:pt x="10072" y="2065"/>
                  </a:cubicBezTo>
                  <a:cubicBezTo>
                    <a:pt x="10044" y="2455"/>
                    <a:pt x="9709" y="2790"/>
                    <a:pt x="9319" y="2818"/>
                  </a:cubicBezTo>
                  <a:cubicBezTo>
                    <a:pt x="9287" y="2821"/>
                    <a:pt x="9255" y="2823"/>
                    <a:pt x="9224" y="2823"/>
                  </a:cubicBezTo>
                  <a:cubicBezTo>
                    <a:pt x="8736" y="2823"/>
                    <a:pt x="8342" y="2425"/>
                    <a:pt x="8342" y="1953"/>
                  </a:cubicBezTo>
                  <a:cubicBezTo>
                    <a:pt x="8342" y="1702"/>
                    <a:pt x="8426" y="1507"/>
                    <a:pt x="8593" y="1339"/>
                  </a:cubicBezTo>
                  <a:lnTo>
                    <a:pt x="8342" y="0"/>
                  </a:lnTo>
                  <a:lnTo>
                    <a:pt x="3990" y="0"/>
                  </a:lnTo>
                  <a:lnTo>
                    <a:pt x="4157" y="1256"/>
                  </a:lnTo>
                  <a:cubicBezTo>
                    <a:pt x="4408" y="1451"/>
                    <a:pt x="4548" y="1758"/>
                    <a:pt x="4492" y="2121"/>
                  </a:cubicBezTo>
                  <a:cubicBezTo>
                    <a:pt x="4408" y="2455"/>
                    <a:pt x="4157" y="2734"/>
                    <a:pt x="3795" y="2818"/>
                  </a:cubicBezTo>
                  <a:cubicBezTo>
                    <a:pt x="3736" y="2830"/>
                    <a:pt x="3679" y="2835"/>
                    <a:pt x="3623" y="2835"/>
                  </a:cubicBezTo>
                  <a:cubicBezTo>
                    <a:pt x="3143" y="2835"/>
                    <a:pt x="2762" y="2428"/>
                    <a:pt x="2762" y="1953"/>
                  </a:cubicBezTo>
                  <a:cubicBezTo>
                    <a:pt x="2762" y="1758"/>
                    <a:pt x="2818" y="1563"/>
                    <a:pt x="2958" y="1395"/>
                  </a:cubicBezTo>
                  <a:lnTo>
                    <a:pt x="234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8" name="Google Shape;968;p17"/>
          <p:cNvSpPr txBox="1">
            <a:spLocks noGrp="1"/>
          </p:cNvSpPr>
          <p:nvPr>
            <p:ph type="title"/>
          </p:nvPr>
        </p:nvSpPr>
        <p:spPr>
          <a:xfrm>
            <a:off x="948600" y="1844700"/>
            <a:ext cx="3863400" cy="72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969" name="Google Shape;969;p17"/>
          <p:cNvSpPr txBox="1">
            <a:spLocks noGrp="1"/>
          </p:cNvSpPr>
          <p:nvPr>
            <p:ph type="subTitle" idx="1"/>
          </p:nvPr>
        </p:nvSpPr>
        <p:spPr>
          <a:xfrm>
            <a:off x="948600" y="2493600"/>
            <a:ext cx="3863400" cy="80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_AND_TWO_COLUMNS_1">
    <p:spTree>
      <p:nvGrpSpPr>
        <p:cNvPr id="1" name="Shape 10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2" name="Google Shape;1042;p19"/>
          <p:cNvGrpSpPr/>
          <p:nvPr/>
        </p:nvGrpSpPr>
        <p:grpSpPr>
          <a:xfrm flipH="1">
            <a:off x="7224888" y="-265975"/>
            <a:ext cx="2183575" cy="1131550"/>
            <a:chOff x="1263450" y="1032075"/>
            <a:chExt cx="2183575" cy="1131550"/>
          </a:xfrm>
        </p:grpSpPr>
        <p:sp>
          <p:nvSpPr>
            <p:cNvPr id="1043" name="Google Shape;1043;p19"/>
            <p:cNvSpPr/>
            <p:nvPr/>
          </p:nvSpPr>
          <p:spPr>
            <a:xfrm>
              <a:off x="1377075" y="2133775"/>
              <a:ext cx="33700" cy="22550"/>
            </a:xfrm>
            <a:custGeom>
              <a:avLst/>
              <a:gdLst/>
              <a:ahLst/>
              <a:cxnLst/>
              <a:rect l="l" t="t" r="r" b="b"/>
              <a:pathLst>
                <a:path w="1348" h="902" extrusionOk="0">
                  <a:moveTo>
                    <a:pt x="81" y="1"/>
                  </a:moveTo>
                  <a:lnTo>
                    <a:pt x="1" y="779"/>
                  </a:lnTo>
                  <a:cubicBezTo>
                    <a:pt x="213" y="801"/>
                    <a:pt x="426" y="820"/>
                    <a:pt x="639" y="841"/>
                  </a:cubicBezTo>
                  <a:lnTo>
                    <a:pt x="958" y="872"/>
                  </a:lnTo>
                  <a:lnTo>
                    <a:pt x="1117" y="888"/>
                  </a:lnTo>
                  <a:lnTo>
                    <a:pt x="1276" y="902"/>
                  </a:lnTo>
                  <a:lnTo>
                    <a:pt x="1347" y="124"/>
                  </a:lnTo>
                  <a:lnTo>
                    <a:pt x="1188" y="110"/>
                  </a:lnTo>
                  <a:lnTo>
                    <a:pt x="1030" y="95"/>
                  </a:lnTo>
                  <a:lnTo>
                    <a:pt x="713" y="65"/>
                  </a:lnTo>
                  <a:cubicBezTo>
                    <a:pt x="503" y="41"/>
                    <a:pt x="291" y="22"/>
                    <a:pt x="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4" name="Google Shape;1044;p19"/>
            <p:cNvSpPr/>
            <p:nvPr/>
          </p:nvSpPr>
          <p:spPr>
            <a:xfrm>
              <a:off x="1320075" y="2127525"/>
              <a:ext cx="33950" cy="23050"/>
            </a:xfrm>
            <a:custGeom>
              <a:avLst/>
              <a:gdLst/>
              <a:ahLst/>
              <a:cxnLst/>
              <a:rect l="l" t="t" r="r" b="b"/>
              <a:pathLst>
                <a:path w="1358" h="922" extrusionOk="0">
                  <a:moveTo>
                    <a:pt x="92" y="1"/>
                  </a:moveTo>
                  <a:lnTo>
                    <a:pt x="1" y="777"/>
                  </a:lnTo>
                  <a:lnTo>
                    <a:pt x="318" y="815"/>
                  </a:lnTo>
                  <a:lnTo>
                    <a:pt x="636" y="850"/>
                  </a:lnTo>
                  <a:lnTo>
                    <a:pt x="1271" y="921"/>
                  </a:lnTo>
                  <a:lnTo>
                    <a:pt x="1357" y="145"/>
                  </a:lnTo>
                  <a:lnTo>
                    <a:pt x="724" y="74"/>
                  </a:lnTo>
                  <a:lnTo>
                    <a:pt x="409" y="37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5" name="Google Shape;1045;p19"/>
            <p:cNvSpPr/>
            <p:nvPr/>
          </p:nvSpPr>
          <p:spPr>
            <a:xfrm>
              <a:off x="1263450" y="2120750"/>
              <a:ext cx="34000" cy="23275"/>
            </a:xfrm>
            <a:custGeom>
              <a:avLst/>
              <a:gdLst/>
              <a:ahLst/>
              <a:cxnLst/>
              <a:rect l="l" t="t" r="r" b="b"/>
              <a:pathLst>
                <a:path w="1360" h="931" extrusionOk="0">
                  <a:moveTo>
                    <a:pt x="95" y="0"/>
                  </a:moveTo>
                  <a:lnTo>
                    <a:pt x="0" y="775"/>
                  </a:lnTo>
                  <a:lnTo>
                    <a:pt x="1268" y="930"/>
                  </a:lnTo>
                  <a:lnTo>
                    <a:pt x="1360" y="154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6" name="Google Shape;1046;p19"/>
            <p:cNvSpPr/>
            <p:nvPr/>
          </p:nvSpPr>
          <p:spPr>
            <a:xfrm>
              <a:off x="1549675" y="2143750"/>
              <a:ext cx="32250" cy="19875"/>
            </a:xfrm>
            <a:custGeom>
              <a:avLst/>
              <a:gdLst/>
              <a:ahLst/>
              <a:cxnLst/>
              <a:rect l="l" t="t" r="r" b="b"/>
              <a:pathLst>
                <a:path w="1290" h="795" extrusionOk="0">
                  <a:moveTo>
                    <a:pt x="4" y="10"/>
                  </a:moveTo>
                  <a:lnTo>
                    <a:pt x="0" y="791"/>
                  </a:lnTo>
                  <a:lnTo>
                    <a:pt x="322" y="793"/>
                  </a:lnTo>
                  <a:cubicBezTo>
                    <a:pt x="375" y="793"/>
                    <a:pt x="429" y="794"/>
                    <a:pt x="483" y="793"/>
                  </a:cubicBezTo>
                  <a:lnTo>
                    <a:pt x="645" y="791"/>
                  </a:lnTo>
                  <a:lnTo>
                    <a:pt x="1289" y="782"/>
                  </a:lnTo>
                  <a:lnTo>
                    <a:pt x="1272" y="1"/>
                  </a:lnTo>
                  <a:lnTo>
                    <a:pt x="638" y="10"/>
                  </a:lnTo>
                  <a:lnTo>
                    <a:pt x="479" y="12"/>
                  </a:lnTo>
                  <a:cubicBezTo>
                    <a:pt x="426" y="13"/>
                    <a:pt x="374" y="12"/>
                    <a:pt x="321" y="1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7" name="Google Shape;1047;p19"/>
            <p:cNvSpPr/>
            <p:nvPr/>
          </p:nvSpPr>
          <p:spPr>
            <a:xfrm>
              <a:off x="1491975" y="2142475"/>
              <a:ext cx="32650" cy="20675"/>
            </a:xfrm>
            <a:custGeom>
              <a:avLst/>
              <a:gdLst/>
              <a:ahLst/>
              <a:cxnLst/>
              <a:rect l="l" t="t" r="r" b="b"/>
              <a:pathLst>
                <a:path w="1306" h="827" extrusionOk="0">
                  <a:moveTo>
                    <a:pt x="37" y="1"/>
                  </a:moveTo>
                  <a:lnTo>
                    <a:pt x="1" y="780"/>
                  </a:lnTo>
                  <a:lnTo>
                    <a:pt x="642" y="809"/>
                  </a:lnTo>
                  <a:cubicBezTo>
                    <a:pt x="858" y="816"/>
                    <a:pt x="1071" y="820"/>
                    <a:pt x="1286" y="826"/>
                  </a:cubicBezTo>
                  <a:lnTo>
                    <a:pt x="1305" y="45"/>
                  </a:lnTo>
                  <a:cubicBezTo>
                    <a:pt x="1094" y="40"/>
                    <a:pt x="882" y="35"/>
                    <a:pt x="671" y="2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8" name="Google Shape;1048;p19"/>
            <p:cNvSpPr/>
            <p:nvPr/>
          </p:nvSpPr>
          <p:spPr>
            <a:xfrm>
              <a:off x="1434725" y="2138950"/>
              <a:ext cx="33225" cy="21675"/>
            </a:xfrm>
            <a:custGeom>
              <a:avLst/>
              <a:gdLst/>
              <a:ahLst/>
              <a:cxnLst/>
              <a:rect l="l" t="t" r="r" b="b"/>
              <a:pathLst>
                <a:path w="1329" h="867" extrusionOk="0">
                  <a:moveTo>
                    <a:pt x="62" y="0"/>
                  </a:moveTo>
                  <a:lnTo>
                    <a:pt x="0" y="778"/>
                  </a:lnTo>
                  <a:lnTo>
                    <a:pt x="641" y="825"/>
                  </a:lnTo>
                  <a:lnTo>
                    <a:pt x="801" y="837"/>
                  </a:lnTo>
                  <a:cubicBezTo>
                    <a:pt x="854" y="840"/>
                    <a:pt x="907" y="844"/>
                    <a:pt x="961" y="848"/>
                  </a:cubicBezTo>
                  <a:lnTo>
                    <a:pt x="1281" y="866"/>
                  </a:lnTo>
                  <a:lnTo>
                    <a:pt x="1329" y="87"/>
                  </a:lnTo>
                  <a:lnTo>
                    <a:pt x="1011" y="69"/>
                  </a:lnTo>
                  <a:cubicBezTo>
                    <a:pt x="958" y="67"/>
                    <a:pt x="906" y="63"/>
                    <a:pt x="853" y="58"/>
                  </a:cubicBezTo>
                  <a:lnTo>
                    <a:pt x="694" y="47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9" name="Google Shape;1049;p19"/>
            <p:cNvSpPr/>
            <p:nvPr/>
          </p:nvSpPr>
          <p:spPr>
            <a:xfrm>
              <a:off x="1719575" y="2125200"/>
              <a:ext cx="35100" cy="25275"/>
            </a:xfrm>
            <a:custGeom>
              <a:avLst/>
              <a:gdLst/>
              <a:ahLst/>
              <a:cxnLst/>
              <a:rect l="l" t="t" r="r" b="b"/>
              <a:pathLst>
                <a:path w="1404" h="1011" extrusionOk="0">
                  <a:moveTo>
                    <a:pt x="0" y="242"/>
                  </a:moveTo>
                  <a:lnTo>
                    <a:pt x="132" y="1010"/>
                  </a:lnTo>
                  <a:cubicBezTo>
                    <a:pt x="240" y="993"/>
                    <a:pt x="345" y="974"/>
                    <a:pt x="451" y="955"/>
                  </a:cubicBezTo>
                  <a:lnTo>
                    <a:pt x="769" y="894"/>
                  </a:lnTo>
                  <a:lnTo>
                    <a:pt x="928" y="863"/>
                  </a:lnTo>
                  <a:cubicBezTo>
                    <a:pt x="981" y="853"/>
                    <a:pt x="1033" y="842"/>
                    <a:pt x="1086" y="831"/>
                  </a:cubicBezTo>
                  <a:lnTo>
                    <a:pt x="1404" y="765"/>
                  </a:lnTo>
                  <a:lnTo>
                    <a:pt x="1240" y="0"/>
                  </a:lnTo>
                  <a:lnTo>
                    <a:pt x="930" y="65"/>
                  </a:lnTo>
                  <a:cubicBezTo>
                    <a:pt x="878" y="75"/>
                    <a:pt x="828" y="87"/>
                    <a:pt x="776" y="95"/>
                  </a:cubicBezTo>
                  <a:lnTo>
                    <a:pt x="621" y="125"/>
                  </a:lnTo>
                  <a:lnTo>
                    <a:pt x="310" y="184"/>
                  </a:lnTo>
                  <a:cubicBezTo>
                    <a:pt x="208" y="206"/>
                    <a:pt x="104" y="223"/>
                    <a:pt x="0" y="2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0" name="Google Shape;1050;p19"/>
            <p:cNvSpPr/>
            <p:nvPr/>
          </p:nvSpPr>
          <p:spPr>
            <a:xfrm>
              <a:off x="1663425" y="2135150"/>
              <a:ext cx="34125" cy="23225"/>
            </a:xfrm>
            <a:custGeom>
              <a:avLst/>
              <a:gdLst/>
              <a:ahLst/>
              <a:cxnLst/>
              <a:rect l="l" t="t" r="r" b="b"/>
              <a:pathLst>
                <a:path w="1365" h="929" extrusionOk="0">
                  <a:moveTo>
                    <a:pt x="0" y="152"/>
                  </a:moveTo>
                  <a:lnTo>
                    <a:pt x="80" y="929"/>
                  </a:lnTo>
                  <a:cubicBezTo>
                    <a:pt x="509" y="883"/>
                    <a:pt x="937" y="834"/>
                    <a:pt x="1364" y="773"/>
                  </a:cubicBezTo>
                  <a:lnTo>
                    <a:pt x="1255" y="0"/>
                  </a:lnTo>
                  <a:cubicBezTo>
                    <a:pt x="838" y="58"/>
                    <a:pt x="420" y="106"/>
                    <a:pt x="0" y="15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1" name="Google Shape;1051;p19"/>
            <p:cNvSpPr/>
            <p:nvPr/>
          </p:nvSpPr>
          <p:spPr>
            <a:xfrm>
              <a:off x="1606975" y="2141075"/>
              <a:ext cx="33100" cy="21375"/>
            </a:xfrm>
            <a:custGeom>
              <a:avLst/>
              <a:gdLst/>
              <a:ahLst/>
              <a:cxnLst/>
              <a:rect l="l" t="t" r="r" b="b"/>
              <a:pathLst>
                <a:path w="1324" h="855" extrusionOk="0">
                  <a:moveTo>
                    <a:pt x="1" y="75"/>
                  </a:moveTo>
                  <a:lnTo>
                    <a:pt x="34" y="854"/>
                  </a:lnTo>
                  <a:cubicBezTo>
                    <a:pt x="249" y="849"/>
                    <a:pt x="464" y="832"/>
                    <a:pt x="679" y="821"/>
                  </a:cubicBezTo>
                  <a:lnTo>
                    <a:pt x="1000" y="801"/>
                  </a:lnTo>
                  <a:lnTo>
                    <a:pt x="1162" y="791"/>
                  </a:lnTo>
                  <a:lnTo>
                    <a:pt x="1242" y="785"/>
                  </a:lnTo>
                  <a:lnTo>
                    <a:pt x="1283" y="783"/>
                  </a:lnTo>
                  <a:lnTo>
                    <a:pt x="1323" y="779"/>
                  </a:lnTo>
                  <a:lnTo>
                    <a:pt x="1264" y="0"/>
                  </a:lnTo>
                  <a:lnTo>
                    <a:pt x="1225" y="5"/>
                  </a:lnTo>
                  <a:lnTo>
                    <a:pt x="1186" y="7"/>
                  </a:lnTo>
                  <a:lnTo>
                    <a:pt x="1107" y="12"/>
                  </a:lnTo>
                  <a:lnTo>
                    <a:pt x="949" y="21"/>
                  </a:lnTo>
                  <a:lnTo>
                    <a:pt x="633" y="41"/>
                  </a:lnTo>
                  <a:cubicBezTo>
                    <a:pt x="423" y="55"/>
                    <a:pt x="212" y="70"/>
                    <a:pt x="1" y="7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2" name="Google Shape;1052;p19"/>
            <p:cNvSpPr/>
            <p:nvPr/>
          </p:nvSpPr>
          <p:spPr>
            <a:xfrm>
              <a:off x="1882175" y="2069550"/>
              <a:ext cx="37300" cy="31375"/>
            </a:xfrm>
            <a:custGeom>
              <a:avLst/>
              <a:gdLst/>
              <a:ahLst/>
              <a:cxnLst/>
              <a:rect l="l" t="t" r="r" b="b"/>
              <a:pathLst>
                <a:path w="1492" h="1255" extrusionOk="0">
                  <a:moveTo>
                    <a:pt x="1" y="540"/>
                  </a:moveTo>
                  <a:lnTo>
                    <a:pt x="317" y="1255"/>
                  </a:lnTo>
                  <a:lnTo>
                    <a:pt x="465" y="1189"/>
                  </a:lnTo>
                  <a:lnTo>
                    <a:pt x="613" y="1121"/>
                  </a:lnTo>
                  <a:lnTo>
                    <a:pt x="907" y="984"/>
                  </a:lnTo>
                  <a:cubicBezTo>
                    <a:pt x="957" y="961"/>
                    <a:pt x="1005" y="937"/>
                    <a:pt x="1055" y="913"/>
                  </a:cubicBezTo>
                  <a:lnTo>
                    <a:pt x="1201" y="841"/>
                  </a:lnTo>
                  <a:lnTo>
                    <a:pt x="1347" y="771"/>
                  </a:lnTo>
                  <a:lnTo>
                    <a:pt x="1419" y="734"/>
                  </a:lnTo>
                  <a:lnTo>
                    <a:pt x="1492" y="696"/>
                  </a:lnTo>
                  <a:lnTo>
                    <a:pt x="1136" y="0"/>
                  </a:lnTo>
                  <a:lnTo>
                    <a:pt x="1067" y="37"/>
                  </a:lnTo>
                  <a:lnTo>
                    <a:pt x="996" y="71"/>
                  </a:lnTo>
                  <a:lnTo>
                    <a:pt x="854" y="141"/>
                  </a:lnTo>
                  <a:lnTo>
                    <a:pt x="713" y="209"/>
                  </a:lnTo>
                  <a:cubicBezTo>
                    <a:pt x="666" y="232"/>
                    <a:pt x="619" y="256"/>
                    <a:pt x="570" y="278"/>
                  </a:cubicBezTo>
                  <a:lnTo>
                    <a:pt x="284" y="411"/>
                  </a:lnTo>
                  <a:lnTo>
                    <a:pt x="141" y="477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3" name="Google Shape;1053;p19"/>
            <p:cNvSpPr/>
            <p:nvPr/>
          </p:nvSpPr>
          <p:spPr>
            <a:xfrm>
              <a:off x="1829500" y="2092675"/>
              <a:ext cx="36825" cy="29400"/>
            </a:xfrm>
            <a:custGeom>
              <a:avLst/>
              <a:gdLst/>
              <a:ahLst/>
              <a:cxnLst/>
              <a:rect l="l" t="t" r="r" b="b"/>
              <a:pathLst>
                <a:path w="1473" h="1176" extrusionOk="0">
                  <a:moveTo>
                    <a:pt x="0" y="436"/>
                  </a:moveTo>
                  <a:lnTo>
                    <a:pt x="252" y="1175"/>
                  </a:lnTo>
                  <a:lnTo>
                    <a:pt x="558" y="1070"/>
                  </a:lnTo>
                  <a:cubicBezTo>
                    <a:pt x="584" y="1061"/>
                    <a:pt x="609" y="1053"/>
                    <a:pt x="635" y="1042"/>
                  </a:cubicBezTo>
                  <a:lnTo>
                    <a:pt x="712" y="1015"/>
                  </a:lnTo>
                  <a:lnTo>
                    <a:pt x="864" y="959"/>
                  </a:lnTo>
                  <a:lnTo>
                    <a:pt x="1017" y="904"/>
                  </a:lnTo>
                  <a:cubicBezTo>
                    <a:pt x="1067" y="885"/>
                    <a:pt x="1118" y="867"/>
                    <a:pt x="1169" y="846"/>
                  </a:cubicBezTo>
                  <a:lnTo>
                    <a:pt x="1472" y="728"/>
                  </a:lnTo>
                  <a:lnTo>
                    <a:pt x="1186" y="1"/>
                  </a:lnTo>
                  <a:lnTo>
                    <a:pt x="892" y="115"/>
                  </a:lnTo>
                  <a:cubicBezTo>
                    <a:pt x="843" y="135"/>
                    <a:pt x="794" y="152"/>
                    <a:pt x="745" y="171"/>
                  </a:cubicBezTo>
                  <a:lnTo>
                    <a:pt x="597" y="225"/>
                  </a:lnTo>
                  <a:lnTo>
                    <a:pt x="448" y="280"/>
                  </a:lnTo>
                  <a:lnTo>
                    <a:pt x="374" y="307"/>
                  </a:lnTo>
                  <a:cubicBezTo>
                    <a:pt x="349" y="316"/>
                    <a:pt x="325" y="324"/>
                    <a:pt x="300" y="33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4" name="Google Shape;1054;p19"/>
            <p:cNvSpPr/>
            <p:nvPr/>
          </p:nvSpPr>
          <p:spPr>
            <a:xfrm>
              <a:off x="1775400" y="2111075"/>
              <a:ext cx="35975" cy="27375"/>
            </a:xfrm>
            <a:custGeom>
              <a:avLst/>
              <a:gdLst/>
              <a:ahLst/>
              <a:cxnLst/>
              <a:rect l="l" t="t" r="r" b="b"/>
              <a:pathLst>
                <a:path w="1439" h="1095" extrusionOk="0">
                  <a:moveTo>
                    <a:pt x="0" y="336"/>
                  </a:moveTo>
                  <a:lnTo>
                    <a:pt x="190" y="1094"/>
                  </a:lnTo>
                  <a:lnTo>
                    <a:pt x="268" y="1074"/>
                  </a:lnTo>
                  <a:lnTo>
                    <a:pt x="346" y="1054"/>
                  </a:lnTo>
                  <a:lnTo>
                    <a:pt x="502" y="1012"/>
                  </a:lnTo>
                  <a:lnTo>
                    <a:pt x="659" y="970"/>
                  </a:lnTo>
                  <a:cubicBezTo>
                    <a:pt x="711" y="956"/>
                    <a:pt x="763" y="943"/>
                    <a:pt x="815" y="929"/>
                  </a:cubicBezTo>
                  <a:lnTo>
                    <a:pt x="1127" y="840"/>
                  </a:lnTo>
                  <a:lnTo>
                    <a:pt x="1283" y="796"/>
                  </a:lnTo>
                  <a:lnTo>
                    <a:pt x="1438" y="750"/>
                  </a:lnTo>
                  <a:lnTo>
                    <a:pt x="1215" y="1"/>
                  </a:lnTo>
                  <a:lnTo>
                    <a:pt x="1064" y="47"/>
                  </a:lnTo>
                  <a:lnTo>
                    <a:pt x="912" y="89"/>
                  </a:lnTo>
                  <a:lnTo>
                    <a:pt x="608" y="175"/>
                  </a:lnTo>
                  <a:cubicBezTo>
                    <a:pt x="558" y="189"/>
                    <a:pt x="507" y="203"/>
                    <a:pt x="455" y="215"/>
                  </a:cubicBezTo>
                  <a:lnTo>
                    <a:pt x="303" y="256"/>
                  </a:lnTo>
                  <a:lnTo>
                    <a:pt x="151" y="297"/>
                  </a:lnTo>
                  <a:lnTo>
                    <a:pt x="74" y="31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5" name="Google Shape;1055;p19"/>
            <p:cNvSpPr/>
            <p:nvPr/>
          </p:nvSpPr>
          <p:spPr>
            <a:xfrm>
              <a:off x="2023775" y="1969275"/>
              <a:ext cx="36575" cy="36475"/>
            </a:xfrm>
            <a:custGeom>
              <a:avLst/>
              <a:gdLst/>
              <a:ahLst/>
              <a:cxnLst/>
              <a:rect l="l" t="t" r="r" b="b"/>
              <a:pathLst>
                <a:path w="1463" h="1459" extrusionOk="0">
                  <a:moveTo>
                    <a:pt x="1" y="885"/>
                  </a:moveTo>
                  <a:lnTo>
                    <a:pt x="532" y="1458"/>
                  </a:lnTo>
                  <a:lnTo>
                    <a:pt x="770" y="1233"/>
                  </a:lnTo>
                  <a:lnTo>
                    <a:pt x="889" y="1120"/>
                  </a:lnTo>
                  <a:lnTo>
                    <a:pt x="1005" y="1004"/>
                  </a:lnTo>
                  <a:cubicBezTo>
                    <a:pt x="1084" y="927"/>
                    <a:pt x="1161" y="848"/>
                    <a:pt x="1236" y="770"/>
                  </a:cubicBezTo>
                  <a:cubicBezTo>
                    <a:pt x="1275" y="731"/>
                    <a:pt x="1312" y="691"/>
                    <a:pt x="1349" y="651"/>
                  </a:cubicBezTo>
                  <a:lnTo>
                    <a:pt x="1463" y="531"/>
                  </a:lnTo>
                  <a:lnTo>
                    <a:pt x="890" y="0"/>
                  </a:lnTo>
                  <a:lnTo>
                    <a:pt x="782" y="115"/>
                  </a:lnTo>
                  <a:cubicBezTo>
                    <a:pt x="745" y="154"/>
                    <a:pt x="710" y="192"/>
                    <a:pt x="673" y="228"/>
                  </a:cubicBezTo>
                  <a:cubicBezTo>
                    <a:pt x="600" y="302"/>
                    <a:pt x="528" y="378"/>
                    <a:pt x="454" y="451"/>
                  </a:cubicBezTo>
                  <a:lnTo>
                    <a:pt x="341" y="562"/>
                  </a:lnTo>
                  <a:lnTo>
                    <a:pt x="229" y="67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6" name="Google Shape;1056;p19"/>
            <p:cNvSpPr/>
            <p:nvPr/>
          </p:nvSpPr>
          <p:spPr>
            <a:xfrm>
              <a:off x="1980200" y="2007850"/>
              <a:ext cx="37325" cy="35050"/>
            </a:xfrm>
            <a:custGeom>
              <a:avLst/>
              <a:gdLst/>
              <a:ahLst/>
              <a:cxnLst/>
              <a:rect l="l" t="t" r="r" b="b"/>
              <a:pathLst>
                <a:path w="1493" h="1402" extrusionOk="0">
                  <a:moveTo>
                    <a:pt x="1" y="769"/>
                  </a:moveTo>
                  <a:lnTo>
                    <a:pt x="459" y="1402"/>
                  </a:lnTo>
                  <a:cubicBezTo>
                    <a:pt x="637" y="1277"/>
                    <a:pt x="810" y="1142"/>
                    <a:pt x="983" y="1010"/>
                  </a:cubicBezTo>
                  <a:lnTo>
                    <a:pt x="1047" y="961"/>
                  </a:lnTo>
                  <a:lnTo>
                    <a:pt x="1111" y="909"/>
                  </a:lnTo>
                  <a:lnTo>
                    <a:pt x="1239" y="807"/>
                  </a:lnTo>
                  <a:lnTo>
                    <a:pt x="1367" y="704"/>
                  </a:lnTo>
                  <a:cubicBezTo>
                    <a:pt x="1408" y="670"/>
                    <a:pt x="1452" y="637"/>
                    <a:pt x="1493" y="601"/>
                  </a:cubicBezTo>
                  <a:lnTo>
                    <a:pt x="994" y="1"/>
                  </a:lnTo>
                  <a:cubicBezTo>
                    <a:pt x="954" y="34"/>
                    <a:pt x="914" y="66"/>
                    <a:pt x="873" y="99"/>
                  </a:cubicBezTo>
                  <a:lnTo>
                    <a:pt x="750" y="198"/>
                  </a:lnTo>
                  <a:lnTo>
                    <a:pt x="629" y="297"/>
                  </a:lnTo>
                  <a:lnTo>
                    <a:pt x="567" y="346"/>
                  </a:lnTo>
                  <a:lnTo>
                    <a:pt x="505" y="394"/>
                  </a:lnTo>
                  <a:cubicBezTo>
                    <a:pt x="337" y="518"/>
                    <a:pt x="171" y="648"/>
                    <a:pt x="1" y="76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7" name="Google Shape;1057;p19"/>
            <p:cNvSpPr/>
            <p:nvPr/>
          </p:nvSpPr>
          <p:spPr>
            <a:xfrm>
              <a:off x="1932925" y="2041075"/>
              <a:ext cx="37575" cy="33350"/>
            </a:xfrm>
            <a:custGeom>
              <a:avLst/>
              <a:gdLst/>
              <a:ahLst/>
              <a:cxnLst/>
              <a:rect l="l" t="t" r="r" b="b"/>
              <a:pathLst>
                <a:path w="1503" h="1334" extrusionOk="0">
                  <a:moveTo>
                    <a:pt x="1" y="656"/>
                  </a:moveTo>
                  <a:lnTo>
                    <a:pt x="387" y="1334"/>
                  </a:lnTo>
                  <a:cubicBezTo>
                    <a:pt x="575" y="1225"/>
                    <a:pt x="765" y="1118"/>
                    <a:pt x="949" y="1002"/>
                  </a:cubicBezTo>
                  <a:lnTo>
                    <a:pt x="1228" y="832"/>
                  </a:lnTo>
                  <a:lnTo>
                    <a:pt x="1502" y="655"/>
                  </a:lnTo>
                  <a:lnTo>
                    <a:pt x="1075" y="0"/>
                  </a:lnTo>
                  <a:lnTo>
                    <a:pt x="812" y="171"/>
                  </a:lnTo>
                  <a:lnTo>
                    <a:pt x="543" y="334"/>
                  </a:lnTo>
                  <a:cubicBezTo>
                    <a:pt x="365" y="448"/>
                    <a:pt x="183" y="551"/>
                    <a:pt x="1" y="6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8" name="Google Shape;1058;p19"/>
            <p:cNvSpPr/>
            <p:nvPr/>
          </p:nvSpPr>
          <p:spPr>
            <a:xfrm>
              <a:off x="2121025" y="1825675"/>
              <a:ext cx="29900" cy="36975"/>
            </a:xfrm>
            <a:custGeom>
              <a:avLst/>
              <a:gdLst/>
              <a:ahLst/>
              <a:cxnLst/>
              <a:rect l="l" t="t" r="r" b="b"/>
              <a:pathLst>
                <a:path w="1196" h="1479" extrusionOk="0">
                  <a:moveTo>
                    <a:pt x="1" y="1166"/>
                  </a:moveTo>
                  <a:lnTo>
                    <a:pt x="717" y="1479"/>
                  </a:lnTo>
                  <a:cubicBezTo>
                    <a:pt x="805" y="1278"/>
                    <a:pt x="888" y="1075"/>
                    <a:pt x="969" y="872"/>
                  </a:cubicBezTo>
                  <a:cubicBezTo>
                    <a:pt x="1049" y="668"/>
                    <a:pt x="1125" y="461"/>
                    <a:pt x="1196" y="255"/>
                  </a:cubicBezTo>
                  <a:lnTo>
                    <a:pt x="458" y="0"/>
                  </a:lnTo>
                  <a:cubicBezTo>
                    <a:pt x="390" y="198"/>
                    <a:pt x="317" y="393"/>
                    <a:pt x="242" y="588"/>
                  </a:cubicBezTo>
                  <a:cubicBezTo>
                    <a:pt x="164" y="781"/>
                    <a:pt x="86" y="975"/>
                    <a:pt x="1" y="11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9" name="Google Shape;1059;p19"/>
            <p:cNvSpPr/>
            <p:nvPr/>
          </p:nvSpPr>
          <p:spPr>
            <a:xfrm>
              <a:off x="2095050" y="1877275"/>
              <a:ext cx="32725" cy="37575"/>
            </a:xfrm>
            <a:custGeom>
              <a:avLst/>
              <a:gdLst/>
              <a:ahLst/>
              <a:cxnLst/>
              <a:rect l="l" t="t" r="r" b="b"/>
              <a:pathLst>
                <a:path w="1309" h="1503" extrusionOk="0">
                  <a:moveTo>
                    <a:pt x="0" y="1093"/>
                  </a:moveTo>
                  <a:lnTo>
                    <a:pt x="667" y="1502"/>
                  </a:lnTo>
                  <a:cubicBezTo>
                    <a:pt x="695" y="1455"/>
                    <a:pt x="724" y="1409"/>
                    <a:pt x="751" y="1362"/>
                  </a:cubicBezTo>
                  <a:lnTo>
                    <a:pt x="836" y="1221"/>
                  </a:lnTo>
                  <a:lnTo>
                    <a:pt x="918" y="1078"/>
                  </a:lnTo>
                  <a:cubicBezTo>
                    <a:pt x="945" y="1032"/>
                    <a:pt x="972" y="984"/>
                    <a:pt x="998" y="936"/>
                  </a:cubicBezTo>
                  <a:cubicBezTo>
                    <a:pt x="1052" y="840"/>
                    <a:pt x="1105" y="744"/>
                    <a:pt x="1156" y="648"/>
                  </a:cubicBezTo>
                  <a:lnTo>
                    <a:pt x="1232" y="504"/>
                  </a:lnTo>
                  <a:lnTo>
                    <a:pt x="1308" y="358"/>
                  </a:lnTo>
                  <a:lnTo>
                    <a:pt x="613" y="1"/>
                  </a:lnTo>
                  <a:lnTo>
                    <a:pt x="542" y="140"/>
                  </a:lnTo>
                  <a:lnTo>
                    <a:pt x="467" y="279"/>
                  </a:lnTo>
                  <a:cubicBezTo>
                    <a:pt x="419" y="371"/>
                    <a:pt x="367" y="462"/>
                    <a:pt x="316" y="554"/>
                  </a:cubicBezTo>
                  <a:cubicBezTo>
                    <a:pt x="292" y="598"/>
                    <a:pt x="264" y="644"/>
                    <a:pt x="238" y="690"/>
                  </a:cubicBezTo>
                  <a:lnTo>
                    <a:pt x="160" y="825"/>
                  </a:lnTo>
                  <a:lnTo>
                    <a:pt x="80" y="959"/>
                  </a:lnTo>
                  <a:cubicBezTo>
                    <a:pt x="55" y="1004"/>
                    <a:pt x="28" y="1049"/>
                    <a:pt x="0" y="10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0" name="Google Shape;1060;p19"/>
            <p:cNvSpPr/>
            <p:nvPr/>
          </p:nvSpPr>
          <p:spPr>
            <a:xfrm>
              <a:off x="2062600" y="1925225"/>
              <a:ext cx="34950" cy="37400"/>
            </a:xfrm>
            <a:custGeom>
              <a:avLst/>
              <a:gdLst/>
              <a:ahLst/>
              <a:cxnLst/>
              <a:rect l="l" t="t" r="r" b="b"/>
              <a:pathLst>
                <a:path w="1398" h="1496" extrusionOk="0">
                  <a:moveTo>
                    <a:pt x="0" y="1001"/>
                  </a:moveTo>
                  <a:lnTo>
                    <a:pt x="604" y="1496"/>
                  </a:lnTo>
                  <a:cubicBezTo>
                    <a:pt x="882" y="1156"/>
                    <a:pt x="1145" y="808"/>
                    <a:pt x="1397" y="448"/>
                  </a:cubicBezTo>
                  <a:lnTo>
                    <a:pt x="757" y="1"/>
                  </a:lnTo>
                  <a:cubicBezTo>
                    <a:pt x="518" y="344"/>
                    <a:pt x="265" y="678"/>
                    <a:pt x="0" y="100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1" name="Google Shape;1061;p19"/>
            <p:cNvSpPr/>
            <p:nvPr/>
          </p:nvSpPr>
          <p:spPr>
            <a:xfrm>
              <a:off x="2148850" y="1656725"/>
              <a:ext cx="22825" cy="34100"/>
            </a:xfrm>
            <a:custGeom>
              <a:avLst/>
              <a:gdLst/>
              <a:ahLst/>
              <a:cxnLst/>
              <a:rect l="l" t="t" r="r" b="b"/>
              <a:pathLst>
                <a:path w="913" h="1364" extrusionOk="0">
                  <a:moveTo>
                    <a:pt x="134" y="1364"/>
                  </a:moveTo>
                  <a:lnTo>
                    <a:pt x="913" y="1319"/>
                  </a:lnTo>
                  <a:cubicBezTo>
                    <a:pt x="887" y="877"/>
                    <a:pt x="842" y="438"/>
                    <a:pt x="771" y="1"/>
                  </a:cubicBezTo>
                  <a:lnTo>
                    <a:pt x="1" y="125"/>
                  </a:lnTo>
                  <a:cubicBezTo>
                    <a:pt x="66" y="534"/>
                    <a:pt x="109" y="948"/>
                    <a:pt x="134" y="136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2" name="Google Shape;1062;p19"/>
            <p:cNvSpPr/>
            <p:nvPr/>
          </p:nvSpPr>
          <p:spPr>
            <a:xfrm>
              <a:off x="2150550" y="1715550"/>
              <a:ext cx="21625" cy="33375"/>
            </a:xfrm>
            <a:custGeom>
              <a:avLst/>
              <a:gdLst/>
              <a:ahLst/>
              <a:cxnLst/>
              <a:rect l="l" t="t" r="r" b="b"/>
              <a:pathLst>
                <a:path w="865" h="1335" extrusionOk="0">
                  <a:moveTo>
                    <a:pt x="0" y="1246"/>
                  </a:moveTo>
                  <a:lnTo>
                    <a:pt x="776" y="1335"/>
                  </a:lnTo>
                  <a:cubicBezTo>
                    <a:pt x="826" y="897"/>
                    <a:pt x="857" y="458"/>
                    <a:pt x="865" y="16"/>
                  </a:cubicBezTo>
                  <a:lnTo>
                    <a:pt x="84" y="1"/>
                  </a:lnTo>
                  <a:cubicBezTo>
                    <a:pt x="76" y="416"/>
                    <a:pt x="46" y="833"/>
                    <a:pt x="0" y="12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3" name="Google Shape;1063;p19"/>
            <p:cNvSpPr/>
            <p:nvPr/>
          </p:nvSpPr>
          <p:spPr>
            <a:xfrm>
              <a:off x="2139900" y="1771000"/>
              <a:ext cx="26225" cy="35725"/>
            </a:xfrm>
            <a:custGeom>
              <a:avLst/>
              <a:gdLst/>
              <a:ahLst/>
              <a:cxnLst/>
              <a:rect l="l" t="t" r="r" b="b"/>
              <a:pathLst>
                <a:path w="1049" h="1429" extrusionOk="0">
                  <a:moveTo>
                    <a:pt x="0" y="1221"/>
                  </a:moveTo>
                  <a:lnTo>
                    <a:pt x="754" y="1428"/>
                  </a:lnTo>
                  <a:cubicBezTo>
                    <a:pt x="769" y="1375"/>
                    <a:pt x="783" y="1323"/>
                    <a:pt x="797" y="1269"/>
                  </a:cubicBezTo>
                  <a:lnTo>
                    <a:pt x="838" y="1109"/>
                  </a:lnTo>
                  <a:lnTo>
                    <a:pt x="858" y="1029"/>
                  </a:lnTo>
                  <a:lnTo>
                    <a:pt x="878" y="949"/>
                  </a:lnTo>
                  <a:lnTo>
                    <a:pt x="916" y="789"/>
                  </a:lnTo>
                  <a:cubicBezTo>
                    <a:pt x="927" y="736"/>
                    <a:pt x="940" y="683"/>
                    <a:pt x="951" y="627"/>
                  </a:cubicBezTo>
                  <a:cubicBezTo>
                    <a:pt x="963" y="574"/>
                    <a:pt x="974" y="521"/>
                    <a:pt x="984" y="466"/>
                  </a:cubicBezTo>
                  <a:cubicBezTo>
                    <a:pt x="1007" y="358"/>
                    <a:pt x="1029" y="252"/>
                    <a:pt x="1049" y="142"/>
                  </a:cubicBezTo>
                  <a:lnTo>
                    <a:pt x="281" y="1"/>
                  </a:lnTo>
                  <a:cubicBezTo>
                    <a:pt x="263" y="104"/>
                    <a:pt x="242" y="205"/>
                    <a:pt x="221" y="308"/>
                  </a:cubicBezTo>
                  <a:cubicBezTo>
                    <a:pt x="211" y="359"/>
                    <a:pt x="198" y="409"/>
                    <a:pt x="188" y="461"/>
                  </a:cubicBezTo>
                  <a:cubicBezTo>
                    <a:pt x="176" y="512"/>
                    <a:pt x="166" y="563"/>
                    <a:pt x="155" y="614"/>
                  </a:cubicBezTo>
                  <a:lnTo>
                    <a:pt x="118" y="766"/>
                  </a:lnTo>
                  <a:lnTo>
                    <a:pt x="99" y="841"/>
                  </a:lnTo>
                  <a:lnTo>
                    <a:pt x="81" y="917"/>
                  </a:lnTo>
                  <a:lnTo>
                    <a:pt x="41" y="1068"/>
                  </a:lnTo>
                  <a:cubicBezTo>
                    <a:pt x="30" y="1121"/>
                    <a:pt x="15" y="1172"/>
                    <a:pt x="0" y="122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4" name="Google Shape;1064;p19"/>
            <p:cNvSpPr/>
            <p:nvPr/>
          </p:nvSpPr>
          <p:spPr>
            <a:xfrm>
              <a:off x="2072425" y="1500575"/>
              <a:ext cx="36575" cy="36675"/>
            </a:xfrm>
            <a:custGeom>
              <a:avLst/>
              <a:gdLst/>
              <a:ahLst/>
              <a:cxnLst/>
              <a:rect l="l" t="t" r="r" b="b"/>
              <a:pathLst>
                <a:path w="1463" h="1467" extrusionOk="0">
                  <a:moveTo>
                    <a:pt x="870" y="1467"/>
                  </a:moveTo>
                  <a:lnTo>
                    <a:pt x="1463" y="957"/>
                  </a:lnTo>
                  <a:cubicBezTo>
                    <a:pt x="1169" y="618"/>
                    <a:pt x="852" y="296"/>
                    <a:pt x="512" y="0"/>
                  </a:cubicBezTo>
                  <a:lnTo>
                    <a:pt x="1" y="592"/>
                  </a:lnTo>
                  <a:cubicBezTo>
                    <a:pt x="312" y="859"/>
                    <a:pt x="601" y="1152"/>
                    <a:pt x="870" y="146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5" name="Google Shape;1065;p19"/>
            <p:cNvSpPr/>
            <p:nvPr/>
          </p:nvSpPr>
          <p:spPr>
            <a:xfrm>
              <a:off x="2109100" y="1545600"/>
              <a:ext cx="33250" cy="37675"/>
            </a:xfrm>
            <a:custGeom>
              <a:avLst/>
              <a:gdLst/>
              <a:ahLst/>
              <a:cxnLst/>
              <a:rect l="l" t="t" r="r" b="b"/>
              <a:pathLst>
                <a:path w="1330" h="1507" extrusionOk="0">
                  <a:moveTo>
                    <a:pt x="633" y="1506"/>
                  </a:moveTo>
                  <a:lnTo>
                    <a:pt x="1329" y="1154"/>
                  </a:lnTo>
                  <a:cubicBezTo>
                    <a:pt x="1127" y="755"/>
                    <a:pt x="898" y="369"/>
                    <a:pt x="644" y="1"/>
                  </a:cubicBezTo>
                  <a:lnTo>
                    <a:pt x="1" y="443"/>
                  </a:lnTo>
                  <a:cubicBezTo>
                    <a:pt x="235" y="783"/>
                    <a:pt x="445" y="1139"/>
                    <a:pt x="633" y="15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6" name="Google Shape;1066;p19"/>
            <p:cNvSpPr/>
            <p:nvPr/>
          </p:nvSpPr>
          <p:spPr>
            <a:xfrm>
              <a:off x="2134750" y="1598650"/>
              <a:ext cx="28025" cy="36600"/>
            </a:xfrm>
            <a:custGeom>
              <a:avLst/>
              <a:gdLst/>
              <a:ahLst/>
              <a:cxnLst/>
              <a:rect l="l" t="t" r="r" b="b"/>
              <a:pathLst>
                <a:path w="1121" h="1464" extrusionOk="0">
                  <a:moveTo>
                    <a:pt x="363" y="1464"/>
                  </a:moveTo>
                  <a:lnTo>
                    <a:pt x="1121" y="1274"/>
                  </a:lnTo>
                  <a:lnTo>
                    <a:pt x="1080" y="1113"/>
                  </a:lnTo>
                  <a:lnTo>
                    <a:pt x="1036" y="953"/>
                  </a:lnTo>
                  <a:cubicBezTo>
                    <a:pt x="1007" y="846"/>
                    <a:pt x="975" y="740"/>
                    <a:pt x="944" y="634"/>
                  </a:cubicBezTo>
                  <a:cubicBezTo>
                    <a:pt x="928" y="581"/>
                    <a:pt x="909" y="529"/>
                    <a:pt x="894" y="476"/>
                  </a:cubicBezTo>
                  <a:cubicBezTo>
                    <a:pt x="877" y="422"/>
                    <a:pt x="860" y="370"/>
                    <a:pt x="844" y="316"/>
                  </a:cubicBezTo>
                  <a:cubicBezTo>
                    <a:pt x="825" y="263"/>
                    <a:pt x="806" y="210"/>
                    <a:pt x="789" y="158"/>
                  </a:cubicBezTo>
                  <a:cubicBezTo>
                    <a:pt x="769" y="106"/>
                    <a:pt x="751" y="53"/>
                    <a:pt x="730" y="1"/>
                  </a:cubicBezTo>
                  <a:lnTo>
                    <a:pt x="0" y="277"/>
                  </a:lnTo>
                  <a:lnTo>
                    <a:pt x="53" y="420"/>
                  </a:lnTo>
                  <a:cubicBezTo>
                    <a:pt x="70" y="469"/>
                    <a:pt x="87" y="518"/>
                    <a:pt x="104" y="566"/>
                  </a:cubicBezTo>
                  <a:cubicBezTo>
                    <a:pt x="121" y="616"/>
                    <a:pt x="137" y="665"/>
                    <a:pt x="152" y="715"/>
                  </a:cubicBezTo>
                  <a:cubicBezTo>
                    <a:pt x="168" y="764"/>
                    <a:pt x="185" y="814"/>
                    <a:pt x="199" y="863"/>
                  </a:cubicBezTo>
                  <a:cubicBezTo>
                    <a:pt x="229" y="962"/>
                    <a:pt x="259" y="1063"/>
                    <a:pt x="286" y="1163"/>
                  </a:cubicBezTo>
                  <a:lnTo>
                    <a:pt x="327" y="1313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7" name="Google Shape;1067;p19"/>
            <p:cNvSpPr/>
            <p:nvPr/>
          </p:nvSpPr>
          <p:spPr>
            <a:xfrm>
              <a:off x="1912050" y="1461500"/>
              <a:ext cx="37375" cy="30200"/>
            </a:xfrm>
            <a:custGeom>
              <a:avLst/>
              <a:gdLst/>
              <a:ahLst/>
              <a:cxnLst/>
              <a:rect l="l" t="t" r="r" b="b"/>
              <a:pathLst>
                <a:path w="1495" h="1208" extrusionOk="0">
                  <a:moveTo>
                    <a:pt x="1495" y="757"/>
                  </a:moveTo>
                  <a:lnTo>
                    <a:pt x="1299" y="1"/>
                  </a:lnTo>
                  <a:lnTo>
                    <a:pt x="1214" y="23"/>
                  </a:lnTo>
                  <a:lnTo>
                    <a:pt x="1170" y="34"/>
                  </a:lnTo>
                  <a:cubicBezTo>
                    <a:pt x="1157" y="38"/>
                    <a:pt x="1142" y="43"/>
                    <a:pt x="1128" y="47"/>
                  </a:cubicBezTo>
                  <a:lnTo>
                    <a:pt x="961" y="101"/>
                  </a:lnTo>
                  <a:cubicBezTo>
                    <a:pt x="905" y="117"/>
                    <a:pt x="850" y="140"/>
                    <a:pt x="795" y="159"/>
                  </a:cubicBezTo>
                  <a:lnTo>
                    <a:pt x="714" y="190"/>
                  </a:lnTo>
                  <a:cubicBezTo>
                    <a:pt x="686" y="201"/>
                    <a:pt x="659" y="210"/>
                    <a:pt x="632" y="223"/>
                  </a:cubicBezTo>
                  <a:cubicBezTo>
                    <a:pt x="523" y="270"/>
                    <a:pt x="415" y="313"/>
                    <a:pt x="311" y="366"/>
                  </a:cubicBezTo>
                  <a:lnTo>
                    <a:pt x="232" y="404"/>
                  </a:lnTo>
                  <a:cubicBezTo>
                    <a:pt x="206" y="417"/>
                    <a:pt x="179" y="429"/>
                    <a:pt x="154" y="443"/>
                  </a:cubicBezTo>
                  <a:lnTo>
                    <a:pt x="1" y="526"/>
                  </a:lnTo>
                  <a:lnTo>
                    <a:pt x="383" y="1207"/>
                  </a:lnTo>
                  <a:lnTo>
                    <a:pt x="516" y="1135"/>
                  </a:lnTo>
                  <a:cubicBezTo>
                    <a:pt x="538" y="1121"/>
                    <a:pt x="560" y="1112"/>
                    <a:pt x="583" y="1100"/>
                  </a:cubicBezTo>
                  <a:lnTo>
                    <a:pt x="651" y="1068"/>
                  </a:lnTo>
                  <a:cubicBezTo>
                    <a:pt x="741" y="1022"/>
                    <a:pt x="833" y="985"/>
                    <a:pt x="925" y="945"/>
                  </a:cubicBezTo>
                  <a:cubicBezTo>
                    <a:pt x="949" y="935"/>
                    <a:pt x="972" y="927"/>
                    <a:pt x="996" y="918"/>
                  </a:cubicBezTo>
                  <a:lnTo>
                    <a:pt x="1066" y="892"/>
                  </a:lnTo>
                  <a:cubicBezTo>
                    <a:pt x="1113" y="875"/>
                    <a:pt x="1160" y="855"/>
                    <a:pt x="1208" y="841"/>
                  </a:cubicBezTo>
                  <a:lnTo>
                    <a:pt x="1351" y="796"/>
                  </a:lnTo>
                  <a:cubicBezTo>
                    <a:pt x="1363" y="792"/>
                    <a:pt x="1375" y="788"/>
                    <a:pt x="1388" y="786"/>
                  </a:cubicBezTo>
                  <a:lnTo>
                    <a:pt x="1424" y="776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8" name="Google Shape;1068;p19"/>
            <p:cNvSpPr/>
            <p:nvPr/>
          </p:nvSpPr>
          <p:spPr>
            <a:xfrm>
              <a:off x="1972000" y="1456825"/>
              <a:ext cx="34875" cy="22450"/>
            </a:xfrm>
            <a:custGeom>
              <a:avLst/>
              <a:gdLst/>
              <a:ahLst/>
              <a:cxnLst/>
              <a:rect l="l" t="t" r="r" b="b"/>
              <a:pathLst>
                <a:path w="1395" h="898" extrusionOk="0">
                  <a:moveTo>
                    <a:pt x="1236" y="898"/>
                  </a:moveTo>
                  <a:lnTo>
                    <a:pt x="1395" y="135"/>
                  </a:lnTo>
                  <a:cubicBezTo>
                    <a:pt x="939" y="39"/>
                    <a:pt x="469" y="0"/>
                    <a:pt x="1" y="21"/>
                  </a:cubicBezTo>
                  <a:lnTo>
                    <a:pt x="37" y="801"/>
                  </a:lnTo>
                  <a:cubicBezTo>
                    <a:pt x="440" y="782"/>
                    <a:pt x="842" y="817"/>
                    <a:pt x="1236" y="89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9" name="Google Shape;1069;p19"/>
            <p:cNvSpPr/>
            <p:nvPr/>
          </p:nvSpPr>
          <p:spPr>
            <a:xfrm>
              <a:off x="2025700" y="1468150"/>
              <a:ext cx="37675" cy="32300"/>
            </a:xfrm>
            <a:custGeom>
              <a:avLst/>
              <a:gdLst/>
              <a:ahLst/>
              <a:cxnLst/>
              <a:rect l="l" t="t" r="r" b="b"/>
              <a:pathLst>
                <a:path w="1507" h="1292" extrusionOk="0">
                  <a:moveTo>
                    <a:pt x="1079" y="1291"/>
                  </a:moveTo>
                  <a:lnTo>
                    <a:pt x="1506" y="637"/>
                  </a:lnTo>
                  <a:cubicBezTo>
                    <a:pt x="1125" y="390"/>
                    <a:pt x="720" y="173"/>
                    <a:pt x="292" y="0"/>
                  </a:cubicBezTo>
                  <a:lnTo>
                    <a:pt x="1" y="724"/>
                  </a:lnTo>
                  <a:cubicBezTo>
                    <a:pt x="377" y="876"/>
                    <a:pt x="739" y="1067"/>
                    <a:pt x="1079" y="12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0" name="Google Shape;1070;p19"/>
            <p:cNvSpPr/>
            <p:nvPr/>
          </p:nvSpPr>
          <p:spPr>
            <a:xfrm>
              <a:off x="1829575" y="1596575"/>
              <a:ext cx="20875" cy="34400"/>
            </a:xfrm>
            <a:custGeom>
              <a:avLst/>
              <a:gdLst/>
              <a:ahLst/>
              <a:cxnLst/>
              <a:rect l="l" t="t" r="r" b="b"/>
              <a:pathLst>
                <a:path w="835" h="1376" extrusionOk="0">
                  <a:moveTo>
                    <a:pt x="834" y="106"/>
                  </a:moveTo>
                  <a:lnTo>
                    <a:pt x="60" y="0"/>
                  </a:lnTo>
                  <a:lnTo>
                    <a:pt x="48" y="86"/>
                  </a:lnTo>
                  <a:cubicBezTo>
                    <a:pt x="44" y="115"/>
                    <a:pt x="42" y="143"/>
                    <a:pt x="39" y="172"/>
                  </a:cubicBezTo>
                  <a:lnTo>
                    <a:pt x="22" y="344"/>
                  </a:lnTo>
                  <a:cubicBezTo>
                    <a:pt x="17" y="401"/>
                    <a:pt x="16" y="460"/>
                    <a:pt x="12" y="517"/>
                  </a:cubicBezTo>
                  <a:cubicBezTo>
                    <a:pt x="9" y="574"/>
                    <a:pt x="4" y="632"/>
                    <a:pt x="4" y="690"/>
                  </a:cubicBezTo>
                  <a:lnTo>
                    <a:pt x="1" y="862"/>
                  </a:lnTo>
                  <a:cubicBezTo>
                    <a:pt x="0" y="891"/>
                    <a:pt x="1" y="919"/>
                    <a:pt x="1" y="948"/>
                  </a:cubicBezTo>
                  <a:lnTo>
                    <a:pt x="2" y="1033"/>
                  </a:lnTo>
                  <a:cubicBezTo>
                    <a:pt x="2" y="1148"/>
                    <a:pt x="12" y="1261"/>
                    <a:pt x="18" y="1376"/>
                  </a:cubicBezTo>
                  <a:lnTo>
                    <a:pt x="798" y="1321"/>
                  </a:lnTo>
                  <a:cubicBezTo>
                    <a:pt x="793" y="1220"/>
                    <a:pt x="785" y="1118"/>
                    <a:pt x="785" y="1016"/>
                  </a:cubicBezTo>
                  <a:lnTo>
                    <a:pt x="783" y="939"/>
                  </a:lnTo>
                  <a:cubicBezTo>
                    <a:pt x="783" y="913"/>
                    <a:pt x="782" y="888"/>
                    <a:pt x="783" y="862"/>
                  </a:cubicBezTo>
                  <a:lnTo>
                    <a:pt x="786" y="710"/>
                  </a:lnTo>
                  <a:cubicBezTo>
                    <a:pt x="786" y="659"/>
                    <a:pt x="791" y="607"/>
                    <a:pt x="793" y="558"/>
                  </a:cubicBezTo>
                  <a:cubicBezTo>
                    <a:pt x="796" y="506"/>
                    <a:pt x="798" y="455"/>
                    <a:pt x="802" y="407"/>
                  </a:cubicBezTo>
                  <a:lnTo>
                    <a:pt x="818" y="256"/>
                  </a:lnTo>
                  <a:cubicBezTo>
                    <a:pt x="820" y="231"/>
                    <a:pt x="823" y="205"/>
                    <a:pt x="825" y="18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1" name="Google Shape;1071;p19"/>
            <p:cNvSpPr/>
            <p:nvPr/>
          </p:nvSpPr>
          <p:spPr>
            <a:xfrm>
              <a:off x="1836975" y="1538275"/>
              <a:ext cx="30575" cy="37400"/>
            </a:xfrm>
            <a:custGeom>
              <a:avLst/>
              <a:gdLst/>
              <a:ahLst/>
              <a:cxnLst/>
              <a:rect l="l" t="t" r="r" b="b"/>
              <a:pathLst>
                <a:path w="1223" h="1496" extrusionOk="0">
                  <a:moveTo>
                    <a:pt x="1222" y="373"/>
                  </a:moveTo>
                  <a:lnTo>
                    <a:pt x="537" y="0"/>
                  </a:lnTo>
                  <a:lnTo>
                    <a:pt x="455" y="151"/>
                  </a:lnTo>
                  <a:lnTo>
                    <a:pt x="380" y="305"/>
                  </a:lnTo>
                  <a:lnTo>
                    <a:pt x="341" y="382"/>
                  </a:lnTo>
                  <a:lnTo>
                    <a:pt x="306" y="460"/>
                  </a:lnTo>
                  <a:lnTo>
                    <a:pt x="236" y="618"/>
                  </a:lnTo>
                  <a:cubicBezTo>
                    <a:pt x="149" y="830"/>
                    <a:pt x="67" y="1043"/>
                    <a:pt x="1" y="1263"/>
                  </a:cubicBezTo>
                  <a:lnTo>
                    <a:pt x="746" y="1495"/>
                  </a:lnTo>
                  <a:cubicBezTo>
                    <a:pt x="805" y="1300"/>
                    <a:pt x="878" y="1110"/>
                    <a:pt x="955" y="923"/>
                  </a:cubicBezTo>
                  <a:lnTo>
                    <a:pt x="1017" y="783"/>
                  </a:lnTo>
                  <a:cubicBezTo>
                    <a:pt x="1028" y="760"/>
                    <a:pt x="1038" y="736"/>
                    <a:pt x="1048" y="714"/>
                  </a:cubicBezTo>
                  <a:lnTo>
                    <a:pt x="1082" y="645"/>
                  </a:lnTo>
                  <a:lnTo>
                    <a:pt x="1149" y="508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2" name="Google Shape;1072;p19"/>
            <p:cNvSpPr/>
            <p:nvPr/>
          </p:nvSpPr>
          <p:spPr>
            <a:xfrm>
              <a:off x="1865225" y="1490625"/>
              <a:ext cx="36375" cy="36900"/>
            </a:xfrm>
            <a:custGeom>
              <a:avLst/>
              <a:gdLst/>
              <a:ahLst/>
              <a:cxnLst/>
              <a:rect l="l" t="t" r="r" b="b"/>
              <a:pathLst>
                <a:path w="1455" h="1476" extrusionOk="0">
                  <a:moveTo>
                    <a:pt x="1454" y="597"/>
                  </a:moveTo>
                  <a:lnTo>
                    <a:pt x="950" y="1"/>
                  </a:lnTo>
                  <a:lnTo>
                    <a:pt x="820" y="115"/>
                  </a:lnTo>
                  <a:lnTo>
                    <a:pt x="756" y="173"/>
                  </a:lnTo>
                  <a:lnTo>
                    <a:pt x="693" y="232"/>
                  </a:lnTo>
                  <a:lnTo>
                    <a:pt x="568" y="352"/>
                  </a:lnTo>
                  <a:lnTo>
                    <a:pt x="448" y="476"/>
                  </a:lnTo>
                  <a:lnTo>
                    <a:pt x="388" y="538"/>
                  </a:lnTo>
                  <a:cubicBezTo>
                    <a:pt x="369" y="559"/>
                    <a:pt x="351" y="581"/>
                    <a:pt x="331" y="602"/>
                  </a:cubicBezTo>
                  <a:lnTo>
                    <a:pt x="216" y="731"/>
                  </a:lnTo>
                  <a:cubicBezTo>
                    <a:pt x="179" y="774"/>
                    <a:pt x="143" y="819"/>
                    <a:pt x="107" y="863"/>
                  </a:cubicBezTo>
                  <a:lnTo>
                    <a:pt x="53" y="930"/>
                  </a:lnTo>
                  <a:cubicBezTo>
                    <a:pt x="34" y="951"/>
                    <a:pt x="17" y="975"/>
                    <a:pt x="1" y="997"/>
                  </a:cubicBezTo>
                  <a:lnTo>
                    <a:pt x="619" y="1475"/>
                  </a:lnTo>
                  <a:cubicBezTo>
                    <a:pt x="635" y="1455"/>
                    <a:pt x="648" y="1434"/>
                    <a:pt x="666" y="1415"/>
                  </a:cubicBezTo>
                  <a:lnTo>
                    <a:pt x="714" y="1356"/>
                  </a:lnTo>
                  <a:cubicBezTo>
                    <a:pt x="746" y="1318"/>
                    <a:pt x="777" y="1278"/>
                    <a:pt x="810" y="1240"/>
                  </a:cubicBezTo>
                  <a:lnTo>
                    <a:pt x="912" y="1126"/>
                  </a:lnTo>
                  <a:cubicBezTo>
                    <a:pt x="928" y="1107"/>
                    <a:pt x="945" y="1089"/>
                    <a:pt x="963" y="1069"/>
                  </a:cubicBezTo>
                  <a:lnTo>
                    <a:pt x="1016" y="1014"/>
                  </a:lnTo>
                  <a:lnTo>
                    <a:pt x="1121" y="905"/>
                  </a:lnTo>
                  <a:lnTo>
                    <a:pt x="1230" y="799"/>
                  </a:lnTo>
                  <a:lnTo>
                    <a:pt x="1286" y="747"/>
                  </a:lnTo>
                  <a:lnTo>
                    <a:pt x="1343" y="696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3" name="Google Shape;1073;p19"/>
            <p:cNvSpPr/>
            <p:nvPr/>
          </p:nvSpPr>
          <p:spPr>
            <a:xfrm>
              <a:off x="1891300" y="1749600"/>
              <a:ext cx="36975" cy="36200"/>
            </a:xfrm>
            <a:custGeom>
              <a:avLst/>
              <a:gdLst/>
              <a:ahLst/>
              <a:cxnLst/>
              <a:rect l="l" t="t" r="r" b="b"/>
              <a:pathLst>
                <a:path w="1479" h="1448" extrusionOk="0">
                  <a:moveTo>
                    <a:pt x="567" y="1"/>
                  </a:moveTo>
                  <a:lnTo>
                    <a:pt x="1" y="540"/>
                  </a:lnTo>
                  <a:cubicBezTo>
                    <a:pt x="21" y="561"/>
                    <a:pt x="39" y="581"/>
                    <a:pt x="58" y="601"/>
                  </a:cubicBezTo>
                  <a:lnTo>
                    <a:pt x="118" y="661"/>
                  </a:lnTo>
                  <a:lnTo>
                    <a:pt x="235" y="781"/>
                  </a:lnTo>
                  <a:lnTo>
                    <a:pt x="357" y="896"/>
                  </a:lnTo>
                  <a:lnTo>
                    <a:pt x="417" y="955"/>
                  </a:lnTo>
                  <a:lnTo>
                    <a:pt x="480" y="1011"/>
                  </a:lnTo>
                  <a:lnTo>
                    <a:pt x="605" y="1124"/>
                  </a:lnTo>
                  <a:cubicBezTo>
                    <a:pt x="647" y="1161"/>
                    <a:pt x="690" y="1197"/>
                    <a:pt x="733" y="1234"/>
                  </a:cubicBezTo>
                  <a:cubicBezTo>
                    <a:pt x="817" y="1307"/>
                    <a:pt x="905" y="1377"/>
                    <a:pt x="992" y="1448"/>
                  </a:cubicBezTo>
                  <a:lnTo>
                    <a:pt x="1478" y="838"/>
                  </a:lnTo>
                  <a:cubicBezTo>
                    <a:pt x="1399" y="773"/>
                    <a:pt x="1317" y="709"/>
                    <a:pt x="1240" y="640"/>
                  </a:cubicBezTo>
                  <a:cubicBezTo>
                    <a:pt x="1201" y="607"/>
                    <a:pt x="1162" y="573"/>
                    <a:pt x="1123" y="539"/>
                  </a:cubicBezTo>
                  <a:lnTo>
                    <a:pt x="1009" y="435"/>
                  </a:lnTo>
                  <a:lnTo>
                    <a:pt x="952" y="383"/>
                  </a:lnTo>
                  <a:lnTo>
                    <a:pt x="895" y="329"/>
                  </a:lnTo>
                  <a:lnTo>
                    <a:pt x="784" y="222"/>
                  </a:lnTo>
                  <a:lnTo>
                    <a:pt x="675" y="113"/>
                  </a:lnTo>
                  <a:lnTo>
                    <a:pt x="619" y="58"/>
                  </a:lnTo>
                  <a:cubicBezTo>
                    <a:pt x="603" y="39"/>
                    <a:pt x="585" y="19"/>
                    <a:pt x="5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4" name="Google Shape;1074;p19"/>
            <p:cNvSpPr/>
            <p:nvPr/>
          </p:nvSpPr>
          <p:spPr>
            <a:xfrm>
              <a:off x="1855600" y="1705150"/>
              <a:ext cx="34000" cy="37650"/>
            </a:xfrm>
            <a:custGeom>
              <a:avLst/>
              <a:gdLst/>
              <a:ahLst/>
              <a:cxnLst/>
              <a:rect l="l" t="t" r="r" b="b"/>
              <a:pathLst>
                <a:path w="1360" h="1506" extrusionOk="0">
                  <a:moveTo>
                    <a:pt x="683" y="0"/>
                  </a:moveTo>
                  <a:lnTo>
                    <a:pt x="0" y="379"/>
                  </a:lnTo>
                  <a:cubicBezTo>
                    <a:pt x="109" y="577"/>
                    <a:pt x="226" y="768"/>
                    <a:pt x="349" y="957"/>
                  </a:cubicBezTo>
                  <a:lnTo>
                    <a:pt x="443" y="1096"/>
                  </a:lnTo>
                  <a:lnTo>
                    <a:pt x="490" y="1166"/>
                  </a:lnTo>
                  <a:lnTo>
                    <a:pt x="539" y="1235"/>
                  </a:lnTo>
                  <a:lnTo>
                    <a:pt x="637" y="1372"/>
                  </a:lnTo>
                  <a:lnTo>
                    <a:pt x="739" y="1506"/>
                  </a:lnTo>
                  <a:lnTo>
                    <a:pt x="1359" y="1032"/>
                  </a:lnTo>
                  <a:lnTo>
                    <a:pt x="1265" y="908"/>
                  </a:lnTo>
                  <a:lnTo>
                    <a:pt x="1176" y="782"/>
                  </a:lnTo>
                  <a:lnTo>
                    <a:pt x="1130" y="720"/>
                  </a:lnTo>
                  <a:lnTo>
                    <a:pt x="1087" y="656"/>
                  </a:lnTo>
                  <a:lnTo>
                    <a:pt x="1001" y="528"/>
                  </a:lnTo>
                  <a:cubicBezTo>
                    <a:pt x="891" y="355"/>
                    <a:pt x="781" y="182"/>
                    <a:pt x="6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5" name="Google Shape;1075;p19"/>
            <p:cNvSpPr/>
            <p:nvPr/>
          </p:nvSpPr>
          <p:spPr>
            <a:xfrm>
              <a:off x="1834000" y="1654000"/>
              <a:ext cx="28175" cy="36600"/>
            </a:xfrm>
            <a:custGeom>
              <a:avLst/>
              <a:gdLst/>
              <a:ahLst/>
              <a:cxnLst/>
              <a:rect l="l" t="t" r="r" b="b"/>
              <a:pathLst>
                <a:path w="1127" h="1464" extrusionOk="0">
                  <a:moveTo>
                    <a:pt x="762" y="0"/>
                  </a:moveTo>
                  <a:lnTo>
                    <a:pt x="0" y="168"/>
                  </a:lnTo>
                  <a:lnTo>
                    <a:pt x="39" y="334"/>
                  </a:lnTo>
                  <a:cubicBezTo>
                    <a:pt x="46" y="361"/>
                    <a:pt x="52" y="389"/>
                    <a:pt x="59" y="417"/>
                  </a:cubicBezTo>
                  <a:lnTo>
                    <a:pt x="80" y="498"/>
                  </a:lnTo>
                  <a:cubicBezTo>
                    <a:pt x="95" y="553"/>
                    <a:pt x="110" y="607"/>
                    <a:pt x="125" y="663"/>
                  </a:cubicBezTo>
                  <a:lnTo>
                    <a:pt x="174" y="825"/>
                  </a:lnTo>
                  <a:cubicBezTo>
                    <a:pt x="182" y="853"/>
                    <a:pt x="190" y="880"/>
                    <a:pt x="199" y="906"/>
                  </a:cubicBezTo>
                  <a:lnTo>
                    <a:pt x="226" y="986"/>
                  </a:lnTo>
                  <a:lnTo>
                    <a:pt x="281" y="1147"/>
                  </a:lnTo>
                  <a:lnTo>
                    <a:pt x="341" y="1305"/>
                  </a:lnTo>
                  <a:lnTo>
                    <a:pt x="371" y="1385"/>
                  </a:lnTo>
                  <a:lnTo>
                    <a:pt x="403" y="1463"/>
                  </a:lnTo>
                  <a:lnTo>
                    <a:pt x="1127" y="1170"/>
                  </a:lnTo>
                  <a:lnTo>
                    <a:pt x="1099" y="1099"/>
                  </a:lnTo>
                  <a:lnTo>
                    <a:pt x="1072" y="1027"/>
                  </a:lnTo>
                  <a:lnTo>
                    <a:pt x="1016" y="882"/>
                  </a:lnTo>
                  <a:lnTo>
                    <a:pt x="968" y="736"/>
                  </a:lnTo>
                  <a:lnTo>
                    <a:pt x="943" y="664"/>
                  </a:lnTo>
                  <a:cubicBezTo>
                    <a:pt x="934" y="639"/>
                    <a:pt x="927" y="615"/>
                    <a:pt x="921" y="591"/>
                  </a:cubicBezTo>
                  <a:lnTo>
                    <a:pt x="876" y="444"/>
                  </a:lnTo>
                  <a:cubicBezTo>
                    <a:pt x="861" y="394"/>
                    <a:pt x="849" y="345"/>
                    <a:pt x="835" y="295"/>
                  </a:cubicBezTo>
                  <a:lnTo>
                    <a:pt x="817" y="221"/>
                  </a:lnTo>
                  <a:cubicBezTo>
                    <a:pt x="809" y="196"/>
                    <a:pt x="804" y="172"/>
                    <a:pt x="798" y="14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6" name="Google Shape;1076;p19"/>
            <p:cNvSpPr/>
            <p:nvPr/>
          </p:nvSpPr>
          <p:spPr>
            <a:xfrm>
              <a:off x="2047550" y="1826325"/>
              <a:ext cx="35025" cy="24900"/>
            </a:xfrm>
            <a:custGeom>
              <a:avLst/>
              <a:gdLst/>
              <a:ahLst/>
              <a:cxnLst/>
              <a:rect l="l" t="t" r="r" b="b"/>
              <a:pathLst>
                <a:path w="1401" h="996" extrusionOk="0">
                  <a:moveTo>
                    <a:pt x="168" y="0"/>
                  </a:moveTo>
                  <a:lnTo>
                    <a:pt x="0" y="762"/>
                  </a:lnTo>
                  <a:cubicBezTo>
                    <a:pt x="53" y="775"/>
                    <a:pt x="106" y="786"/>
                    <a:pt x="160" y="797"/>
                  </a:cubicBezTo>
                  <a:lnTo>
                    <a:pt x="321" y="830"/>
                  </a:lnTo>
                  <a:lnTo>
                    <a:pt x="482" y="861"/>
                  </a:lnTo>
                  <a:lnTo>
                    <a:pt x="564" y="877"/>
                  </a:lnTo>
                  <a:lnTo>
                    <a:pt x="644" y="891"/>
                  </a:lnTo>
                  <a:lnTo>
                    <a:pt x="805" y="921"/>
                  </a:lnTo>
                  <a:lnTo>
                    <a:pt x="967" y="947"/>
                  </a:lnTo>
                  <a:cubicBezTo>
                    <a:pt x="1075" y="964"/>
                    <a:pt x="1183" y="979"/>
                    <a:pt x="1291" y="996"/>
                  </a:cubicBezTo>
                  <a:lnTo>
                    <a:pt x="1401" y="223"/>
                  </a:lnTo>
                  <a:cubicBezTo>
                    <a:pt x="1298" y="207"/>
                    <a:pt x="1194" y="193"/>
                    <a:pt x="1090" y="176"/>
                  </a:cubicBezTo>
                  <a:lnTo>
                    <a:pt x="935" y="151"/>
                  </a:lnTo>
                  <a:lnTo>
                    <a:pt x="781" y="124"/>
                  </a:lnTo>
                  <a:lnTo>
                    <a:pt x="704" y="109"/>
                  </a:lnTo>
                  <a:lnTo>
                    <a:pt x="627" y="95"/>
                  </a:lnTo>
                  <a:lnTo>
                    <a:pt x="474" y="65"/>
                  </a:lnTo>
                  <a:lnTo>
                    <a:pt x="320" y="33"/>
                  </a:lnTo>
                  <a:cubicBezTo>
                    <a:pt x="271" y="22"/>
                    <a:pt x="219" y="12"/>
                    <a:pt x="1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7" name="Google Shape;1077;p19"/>
            <p:cNvSpPr/>
            <p:nvPr/>
          </p:nvSpPr>
          <p:spPr>
            <a:xfrm>
              <a:off x="1990950" y="1810125"/>
              <a:ext cx="36725" cy="28875"/>
            </a:xfrm>
            <a:custGeom>
              <a:avLst/>
              <a:gdLst/>
              <a:ahLst/>
              <a:cxnLst/>
              <a:rect l="l" t="t" r="r" b="b"/>
              <a:pathLst>
                <a:path w="1469" h="1155" extrusionOk="0">
                  <a:moveTo>
                    <a:pt x="287" y="1"/>
                  </a:moveTo>
                  <a:lnTo>
                    <a:pt x="1" y="727"/>
                  </a:lnTo>
                  <a:cubicBezTo>
                    <a:pt x="206" y="810"/>
                    <a:pt x="413" y="883"/>
                    <a:pt x="621" y="955"/>
                  </a:cubicBezTo>
                  <a:lnTo>
                    <a:pt x="777" y="1007"/>
                  </a:lnTo>
                  <a:lnTo>
                    <a:pt x="856" y="1033"/>
                  </a:lnTo>
                  <a:lnTo>
                    <a:pt x="935" y="1057"/>
                  </a:lnTo>
                  <a:lnTo>
                    <a:pt x="1092" y="1107"/>
                  </a:lnTo>
                  <a:lnTo>
                    <a:pt x="1251" y="1154"/>
                  </a:lnTo>
                  <a:lnTo>
                    <a:pt x="1469" y="405"/>
                  </a:lnTo>
                  <a:lnTo>
                    <a:pt x="1319" y="361"/>
                  </a:lnTo>
                  <a:lnTo>
                    <a:pt x="1169" y="313"/>
                  </a:lnTo>
                  <a:lnTo>
                    <a:pt x="1095" y="290"/>
                  </a:lnTo>
                  <a:lnTo>
                    <a:pt x="1021" y="265"/>
                  </a:lnTo>
                  <a:lnTo>
                    <a:pt x="872" y="216"/>
                  </a:lnTo>
                  <a:cubicBezTo>
                    <a:pt x="676" y="148"/>
                    <a:pt x="481" y="78"/>
                    <a:pt x="2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8" name="Google Shape;1078;p19"/>
            <p:cNvSpPr/>
            <p:nvPr/>
          </p:nvSpPr>
          <p:spPr>
            <a:xfrm>
              <a:off x="1938025" y="1785025"/>
              <a:ext cx="37700" cy="32750"/>
            </a:xfrm>
            <a:custGeom>
              <a:avLst/>
              <a:gdLst/>
              <a:ahLst/>
              <a:cxnLst/>
              <a:rect l="l" t="t" r="r" b="b"/>
              <a:pathLst>
                <a:path w="1508" h="1310" extrusionOk="0">
                  <a:moveTo>
                    <a:pt x="423" y="1"/>
                  </a:moveTo>
                  <a:lnTo>
                    <a:pt x="1" y="658"/>
                  </a:lnTo>
                  <a:cubicBezTo>
                    <a:pt x="95" y="716"/>
                    <a:pt x="188" y="778"/>
                    <a:pt x="285" y="834"/>
                  </a:cubicBezTo>
                  <a:cubicBezTo>
                    <a:pt x="333" y="862"/>
                    <a:pt x="380" y="890"/>
                    <a:pt x="428" y="919"/>
                  </a:cubicBezTo>
                  <a:lnTo>
                    <a:pt x="573" y="1001"/>
                  </a:lnTo>
                  <a:cubicBezTo>
                    <a:pt x="598" y="1014"/>
                    <a:pt x="620" y="1028"/>
                    <a:pt x="645" y="1042"/>
                  </a:cubicBezTo>
                  <a:lnTo>
                    <a:pt x="718" y="1081"/>
                  </a:lnTo>
                  <a:lnTo>
                    <a:pt x="865" y="1160"/>
                  </a:lnTo>
                  <a:lnTo>
                    <a:pt x="1014" y="1236"/>
                  </a:lnTo>
                  <a:lnTo>
                    <a:pt x="1088" y="1273"/>
                  </a:lnTo>
                  <a:lnTo>
                    <a:pt x="1162" y="1310"/>
                  </a:lnTo>
                  <a:lnTo>
                    <a:pt x="1508" y="610"/>
                  </a:lnTo>
                  <a:lnTo>
                    <a:pt x="1437" y="576"/>
                  </a:lnTo>
                  <a:lnTo>
                    <a:pt x="1368" y="540"/>
                  </a:lnTo>
                  <a:lnTo>
                    <a:pt x="1230" y="469"/>
                  </a:lnTo>
                  <a:lnTo>
                    <a:pt x="1093" y="394"/>
                  </a:lnTo>
                  <a:lnTo>
                    <a:pt x="1024" y="358"/>
                  </a:lnTo>
                  <a:cubicBezTo>
                    <a:pt x="1002" y="345"/>
                    <a:pt x="979" y="332"/>
                    <a:pt x="957" y="320"/>
                  </a:cubicBezTo>
                  <a:lnTo>
                    <a:pt x="821" y="243"/>
                  </a:lnTo>
                  <a:cubicBezTo>
                    <a:pt x="777" y="217"/>
                    <a:pt x="733" y="190"/>
                    <a:pt x="687" y="164"/>
                  </a:cubicBezTo>
                  <a:cubicBezTo>
                    <a:pt x="598" y="111"/>
                    <a:pt x="511" y="55"/>
                    <a:pt x="4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9" name="Google Shape;1079;p19"/>
            <p:cNvSpPr/>
            <p:nvPr/>
          </p:nvSpPr>
          <p:spPr>
            <a:xfrm>
              <a:off x="2220125" y="1826950"/>
              <a:ext cx="34800" cy="24400"/>
            </a:xfrm>
            <a:custGeom>
              <a:avLst/>
              <a:gdLst/>
              <a:ahLst/>
              <a:cxnLst/>
              <a:rect l="l" t="t" r="r" b="b"/>
              <a:pathLst>
                <a:path w="1392" h="976" extrusionOk="0">
                  <a:moveTo>
                    <a:pt x="0" y="201"/>
                  </a:moveTo>
                  <a:lnTo>
                    <a:pt x="105" y="976"/>
                  </a:lnTo>
                  <a:cubicBezTo>
                    <a:pt x="320" y="950"/>
                    <a:pt x="535" y="913"/>
                    <a:pt x="750" y="881"/>
                  </a:cubicBezTo>
                  <a:lnTo>
                    <a:pt x="830" y="867"/>
                  </a:lnTo>
                  <a:lnTo>
                    <a:pt x="912" y="853"/>
                  </a:lnTo>
                  <a:lnTo>
                    <a:pt x="1071" y="825"/>
                  </a:lnTo>
                  <a:lnTo>
                    <a:pt x="1231" y="797"/>
                  </a:lnTo>
                  <a:cubicBezTo>
                    <a:pt x="1284" y="785"/>
                    <a:pt x="1338" y="778"/>
                    <a:pt x="1392" y="766"/>
                  </a:cubicBezTo>
                  <a:lnTo>
                    <a:pt x="1242" y="0"/>
                  </a:lnTo>
                  <a:cubicBezTo>
                    <a:pt x="1191" y="12"/>
                    <a:pt x="1139" y="19"/>
                    <a:pt x="1086" y="28"/>
                  </a:cubicBezTo>
                  <a:lnTo>
                    <a:pt x="932" y="55"/>
                  </a:lnTo>
                  <a:lnTo>
                    <a:pt x="777" y="83"/>
                  </a:lnTo>
                  <a:lnTo>
                    <a:pt x="700" y="97"/>
                  </a:lnTo>
                  <a:lnTo>
                    <a:pt x="622" y="109"/>
                  </a:lnTo>
                  <a:cubicBezTo>
                    <a:pt x="415" y="141"/>
                    <a:pt x="209" y="175"/>
                    <a:pt x="0" y="20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0" name="Google Shape;1080;p19"/>
            <p:cNvSpPr/>
            <p:nvPr/>
          </p:nvSpPr>
          <p:spPr>
            <a:xfrm>
              <a:off x="2163925" y="1834675"/>
              <a:ext cx="33075" cy="21325"/>
            </a:xfrm>
            <a:custGeom>
              <a:avLst/>
              <a:gdLst/>
              <a:ahLst/>
              <a:cxnLst/>
              <a:rect l="l" t="t" r="r" b="b"/>
              <a:pathLst>
                <a:path w="1323" h="853" extrusionOk="0">
                  <a:moveTo>
                    <a:pt x="1" y="71"/>
                  </a:moveTo>
                  <a:lnTo>
                    <a:pt x="20" y="852"/>
                  </a:lnTo>
                  <a:lnTo>
                    <a:pt x="346" y="840"/>
                  </a:lnTo>
                  <a:lnTo>
                    <a:pt x="510" y="833"/>
                  </a:lnTo>
                  <a:lnTo>
                    <a:pt x="672" y="824"/>
                  </a:lnTo>
                  <a:lnTo>
                    <a:pt x="997" y="805"/>
                  </a:lnTo>
                  <a:cubicBezTo>
                    <a:pt x="1105" y="797"/>
                    <a:pt x="1215" y="786"/>
                    <a:pt x="1323" y="779"/>
                  </a:cubicBezTo>
                  <a:lnTo>
                    <a:pt x="1256" y="0"/>
                  </a:lnTo>
                  <a:cubicBezTo>
                    <a:pt x="1152" y="10"/>
                    <a:pt x="1047" y="19"/>
                    <a:pt x="943" y="26"/>
                  </a:cubicBezTo>
                  <a:lnTo>
                    <a:pt x="629" y="45"/>
                  </a:lnTo>
                  <a:lnTo>
                    <a:pt x="471" y="53"/>
                  </a:lnTo>
                  <a:lnTo>
                    <a:pt x="314" y="59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1" name="Google Shape;1081;p19"/>
            <p:cNvSpPr/>
            <p:nvPr/>
          </p:nvSpPr>
          <p:spPr>
            <a:xfrm>
              <a:off x="2106050" y="1834750"/>
              <a:ext cx="33100" cy="21300"/>
            </a:xfrm>
            <a:custGeom>
              <a:avLst/>
              <a:gdLst/>
              <a:ahLst/>
              <a:cxnLst/>
              <a:rect l="l" t="t" r="r" b="b"/>
              <a:pathLst>
                <a:path w="1324" h="852" extrusionOk="0">
                  <a:moveTo>
                    <a:pt x="69" y="0"/>
                  </a:moveTo>
                  <a:lnTo>
                    <a:pt x="1" y="778"/>
                  </a:lnTo>
                  <a:cubicBezTo>
                    <a:pt x="219" y="798"/>
                    <a:pt x="436" y="810"/>
                    <a:pt x="654" y="824"/>
                  </a:cubicBezTo>
                  <a:lnTo>
                    <a:pt x="735" y="829"/>
                  </a:lnTo>
                  <a:lnTo>
                    <a:pt x="817" y="833"/>
                  </a:lnTo>
                  <a:lnTo>
                    <a:pt x="980" y="840"/>
                  </a:lnTo>
                  <a:lnTo>
                    <a:pt x="1143" y="846"/>
                  </a:lnTo>
                  <a:cubicBezTo>
                    <a:pt x="1197" y="847"/>
                    <a:pt x="1252" y="851"/>
                    <a:pt x="1306" y="851"/>
                  </a:cubicBezTo>
                  <a:lnTo>
                    <a:pt x="1323" y="70"/>
                  </a:lnTo>
                  <a:cubicBezTo>
                    <a:pt x="1271" y="70"/>
                    <a:pt x="1219" y="68"/>
                    <a:pt x="1166" y="65"/>
                  </a:cubicBezTo>
                  <a:lnTo>
                    <a:pt x="1009" y="59"/>
                  </a:lnTo>
                  <a:lnTo>
                    <a:pt x="852" y="53"/>
                  </a:lnTo>
                  <a:lnTo>
                    <a:pt x="773" y="49"/>
                  </a:lnTo>
                  <a:lnTo>
                    <a:pt x="695" y="44"/>
                  </a:lnTo>
                  <a:cubicBezTo>
                    <a:pt x="487" y="30"/>
                    <a:pt x="277" y="18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2" name="Google Shape;1082;p19"/>
            <p:cNvSpPr/>
            <p:nvPr/>
          </p:nvSpPr>
          <p:spPr>
            <a:xfrm>
              <a:off x="2381800" y="1768800"/>
              <a:ext cx="37425" cy="32150"/>
            </a:xfrm>
            <a:custGeom>
              <a:avLst/>
              <a:gdLst/>
              <a:ahLst/>
              <a:cxnLst/>
              <a:rect l="l" t="t" r="r" b="b"/>
              <a:pathLst>
                <a:path w="1497" h="1286" extrusionOk="0">
                  <a:moveTo>
                    <a:pt x="0" y="583"/>
                  </a:moveTo>
                  <a:lnTo>
                    <a:pt x="340" y="1286"/>
                  </a:lnTo>
                  <a:cubicBezTo>
                    <a:pt x="536" y="1188"/>
                    <a:pt x="730" y="1095"/>
                    <a:pt x="923" y="991"/>
                  </a:cubicBezTo>
                  <a:cubicBezTo>
                    <a:pt x="1020" y="941"/>
                    <a:pt x="1116" y="891"/>
                    <a:pt x="1212" y="839"/>
                  </a:cubicBezTo>
                  <a:lnTo>
                    <a:pt x="1497" y="681"/>
                  </a:lnTo>
                  <a:lnTo>
                    <a:pt x="1116" y="0"/>
                  </a:lnTo>
                  <a:lnTo>
                    <a:pt x="841" y="152"/>
                  </a:lnTo>
                  <a:cubicBezTo>
                    <a:pt x="749" y="202"/>
                    <a:pt x="654" y="250"/>
                    <a:pt x="563" y="299"/>
                  </a:cubicBezTo>
                  <a:cubicBezTo>
                    <a:pt x="377" y="400"/>
                    <a:pt x="188" y="489"/>
                    <a:pt x="0" y="58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3" name="Google Shape;1083;p19"/>
            <p:cNvSpPr/>
            <p:nvPr/>
          </p:nvSpPr>
          <p:spPr>
            <a:xfrm>
              <a:off x="2329775" y="1793700"/>
              <a:ext cx="36950" cy="29925"/>
            </a:xfrm>
            <a:custGeom>
              <a:avLst/>
              <a:gdLst/>
              <a:ahLst/>
              <a:cxnLst/>
              <a:rect l="l" t="t" r="r" b="b"/>
              <a:pathLst>
                <a:path w="1478" h="1197" extrusionOk="0">
                  <a:moveTo>
                    <a:pt x="0" y="462"/>
                  </a:moveTo>
                  <a:lnTo>
                    <a:pt x="264" y="1197"/>
                  </a:lnTo>
                  <a:lnTo>
                    <a:pt x="418" y="1143"/>
                  </a:lnTo>
                  <a:cubicBezTo>
                    <a:pt x="469" y="1124"/>
                    <a:pt x="520" y="1103"/>
                    <a:pt x="571" y="1085"/>
                  </a:cubicBezTo>
                  <a:lnTo>
                    <a:pt x="875" y="968"/>
                  </a:lnTo>
                  <a:cubicBezTo>
                    <a:pt x="926" y="948"/>
                    <a:pt x="977" y="927"/>
                    <a:pt x="1026" y="906"/>
                  </a:cubicBezTo>
                  <a:lnTo>
                    <a:pt x="1177" y="846"/>
                  </a:lnTo>
                  <a:lnTo>
                    <a:pt x="1328" y="784"/>
                  </a:lnTo>
                  <a:lnTo>
                    <a:pt x="1404" y="752"/>
                  </a:lnTo>
                  <a:lnTo>
                    <a:pt x="1478" y="719"/>
                  </a:lnTo>
                  <a:lnTo>
                    <a:pt x="1170" y="1"/>
                  </a:lnTo>
                  <a:lnTo>
                    <a:pt x="1099" y="32"/>
                  </a:lnTo>
                  <a:lnTo>
                    <a:pt x="1026" y="62"/>
                  </a:lnTo>
                  <a:lnTo>
                    <a:pt x="880" y="122"/>
                  </a:lnTo>
                  <a:lnTo>
                    <a:pt x="734" y="182"/>
                  </a:lnTo>
                  <a:cubicBezTo>
                    <a:pt x="686" y="201"/>
                    <a:pt x="638" y="222"/>
                    <a:pt x="588" y="240"/>
                  </a:cubicBezTo>
                  <a:lnTo>
                    <a:pt x="295" y="352"/>
                  </a:lnTo>
                  <a:cubicBezTo>
                    <a:pt x="245" y="370"/>
                    <a:pt x="197" y="390"/>
                    <a:pt x="147" y="40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4" name="Google Shape;1084;p19"/>
            <p:cNvSpPr/>
            <p:nvPr/>
          </p:nvSpPr>
          <p:spPr>
            <a:xfrm>
              <a:off x="2275950" y="1813075"/>
              <a:ext cx="36075" cy="27350"/>
            </a:xfrm>
            <a:custGeom>
              <a:avLst/>
              <a:gdLst/>
              <a:ahLst/>
              <a:cxnLst/>
              <a:rect l="l" t="t" r="r" b="b"/>
              <a:pathLst>
                <a:path w="1443" h="1094" extrusionOk="0">
                  <a:moveTo>
                    <a:pt x="1" y="334"/>
                  </a:moveTo>
                  <a:lnTo>
                    <a:pt x="186" y="1093"/>
                  </a:lnTo>
                  <a:lnTo>
                    <a:pt x="502" y="1014"/>
                  </a:lnTo>
                  <a:lnTo>
                    <a:pt x="581" y="993"/>
                  </a:lnTo>
                  <a:lnTo>
                    <a:pt x="621" y="983"/>
                  </a:lnTo>
                  <a:lnTo>
                    <a:pt x="660" y="973"/>
                  </a:lnTo>
                  <a:lnTo>
                    <a:pt x="816" y="928"/>
                  </a:lnTo>
                  <a:lnTo>
                    <a:pt x="1132" y="841"/>
                  </a:lnTo>
                  <a:lnTo>
                    <a:pt x="1443" y="746"/>
                  </a:lnTo>
                  <a:lnTo>
                    <a:pt x="1214" y="0"/>
                  </a:lnTo>
                  <a:lnTo>
                    <a:pt x="913" y="91"/>
                  </a:lnTo>
                  <a:lnTo>
                    <a:pt x="610" y="176"/>
                  </a:lnTo>
                  <a:lnTo>
                    <a:pt x="457" y="219"/>
                  </a:lnTo>
                  <a:lnTo>
                    <a:pt x="419" y="229"/>
                  </a:lnTo>
                  <a:lnTo>
                    <a:pt x="382" y="239"/>
                  </a:lnTo>
                  <a:lnTo>
                    <a:pt x="305" y="258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5" name="Google Shape;1085;p19"/>
            <p:cNvSpPr/>
            <p:nvPr/>
          </p:nvSpPr>
          <p:spPr>
            <a:xfrm>
              <a:off x="2519750" y="1663575"/>
              <a:ext cx="36375" cy="36650"/>
            </a:xfrm>
            <a:custGeom>
              <a:avLst/>
              <a:gdLst/>
              <a:ahLst/>
              <a:cxnLst/>
              <a:rect l="l" t="t" r="r" b="b"/>
              <a:pathLst>
                <a:path w="1455" h="1466" extrusionOk="0">
                  <a:moveTo>
                    <a:pt x="1" y="905"/>
                  </a:moveTo>
                  <a:lnTo>
                    <a:pt x="545" y="1466"/>
                  </a:lnTo>
                  <a:lnTo>
                    <a:pt x="778" y="1236"/>
                  </a:lnTo>
                  <a:cubicBezTo>
                    <a:pt x="816" y="1199"/>
                    <a:pt x="856" y="1160"/>
                    <a:pt x="893" y="1122"/>
                  </a:cubicBezTo>
                  <a:lnTo>
                    <a:pt x="1007" y="1004"/>
                  </a:lnTo>
                  <a:lnTo>
                    <a:pt x="1233" y="770"/>
                  </a:lnTo>
                  <a:lnTo>
                    <a:pt x="1289" y="712"/>
                  </a:lnTo>
                  <a:lnTo>
                    <a:pt x="1344" y="651"/>
                  </a:lnTo>
                  <a:lnTo>
                    <a:pt x="1454" y="532"/>
                  </a:lnTo>
                  <a:lnTo>
                    <a:pt x="882" y="1"/>
                  </a:lnTo>
                  <a:lnTo>
                    <a:pt x="774" y="117"/>
                  </a:lnTo>
                  <a:lnTo>
                    <a:pt x="721" y="174"/>
                  </a:lnTo>
                  <a:lnTo>
                    <a:pt x="667" y="232"/>
                  </a:lnTo>
                  <a:lnTo>
                    <a:pt x="449" y="458"/>
                  </a:lnTo>
                  <a:lnTo>
                    <a:pt x="339" y="571"/>
                  </a:lnTo>
                  <a:cubicBezTo>
                    <a:pt x="303" y="609"/>
                    <a:pt x="264" y="645"/>
                    <a:pt x="227" y="68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6" name="Google Shape;1086;p19"/>
            <p:cNvSpPr/>
            <p:nvPr/>
          </p:nvSpPr>
          <p:spPr>
            <a:xfrm>
              <a:off x="2477425" y="1703300"/>
              <a:ext cx="37075" cy="35575"/>
            </a:xfrm>
            <a:custGeom>
              <a:avLst/>
              <a:gdLst/>
              <a:ahLst/>
              <a:cxnLst/>
              <a:rect l="l" t="t" r="r" b="b"/>
              <a:pathLst>
                <a:path w="1483" h="1423" extrusionOk="0">
                  <a:moveTo>
                    <a:pt x="1" y="809"/>
                  </a:moveTo>
                  <a:lnTo>
                    <a:pt x="485" y="1423"/>
                  </a:lnTo>
                  <a:lnTo>
                    <a:pt x="739" y="1219"/>
                  </a:lnTo>
                  <a:lnTo>
                    <a:pt x="804" y="1168"/>
                  </a:lnTo>
                  <a:cubicBezTo>
                    <a:pt x="824" y="1151"/>
                    <a:pt x="845" y="1132"/>
                    <a:pt x="866" y="1116"/>
                  </a:cubicBezTo>
                  <a:lnTo>
                    <a:pt x="991" y="1010"/>
                  </a:lnTo>
                  <a:lnTo>
                    <a:pt x="1240" y="799"/>
                  </a:lnTo>
                  <a:lnTo>
                    <a:pt x="1271" y="773"/>
                  </a:lnTo>
                  <a:lnTo>
                    <a:pt x="1300" y="746"/>
                  </a:lnTo>
                  <a:lnTo>
                    <a:pt x="1362" y="691"/>
                  </a:lnTo>
                  <a:lnTo>
                    <a:pt x="1482" y="583"/>
                  </a:lnTo>
                  <a:lnTo>
                    <a:pt x="962" y="0"/>
                  </a:lnTo>
                  <a:lnTo>
                    <a:pt x="845" y="106"/>
                  </a:lnTo>
                  <a:lnTo>
                    <a:pt x="787" y="158"/>
                  </a:lnTo>
                  <a:lnTo>
                    <a:pt x="757" y="184"/>
                  </a:lnTo>
                  <a:lnTo>
                    <a:pt x="727" y="210"/>
                  </a:lnTo>
                  <a:lnTo>
                    <a:pt x="487" y="413"/>
                  </a:lnTo>
                  <a:lnTo>
                    <a:pt x="367" y="514"/>
                  </a:lnTo>
                  <a:cubicBezTo>
                    <a:pt x="348" y="531"/>
                    <a:pt x="327" y="548"/>
                    <a:pt x="308" y="565"/>
                  </a:cubicBezTo>
                  <a:lnTo>
                    <a:pt x="247" y="61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7" name="Google Shape;1087;p19"/>
            <p:cNvSpPr/>
            <p:nvPr/>
          </p:nvSpPr>
          <p:spPr>
            <a:xfrm>
              <a:off x="2431500" y="1738450"/>
              <a:ext cx="37500" cy="34025"/>
            </a:xfrm>
            <a:custGeom>
              <a:avLst/>
              <a:gdLst/>
              <a:ahLst/>
              <a:cxnLst/>
              <a:rect l="l" t="t" r="r" b="b"/>
              <a:pathLst>
                <a:path w="1500" h="1361" extrusionOk="0">
                  <a:moveTo>
                    <a:pt x="0" y="699"/>
                  </a:moveTo>
                  <a:lnTo>
                    <a:pt x="413" y="1361"/>
                  </a:lnTo>
                  <a:lnTo>
                    <a:pt x="553" y="1274"/>
                  </a:lnTo>
                  <a:lnTo>
                    <a:pt x="689" y="1185"/>
                  </a:lnTo>
                  <a:lnTo>
                    <a:pt x="963" y="1007"/>
                  </a:lnTo>
                  <a:cubicBezTo>
                    <a:pt x="1053" y="945"/>
                    <a:pt x="1142" y="883"/>
                    <a:pt x="1232" y="823"/>
                  </a:cubicBezTo>
                  <a:cubicBezTo>
                    <a:pt x="1322" y="759"/>
                    <a:pt x="1412" y="700"/>
                    <a:pt x="1499" y="635"/>
                  </a:cubicBezTo>
                  <a:lnTo>
                    <a:pt x="1044" y="0"/>
                  </a:lnTo>
                  <a:cubicBezTo>
                    <a:pt x="960" y="63"/>
                    <a:pt x="873" y="121"/>
                    <a:pt x="787" y="180"/>
                  </a:cubicBezTo>
                  <a:cubicBezTo>
                    <a:pt x="701" y="241"/>
                    <a:pt x="615" y="300"/>
                    <a:pt x="528" y="358"/>
                  </a:cubicBezTo>
                  <a:lnTo>
                    <a:pt x="266" y="530"/>
                  </a:lnTo>
                  <a:lnTo>
                    <a:pt x="133" y="616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8" name="Google Shape;1088;p19"/>
            <p:cNvSpPr/>
            <p:nvPr/>
          </p:nvSpPr>
          <p:spPr>
            <a:xfrm>
              <a:off x="2626775" y="1527600"/>
              <a:ext cx="33825" cy="37425"/>
            </a:xfrm>
            <a:custGeom>
              <a:avLst/>
              <a:gdLst/>
              <a:ahLst/>
              <a:cxnLst/>
              <a:rect l="l" t="t" r="r" b="b"/>
              <a:pathLst>
                <a:path w="1353" h="1497" extrusionOk="0">
                  <a:moveTo>
                    <a:pt x="0" y="1062"/>
                  </a:moveTo>
                  <a:lnTo>
                    <a:pt x="650" y="1496"/>
                  </a:lnTo>
                  <a:lnTo>
                    <a:pt x="1004" y="960"/>
                  </a:lnTo>
                  <a:lnTo>
                    <a:pt x="1178" y="691"/>
                  </a:lnTo>
                  <a:cubicBezTo>
                    <a:pt x="1236" y="601"/>
                    <a:pt x="1295" y="511"/>
                    <a:pt x="1353" y="420"/>
                  </a:cubicBezTo>
                  <a:lnTo>
                    <a:pt x="694" y="0"/>
                  </a:lnTo>
                  <a:cubicBezTo>
                    <a:pt x="637" y="90"/>
                    <a:pt x="579" y="178"/>
                    <a:pt x="522" y="267"/>
                  </a:cubicBezTo>
                  <a:lnTo>
                    <a:pt x="349" y="533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9" name="Google Shape;1089;p19"/>
            <p:cNvSpPr/>
            <p:nvPr/>
          </p:nvSpPr>
          <p:spPr>
            <a:xfrm>
              <a:off x="2594000" y="1574875"/>
              <a:ext cx="34550" cy="37400"/>
            </a:xfrm>
            <a:custGeom>
              <a:avLst/>
              <a:gdLst/>
              <a:ahLst/>
              <a:cxnLst/>
              <a:rect l="l" t="t" r="r" b="b"/>
              <a:pathLst>
                <a:path w="1382" h="1496" extrusionOk="0">
                  <a:moveTo>
                    <a:pt x="0" y="1028"/>
                  </a:moveTo>
                  <a:lnTo>
                    <a:pt x="627" y="1495"/>
                  </a:lnTo>
                  <a:lnTo>
                    <a:pt x="818" y="1235"/>
                  </a:lnTo>
                  <a:cubicBezTo>
                    <a:pt x="881" y="1148"/>
                    <a:pt x="947" y="1062"/>
                    <a:pt x="1008" y="975"/>
                  </a:cubicBezTo>
                  <a:lnTo>
                    <a:pt x="1196" y="712"/>
                  </a:lnTo>
                  <a:lnTo>
                    <a:pt x="1289" y="580"/>
                  </a:lnTo>
                  <a:lnTo>
                    <a:pt x="1382" y="448"/>
                  </a:lnTo>
                  <a:lnTo>
                    <a:pt x="742" y="0"/>
                  </a:lnTo>
                  <a:lnTo>
                    <a:pt x="650" y="130"/>
                  </a:lnTo>
                  <a:lnTo>
                    <a:pt x="557" y="259"/>
                  </a:lnTo>
                  <a:lnTo>
                    <a:pt x="373" y="517"/>
                  </a:lnTo>
                  <a:cubicBezTo>
                    <a:pt x="312" y="603"/>
                    <a:pt x="249" y="687"/>
                    <a:pt x="187" y="77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0" name="Google Shape;1090;p19"/>
            <p:cNvSpPr/>
            <p:nvPr/>
          </p:nvSpPr>
          <p:spPr>
            <a:xfrm>
              <a:off x="2558700" y="1620300"/>
              <a:ext cx="35425" cy="37125"/>
            </a:xfrm>
            <a:custGeom>
              <a:avLst/>
              <a:gdLst/>
              <a:ahLst/>
              <a:cxnLst/>
              <a:rect l="l" t="t" r="r" b="b"/>
              <a:pathLst>
                <a:path w="1417" h="1485" extrusionOk="0">
                  <a:moveTo>
                    <a:pt x="0" y="975"/>
                  </a:moveTo>
                  <a:lnTo>
                    <a:pt x="593" y="1485"/>
                  </a:lnTo>
                  <a:cubicBezTo>
                    <a:pt x="874" y="1157"/>
                    <a:pt x="1150" y="824"/>
                    <a:pt x="1416" y="485"/>
                  </a:cubicBezTo>
                  <a:lnTo>
                    <a:pt x="805" y="0"/>
                  </a:lnTo>
                  <a:cubicBezTo>
                    <a:pt x="543" y="330"/>
                    <a:pt x="275" y="655"/>
                    <a:pt x="0" y="97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1" name="Google Shape;1091;p19"/>
            <p:cNvSpPr/>
            <p:nvPr/>
          </p:nvSpPr>
          <p:spPr>
            <a:xfrm>
              <a:off x="2716300" y="1380675"/>
              <a:ext cx="33100" cy="37400"/>
            </a:xfrm>
            <a:custGeom>
              <a:avLst/>
              <a:gdLst/>
              <a:ahLst/>
              <a:cxnLst/>
              <a:rect l="l" t="t" r="r" b="b"/>
              <a:pathLst>
                <a:path w="1324" h="1496" extrusionOk="0">
                  <a:moveTo>
                    <a:pt x="1" y="1098"/>
                  </a:moveTo>
                  <a:lnTo>
                    <a:pt x="673" y="1496"/>
                  </a:lnTo>
                  <a:cubicBezTo>
                    <a:pt x="889" y="1130"/>
                    <a:pt x="1106" y="766"/>
                    <a:pt x="1323" y="403"/>
                  </a:cubicBezTo>
                  <a:lnTo>
                    <a:pt x="653" y="1"/>
                  </a:lnTo>
                  <a:cubicBezTo>
                    <a:pt x="436" y="365"/>
                    <a:pt x="216" y="731"/>
                    <a:pt x="1" y="109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2" name="Google Shape;1092;p19"/>
            <p:cNvSpPr/>
            <p:nvPr/>
          </p:nvSpPr>
          <p:spPr>
            <a:xfrm>
              <a:off x="2687175" y="1429875"/>
              <a:ext cx="33100" cy="37400"/>
            </a:xfrm>
            <a:custGeom>
              <a:avLst/>
              <a:gdLst/>
              <a:ahLst/>
              <a:cxnLst/>
              <a:rect l="l" t="t" r="r" b="b"/>
              <a:pathLst>
                <a:path w="1324" h="1496" extrusionOk="0">
                  <a:moveTo>
                    <a:pt x="1" y="1096"/>
                  </a:moveTo>
                  <a:lnTo>
                    <a:pt x="672" y="1496"/>
                  </a:lnTo>
                  <a:lnTo>
                    <a:pt x="1323" y="397"/>
                  </a:lnTo>
                  <a:lnTo>
                    <a:pt x="65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3" name="Google Shape;1093;p19"/>
            <p:cNvSpPr/>
            <p:nvPr/>
          </p:nvSpPr>
          <p:spPr>
            <a:xfrm>
              <a:off x="2657750" y="1478800"/>
              <a:ext cx="33300" cy="37425"/>
            </a:xfrm>
            <a:custGeom>
              <a:avLst/>
              <a:gdLst/>
              <a:ahLst/>
              <a:cxnLst/>
              <a:rect l="l" t="t" r="r" b="b"/>
              <a:pathLst>
                <a:path w="1332" h="1497" extrusionOk="0">
                  <a:moveTo>
                    <a:pt x="0" y="1085"/>
                  </a:moveTo>
                  <a:lnTo>
                    <a:pt x="665" y="1496"/>
                  </a:lnTo>
                  <a:lnTo>
                    <a:pt x="1000" y="951"/>
                  </a:lnTo>
                  <a:lnTo>
                    <a:pt x="1332" y="403"/>
                  </a:lnTo>
                  <a:lnTo>
                    <a:pt x="662" y="0"/>
                  </a:lnTo>
                  <a:lnTo>
                    <a:pt x="333" y="544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4" name="Google Shape;1094;p19"/>
            <p:cNvSpPr/>
            <p:nvPr/>
          </p:nvSpPr>
          <p:spPr>
            <a:xfrm>
              <a:off x="2809400" y="1237575"/>
              <a:ext cx="34775" cy="37100"/>
            </a:xfrm>
            <a:custGeom>
              <a:avLst/>
              <a:gdLst/>
              <a:ahLst/>
              <a:cxnLst/>
              <a:rect l="l" t="t" r="r" b="b"/>
              <a:pathLst>
                <a:path w="1391" h="1484" extrusionOk="0">
                  <a:moveTo>
                    <a:pt x="0" y="1021"/>
                  </a:moveTo>
                  <a:lnTo>
                    <a:pt x="629" y="1484"/>
                  </a:lnTo>
                  <a:cubicBezTo>
                    <a:pt x="878" y="1145"/>
                    <a:pt x="1132" y="812"/>
                    <a:pt x="1390" y="483"/>
                  </a:cubicBezTo>
                  <a:lnTo>
                    <a:pt x="777" y="0"/>
                  </a:lnTo>
                  <a:cubicBezTo>
                    <a:pt x="514" y="335"/>
                    <a:pt x="254" y="676"/>
                    <a:pt x="0" y="102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5" name="Google Shape;1095;p19"/>
            <p:cNvSpPr/>
            <p:nvPr/>
          </p:nvSpPr>
          <p:spPr>
            <a:xfrm>
              <a:off x="2776550" y="1283750"/>
              <a:ext cx="34050" cy="37325"/>
            </a:xfrm>
            <a:custGeom>
              <a:avLst/>
              <a:gdLst/>
              <a:ahLst/>
              <a:cxnLst/>
              <a:rect l="l" t="t" r="r" b="b"/>
              <a:pathLst>
                <a:path w="1362" h="1493" extrusionOk="0">
                  <a:moveTo>
                    <a:pt x="0" y="1061"/>
                  </a:moveTo>
                  <a:lnTo>
                    <a:pt x="652" y="1492"/>
                  </a:lnTo>
                  <a:cubicBezTo>
                    <a:pt x="884" y="1140"/>
                    <a:pt x="1121" y="793"/>
                    <a:pt x="1361" y="448"/>
                  </a:cubicBezTo>
                  <a:lnTo>
                    <a:pt x="721" y="0"/>
                  </a:lnTo>
                  <a:cubicBezTo>
                    <a:pt x="476" y="350"/>
                    <a:pt x="236" y="704"/>
                    <a:pt x="0" y="10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6" name="Google Shape;1096;p19"/>
            <p:cNvSpPr/>
            <p:nvPr/>
          </p:nvSpPr>
          <p:spPr>
            <a:xfrm>
              <a:off x="2745975" y="1331475"/>
              <a:ext cx="33375" cy="37375"/>
            </a:xfrm>
            <a:custGeom>
              <a:avLst/>
              <a:gdLst/>
              <a:ahLst/>
              <a:cxnLst/>
              <a:rect l="l" t="t" r="r" b="b"/>
              <a:pathLst>
                <a:path w="1335" h="1495" extrusionOk="0">
                  <a:moveTo>
                    <a:pt x="1" y="1088"/>
                  </a:moveTo>
                  <a:lnTo>
                    <a:pt x="667" y="1495"/>
                  </a:lnTo>
                  <a:lnTo>
                    <a:pt x="833" y="1224"/>
                  </a:lnTo>
                  <a:lnTo>
                    <a:pt x="999" y="955"/>
                  </a:lnTo>
                  <a:cubicBezTo>
                    <a:pt x="1110" y="775"/>
                    <a:pt x="1222" y="596"/>
                    <a:pt x="1335" y="418"/>
                  </a:cubicBezTo>
                  <a:lnTo>
                    <a:pt x="676" y="1"/>
                  </a:lnTo>
                  <a:cubicBezTo>
                    <a:pt x="561" y="180"/>
                    <a:pt x="448" y="362"/>
                    <a:pt x="335" y="543"/>
                  </a:cubicBezTo>
                  <a:lnTo>
                    <a:pt x="168" y="81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7" name="Google Shape;1097;p19"/>
            <p:cNvSpPr/>
            <p:nvPr/>
          </p:nvSpPr>
          <p:spPr>
            <a:xfrm>
              <a:off x="2925825" y="1115000"/>
              <a:ext cx="36975" cy="35100"/>
            </a:xfrm>
            <a:custGeom>
              <a:avLst/>
              <a:gdLst/>
              <a:ahLst/>
              <a:cxnLst/>
              <a:rect l="l" t="t" r="r" b="b"/>
              <a:pathLst>
                <a:path w="1479" h="1404" extrusionOk="0">
                  <a:moveTo>
                    <a:pt x="1" y="809"/>
                  </a:moveTo>
                  <a:lnTo>
                    <a:pt x="507" y="1404"/>
                  </a:lnTo>
                  <a:cubicBezTo>
                    <a:pt x="823" y="1134"/>
                    <a:pt x="1147" y="876"/>
                    <a:pt x="1478" y="625"/>
                  </a:cubicBezTo>
                  <a:lnTo>
                    <a:pt x="1010" y="0"/>
                  </a:lnTo>
                  <a:cubicBezTo>
                    <a:pt x="664" y="259"/>
                    <a:pt x="329" y="529"/>
                    <a:pt x="1" y="80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8" name="Google Shape;1098;p19"/>
            <p:cNvSpPr/>
            <p:nvPr/>
          </p:nvSpPr>
          <p:spPr>
            <a:xfrm>
              <a:off x="2883650" y="1152175"/>
              <a:ext cx="36375" cy="36200"/>
            </a:xfrm>
            <a:custGeom>
              <a:avLst/>
              <a:gdLst/>
              <a:ahLst/>
              <a:cxnLst/>
              <a:rect l="l" t="t" r="r" b="b"/>
              <a:pathLst>
                <a:path w="1455" h="1448" extrusionOk="0">
                  <a:moveTo>
                    <a:pt x="1" y="902"/>
                  </a:moveTo>
                  <a:lnTo>
                    <a:pt x="560" y="1447"/>
                  </a:lnTo>
                  <a:cubicBezTo>
                    <a:pt x="852" y="1148"/>
                    <a:pt x="1150" y="858"/>
                    <a:pt x="1454" y="574"/>
                  </a:cubicBezTo>
                  <a:lnTo>
                    <a:pt x="923" y="1"/>
                  </a:lnTo>
                  <a:cubicBezTo>
                    <a:pt x="607" y="295"/>
                    <a:pt x="300" y="594"/>
                    <a:pt x="1" y="90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9" name="Google Shape;1099;p19"/>
            <p:cNvSpPr/>
            <p:nvPr/>
          </p:nvSpPr>
          <p:spPr>
            <a:xfrm>
              <a:off x="2845150" y="1193150"/>
              <a:ext cx="35600" cy="36825"/>
            </a:xfrm>
            <a:custGeom>
              <a:avLst/>
              <a:gdLst/>
              <a:ahLst/>
              <a:cxnLst/>
              <a:rect l="l" t="t" r="r" b="b"/>
              <a:pathLst>
                <a:path w="1424" h="1473" extrusionOk="0">
                  <a:moveTo>
                    <a:pt x="1" y="970"/>
                  </a:moveTo>
                  <a:lnTo>
                    <a:pt x="600" y="1472"/>
                  </a:lnTo>
                  <a:cubicBezTo>
                    <a:pt x="868" y="1150"/>
                    <a:pt x="1142" y="835"/>
                    <a:pt x="1423" y="526"/>
                  </a:cubicBezTo>
                  <a:lnTo>
                    <a:pt x="845" y="1"/>
                  </a:lnTo>
                  <a:cubicBezTo>
                    <a:pt x="558" y="318"/>
                    <a:pt x="277" y="642"/>
                    <a:pt x="1" y="9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0" name="Google Shape;1100;p19"/>
            <p:cNvSpPr/>
            <p:nvPr/>
          </p:nvSpPr>
          <p:spPr>
            <a:xfrm>
              <a:off x="3076300" y="1040875"/>
              <a:ext cx="35600" cy="27000"/>
            </a:xfrm>
            <a:custGeom>
              <a:avLst/>
              <a:gdLst/>
              <a:ahLst/>
              <a:cxnLst/>
              <a:rect l="l" t="t" r="r" b="b"/>
              <a:pathLst>
                <a:path w="1424" h="1080" extrusionOk="0">
                  <a:moveTo>
                    <a:pt x="1" y="335"/>
                  </a:moveTo>
                  <a:lnTo>
                    <a:pt x="235" y="1079"/>
                  </a:lnTo>
                  <a:cubicBezTo>
                    <a:pt x="627" y="958"/>
                    <a:pt x="1022" y="850"/>
                    <a:pt x="1423" y="763"/>
                  </a:cubicBezTo>
                  <a:lnTo>
                    <a:pt x="1256" y="1"/>
                  </a:lnTo>
                  <a:cubicBezTo>
                    <a:pt x="834" y="93"/>
                    <a:pt x="415" y="205"/>
                    <a:pt x="1" y="3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1" name="Google Shape;1101;p19"/>
            <p:cNvSpPr/>
            <p:nvPr/>
          </p:nvSpPr>
          <p:spPr>
            <a:xfrm>
              <a:off x="3022375" y="1057775"/>
              <a:ext cx="36800" cy="30675"/>
            </a:xfrm>
            <a:custGeom>
              <a:avLst/>
              <a:gdLst/>
              <a:ahLst/>
              <a:cxnLst/>
              <a:rect l="l" t="t" r="r" b="b"/>
              <a:pathLst>
                <a:path w="1472" h="1227" extrusionOk="0">
                  <a:moveTo>
                    <a:pt x="0" y="526"/>
                  </a:moveTo>
                  <a:lnTo>
                    <a:pt x="345" y="1226"/>
                  </a:lnTo>
                  <a:cubicBezTo>
                    <a:pt x="715" y="1046"/>
                    <a:pt x="1091" y="879"/>
                    <a:pt x="1472" y="728"/>
                  </a:cubicBezTo>
                  <a:lnTo>
                    <a:pt x="1187" y="1"/>
                  </a:lnTo>
                  <a:cubicBezTo>
                    <a:pt x="783" y="159"/>
                    <a:pt x="388" y="335"/>
                    <a:pt x="0" y="52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2" name="Google Shape;1102;p19"/>
            <p:cNvSpPr/>
            <p:nvPr/>
          </p:nvSpPr>
          <p:spPr>
            <a:xfrm>
              <a:off x="2972300" y="1082875"/>
              <a:ext cx="37150" cy="33275"/>
            </a:xfrm>
            <a:custGeom>
              <a:avLst/>
              <a:gdLst/>
              <a:ahLst/>
              <a:cxnLst/>
              <a:rect l="l" t="t" r="r" b="b"/>
              <a:pathLst>
                <a:path w="1486" h="1331" extrusionOk="0">
                  <a:moveTo>
                    <a:pt x="0" y="683"/>
                  </a:moveTo>
                  <a:lnTo>
                    <a:pt x="434" y="1331"/>
                  </a:lnTo>
                  <a:cubicBezTo>
                    <a:pt x="778" y="1101"/>
                    <a:pt x="1129" y="882"/>
                    <a:pt x="1486" y="678"/>
                  </a:cubicBezTo>
                  <a:lnTo>
                    <a:pt x="1100" y="0"/>
                  </a:lnTo>
                  <a:cubicBezTo>
                    <a:pt x="725" y="215"/>
                    <a:pt x="358" y="443"/>
                    <a:pt x="0" y="68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3" name="Google Shape;1103;p19"/>
            <p:cNvSpPr/>
            <p:nvPr/>
          </p:nvSpPr>
          <p:spPr>
            <a:xfrm>
              <a:off x="3247150" y="1034900"/>
              <a:ext cx="33800" cy="23150"/>
            </a:xfrm>
            <a:custGeom>
              <a:avLst/>
              <a:gdLst/>
              <a:ahLst/>
              <a:cxnLst/>
              <a:rect l="l" t="t" r="r" b="b"/>
              <a:pathLst>
                <a:path w="1352" h="926" extrusionOk="0">
                  <a:moveTo>
                    <a:pt x="75" y="0"/>
                  </a:moveTo>
                  <a:lnTo>
                    <a:pt x="0" y="777"/>
                  </a:lnTo>
                  <a:cubicBezTo>
                    <a:pt x="104" y="787"/>
                    <a:pt x="206" y="797"/>
                    <a:pt x="311" y="808"/>
                  </a:cubicBezTo>
                  <a:lnTo>
                    <a:pt x="622" y="845"/>
                  </a:lnTo>
                  <a:lnTo>
                    <a:pt x="777" y="863"/>
                  </a:lnTo>
                  <a:cubicBezTo>
                    <a:pt x="829" y="870"/>
                    <a:pt x="881" y="878"/>
                    <a:pt x="931" y="884"/>
                  </a:cubicBezTo>
                  <a:lnTo>
                    <a:pt x="1242" y="926"/>
                  </a:lnTo>
                  <a:lnTo>
                    <a:pt x="1352" y="152"/>
                  </a:lnTo>
                  <a:lnTo>
                    <a:pt x="1033" y="110"/>
                  </a:lnTo>
                  <a:cubicBezTo>
                    <a:pt x="980" y="103"/>
                    <a:pt x="926" y="95"/>
                    <a:pt x="874" y="89"/>
                  </a:cubicBezTo>
                  <a:lnTo>
                    <a:pt x="715" y="70"/>
                  </a:lnTo>
                  <a:lnTo>
                    <a:pt x="394" y="33"/>
                  </a:lnTo>
                  <a:cubicBezTo>
                    <a:pt x="289" y="21"/>
                    <a:pt x="182" y="11"/>
                    <a:pt x="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4" name="Google Shape;1104;p19"/>
            <p:cNvSpPr/>
            <p:nvPr/>
          </p:nvSpPr>
          <p:spPr>
            <a:xfrm>
              <a:off x="3191225" y="1032075"/>
              <a:ext cx="32325" cy="20425"/>
            </a:xfrm>
            <a:custGeom>
              <a:avLst/>
              <a:gdLst/>
              <a:ahLst/>
              <a:cxnLst/>
              <a:rect l="l" t="t" r="r" b="b"/>
              <a:pathLst>
                <a:path w="1293" h="817" extrusionOk="0">
                  <a:moveTo>
                    <a:pt x="1" y="1"/>
                  </a:moveTo>
                  <a:lnTo>
                    <a:pt x="6" y="782"/>
                  </a:lnTo>
                  <a:lnTo>
                    <a:pt x="317" y="784"/>
                  </a:lnTo>
                  <a:lnTo>
                    <a:pt x="395" y="784"/>
                  </a:lnTo>
                  <a:cubicBezTo>
                    <a:pt x="421" y="784"/>
                    <a:pt x="447" y="784"/>
                    <a:pt x="473" y="785"/>
                  </a:cubicBezTo>
                  <a:lnTo>
                    <a:pt x="628" y="790"/>
                  </a:lnTo>
                  <a:lnTo>
                    <a:pt x="939" y="799"/>
                  </a:lnTo>
                  <a:cubicBezTo>
                    <a:pt x="1043" y="805"/>
                    <a:pt x="1146" y="810"/>
                    <a:pt x="1250" y="816"/>
                  </a:cubicBezTo>
                  <a:lnTo>
                    <a:pt x="1293" y="36"/>
                  </a:lnTo>
                  <a:cubicBezTo>
                    <a:pt x="1185" y="31"/>
                    <a:pt x="1078" y="25"/>
                    <a:pt x="970" y="20"/>
                  </a:cubicBezTo>
                  <a:lnTo>
                    <a:pt x="647" y="10"/>
                  </a:lnTo>
                  <a:lnTo>
                    <a:pt x="486" y="5"/>
                  </a:lnTo>
                  <a:cubicBezTo>
                    <a:pt x="459" y="4"/>
                    <a:pt x="433" y="4"/>
                    <a:pt x="406" y="4"/>
                  </a:cubicBezTo>
                  <a:lnTo>
                    <a:pt x="325" y="4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5" name="Google Shape;1105;p19"/>
            <p:cNvSpPr/>
            <p:nvPr/>
          </p:nvSpPr>
          <p:spPr>
            <a:xfrm>
              <a:off x="3133475" y="1033025"/>
              <a:ext cx="33500" cy="22600"/>
            </a:xfrm>
            <a:custGeom>
              <a:avLst/>
              <a:gdLst/>
              <a:ahLst/>
              <a:cxnLst/>
              <a:rect l="l" t="t" r="r" b="b"/>
              <a:pathLst>
                <a:path w="1340" h="904" extrusionOk="0">
                  <a:moveTo>
                    <a:pt x="0" y="131"/>
                  </a:moveTo>
                  <a:lnTo>
                    <a:pt x="112" y="903"/>
                  </a:lnTo>
                  <a:lnTo>
                    <a:pt x="187" y="892"/>
                  </a:lnTo>
                  <a:lnTo>
                    <a:pt x="264" y="882"/>
                  </a:lnTo>
                  <a:lnTo>
                    <a:pt x="417" y="865"/>
                  </a:lnTo>
                  <a:lnTo>
                    <a:pt x="571" y="846"/>
                  </a:lnTo>
                  <a:lnTo>
                    <a:pt x="648" y="836"/>
                  </a:lnTo>
                  <a:cubicBezTo>
                    <a:pt x="674" y="834"/>
                    <a:pt x="698" y="830"/>
                    <a:pt x="724" y="829"/>
                  </a:cubicBezTo>
                  <a:lnTo>
                    <a:pt x="1031" y="802"/>
                  </a:lnTo>
                  <a:lnTo>
                    <a:pt x="1185" y="789"/>
                  </a:lnTo>
                  <a:cubicBezTo>
                    <a:pt x="1235" y="784"/>
                    <a:pt x="1287" y="782"/>
                    <a:pt x="1339" y="779"/>
                  </a:cubicBezTo>
                  <a:lnTo>
                    <a:pt x="1291" y="0"/>
                  </a:lnTo>
                  <a:cubicBezTo>
                    <a:pt x="1238" y="2"/>
                    <a:pt x="1183" y="6"/>
                    <a:pt x="1130" y="9"/>
                  </a:cubicBezTo>
                  <a:lnTo>
                    <a:pt x="969" y="23"/>
                  </a:lnTo>
                  <a:lnTo>
                    <a:pt x="646" y="52"/>
                  </a:lnTo>
                  <a:cubicBezTo>
                    <a:pt x="619" y="54"/>
                    <a:pt x="593" y="58"/>
                    <a:pt x="566" y="61"/>
                  </a:cubicBezTo>
                  <a:lnTo>
                    <a:pt x="484" y="70"/>
                  </a:lnTo>
                  <a:lnTo>
                    <a:pt x="323" y="90"/>
                  </a:lnTo>
                  <a:lnTo>
                    <a:pt x="162" y="109"/>
                  </a:lnTo>
                  <a:lnTo>
                    <a:pt x="82" y="118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6" name="Google Shape;1106;p19"/>
            <p:cNvSpPr/>
            <p:nvPr/>
          </p:nvSpPr>
          <p:spPr>
            <a:xfrm>
              <a:off x="3410100" y="1073000"/>
              <a:ext cx="36925" cy="32025"/>
            </a:xfrm>
            <a:custGeom>
              <a:avLst/>
              <a:gdLst/>
              <a:ahLst/>
              <a:cxnLst/>
              <a:rect l="l" t="t" r="r" b="b"/>
              <a:pathLst>
                <a:path w="1477" h="1281" extrusionOk="0">
                  <a:moveTo>
                    <a:pt x="320" y="1"/>
                  </a:moveTo>
                  <a:lnTo>
                    <a:pt x="0" y="713"/>
                  </a:lnTo>
                  <a:cubicBezTo>
                    <a:pt x="367" y="877"/>
                    <a:pt x="722" y="1067"/>
                    <a:pt x="1057" y="1280"/>
                  </a:cubicBezTo>
                  <a:lnTo>
                    <a:pt x="1477" y="622"/>
                  </a:lnTo>
                  <a:cubicBezTo>
                    <a:pt x="1107" y="386"/>
                    <a:pt x="719" y="180"/>
                    <a:pt x="3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7" name="Google Shape;1107;p19"/>
            <p:cNvSpPr/>
            <p:nvPr/>
          </p:nvSpPr>
          <p:spPr>
            <a:xfrm>
              <a:off x="3358075" y="1054325"/>
              <a:ext cx="35925" cy="27675"/>
            </a:xfrm>
            <a:custGeom>
              <a:avLst/>
              <a:gdLst/>
              <a:ahLst/>
              <a:cxnLst/>
              <a:rect l="l" t="t" r="r" b="b"/>
              <a:pathLst>
                <a:path w="1437" h="1107" extrusionOk="0">
                  <a:moveTo>
                    <a:pt x="192" y="0"/>
                  </a:moveTo>
                  <a:lnTo>
                    <a:pt x="1" y="758"/>
                  </a:lnTo>
                  <a:cubicBezTo>
                    <a:pt x="402" y="859"/>
                    <a:pt x="797" y="974"/>
                    <a:pt x="1183" y="1107"/>
                  </a:cubicBezTo>
                  <a:lnTo>
                    <a:pt x="1437" y="369"/>
                  </a:lnTo>
                  <a:cubicBezTo>
                    <a:pt x="1026" y="227"/>
                    <a:pt x="610" y="106"/>
                    <a:pt x="1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8" name="Google Shape;1108;p19"/>
            <p:cNvSpPr/>
            <p:nvPr/>
          </p:nvSpPr>
          <p:spPr>
            <a:xfrm>
              <a:off x="3303275" y="1042775"/>
              <a:ext cx="34875" cy="25050"/>
            </a:xfrm>
            <a:custGeom>
              <a:avLst/>
              <a:gdLst/>
              <a:ahLst/>
              <a:cxnLst/>
              <a:rect l="l" t="t" r="r" b="b"/>
              <a:pathLst>
                <a:path w="1395" h="1002" extrusionOk="0">
                  <a:moveTo>
                    <a:pt x="131" y="1"/>
                  </a:moveTo>
                  <a:lnTo>
                    <a:pt x="0" y="769"/>
                  </a:lnTo>
                  <a:cubicBezTo>
                    <a:pt x="103" y="787"/>
                    <a:pt x="207" y="806"/>
                    <a:pt x="309" y="824"/>
                  </a:cubicBezTo>
                  <a:lnTo>
                    <a:pt x="620" y="881"/>
                  </a:lnTo>
                  <a:cubicBezTo>
                    <a:pt x="827" y="919"/>
                    <a:pt x="1031" y="960"/>
                    <a:pt x="1236" y="1001"/>
                  </a:cubicBezTo>
                  <a:lnTo>
                    <a:pt x="1394" y="236"/>
                  </a:lnTo>
                  <a:cubicBezTo>
                    <a:pt x="1184" y="192"/>
                    <a:pt x="974" y="152"/>
                    <a:pt x="764" y="112"/>
                  </a:cubicBezTo>
                  <a:lnTo>
                    <a:pt x="448" y="55"/>
                  </a:lnTo>
                  <a:cubicBezTo>
                    <a:pt x="343" y="37"/>
                    <a:pt x="236" y="17"/>
                    <a:pt x="1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09" name="Google Shape;1109;p19"/>
          <p:cNvSpPr/>
          <p:nvPr/>
        </p:nvSpPr>
        <p:spPr>
          <a:xfrm>
            <a:off x="-81350" y="4074931"/>
            <a:ext cx="1227244" cy="1058119"/>
          </a:xfrm>
          <a:custGeom>
            <a:avLst/>
            <a:gdLst/>
            <a:ahLst/>
            <a:cxnLst/>
            <a:rect l="l" t="t" r="r" b="b"/>
            <a:pathLst>
              <a:path w="5914" h="5099" extrusionOk="0">
                <a:moveTo>
                  <a:pt x="2258" y="2648"/>
                </a:moveTo>
                <a:cubicBezTo>
                  <a:pt x="2295" y="2648"/>
                  <a:pt x="2335" y="2685"/>
                  <a:pt x="2376" y="2778"/>
                </a:cubicBezTo>
                <a:cubicBezTo>
                  <a:pt x="2450" y="2945"/>
                  <a:pt x="2414" y="3144"/>
                  <a:pt x="2367" y="3311"/>
                </a:cubicBezTo>
                <a:cubicBezTo>
                  <a:pt x="2314" y="3500"/>
                  <a:pt x="2188" y="3702"/>
                  <a:pt x="2027" y="3855"/>
                </a:cubicBezTo>
                <a:lnTo>
                  <a:pt x="2027" y="3855"/>
                </a:lnTo>
                <a:cubicBezTo>
                  <a:pt x="1988" y="3611"/>
                  <a:pt x="1991" y="3360"/>
                  <a:pt x="2023" y="3143"/>
                </a:cubicBezTo>
                <a:cubicBezTo>
                  <a:pt x="2034" y="3070"/>
                  <a:pt x="2131" y="2648"/>
                  <a:pt x="2258" y="2648"/>
                </a:cubicBezTo>
                <a:close/>
                <a:moveTo>
                  <a:pt x="5817" y="0"/>
                </a:moveTo>
                <a:cubicBezTo>
                  <a:pt x="5712" y="0"/>
                  <a:pt x="5550" y="50"/>
                  <a:pt x="5539" y="114"/>
                </a:cubicBezTo>
                <a:cubicBezTo>
                  <a:pt x="5333" y="1209"/>
                  <a:pt x="5122" y="2299"/>
                  <a:pt x="4664" y="3312"/>
                </a:cubicBezTo>
                <a:cubicBezTo>
                  <a:pt x="4410" y="3876"/>
                  <a:pt x="3782" y="4925"/>
                  <a:pt x="3023" y="4925"/>
                </a:cubicBezTo>
                <a:cubicBezTo>
                  <a:pt x="2899" y="4925"/>
                  <a:pt x="2771" y="4897"/>
                  <a:pt x="2640" y="4834"/>
                </a:cubicBezTo>
                <a:cubicBezTo>
                  <a:pt x="2335" y="4686"/>
                  <a:pt x="2156" y="4386"/>
                  <a:pt x="2068" y="4051"/>
                </a:cubicBezTo>
                <a:lnTo>
                  <a:pt x="2068" y="4051"/>
                </a:lnTo>
                <a:cubicBezTo>
                  <a:pt x="2221" y="3953"/>
                  <a:pt x="2361" y="3828"/>
                  <a:pt x="2487" y="3683"/>
                </a:cubicBezTo>
                <a:cubicBezTo>
                  <a:pt x="2710" y="3425"/>
                  <a:pt x="3041" y="2361"/>
                  <a:pt x="2427" y="2361"/>
                </a:cubicBezTo>
                <a:cubicBezTo>
                  <a:pt x="2413" y="2361"/>
                  <a:pt x="2399" y="2362"/>
                  <a:pt x="2384" y="2363"/>
                </a:cubicBezTo>
                <a:cubicBezTo>
                  <a:pt x="1740" y="2410"/>
                  <a:pt x="1602" y="3208"/>
                  <a:pt x="1620" y="3756"/>
                </a:cubicBezTo>
                <a:cubicBezTo>
                  <a:pt x="1623" y="3870"/>
                  <a:pt x="1638" y="3980"/>
                  <a:pt x="1663" y="4083"/>
                </a:cubicBezTo>
                <a:lnTo>
                  <a:pt x="1663" y="4083"/>
                </a:lnTo>
                <a:cubicBezTo>
                  <a:pt x="1602" y="4102"/>
                  <a:pt x="1540" y="4113"/>
                  <a:pt x="1478" y="4113"/>
                </a:cubicBezTo>
                <a:cubicBezTo>
                  <a:pt x="1366" y="4113"/>
                  <a:pt x="1254" y="4078"/>
                  <a:pt x="1151" y="3995"/>
                </a:cubicBezTo>
                <a:cubicBezTo>
                  <a:pt x="616" y="3569"/>
                  <a:pt x="767" y="1815"/>
                  <a:pt x="1377" y="1546"/>
                </a:cubicBezTo>
                <a:cubicBezTo>
                  <a:pt x="1550" y="1470"/>
                  <a:pt x="1487" y="1422"/>
                  <a:pt x="1384" y="1422"/>
                </a:cubicBezTo>
                <a:cubicBezTo>
                  <a:pt x="1341" y="1422"/>
                  <a:pt x="1290" y="1431"/>
                  <a:pt x="1247" y="1450"/>
                </a:cubicBezTo>
                <a:cubicBezTo>
                  <a:pt x="420" y="1814"/>
                  <a:pt x="1" y="4305"/>
                  <a:pt x="1217" y="4305"/>
                </a:cubicBezTo>
                <a:cubicBezTo>
                  <a:pt x="1219" y="4305"/>
                  <a:pt x="1220" y="4305"/>
                  <a:pt x="1221" y="4305"/>
                </a:cubicBezTo>
                <a:cubicBezTo>
                  <a:pt x="1390" y="4304"/>
                  <a:pt x="1552" y="4277"/>
                  <a:pt x="1705" y="4226"/>
                </a:cubicBezTo>
                <a:lnTo>
                  <a:pt x="1705" y="4226"/>
                </a:lnTo>
                <a:cubicBezTo>
                  <a:pt x="1893" y="4761"/>
                  <a:pt x="2368" y="5098"/>
                  <a:pt x="2927" y="5098"/>
                </a:cubicBezTo>
                <a:cubicBezTo>
                  <a:pt x="2988" y="5098"/>
                  <a:pt x="3050" y="5094"/>
                  <a:pt x="3112" y="5086"/>
                </a:cubicBezTo>
                <a:cubicBezTo>
                  <a:pt x="3883" y="4985"/>
                  <a:pt x="4463" y="4244"/>
                  <a:pt x="4844" y="3607"/>
                </a:cubicBezTo>
                <a:cubicBezTo>
                  <a:pt x="5476" y="2551"/>
                  <a:pt x="5680" y="1248"/>
                  <a:pt x="5907" y="47"/>
                </a:cubicBezTo>
                <a:cubicBezTo>
                  <a:pt x="5914" y="14"/>
                  <a:pt x="5873" y="0"/>
                  <a:pt x="5817" y="0"/>
                </a:cubicBezTo>
                <a:close/>
              </a:path>
            </a:pathLst>
          </a:custGeom>
          <a:solidFill>
            <a:srgbClr val="FF7C35">
              <a:alpha val="562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10" name="Google Shape;1110;p19"/>
          <p:cNvGrpSpPr/>
          <p:nvPr/>
        </p:nvGrpSpPr>
        <p:grpSpPr>
          <a:xfrm>
            <a:off x="385750" y="206447"/>
            <a:ext cx="8336049" cy="4757278"/>
            <a:chOff x="385750" y="206447"/>
            <a:chExt cx="8336049" cy="4757278"/>
          </a:xfrm>
        </p:grpSpPr>
        <p:sp>
          <p:nvSpPr>
            <p:cNvPr id="1111" name="Google Shape;1111;p19"/>
            <p:cNvSpPr/>
            <p:nvPr/>
          </p:nvSpPr>
          <p:spPr>
            <a:xfrm rot="-5400000">
              <a:off x="2208886" y="-1549189"/>
              <a:ext cx="4730603" cy="8295224"/>
            </a:xfrm>
            <a:custGeom>
              <a:avLst/>
              <a:gdLst/>
              <a:ahLst/>
              <a:cxnLst/>
              <a:rect l="l" t="t" r="r" b="b"/>
              <a:pathLst>
                <a:path w="57473" h="77086" extrusionOk="0">
                  <a:moveTo>
                    <a:pt x="0" y="0"/>
                  </a:moveTo>
                  <a:lnTo>
                    <a:pt x="0" y="73905"/>
                  </a:lnTo>
                  <a:cubicBezTo>
                    <a:pt x="0" y="75663"/>
                    <a:pt x="1423" y="77085"/>
                    <a:pt x="3181" y="77085"/>
                  </a:cubicBezTo>
                  <a:lnTo>
                    <a:pt x="54376" y="77085"/>
                  </a:lnTo>
                  <a:cubicBezTo>
                    <a:pt x="56105" y="77085"/>
                    <a:pt x="57472" y="75691"/>
                    <a:pt x="57472" y="73989"/>
                  </a:cubicBezTo>
                  <a:lnTo>
                    <a:pt x="57472" y="0"/>
                  </a:lnTo>
                  <a:lnTo>
                    <a:pt x="54850" y="0"/>
                  </a:lnTo>
                  <a:lnTo>
                    <a:pt x="54683" y="279"/>
                  </a:lnTo>
                  <a:lnTo>
                    <a:pt x="54487" y="1284"/>
                  </a:lnTo>
                  <a:cubicBezTo>
                    <a:pt x="54571" y="1339"/>
                    <a:pt x="54738" y="1702"/>
                    <a:pt x="54738" y="1953"/>
                  </a:cubicBezTo>
                  <a:cubicBezTo>
                    <a:pt x="54738" y="2428"/>
                    <a:pt x="54336" y="2835"/>
                    <a:pt x="53851" y="2835"/>
                  </a:cubicBezTo>
                  <a:cubicBezTo>
                    <a:pt x="53794" y="2835"/>
                    <a:pt x="53737" y="2830"/>
                    <a:pt x="53678" y="2818"/>
                  </a:cubicBezTo>
                  <a:cubicBezTo>
                    <a:pt x="53343" y="2734"/>
                    <a:pt x="53064" y="2455"/>
                    <a:pt x="53009" y="2121"/>
                  </a:cubicBezTo>
                  <a:cubicBezTo>
                    <a:pt x="52897" y="1563"/>
                    <a:pt x="53315" y="1088"/>
                    <a:pt x="53846" y="1088"/>
                  </a:cubicBezTo>
                  <a:cubicBezTo>
                    <a:pt x="53873" y="1088"/>
                    <a:pt x="53957" y="251"/>
                    <a:pt x="53957" y="251"/>
                  </a:cubicBezTo>
                  <a:lnTo>
                    <a:pt x="53873" y="0"/>
                  </a:lnTo>
                  <a:lnTo>
                    <a:pt x="48824" y="0"/>
                  </a:lnTo>
                  <a:lnTo>
                    <a:pt x="48768" y="1228"/>
                  </a:lnTo>
                  <a:cubicBezTo>
                    <a:pt x="49047" y="1423"/>
                    <a:pt x="49214" y="1758"/>
                    <a:pt x="49131" y="2121"/>
                  </a:cubicBezTo>
                  <a:cubicBezTo>
                    <a:pt x="49075" y="2455"/>
                    <a:pt x="48796" y="2734"/>
                    <a:pt x="48461" y="2818"/>
                  </a:cubicBezTo>
                  <a:cubicBezTo>
                    <a:pt x="48403" y="2830"/>
                    <a:pt x="48345" y="2835"/>
                    <a:pt x="48288" y="2835"/>
                  </a:cubicBezTo>
                  <a:cubicBezTo>
                    <a:pt x="47803" y="2835"/>
                    <a:pt x="47401" y="2428"/>
                    <a:pt x="47401" y="1953"/>
                  </a:cubicBezTo>
                  <a:cubicBezTo>
                    <a:pt x="47401" y="1618"/>
                    <a:pt x="47596" y="1339"/>
                    <a:pt x="47847" y="1200"/>
                  </a:cubicBezTo>
                  <a:lnTo>
                    <a:pt x="47819" y="0"/>
                  </a:lnTo>
                  <a:lnTo>
                    <a:pt x="42323" y="0"/>
                  </a:lnTo>
                  <a:lnTo>
                    <a:pt x="42519" y="1088"/>
                  </a:lnTo>
                  <a:cubicBezTo>
                    <a:pt x="42593" y="1088"/>
                    <a:pt x="42655" y="1076"/>
                    <a:pt x="42721" y="1076"/>
                  </a:cubicBezTo>
                  <a:cubicBezTo>
                    <a:pt x="42754" y="1076"/>
                    <a:pt x="42788" y="1079"/>
                    <a:pt x="42825" y="1088"/>
                  </a:cubicBezTo>
                  <a:cubicBezTo>
                    <a:pt x="43216" y="1144"/>
                    <a:pt x="43523" y="1479"/>
                    <a:pt x="43579" y="1842"/>
                  </a:cubicBezTo>
                  <a:cubicBezTo>
                    <a:pt x="43629" y="2372"/>
                    <a:pt x="43200" y="2834"/>
                    <a:pt x="42683" y="2834"/>
                  </a:cubicBezTo>
                  <a:cubicBezTo>
                    <a:pt x="42629" y="2834"/>
                    <a:pt x="42574" y="2829"/>
                    <a:pt x="42519" y="2818"/>
                  </a:cubicBezTo>
                  <a:cubicBezTo>
                    <a:pt x="42184" y="2734"/>
                    <a:pt x="41905" y="2455"/>
                    <a:pt x="41849" y="2121"/>
                  </a:cubicBezTo>
                  <a:cubicBezTo>
                    <a:pt x="41821" y="1953"/>
                    <a:pt x="41821" y="1814"/>
                    <a:pt x="41877" y="1674"/>
                  </a:cubicBezTo>
                  <a:lnTo>
                    <a:pt x="41737" y="586"/>
                  </a:lnTo>
                  <a:lnTo>
                    <a:pt x="41319" y="0"/>
                  </a:lnTo>
                  <a:lnTo>
                    <a:pt x="37831" y="0"/>
                  </a:lnTo>
                  <a:lnTo>
                    <a:pt x="37720" y="1312"/>
                  </a:lnTo>
                  <a:cubicBezTo>
                    <a:pt x="37915" y="1507"/>
                    <a:pt x="38027" y="1814"/>
                    <a:pt x="37971" y="2121"/>
                  </a:cubicBezTo>
                  <a:cubicBezTo>
                    <a:pt x="37915" y="2455"/>
                    <a:pt x="37636" y="2734"/>
                    <a:pt x="37301" y="2818"/>
                  </a:cubicBezTo>
                  <a:cubicBezTo>
                    <a:pt x="37243" y="2830"/>
                    <a:pt x="37185" y="2835"/>
                    <a:pt x="37129" y="2835"/>
                  </a:cubicBezTo>
                  <a:cubicBezTo>
                    <a:pt x="36644" y="2835"/>
                    <a:pt x="36241" y="2428"/>
                    <a:pt x="36241" y="1953"/>
                  </a:cubicBezTo>
                  <a:cubicBezTo>
                    <a:pt x="36241" y="1674"/>
                    <a:pt x="36353" y="1451"/>
                    <a:pt x="36548" y="1284"/>
                  </a:cubicBezTo>
                  <a:lnTo>
                    <a:pt x="36576" y="0"/>
                  </a:lnTo>
                  <a:lnTo>
                    <a:pt x="31805" y="0"/>
                  </a:lnTo>
                  <a:lnTo>
                    <a:pt x="31833" y="419"/>
                  </a:lnTo>
                  <a:cubicBezTo>
                    <a:pt x="31945" y="475"/>
                    <a:pt x="32168" y="1339"/>
                    <a:pt x="32252" y="1451"/>
                  </a:cubicBezTo>
                  <a:cubicBezTo>
                    <a:pt x="32363" y="1618"/>
                    <a:pt x="32419" y="1842"/>
                    <a:pt x="32391" y="2065"/>
                  </a:cubicBezTo>
                  <a:cubicBezTo>
                    <a:pt x="32363" y="2455"/>
                    <a:pt x="32028" y="2790"/>
                    <a:pt x="31638" y="2818"/>
                  </a:cubicBezTo>
                  <a:cubicBezTo>
                    <a:pt x="31606" y="2821"/>
                    <a:pt x="31574" y="2823"/>
                    <a:pt x="31543" y="2823"/>
                  </a:cubicBezTo>
                  <a:cubicBezTo>
                    <a:pt x="31056" y="2823"/>
                    <a:pt x="30661" y="2425"/>
                    <a:pt x="30661" y="1953"/>
                  </a:cubicBezTo>
                  <a:cubicBezTo>
                    <a:pt x="30661" y="1674"/>
                    <a:pt x="30801" y="1395"/>
                    <a:pt x="31024" y="1256"/>
                  </a:cubicBezTo>
                  <a:cubicBezTo>
                    <a:pt x="31080" y="1200"/>
                    <a:pt x="30829" y="475"/>
                    <a:pt x="30885" y="363"/>
                  </a:cubicBezTo>
                  <a:lnTo>
                    <a:pt x="30801" y="0"/>
                  </a:lnTo>
                  <a:lnTo>
                    <a:pt x="26783" y="0"/>
                  </a:lnTo>
                  <a:lnTo>
                    <a:pt x="26532" y="1312"/>
                  </a:lnTo>
                  <a:cubicBezTo>
                    <a:pt x="26756" y="1507"/>
                    <a:pt x="26867" y="1786"/>
                    <a:pt x="26811" y="2121"/>
                  </a:cubicBezTo>
                  <a:cubicBezTo>
                    <a:pt x="26756" y="2455"/>
                    <a:pt x="26477" y="2734"/>
                    <a:pt x="26142" y="2818"/>
                  </a:cubicBezTo>
                  <a:cubicBezTo>
                    <a:pt x="26080" y="2830"/>
                    <a:pt x="26020" y="2835"/>
                    <a:pt x="25962" y="2835"/>
                  </a:cubicBezTo>
                  <a:cubicBezTo>
                    <a:pt x="25462" y="2835"/>
                    <a:pt x="25082" y="2428"/>
                    <a:pt x="25082" y="1953"/>
                  </a:cubicBezTo>
                  <a:cubicBezTo>
                    <a:pt x="25082" y="1618"/>
                    <a:pt x="25277" y="1312"/>
                    <a:pt x="25556" y="1172"/>
                  </a:cubicBezTo>
                  <a:lnTo>
                    <a:pt x="25500" y="0"/>
                  </a:lnTo>
                  <a:lnTo>
                    <a:pt x="21315" y="0"/>
                  </a:lnTo>
                  <a:lnTo>
                    <a:pt x="20980" y="1339"/>
                  </a:lnTo>
                  <a:cubicBezTo>
                    <a:pt x="21176" y="1535"/>
                    <a:pt x="21287" y="1814"/>
                    <a:pt x="21232" y="2121"/>
                  </a:cubicBezTo>
                  <a:cubicBezTo>
                    <a:pt x="21176" y="2455"/>
                    <a:pt x="20897" y="2734"/>
                    <a:pt x="20562" y="2818"/>
                  </a:cubicBezTo>
                  <a:cubicBezTo>
                    <a:pt x="20501" y="2830"/>
                    <a:pt x="20441" y="2835"/>
                    <a:pt x="20382" y="2835"/>
                  </a:cubicBezTo>
                  <a:cubicBezTo>
                    <a:pt x="19882" y="2835"/>
                    <a:pt x="19502" y="2428"/>
                    <a:pt x="19502" y="1953"/>
                  </a:cubicBezTo>
                  <a:cubicBezTo>
                    <a:pt x="19502" y="1646"/>
                    <a:pt x="19669" y="1339"/>
                    <a:pt x="19920" y="1200"/>
                  </a:cubicBezTo>
                  <a:lnTo>
                    <a:pt x="20395" y="0"/>
                  </a:lnTo>
                  <a:lnTo>
                    <a:pt x="15512" y="0"/>
                  </a:lnTo>
                  <a:lnTo>
                    <a:pt x="15373" y="1312"/>
                  </a:lnTo>
                  <a:cubicBezTo>
                    <a:pt x="15596" y="1507"/>
                    <a:pt x="15708" y="1786"/>
                    <a:pt x="15652" y="2121"/>
                  </a:cubicBezTo>
                  <a:cubicBezTo>
                    <a:pt x="15596" y="2455"/>
                    <a:pt x="15317" y="2734"/>
                    <a:pt x="14954" y="2818"/>
                  </a:cubicBezTo>
                  <a:cubicBezTo>
                    <a:pt x="14896" y="2830"/>
                    <a:pt x="14838" y="2835"/>
                    <a:pt x="14782" y="2835"/>
                  </a:cubicBezTo>
                  <a:cubicBezTo>
                    <a:pt x="14302" y="2835"/>
                    <a:pt x="13922" y="2428"/>
                    <a:pt x="13922" y="1953"/>
                  </a:cubicBezTo>
                  <a:cubicBezTo>
                    <a:pt x="13922" y="1674"/>
                    <a:pt x="14034" y="1451"/>
                    <a:pt x="14229" y="1284"/>
                  </a:cubicBezTo>
                  <a:lnTo>
                    <a:pt x="14034" y="0"/>
                  </a:lnTo>
                  <a:lnTo>
                    <a:pt x="10239" y="0"/>
                  </a:lnTo>
                  <a:lnTo>
                    <a:pt x="9765" y="1256"/>
                  </a:lnTo>
                  <a:cubicBezTo>
                    <a:pt x="9988" y="1451"/>
                    <a:pt x="10128" y="1730"/>
                    <a:pt x="10072" y="2065"/>
                  </a:cubicBezTo>
                  <a:cubicBezTo>
                    <a:pt x="10044" y="2455"/>
                    <a:pt x="9709" y="2790"/>
                    <a:pt x="9319" y="2818"/>
                  </a:cubicBezTo>
                  <a:cubicBezTo>
                    <a:pt x="9287" y="2821"/>
                    <a:pt x="9255" y="2823"/>
                    <a:pt x="9224" y="2823"/>
                  </a:cubicBezTo>
                  <a:cubicBezTo>
                    <a:pt x="8736" y="2823"/>
                    <a:pt x="8342" y="2425"/>
                    <a:pt x="8342" y="1953"/>
                  </a:cubicBezTo>
                  <a:cubicBezTo>
                    <a:pt x="8342" y="1702"/>
                    <a:pt x="8426" y="1507"/>
                    <a:pt x="8593" y="1339"/>
                  </a:cubicBezTo>
                  <a:lnTo>
                    <a:pt x="8342" y="0"/>
                  </a:lnTo>
                  <a:lnTo>
                    <a:pt x="3990" y="0"/>
                  </a:lnTo>
                  <a:lnTo>
                    <a:pt x="4157" y="1256"/>
                  </a:lnTo>
                  <a:cubicBezTo>
                    <a:pt x="4408" y="1451"/>
                    <a:pt x="4548" y="1758"/>
                    <a:pt x="4492" y="2121"/>
                  </a:cubicBezTo>
                  <a:cubicBezTo>
                    <a:pt x="4408" y="2455"/>
                    <a:pt x="4157" y="2734"/>
                    <a:pt x="3795" y="2818"/>
                  </a:cubicBezTo>
                  <a:cubicBezTo>
                    <a:pt x="3736" y="2830"/>
                    <a:pt x="3679" y="2835"/>
                    <a:pt x="3623" y="2835"/>
                  </a:cubicBezTo>
                  <a:cubicBezTo>
                    <a:pt x="3143" y="2835"/>
                    <a:pt x="2762" y="2428"/>
                    <a:pt x="2762" y="1953"/>
                  </a:cubicBezTo>
                  <a:cubicBezTo>
                    <a:pt x="2762" y="1758"/>
                    <a:pt x="2818" y="1563"/>
                    <a:pt x="2958" y="1395"/>
                  </a:cubicBezTo>
                  <a:lnTo>
                    <a:pt x="234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2" name="Google Shape;1112;p19"/>
            <p:cNvSpPr/>
            <p:nvPr/>
          </p:nvSpPr>
          <p:spPr>
            <a:xfrm rot="-5400000">
              <a:off x="2168061" y="-1575864"/>
              <a:ext cx="4730603" cy="8295224"/>
            </a:xfrm>
            <a:custGeom>
              <a:avLst/>
              <a:gdLst/>
              <a:ahLst/>
              <a:cxnLst/>
              <a:rect l="l" t="t" r="r" b="b"/>
              <a:pathLst>
                <a:path w="57473" h="77086" extrusionOk="0">
                  <a:moveTo>
                    <a:pt x="0" y="0"/>
                  </a:moveTo>
                  <a:lnTo>
                    <a:pt x="0" y="73905"/>
                  </a:lnTo>
                  <a:cubicBezTo>
                    <a:pt x="0" y="75663"/>
                    <a:pt x="1423" y="77085"/>
                    <a:pt x="3181" y="77085"/>
                  </a:cubicBezTo>
                  <a:lnTo>
                    <a:pt x="54376" y="77085"/>
                  </a:lnTo>
                  <a:cubicBezTo>
                    <a:pt x="56105" y="77085"/>
                    <a:pt x="57472" y="75691"/>
                    <a:pt x="57472" y="73989"/>
                  </a:cubicBezTo>
                  <a:lnTo>
                    <a:pt x="57472" y="0"/>
                  </a:lnTo>
                  <a:lnTo>
                    <a:pt x="54850" y="0"/>
                  </a:lnTo>
                  <a:lnTo>
                    <a:pt x="54683" y="279"/>
                  </a:lnTo>
                  <a:lnTo>
                    <a:pt x="54487" y="1284"/>
                  </a:lnTo>
                  <a:cubicBezTo>
                    <a:pt x="54571" y="1339"/>
                    <a:pt x="54738" y="1702"/>
                    <a:pt x="54738" y="1953"/>
                  </a:cubicBezTo>
                  <a:cubicBezTo>
                    <a:pt x="54738" y="2428"/>
                    <a:pt x="54336" y="2835"/>
                    <a:pt x="53851" y="2835"/>
                  </a:cubicBezTo>
                  <a:cubicBezTo>
                    <a:pt x="53794" y="2835"/>
                    <a:pt x="53737" y="2830"/>
                    <a:pt x="53678" y="2818"/>
                  </a:cubicBezTo>
                  <a:cubicBezTo>
                    <a:pt x="53343" y="2734"/>
                    <a:pt x="53064" y="2455"/>
                    <a:pt x="53009" y="2121"/>
                  </a:cubicBezTo>
                  <a:cubicBezTo>
                    <a:pt x="52897" y="1563"/>
                    <a:pt x="53315" y="1088"/>
                    <a:pt x="53846" y="1088"/>
                  </a:cubicBezTo>
                  <a:cubicBezTo>
                    <a:pt x="53873" y="1088"/>
                    <a:pt x="53957" y="251"/>
                    <a:pt x="53957" y="251"/>
                  </a:cubicBezTo>
                  <a:lnTo>
                    <a:pt x="53873" y="0"/>
                  </a:lnTo>
                  <a:lnTo>
                    <a:pt x="48824" y="0"/>
                  </a:lnTo>
                  <a:lnTo>
                    <a:pt x="48768" y="1228"/>
                  </a:lnTo>
                  <a:cubicBezTo>
                    <a:pt x="49047" y="1423"/>
                    <a:pt x="49214" y="1758"/>
                    <a:pt x="49131" y="2121"/>
                  </a:cubicBezTo>
                  <a:cubicBezTo>
                    <a:pt x="49075" y="2455"/>
                    <a:pt x="48796" y="2734"/>
                    <a:pt x="48461" y="2818"/>
                  </a:cubicBezTo>
                  <a:cubicBezTo>
                    <a:pt x="48403" y="2830"/>
                    <a:pt x="48345" y="2835"/>
                    <a:pt x="48288" y="2835"/>
                  </a:cubicBezTo>
                  <a:cubicBezTo>
                    <a:pt x="47803" y="2835"/>
                    <a:pt x="47401" y="2428"/>
                    <a:pt x="47401" y="1953"/>
                  </a:cubicBezTo>
                  <a:cubicBezTo>
                    <a:pt x="47401" y="1618"/>
                    <a:pt x="47596" y="1339"/>
                    <a:pt x="47847" y="1200"/>
                  </a:cubicBezTo>
                  <a:lnTo>
                    <a:pt x="47819" y="0"/>
                  </a:lnTo>
                  <a:lnTo>
                    <a:pt x="42323" y="0"/>
                  </a:lnTo>
                  <a:lnTo>
                    <a:pt x="42519" y="1088"/>
                  </a:lnTo>
                  <a:cubicBezTo>
                    <a:pt x="42593" y="1088"/>
                    <a:pt x="42655" y="1076"/>
                    <a:pt x="42721" y="1076"/>
                  </a:cubicBezTo>
                  <a:cubicBezTo>
                    <a:pt x="42754" y="1076"/>
                    <a:pt x="42788" y="1079"/>
                    <a:pt x="42825" y="1088"/>
                  </a:cubicBezTo>
                  <a:cubicBezTo>
                    <a:pt x="43216" y="1144"/>
                    <a:pt x="43523" y="1479"/>
                    <a:pt x="43579" y="1842"/>
                  </a:cubicBezTo>
                  <a:cubicBezTo>
                    <a:pt x="43629" y="2372"/>
                    <a:pt x="43200" y="2834"/>
                    <a:pt x="42683" y="2834"/>
                  </a:cubicBezTo>
                  <a:cubicBezTo>
                    <a:pt x="42629" y="2834"/>
                    <a:pt x="42574" y="2829"/>
                    <a:pt x="42519" y="2818"/>
                  </a:cubicBezTo>
                  <a:cubicBezTo>
                    <a:pt x="42184" y="2734"/>
                    <a:pt x="41905" y="2455"/>
                    <a:pt x="41849" y="2121"/>
                  </a:cubicBezTo>
                  <a:cubicBezTo>
                    <a:pt x="41821" y="1953"/>
                    <a:pt x="41821" y="1814"/>
                    <a:pt x="41877" y="1674"/>
                  </a:cubicBezTo>
                  <a:lnTo>
                    <a:pt x="41737" y="586"/>
                  </a:lnTo>
                  <a:lnTo>
                    <a:pt x="41319" y="0"/>
                  </a:lnTo>
                  <a:lnTo>
                    <a:pt x="37831" y="0"/>
                  </a:lnTo>
                  <a:lnTo>
                    <a:pt x="37720" y="1312"/>
                  </a:lnTo>
                  <a:cubicBezTo>
                    <a:pt x="37915" y="1507"/>
                    <a:pt x="38027" y="1814"/>
                    <a:pt x="37971" y="2121"/>
                  </a:cubicBezTo>
                  <a:cubicBezTo>
                    <a:pt x="37915" y="2455"/>
                    <a:pt x="37636" y="2734"/>
                    <a:pt x="37301" y="2818"/>
                  </a:cubicBezTo>
                  <a:cubicBezTo>
                    <a:pt x="37243" y="2830"/>
                    <a:pt x="37185" y="2835"/>
                    <a:pt x="37129" y="2835"/>
                  </a:cubicBezTo>
                  <a:cubicBezTo>
                    <a:pt x="36644" y="2835"/>
                    <a:pt x="36241" y="2428"/>
                    <a:pt x="36241" y="1953"/>
                  </a:cubicBezTo>
                  <a:cubicBezTo>
                    <a:pt x="36241" y="1674"/>
                    <a:pt x="36353" y="1451"/>
                    <a:pt x="36548" y="1284"/>
                  </a:cubicBezTo>
                  <a:lnTo>
                    <a:pt x="36576" y="0"/>
                  </a:lnTo>
                  <a:lnTo>
                    <a:pt x="31805" y="0"/>
                  </a:lnTo>
                  <a:lnTo>
                    <a:pt x="31833" y="419"/>
                  </a:lnTo>
                  <a:cubicBezTo>
                    <a:pt x="31945" y="475"/>
                    <a:pt x="32168" y="1339"/>
                    <a:pt x="32252" y="1451"/>
                  </a:cubicBezTo>
                  <a:cubicBezTo>
                    <a:pt x="32363" y="1618"/>
                    <a:pt x="32419" y="1842"/>
                    <a:pt x="32391" y="2065"/>
                  </a:cubicBezTo>
                  <a:cubicBezTo>
                    <a:pt x="32363" y="2455"/>
                    <a:pt x="32028" y="2790"/>
                    <a:pt x="31638" y="2818"/>
                  </a:cubicBezTo>
                  <a:cubicBezTo>
                    <a:pt x="31606" y="2821"/>
                    <a:pt x="31574" y="2823"/>
                    <a:pt x="31543" y="2823"/>
                  </a:cubicBezTo>
                  <a:cubicBezTo>
                    <a:pt x="31056" y="2823"/>
                    <a:pt x="30661" y="2425"/>
                    <a:pt x="30661" y="1953"/>
                  </a:cubicBezTo>
                  <a:cubicBezTo>
                    <a:pt x="30661" y="1674"/>
                    <a:pt x="30801" y="1395"/>
                    <a:pt x="31024" y="1256"/>
                  </a:cubicBezTo>
                  <a:cubicBezTo>
                    <a:pt x="31080" y="1200"/>
                    <a:pt x="30829" y="475"/>
                    <a:pt x="30885" y="363"/>
                  </a:cubicBezTo>
                  <a:lnTo>
                    <a:pt x="30801" y="0"/>
                  </a:lnTo>
                  <a:lnTo>
                    <a:pt x="26783" y="0"/>
                  </a:lnTo>
                  <a:lnTo>
                    <a:pt x="26532" y="1312"/>
                  </a:lnTo>
                  <a:cubicBezTo>
                    <a:pt x="26756" y="1507"/>
                    <a:pt x="26867" y="1786"/>
                    <a:pt x="26811" y="2121"/>
                  </a:cubicBezTo>
                  <a:cubicBezTo>
                    <a:pt x="26756" y="2455"/>
                    <a:pt x="26477" y="2734"/>
                    <a:pt x="26142" y="2818"/>
                  </a:cubicBezTo>
                  <a:cubicBezTo>
                    <a:pt x="26080" y="2830"/>
                    <a:pt x="26020" y="2835"/>
                    <a:pt x="25962" y="2835"/>
                  </a:cubicBezTo>
                  <a:cubicBezTo>
                    <a:pt x="25462" y="2835"/>
                    <a:pt x="25082" y="2428"/>
                    <a:pt x="25082" y="1953"/>
                  </a:cubicBezTo>
                  <a:cubicBezTo>
                    <a:pt x="25082" y="1618"/>
                    <a:pt x="25277" y="1312"/>
                    <a:pt x="25556" y="1172"/>
                  </a:cubicBezTo>
                  <a:lnTo>
                    <a:pt x="25500" y="0"/>
                  </a:lnTo>
                  <a:lnTo>
                    <a:pt x="21315" y="0"/>
                  </a:lnTo>
                  <a:lnTo>
                    <a:pt x="20980" y="1339"/>
                  </a:lnTo>
                  <a:cubicBezTo>
                    <a:pt x="21176" y="1535"/>
                    <a:pt x="21287" y="1814"/>
                    <a:pt x="21232" y="2121"/>
                  </a:cubicBezTo>
                  <a:cubicBezTo>
                    <a:pt x="21176" y="2455"/>
                    <a:pt x="20897" y="2734"/>
                    <a:pt x="20562" y="2818"/>
                  </a:cubicBezTo>
                  <a:cubicBezTo>
                    <a:pt x="20501" y="2830"/>
                    <a:pt x="20441" y="2835"/>
                    <a:pt x="20382" y="2835"/>
                  </a:cubicBezTo>
                  <a:cubicBezTo>
                    <a:pt x="19882" y="2835"/>
                    <a:pt x="19502" y="2428"/>
                    <a:pt x="19502" y="1953"/>
                  </a:cubicBezTo>
                  <a:cubicBezTo>
                    <a:pt x="19502" y="1646"/>
                    <a:pt x="19669" y="1339"/>
                    <a:pt x="19920" y="1200"/>
                  </a:cubicBezTo>
                  <a:lnTo>
                    <a:pt x="20395" y="0"/>
                  </a:lnTo>
                  <a:lnTo>
                    <a:pt x="15512" y="0"/>
                  </a:lnTo>
                  <a:lnTo>
                    <a:pt x="15373" y="1312"/>
                  </a:lnTo>
                  <a:cubicBezTo>
                    <a:pt x="15596" y="1507"/>
                    <a:pt x="15708" y="1786"/>
                    <a:pt x="15652" y="2121"/>
                  </a:cubicBezTo>
                  <a:cubicBezTo>
                    <a:pt x="15596" y="2455"/>
                    <a:pt x="15317" y="2734"/>
                    <a:pt x="14954" y="2818"/>
                  </a:cubicBezTo>
                  <a:cubicBezTo>
                    <a:pt x="14896" y="2830"/>
                    <a:pt x="14838" y="2835"/>
                    <a:pt x="14782" y="2835"/>
                  </a:cubicBezTo>
                  <a:cubicBezTo>
                    <a:pt x="14302" y="2835"/>
                    <a:pt x="13922" y="2428"/>
                    <a:pt x="13922" y="1953"/>
                  </a:cubicBezTo>
                  <a:cubicBezTo>
                    <a:pt x="13922" y="1674"/>
                    <a:pt x="14034" y="1451"/>
                    <a:pt x="14229" y="1284"/>
                  </a:cubicBezTo>
                  <a:lnTo>
                    <a:pt x="14034" y="0"/>
                  </a:lnTo>
                  <a:lnTo>
                    <a:pt x="10239" y="0"/>
                  </a:lnTo>
                  <a:lnTo>
                    <a:pt x="9765" y="1256"/>
                  </a:lnTo>
                  <a:cubicBezTo>
                    <a:pt x="9988" y="1451"/>
                    <a:pt x="10128" y="1730"/>
                    <a:pt x="10072" y="2065"/>
                  </a:cubicBezTo>
                  <a:cubicBezTo>
                    <a:pt x="10044" y="2455"/>
                    <a:pt x="9709" y="2790"/>
                    <a:pt x="9319" y="2818"/>
                  </a:cubicBezTo>
                  <a:cubicBezTo>
                    <a:pt x="9287" y="2821"/>
                    <a:pt x="9255" y="2823"/>
                    <a:pt x="9224" y="2823"/>
                  </a:cubicBezTo>
                  <a:cubicBezTo>
                    <a:pt x="8736" y="2823"/>
                    <a:pt x="8342" y="2425"/>
                    <a:pt x="8342" y="1953"/>
                  </a:cubicBezTo>
                  <a:cubicBezTo>
                    <a:pt x="8342" y="1702"/>
                    <a:pt x="8426" y="1507"/>
                    <a:pt x="8593" y="1339"/>
                  </a:cubicBezTo>
                  <a:lnTo>
                    <a:pt x="8342" y="0"/>
                  </a:lnTo>
                  <a:lnTo>
                    <a:pt x="3990" y="0"/>
                  </a:lnTo>
                  <a:lnTo>
                    <a:pt x="4157" y="1256"/>
                  </a:lnTo>
                  <a:cubicBezTo>
                    <a:pt x="4408" y="1451"/>
                    <a:pt x="4548" y="1758"/>
                    <a:pt x="4492" y="2121"/>
                  </a:cubicBezTo>
                  <a:cubicBezTo>
                    <a:pt x="4408" y="2455"/>
                    <a:pt x="4157" y="2734"/>
                    <a:pt x="3795" y="2818"/>
                  </a:cubicBezTo>
                  <a:cubicBezTo>
                    <a:pt x="3736" y="2830"/>
                    <a:pt x="3679" y="2835"/>
                    <a:pt x="3623" y="2835"/>
                  </a:cubicBezTo>
                  <a:cubicBezTo>
                    <a:pt x="3143" y="2835"/>
                    <a:pt x="2762" y="2428"/>
                    <a:pt x="2762" y="1953"/>
                  </a:cubicBezTo>
                  <a:cubicBezTo>
                    <a:pt x="2762" y="1758"/>
                    <a:pt x="2818" y="1563"/>
                    <a:pt x="2958" y="1395"/>
                  </a:cubicBezTo>
                  <a:lnTo>
                    <a:pt x="234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13" name="Google Shape;1113;p19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114" name="Google Shape;1114;p19"/>
          <p:cNvSpPr txBox="1">
            <a:spLocks noGrp="1"/>
          </p:cNvSpPr>
          <p:nvPr>
            <p:ph type="title" idx="2"/>
          </p:nvPr>
        </p:nvSpPr>
        <p:spPr>
          <a:xfrm>
            <a:off x="1211012" y="2702700"/>
            <a:ext cx="3122700" cy="484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115" name="Google Shape;1115;p19"/>
          <p:cNvSpPr txBox="1">
            <a:spLocks noGrp="1"/>
          </p:cNvSpPr>
          <p:nvPr>
            <p:ph type="title" idx="3"/>
          </p:nvPr>
        </p:nvSpPr>
        <p:spPr>
          <a:xfrm>
            <a:off x="4805788" y="2702850"/>
            <a:ext cx="3127200" cy="4845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116" name="Google Shape;1116;p19"/>
          <p:cNvSpPr txBox="1">
            <a:spLocks noGrp="1"/>
          </p:cNvSpPr>
          <p:nvPr>
            <p:ph type="subTitle" idx="1"/>
          </p:nvPr>
        </p:nvSpPr>
        <p:spPr>
          <a:xfrm>
            <a:off x="4805787" y="3117695"/>
            <a:ext cx="3127200" cy="101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7" name="Google Shape;1117;p19"/>
          <p:cNvSpPr txBox="1">
            <a:spLocks noGrp="1"/>
          </p:cNvSpPr>
          <p:nvPr>
            <p:ph type="subTitle" idx="4"/>
          </p:nvPr>
        </p:nvSpPr>
        <p:spPr>
          <a:xfrm>
            <a:off x="1211012" y="3119795"/>
            <a:ext cx="3122700" cy="101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_6">
    <p:spTree>
      <p:nvGrpSpPr>
        <p:cNvPr id="1" name="Shape 1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19" name="Google Shape;1119;p20"/>
          <p:cNvGrpSpPr/>
          <p:nvPr/>
        </p:nvGrpSpPr>
        <p:grpSpPr>
          <a:xfrm rot="-7945347">
            <a:off x="-771462" y="4196021"/>
            <a:ext cx="1997599" cy="815960"/>
            <a:chOff x="4407125" y="893175"/>
            <a:chExt cx="1997575" cy="815950"/>
          </a:xfrm>
        </p:grpSpPr>
        <p:sp>
          <p:nvSpPr>
            <p:cNvPr id="1120" name="Google Shape;1120;p20"/>
            <p:cNvSpPr/>
            <p:nvPr/>
          </p:nvSpPr>
          <p:spPr>
            <a:xfrm>
              <a:off x="4407425" y="1009550"/>
              <a:ext cx="22800" cy="34100"/>
            </a:xfrm>
            <a:custGeom>
              <a:avLst/>
              <a:gdLst/>
              <a:ahLst/>
              <a:cxnLst/>
              <a:rect l="l" t="t" r="r" b="b"/>
              <a:pathLst>
                <a:path w="912" h="1364" extrusionOk="0">
                  <a:moveTo>
                    <a:pt x="781" y="0"/>
                  </a:moveTo>
                  <a:lnTo>
                    <a:pt x="1" y="44"/>
                  </a:lnTo>
                  <a:lnTo>
                    <a:pt x="5" y="127"/>
                  </a:lnTo>
                  <a:lnTo>
                    <a:pt x="10" y="211"/>
                  </a:lnTo>
                  <a:lnTo>
                    <a:pt x="22" y="375"/>
                  </a:lnTo>
                  <a:cubicBezTo>
                    <a:pt x="32" y="486"/>
                    <a:pt x="41" y="596"/>
                    <a:pt x="53" y="706"/>
                  </a:cubicBezTo>
                  <a:cubicBezTo>
                    <a:pt x="76" y="926"/>
                    <a:pt x="106" y="1144"/>
                    <a:pt x="140" y="1363"/>
                  </a:cubicBezTo>
                  <a:lnTo>
                    <a:pt x="912" y="1242"/>
                  </a:lnTo>
                  <a:cubicBezTo>
                    <a:pt x="880" y="1036"/>
                    <a:pt x="851" y="830"/>
                    <a:pt x="830" y="623"/>
                  </a:cubicBezTo>
                  <a:cubicBezTo>
                    <a:pt x="818" y="520"/>
                    <a:pt x="810" y="416"/>
                    <a:pt x="799" y="312"/>
                  </a:cubicBezTo>
                  <a:lnTo>
                    <a:pt x="788" y="155"/>
                  </a:lnTo>
                  <a:lnTo>
                    <a:pt x="783" y="77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1" name="Google Shape;1121;p20"/>
            <p:cNvSpPr/>
            <p:nvPr/>
          </p:nvSpPr>
          <p:spPr>
            <a:xfrm>
              <a:off x="4407125" y="950950"/>
              <a:ext cx="22300" cy="33900"/>
            </a:xfrm>
            <a:custGeom>
              <a:avLst/>
              <a:gdLst/>
              <a:ahLst/>
              <a:cxnLst/>
              <a:rect l="l" t="t" r="r" b="b"/>
              <a:pathLst>
                <a:path w="892" h="1356" extrusionOk="0">
                  <a:moveTo>
                    <a:pt x="892" y="118"/>
                  </a:moveTo>
                  <a:lnTo>
                    <a:pt x="120" y="0"/>
                  </a:lnTo>
                  <a:cubicBezTo>
                    <a:pt x="52" y="442"/>
                    <a:pt x="14" y="886"/>
                    <a:pt x="0" y="1331"/>
                  </a:cubicBezTo>
                  <a:lnTo>
                    <a:pt x="781" y="1355"/>
                  </a:lnTo>
                  <a:cubicBezTo>
                    <a:pt x="793" y="942"/>
                    <a:pt x="829" y="527"/>
                    <a:pt x="892" y="11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2" name="Google Shape;1122;p20"/>
            <p:cNvSpPr/>
            <p:nvPr/>
          </p:nvSpPr>
          <p:spPr>
            <a:xfrm>
              <a:off x="4415350" y="893175"/>
              <a:ext cx="28550" cy="36825"/>
            </a:xfrm>
            <a:custGeom>
              <a:avLst/>
              <a:gdLst/>
              <a:ahLst/>
              <a:cxnLst/>
              <a:rect l="l" t="t" r="r" b="b"/>
              <a:pathLst>
                <a:path w="1142" h="1473" extrusionOk="0">
                  <a:moveTo>
                    <a:pt x="1141" y="295"/>
                  </a:moveTo>
                  <a:lnTo>
                    <a:pt x="418" y="1"/>
                  </a:lnTo>
                  <a:lnTo>
                    <a:pt x="355" y="157"/>
                  </a:lnTo>
                  <a:lnTo>
                    <a:pt x="297" y="315"/>
                  </a:lnTo>
                  <a:cubicBezTo>
                    <a:pt x="288" y="341"/>
                    <a:pt x="277" y="367"/>
                    <a:pt x="268" y="395"/>
                  </a:cubicBezTo>
                  <a:lnTo>
                    <a:pt x="241" y="474"/>
                  </a:lnTo>
                  <a:cubicBezTo>
                    <a:pt x="222" y="527"/>
                    <a:pt x="204" y="579"/>
                    <a:pt x="188" y="632"/>
                  </a:cubicBezTo>
                  <a:cubicBezTo>
                    <a:pt x="153" y="739"/>
                    <a:pt x="118" y="845"/>
                    <a:pt x="89" y="954"/>
                  </a:cubicBezTo>
                  <a:cubicBezTo>
                    <a:pt x="55" y="1061"/>
                    <a:pt x="28" y="1170"/>
                    <a:pt x="0" y="1278"/>
                  </a:cubicBezTo>
                  <a:lnTo>
                    <a:pt x="756" y="1472"/>
                  </a:lnTo>
                  <a:cubicBezTo>
                    <a:pt x="783" y="1372"/>
                    <a:pt x="808" y="1271"/>
                    <a:pt x="838" y="1172"/>
                  </a:cubicBezTo>
                  <a:cubicBezTo>
                    <a:pt x="866" y="1073"/>
                    <a:pt x="898" y="975"/>
                    <a:pt x="929" y="876"/>
                  </a:cubicBezTo>
                  <a:cubicBezTo>
                    <a:pt x="945" y="827"/>
                    <a:pt x="963" y="778"/>
                    <a:pt x="979" y="729"/>
                  </a:cubicBezTo>
                  <a:lnTo>
                    <a:pt x="1003" y="656"/>
                  </a:lnTo>
                  <a:cubicBezTo>
                    <a:pt x="1012" y="631"/>
                    <a:pt x="1022" y="608"/>
                    <a:pt x="1031" y="583"/>
                  </a:cubicBezTo>
                  <a:lnTo>
                    <a:pt x="1084" y="437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3" name="Google Shape;1123;p20"/>
            <p:cNvSpPr/>
            <p:nvPr/>
          </p:nvSpPr>
          <p:spPr>
            <a:xfrm>
              <a:off x="4458700" y="1169700"/>
              <a:ext cx="33225" cy="37575"/>
            </a:xfrm>
            <a:custGeom>
              <a:avLst/>
              <a:gdLst/>
              <a:ahLst/>
              <a:cxnLst/>
              <a:rect l="l" t="t" r="r" b="b"/>
              <a:pathLst>
                <a:path w="1329" h="1503" extrusionOk="0">
                  <a:moveTo>
                    <a:pt x="686" y="1"/>
                  </a:moveTo>
                  <a:lnTo>
                    <a:pt x="1" y="377"/>
                  </a:lnTo>
                  <a:cubicBezTo>
                    <a:pt x="105" y="568"/>
                    <a:pt x="215" y="758"/>
                    <a:pt x="327" y="945"/>
                  </a:cubicBezTo>
                  <a:cubicBezTo>
                    <a:pt x="438" y="1133"/>
                    <a:pt x="553" y="1319"/>
                    <a:pt x="671" y="1502"/>
                  </a:cubicBezTo>
                  <a:lnTo>
                    <a:pt x="1328" y="1080"/>
                  </a:lnTo>
                  <a:cubicBezTo>
                    <a:pt x="1215" y="906"/>
                    <a:pt x="1105" y="725"/>
                    <a:pt x="998" y="546"/>
                  </a:cubicBezTo>
                  <a:cubicBezTo>
                    <a:pt x="892" y="366"/>
                    <a:pt x="786" y="185"/>
                    <a:pt x="6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4" name="Google Shape;1124;p20"/>
            <p:cNvSpPr/>
            <p:nvPr/>
          </p:nvSpPr>
          <p:spPr>
            <a:xfrm>
              <a:off x="4433700" y="1118800"/>
              <a:ext cx="30750" cy="37275"/>
            </a:xfrm>
            <a:custGeom>
              <a:avLst/>
              <a:gdLst/>
              <a:ahLst/>
              <a:cxnLst/>
              <a:rect l="l" t="t" r="r" b="b"/>
              <a:pathLst>
                <a:path w="1230" h="1491" extrusionOk="0">
                  <a:moveTo>
                    <a:pt x="726" y="0"/>
                  </a:moveTo>
                  <a:lnTo>
                    <a:pt x="0" y="286"/>
                  </a:lnTo>
                  <a:cubicBezTo>
                    <a:pt x="161" y="695"/>
                    <a:pt x="338" y="1095"/>
                    <a:pt x="526" y="1490"/>
                  </a:cubicBezTo>
                  <a:lnTo>
                    <a:pt x="1230" y="1152"/>
                  </a:lnTo>
                  <a:cubicBezTo>
                    <a:pt x="1048" y="773"/>
                    <a:pt x="879" y="388"/>
                    <a:pt x="7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5" name="Google Shape;1125;p20"/>
            <p:cNvSpPr/>
            <p:nvPr/>
          </p:nvSpPr>
          <p:spPr>
            <a:xfrm>
              <a:off x="4416100" y="1065325"/>
              <a:ext cx="27475" cy="36225"/>
            </a:xfrm>
            <a:custGeom>
              <a:avLst/>
              <a:gdLst/>
              <a:ahLst/>
              <a:cxnLst/>
              <a:rect l="l" t="t" r="r" b="b"/>
              <a:pathLst>
                <a:path w="1099" h="1449" extrusionOk="0">
                  <a:moveTo>
                    <a:pt x="761" y="0"/>
                  </a:moveTo>
                  <a:lnTo>
                    <a:pt x="0" y="179"/>
                  </a:lnTo>
                  <a:cubicBezTo>
                    <a:pt x="12" y="232"/>
                    <a:pt x="24" y="285"/>
                    <a:pt x="39" y="339"/>
                  </a:cubicBezTo>
                  <a:cubicBezTo>
                    <a:pt x="53" y="392"/>
                    <a:pt x="65" y="445"/>
                    <a:pt x="80" y="499"/>
                  </a:cubicBezTo>
                  <a:cubicBezTo>
                    <a:pt x="108" y="605"/>
                    <a:pt x="136" y="713"/>
                    <a:pt x="165" y="818"/>
                  </a:cubicBezTo>
                  <a:cubicBezTo>
                    <a:pt x="194" y="923"/>
                    <a:pt x="226" y="1028"/>
                    <a:pt x="258" y="1134"/>
                  </a:cubicBezTo>
                  <a:cubicBezTo>
                    <a:pt x="273" y="1186"/>
                    <a:pt x="290" y="1240"/>
                    <a:pt x="306" y="1292"/>
                  </a:cubicBezTo>
                  <a:cubicBezTo>
                    <a:pt x="323" y="1344"/>
                    <a:pt x="339" y="1397"/>
                    <a:pt x="356" y="1449"/>
                  </a:cubicBezTo>
                  <a:lnTo>
                    <a:pt x="1099" y="1208"/>
                  </a:lnTo>
                  <a:cubicBezTo>
                    <a:pt x="1081" y="1158"/>
                    <a:pt x="1066" y="1109"/>
                    <a:pt x="1052" y="1058"/>
                  </a:cubicBezTo>
                  <a:cubicBezTo>
                    <a:pt x="1036" y="1009"/>
                    <a:pt x="1021" y="958"/>
                    <a:pt x="1005" y="908"/>
                  </a:cubicBezTo>
                  <a:cubicBezTo>
                    <a:pt x="975" y="808"/>
                    <a:pt x="945" y="709"/>
                    <a:pt x="918" y="609"/>
                  </a:cubicBezTo>
                  <a:cubicBezTo>
                    <a:pt x="889" y="508"/>
                    <a:pt x="863" y="407"/>
                    <a:pt x="836" y="307"/>
                  </a:cubicBezTo>
                  <a:cubicBezTo>
                    <a:pt x="823" y="256"/>
                    <a:pt x="811" y="205"/>
                    <a:pt x="798" y="154"/>
                  </a:cubicBezTo>
                  <a:cubicBezTo>
                    <a:pt x="783" y="101"/>
                    <a:pt x="771" y="53"/>
                    <a:pt x="7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6" name="Google Shape;1126;p20"/>
            <p:cNvSpPr/>
            <p:nvPr/>
          </p:nvSpPr>
          <p:spPr>
            <a:xfrm>
              <a:off x="4568000" y="1301800"/>
              <a:ext cx="37025" cy="35800"/>
            </a:xfrm>
            <a:custGeom>
              <a:avLst/>
              <a:gdLst/>
              <a:ahLst/>
              <a:cxnLst/>
              <a:rect l="l" t="t" r="r" b="b"/>
              <a:pathLst>
                <a:path w="1481" h="1432" extrusionOk="0">
                  <a:moveTo>
                    <a:pt x="529" y="1"/>
                  </a:moveTo>
                  <a:lnTo>
                    <a:pt x="1" y="575"/>
                  </a:lnTo>
                  <a:lnTo>
                    <a:pt x="243" y="794"/>
                  </a:lnTo>
                  <a:lnTo>
                    <a:pt x="487" y="1010"/>
                  </a:lnTo>
                  <a:lnTo>
                    <a:pt x="610" y="1117"/>
                  </a:lnTo>
                  <a:lnTo>
                    <a:pt x="735" y="1223"/>
                  </a:lnTo>
                  <a:lnTo>
                    <a:pt x="985" y="1431"/>
                  </a:lnTo>
                  <a:lnTo>
                    <a:pt x="1481" y="829"/>
                  </a:lnTo>
                  <a:lnTo>
                    <a:pt x="1240" y="626"/>
                  </a:lnTo>
                  <a:lnTo>
                    <a:pt x="1118" y="524"/>
                  </a:lnTo>
                  <a:lnTo>
                    <a:pt x="1001" y="421"/>
                  </a:lnTo>
                  <a:lnTo>
                    <a:pt x="762" y="213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7" name="Google Shape;1127;p20"/>
            <p:cNvSpPr/>
            <p:nvPr/>
          </p:nvSpPr>
          <p:spPr>
            <a:xfrm>
              <a:off x="4527000" y="1261525"/>
              <a:ext cx="36225" cy="36725"/>
            </a:xfrm>
            <a:custGeom>
              <a:avLst/>
              <a:gdLst/>
              <a:ahLst/>
              <a:cxnLst/>
              <a:rect l="l" t="t" r="r" b="b"/>
              <a:pathLst>
                <a:path w="1449" h="1469" extrusionOk="0">
                  <a:moveTo>
                    <a:pt x="583" y="0"/>
                  </a:moveTo>
                  <a:lnTo>
                    <a:pt x="0" y="520"/>
                  </a:lnTo>
                  <a:cubicBezTo>
                    <a:pt x="71" y="602"/>
                    <a:pt x="146" y="681"/>
                    <a:pt x="219" y="762"/>
                  </a:cubicBezTo>
                  <a:cubicBezTo>
                    <a:pt x="293" y="841"/>
                    <a:pt x="365" y="922"/>
                    <a:pt x="439" y="1002"/>
                  </a:cubicBezTo>
                  <a:lnTo>
                    <a:pt x="666" y="1237"/>
                  </a:lnTo>
                  <a:lnTo>
                    <a:pt x="779" y="1354"/>
                  </a:lnTo>
                  <a:lnTo>
                    <a:pt x="895" y="1468"/>
                  </a:lnTo>
                  <a:lnTo>
                    <a:pt x="1448" y="916"/>
                  </a:lnTo>
                  <a:lnTo>
                    <a:pt x="1336" y="805"/>
                  </a:lnTo>
                  <a:lnTo>
                    <a:pt x="1227" y="691"/>
                  </a:lnTo>
                  <a:lnTo>
                    <a:pt x="1008" y="463"/>
                  </a:lnTo>
                  <a:cubicBezTo>
                    <a:pt x="937" y="387"/>
                    <a:pt x="865" y="309"/>
                    <a:pt x="794" y="232"/>
                  </a:cubicBezTo>
                  <a:cubicBezTo>
                    <a:pt x="724" y="156"/>
                    <a:pt x="652" y="80"/>
                    <a:pt x="5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8" name="Google Shape;1128;p20"/>
            <p:cNvSpPr/>
            <p:nvPr/>
          </p:nvSpPr>
          <p:spPr>
            <a:xfrm>
              <a:off x="4490375" y="1217700"/>
              <a:ext cx="35075" cy="37300"/>
            </a:xfrm>
            <a:custGeom>
              <a:avLst/>
              <a:gdLst/>
              <a:ahLst/>
              <a:cxnLst/>
              <a:rect l="l" t="t" r="r" b="b"/>
              <a:pathLst>
                <a:path w="1403" h="1492" extrusionOk="0">
                  <a:moveTo>
                    <a:pt x="634" y="1"/>
                  </a:moveTo>
                  <a:lnTo>
                    <a:pt x="0" y="457"/>
                  </a:lnTo>
                  <a:cubicBezTo>
                    <a:pt x="128" y="634"/>
                    <a:pt x="259" y="810"/>
                    <a:pt x="393" y="980"/>
                  </a:cubicBezTo>
                  <a:lnTo>
                    <a:pt x="493" y="1110"/>
                  </a:lnTo>
                  <a:cubicBezTo>
                    <a:pt x="526" y="1152"/>
                    <a:pt x="559" y="1195"/>
                    <a:pt x="592" y="1238"/>
                  </a:cubicBezTo>
                  <a:lnTo>
                    <a:pt x="797" y="1492"/>
                  </a:lnTo>
                  <a:lnTo>
                    <a:pt x="1403" y="998"/>
                  </a:lnTo>
                  <a:lnTo>
                    <a:pt x="1205" y="752"/>
                  </a:lnTo>
                  <a:cubicBezTo>
                    <a:pt x="1170" y="712"/>
                    <a:pt x="1139" y="670"/>
                    <a:pt x="1107" y="629"/>
                  </a:cubicBezTo>
                  <a:lnTo>
                    <a:pt x="1010" y="504"/>
                  </a:lnTo>
                  <a:cubicBezTo>
                    <a:pt x="882" y="337"/>
                    <a:pt x="755" y="170"/>
                    <a:pt x="6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9" name="Google Shape;1129;p20"/>
            <p:cNvSpPr/>
            <p:nvPr/>
          </p:nvSpPr>
          <p:spPr>
            <a:xfrm>
              <a:off x="4713375" y="1396175"/>
              <a:ext cx="37175" cy="30700"/>
            </a:xfrm>
            <a:custGeom>
              <a:avLst/>
              <a:gdLst/>
              <a:ahLst/>
              <a:cxnLst/>
              <a:rect l="l" t="t" r="r" b="b"/>
              <a:pathLst>
                <a:path w="1487" h="1228" extrusionOk="0">
                  <a:moveTo>
                    <a:pt x="330" y="0"/>
                  </a:moveTo>
                  <a:lnTo>
                    <a:pt x="0" y="708"/>
                  </a:lnTo>
                  <a:lnTo>
                    <a:pt x="297" y="845"/>
                  </a:lnTo>
                  <a:cubicBezTo>
                    <a:pt x="321" y="856"/>
                    <a:pt x="346" y="869"/>
                    <a:pt x="371" y="879"/>
                  </a:cubicBezTo>
                  <a:lnTo>
                    <a:pt x="446" y="911"/>
                  </a:lnTo>
                  <a:lnTo>
                    <a:pt x="596" y="976"/>
                  </a:lnTo>
                  <a:lnTo>
                    <a:pt x="746" y="1041"/>
                  </a:lnTo>
                  <a:lnTo>
                    <a:pt x="821" y="1074"/>
                  </a:lnTo>
                  <a:lnTo>
                    <a:pt x="897" y="1105"/>
                  </a:lnTo>
                  <a:lnTo>
                    <a:pt x="1200" y="1228"/>
                  </a:lnTo>
                  <a:lnTo>
                    <a:pt x="1487" y="501"/>
                  </a:lnTo>
                  <a:lnTo>
                    <a:pt x="1195" y="382"/>
                  </a:lnTo>
                  <a:lnTo>
                    <a:pt x="1122" y="353"/>
                  </a:lnTo>
                  <a:lnTo>
                    <a:pt x="1050" y="322"/>
                  </a:lnTo>
                  <a:lnTo>
                    <a:pt x="905" y="258"/>
                  </a:lnTo>
                  <a:lnTo>
                    <a:pt x="761" y="196"/>
                  </a:lnTo>
                  <a:lnTo>
                    <a:pt x="688" y="165"/>
                  </a:lnTo>
                  <a:cubicBezTo>
                    <a:pt x="663" y="154"/>
                    <a:pt x="639" y="143"/>
                    <a:pt x="616" y="13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0" name="Google Shape;1130;p20"/>
            <p:cNvSpPr/>
            <p:nvPr/>
          </p:nvSpPr>
          <p:spPr>
            <a:xfrm>
              <a:off x="4661725" y="1369625"/>
              <a:ext cx="37525" cy="32800"/>
            </a:xfrm>
            <a:custGeom>
              <a:avLst/>
              <a:gdLst/>
              <a:ahLst/>
              <a:cxnLst/>
              <a:rect l="l" t="t" r="r" b="b"/>
              <a:pathLst>
                <a:path w="1501" h="1312" extrusionOk="0">
                  <a:moveTo>
                    <a:pt x="402" y="0"/>
                  </a:moveTo>
                  <a:lnTo>
                    <a:pt x="0" y="669"/>
                  </a:lnTo>
                  <a:lnTo>
                    <a:pt x="140" y="754"/>
                  </a:lnTo>
                  <a:cubicBezTo>
                    <a:pt x="163" y="768"/>
                    <a:pt x="187" y="781"/>
                    <a:pt x="210" y="796"/>
                  </a:cubicBezTo>
                  <a:lnTo>
                    <a:pt x="280" y="835"/>
                  </a:lnTo>
                  <a:lnTo>
                    <a:pt x="564" y="999"/>
                  </a:lnTo>
                  <a:cubicBezTo>
                    <a:pt x="610" y="1026"/>
                    <a:pt x="658" y="1052"/>
                    <a:pt x="707" y="1078"/>
                  </a:cubicBezTo>
                  <a:lnTo>
                    <a:pt x="850" y="1156"/>
                  </a:lnTo>
                  <a:lnTo>
                    <a:pt x="994" y="1234"/>
                  </a:lnTo>
                  <a:cubicBezTo>
                    <a:pt x="1017" y="1247"/>
                    <a:pt x="1041" y="1260"/>
                    <a:pt x="1064" y="1273"/>
                  </a:cubicBezTo>
                  <a:lnTo>
                    <a:pt x="1137" y="1311"/>
                  </a:lnTo>
                  <a:lnTo>
                    <a:pt x="1501" y="620"/>
                  </a:lnTo>
                  <a:lnTo>
                    <a:pt x="1431" y="583"/>
                  </a:lnTo>
                  <a:cubicBezTo>
                    <a:pt x="1407" y="571"/>
                    <a:pt x="1385" y="558"/>
                    <a:pt x="1361" y="545"/>
                  </a:cubicBezTo>
                  <a:lnTo>
                    <a:pt x="1224" y="470"/>
                  </a:lnTo>
                  <a:lnTo>
                    <a:pt x="1085" y="394"/>
                  </a:lnTo>
                  <a:cubicBezTo>
                    <a:pt x="1040" y="370"/>
                    <a:pt x="994" y="345"/>
                    <a:pt x="948" y="318"/>
                  </a:cubicBezTo>
                  <a:lnTo>
                    <a:pt x="674" y="159"/>
                  </a:lnTo>
                  <a:lnTo>
                    <a:pt x="606" y="121"/>
                  </a:lnTo>
                  <a:cubicBezTo>
                    <a:pt x="583" y="107"/>
                    <a:pt x="560" y="95"/>
                    <a:pt x="539" y="8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1" name="Google Shape;1131;p20"/>
            <p:cNvSpPr/>
            <p:nvPr/>
          </p:nvSpPr>
          <p:spPr>
            <a:xfrm>
              <a:off x="4613300" y="1338175"/>
              <a:ext cx="37475" cy="34450"/>
            </a:xfrm>
            <a:custGeom>
              <a:avLst/>
              <a:gdLst/>
              <a:ahLst/>
              <a:cxnLst/>
              <a:rect l="l" t="t" r="r" b="b"/>
              <a:pathLst>
                <a:path w="1499" h="1378" extrusionOk="0">
                  <a:moveTo>
                    <a:pt x="469" y="0"/>
                  </a:moveTo>
                  <a:lnTo>
                    <a:pt x="1" y="625"/>
                  </a:lnTo>
                  <a:lnTo>
                    <a:pt x="263" y="818"/>
                  </a:lnTo>
                  <a:lnTo>
                    <a:pt x="395" y="915"/>
                  </a:lnTo>
                  <a:lnTo>
                    <a:pt x="529" y="1008"/>
                  </a:lnTo>
                  <a:lnTo>
                    <a:pt x="796" y="1196"/>
                  </a:lnTo>
                  <a:cubicBezTo>
                    <a:pt x="886" y="1257"/>
                    <a:pt x="976" y="1316"/>
                    <a:pt x="1067" y="1378"/>
                  </a:cubicBezTo>
                  <a:lnTo>
                    <a:pt x="1499" y="727"/>
                  </a:lnTo>
                  <a:cubicBezTo>
                    <a:pt x="1411" y="669"/>
                    <a:pt x="1323" y="612"/>
                    <a:pt x="1237" y="551"/>
                  </a:cubicBezTo>
                  <a:lnTo>
                    <a:pt x="978" y="370"/>
                  </a:lnTo>
                  <a:lnTo>
                    <a:pt x="849" y="279"/>
                  </a:lnTo>
                  <a:lnTo>
                    <a:pt x="721" y="186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2" name="Google Shape;1132;p20"/>
            <p:cNvSpPr/>
            <p:nvPr/>
          </p:nvSpPr>
          <p:spPr>
            <a:xfrm>
              <a:off x="4882450" y="1441075"/>
              <a:ext cx="33275" cy="21425"/>
            </a:xfrm>
            <a:custGeom>
              <a:avLst/>
              <a:gdLst/>
              <a:ahLst/>
              <a:cxnLst/>
              <a:rect l="l" t="t" r="r" b="b"/>
              <a:pathLst>
                <a:path w="1331" h="857" extrusionOk="0">
                  <a:moveTo>
                    <a:pt x="75" y="0"/>
                  </a:moveTo>
                  <a:lnTo>
                    <a:pt x="1" y="777"/>
                  </a:lnTo>
                  <a:lnTo>
                    <a:pt x="328" y="804"/>
                  </a:lnTo>
                  <a:cubicBezTo>
                    <a:pt x="382" y="808"/>
                    <a:pt x="437" y="813"/>
                    <a:pt x="490" y="818"/>
                  </a:cubicBezTo>
                  <a:lnTo>
                    <a:pt x="654" y="826"/>
                  </a:lnTo>
                  <a:lnTo>
                    <a:pt x="980" y="846"/>
                  </a:lnTo>
                  <a:lnTo>
                    <a:pt x="1307" y="856"/>
                  </a:lnTo>
                  <a:lnTo>
                    <a:pt x="1330" y="75"/>
                  </a:lnTo>
                  <a:lnTo>
                    <a:pt x="1016" y="65"/>
                  </a:lnTo>
                  <a:lnTo>
                    <a:pt x="702" y="47"/>
                  </a:lnTo>
                  <a:lnTo>
                    <a:pt x="544" y="38"/>
                  </a:lnTo>
                  <a:cubicBezTo>
                    <a:pt x="492" y="34"/>
                    <a:pt x="440" y="28"/>
                    <a:pt x="388" y="2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3" name="Google Shape;1133;p20"/>
            <p:cNvSpPr/>
            <p:nvPr/>
          </p:nvSpPr>
          <p:spPr>
            <a:xfrm>
              <a:off x="4824425" y="1432375"/>
              <a:ext cx="35125" cy="25025"/>
            </a:xfrm>
            <a:custGeom>
              <a:avLst/>
              <a:gdLst/>
              <a:ahLst/>
              <a:cxnLst/>
              <a:rect l="l" t="t" r="r" b="b"/>
              <a:pathLst>
                <a:path w="1405" h="1001" extrusionOk="0">
                  <a:moveTo>
                    <a:pt x="166" y="1"/>
                  </a:moveTo>
                  <a:lnTo>
                    <a:pt x="1" y="764"/>
                  </a:lnTo>
                  <a:cubicBezTo>
                    <a:pt x="427" y="858"/>
                    <a:pt x="859" y="932"/>
                    <a:pt x="1290" y="1000"/>
                  </a:cubicBezTo>
                  <a:lnTo>
                    <a:pt x="1404" y="228"/>
                  </a:lnTo>
                  <a:cubicBezTo>
                    <a:pt x="990" y="163"/>
                    <a:pt x="577" y="93"/>
                    <a:pt x="1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4" name="Google Shape;1134;p20"/>
            <p:cNvSpPr/>
            <p:nvPr/>
          </p:nvSpPr>
          <p:spPr>
            <a:xfrm>
              <a:off x="4768075" y="1417375"/>
              <a:ext cx="36450" cy="28050"/>
            </a:xfrm>
            <a:custGeom>
              <a:avLst/>
              <a:gdLst/>
              <a:ahLst/>
              <a:cxnLst/>
              <a:rect l="l" t="t" r="r" b="b"/>
              <a:pathLst>
                <a:path w="1458" h="1122" extrusionOk="0">
                  <a:moveTo>
                    <a:pt x="252" y="1"/>
                  </a:moveTo>
                  <a:lnTo>
                    <a:pt x="1" y="740"/>
                  </a:lnTo>
                  <a:cubicBezTo>
                    <a:pt x="52" y="758"/>
                    <a:pt x="104" y="775"/>
                    <a:pt x="156" y="792"/>
                  </a:cubicBezTo>
                  <a:lnTo>
                    <a:pt x="312" y="843"/>
                  </a:lnTo>
                  <a:lnTo>
                    <a:pt x="468" y="893"/>
                  </a:lnTo>
                  <a:lnTo>
                    <a:pt x="546" y="918"/>
                  </a:lnTo>
                  <a:lnTo>
                    <a:pt x="624" y="942"/>
                  </a:lnTo>
                  <a:cubicBezTo>
                    <a:pt x="834" y="1002"/>
                    <a:pt x="1042" y="1067"/>
                    <a:pt x="1253" y="1121"/>
                  </a:cubicBezTo>
                  <a:lnTo>
                    <a:pt x="1457" y="367"/>
                  </a:lnTo>
                  <a:cubicBezTo>
                    <a:pt x="1254" y="315"/>
                    <a:pt x="1053" y="253"/>
                    <a:pt x="852" y="194"/>
                  </a:cubicBezTo>
                  <a:lnTo>
                    <a:pt x="776" y="173"/>
                  </a:lnTo>
                  <a:lnTo>
                    <a:pt x="701" y="148"/>
                  </a:lnTo>
                  <a:lnTo>
                    <a:pt x="551" y="100"/>
                  </a:lnTo>
                  <a:lnTo>
                    <a:pt x="402" y="52"/>
                  </a:lnTo>
                  <a:cubicBezTo>
                    <a:pt x="353" y="34"/>
                    <a:pt x="302" y="18"/>
                    <a:pt x="2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5" name="Google Shape;1135;p20"/>
            <p:cNvSpPr/>
            <p:nvPr/>
          </p:nvSpPr>
          <p:spPr>
            <a:xfrm>
              <a:off x="5052400" y="1418500"/>
              <a:ext cx="36350" cy="27925"/>
            </a:xfrm>
            <a:custGeom>
              <a:avLst/>
              <a:gdLst/>
              <a:ahLst/>
              <a:cxnLst/>
              <a:rect l="l" t="t" r="r" b="b"/>
              <a:pathLst>
                <a:path w="1454" h="1117" extrusionOk="0">
                  <a:moveTo>
                    <a:pt x="1" y="362"/>
                  </a:moveTo>
                  <a:lnTo>
                    <a:pt x="199" y="1117"/>
                  </a:lnTo>
                  <a:cubicBezTo>
                    <a:pt x="252" y="1103"/>
                    <a:pt x="304" y="1088"/>
                    <a:pt x="356" y="1074"/>
                  </a:cubicBezTo>
                  <a:lnTo>
                    <a:pt x="513" y="1029"/>
                  </a:lnTo>
                  <a:lnTo>
                    <a:pt x="670" y="985"/>
                  </a:lnTo>
                  <a:cubicBezTo>
                    <a:pt x="696" y="977"/>
                    <a:pt x="722" y="971"/>
                    <a:pt x="750" y="963"/>
                  </a:cubicBezTo>
                  <a:lnTo>
                    <a:pt x="829" y="940"/>
                  </a:lnTo>
                  <a:lnTo>
                    <a:pt x="1142" y="843"/>
                  </a:lnTo>
                  <a:lnTo>
                    <a:pt x="1220" y="820"/>
                  </a:lnTo>
                  <a:lnTo>
                    <a:pt x="1298" y="794"/>
                  </a:lnTo>
                  <a:lnTo>
                    <a:pt x="1453" y="742"/>
                  </a:lnTo>
                  <a:lnTo>
                    <a:pt x="1204" y="1"/>
                  </a:lnTo>
                  <a:lnTo>
                    <a:pt x="1054" y="51"/>
                  </a:lnTo>
                  <a:lnTo>
                    <a:pt x="981" y="76"/>
                  </a:lnTo>
                  <a:lnTo>
                    <a:pt x="905" y="98"/>
                  </a:lnTo>
                  <a:lnTo>
                    <a:pt x="605" y="191"/>
                  </a:lnTo>
                  <a:lnTo>
                    <a:pt x="529" y="215"/>
                  </a:lnTo>
                  <a:cubicBezTo>
                    <a:pt x="504" y="222"/>
                    <a:pt x="478" y="229"/>
                    <a:pt x="454" y="237"/>
                  </a:cubicBezTo>
                  <a:lnTo>
                    <a:pt x="303" y="279"/>
                  </a:lnTo>
                  <a:lnTo>
                    <a:pt x="152" y="320"/>
                  </a:lnTo>
                  <a:cubicBezTo>
                    <a:pt x="102" y="335"/>
                    <a:pt x="51" y="350"/>
                    <a:pt x="1" y="3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6" name="Google Shape;1136;p20"/>
            <p:cNvSpPr/>
            <p:nvPr/>
          </p:nvSpPr>
          <p:spPr>
            <a:xfrm>
              <a:off x="4997100" y="1433175"/>
              <a:ext cx="34950" cy="24725"/>
            </a:xfrm>
            <a:custGeom>
              <a:avLst/>
              <a:gdLst/>
              <a:ahLst/>
              <a:cxnLst/>
              <a:rect l="l" t="t" r="r" b="b"/>
              <a:pathLst>
                <a:path w="1398" h="989" extrusionOk="0">
                  <a:moveTo>
                    <a:pt x="0" y="216"/>
                  </a:moveTo>
                  <a:lnTo>
                    <a:pt x="107" y="989"/>
                  </a:lnTo>
                  <a:lnTo>
                    <a:pt x="432" y="942"/>
                  </a:lnTo>
                  <a:cubicBezTo>
                    <a:pt x="540" y="925"/>
                    <a:pt x="647" y="906"/>
                    <a:pt x="754" y="888"/>
                  </a:cubicBezTo>
                  <a:cubicBezTo>
                    <a:pt x="971" y="854"/>
                    <a:pt x="1184" y="808"/>
                    <a:pt x="1397" y="766"/>
                  </a:cubicBezTo>
                  <a:lnTo>
                    <a:pt x="1240" y="1"/>
                  </a:lnTo>
                  <a:cubicBezTo>
                    <a:pt x="1034" y="41"/>
                    <a:pt x="829" y="84"/>
                    <a:pt x="622" y="117"/>
                  </a:cubicBezTo>
                  <a:cubicBezTo>
                    <a:pt x="519" y="134"/>
                    <a:pt x="415" y="154"/>
                    <a:pt x="312" y="16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7" name="Google Shape;1137;p20"/>
            <p:cNvSpPr/>
            <p:nvPr/>
          </p:nvSpPr>
          <p:spPr>
            <a:xfrm>
              <a:off x="4941050" y="1441325"/>
              <a:ext cx="33150" cy="21300"/>
            </a:xfrm>
            <a:custGeom>
              <a:avLst/>
              <a:gdLst/>
              <a:ahLst/>
              <a:cxnLst/>
              <a:rect l="l" t="t" r="r" b="b"/>
              <a:pathLst>
                <a:path w="1326" h="852" extrusionOk="0">
                  <a:moveTo>
                    <a:pt x="0" y="70"/>
                  </a:moveTo>
                  <a:lnTo>
                    <a:pt x="19" y="851"/>
                  </a:lnTo>
                  <a:cubicBezTo>
                    <a:pt x="73" y="850"/>
                    <a:pt x="129" y="850"/>
                    <a:pt x="183" y="848"/>
                  </a:cubicBezTo>
                  <a:lnTo>
                    <a:pt x="347" y="841"/>
                  </a:lnTo>
                  <a:lnTo>
                    <a:pt x="673" y="827"/>
                  </a:lnTo>
                  <a:lnTo>
                    <a:pt x="1000" y="805"/>
                  </a:lnTo>
                  <a:lnTo>
                    <a:pt x="1162" y="793"/>
                  </a:lnTo>
                  <a:cubicBezTo>
                    <a:pt x="1218" y="789"/>
                    <a:pt x="1271" y="783"/>
                    <a:pt x="1326" y="778"/>
                  </a:cubicBezTo>
                  <a:lnTo>
                    <a:pt x="1258" y="1"/>
                  </a:lnTo>
                  <a:cubicBezTo>
                    <a:pt x="1206" y="6"/>
                    <a:pt x="1154" y="11"/>
                    <a:pt x="1102" y="15"/>
                  </a:cubicBezTo>
                  <a:lnTo>
                    <a:pt x="944" y="26"/>
                  </a:lnTo>
                  <a:lnTo>
                    <a:pt x="630" y="47"/>
                  </a:lnTo>
                  <a:lnTo>
                    <a:pt x="315" y="59"/>
                  </a:lnTo>
                  <a:lnTo>
                    <a:pt x="158" y="65"/>
                  </a:lnTo>
                  <a:cubicBezTo>
                    <a:pt x="106" y="69"/>
                    <a:pt x="53" y="69"/>
                    <a:pt x="0" y="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8" name="Google Shape;1138;p20"/>
            <p:cNvSpPr/>
            <p:nvPr/>
          </p:nvSpPr>
          <p:spPr>
            <a:xfrm>
              <a:off x="5204450" y="1335775"/>
              <a:ext cx="37300" cy="35350"/>
            </a:xfrm>
            <a:custGeom>
              <a:avLst/>
              <a:gdLst/>
              <a:ahLst/>
              <a:cxnLst/>
              <a:rect l="l" t="t" r="r" b="b"/>
              <a:pathLst>
                <a:path w="1492" h="1414" extrusionOk="0">
                  <a:moveTo>
                    <a:pt x="0" y="787"/>
                  </a:moveTo>
                  <a:lnTo>
                    <a:pt x="465" y="1414"/>
                  </a:lnTo>
                  <a:cubicBezTo>
                    <a:pt x="642" y="1285"/>
                    <a:pt x="815" y="1150"/>
                    <a:pt x="986" y="1012"/>
                  </a:cubicBezTo>
                  <a:cubicBezTo>
                    <a:pt x="1158" y="874"/>
                    <a:pt x="1327" y="732"/>
                    <a:pt x="1491" y="586"/>
                  </a:cubicBezTo>
                  <a:lnTo>
                    <a:pt x="976" y="1"/>
                  </a:lnTo>
                  <a:cubicBezTo>
                    <a:pt x="819" y="138"/>
                    <a:pt x="661" y="273"/>
                    <a:pt x="497" y="404"/>
                  </a:cubicBezTo>
                  <a:cubicBezTo>
                    <a:pt x="335" y="536"/>
                    <a:pt x="171" y="664"/>
                    <a:pt x="0" y="78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9" name="Google Shape;1139;p20"/>
            <p:cNvSpPr/>
            <p:nvPr/>
          </p:nvSpPr>
          <p:spPr>
            <a:xfrm>
              <a:off x="5157100" y="1369725"/>
              <a:ext cx="37575" cy="33225"/>
            </a:xfrm>
            <a:custGeom>
              <a:avLst/>
              <a:gdLst/>
              <a:ahLst/>
              <a:cxnLst/>
              <a:rect l="l" t="t" r="r" b="b"/>
              <a:pathLst>
                <a:path w="1503" h="1329" extrusionOk="0">
                  <a:moveTo>
                    <a:pt x="0" y="646"/>
                  </a:moveTo>
                  <a:lnTo>
                    <a:pt x="378" y="1329"/>
                  </a:lnTo>
                  <a:lnTo>
                    <a:pt x="665" y="1168"/>
                  </a:lnTo>
                  <a:lnTo>
                    <a:pt x="736" y="1127"/>
                  </a:lnTo>
                  <a:cubicBezTo>
                    <a:pt x="760" y="1114"/>
                    <a:pt x="782" y="1099"/>
                    <a:pt x="806" y="1085"/>
                  </a:cubicBezTo>
                  <a:lnTo>
                    <a:pt x="947" y="1001"/>
                  </a:lnTo>
                  <a:lnTo>
                    <a:pt x="1087" y="917"/>
                  </a:lnTo>
                  <a:cubicBezTo>
                    <a:pt x="1134" y="887"/>
                    <a:pt x="1181" y="860"/>
                    <a:pt x="1226" y="830"/>
                  </a:cubicBezTo>
                  <a:lnTo>
                    <a:pt x="1503" y="653"/>
                  </a:lnTo>
                  <a:lnTo>
                    <a:pt x="1076" y="0"/>
                  </a:lnTo>
                  <a:lnTo>
                    <a:pt x="812" y="169"/>
                  </a:lnTo>
                  <a:cubicBezTo>
                    <a:pt x="767" y="198"/>
                    <a:pt x="723" y="224"/>
                    <a:pt x="677" y="251"/>
                  </a:cubicBezTo>
                  <a:lnTo>
                    <a:pt x="543" y="331"/>
                  </a:lnTo>
                  <a:lnTo>
                    <a:pt x="410" y="413"/>
                  </a:lnTo>
                  <a:cubicBezTo>
                    <a:pt x="387" y="425"/>
                    <a:pt x="365" y="440"/>
                    <a:pt x="342" y="453"/>
                  </a:cubicBezTo>
                  <a:lnTo>
                    <a:pt x="272" y="492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0" name="Google Shape;1140;p20"/>
            <p:cNvSpPr/>
            <p:nvPr/>
          </p:nvSpPr>
          <p:spPr>
            <a:xfrm>
              <a:off x="5106350" y="1397150"/>
              <a:ext cx="37250" cy="30825"/>
            </a:xfrm>
            <a:custGeom>
              <a:avLst/>
              <a:gdLst/>
              <a:ahLst/>
              <a:cxnLst/>
              <a:rect l="l" t="t" r="r" b="b"/>
              <a:pathLst>
                <a:path w="1490" h="1233" extrusionOk="0">
                  <a:moveTo>
                    <a:pt x="0" y="508"/>
                  </a:moveTo>
                  <a:lnTo>
                    <a:pt x="290" y="1233"/>
                  </a:lnTo>
                  <a:cubicBezTo>
                    <a:pt x="494" y="1154"/>
                    <a:pt x="694" y="1066"/>
                    <a:pt x="895" y="980"/>
                  </a:cubicBezTo>
                  <a:lnTo>
                    <a:pt x="969" y="947"/>
                  </a:lnTo>
                  <a:lnTo>
                    <a:pt x="1044" y="914"/>
                  </a:lnTo>
                  <a:lnTo>
                    <a:pt x="1192" y="844"/>
                  </a:lnTo>
                  <a:lnTo>
                    <a:pt x="1341" y="775"/>
                  </a:lnTo>
                  <a:lnTo>
                    <a:pt x="1415" y="742"/>
                  </a:lnTo>
                  <a:cubicBezTo>
                    <a:pt x="1440" y="730"/>
                    <a:pt x="1464" y="718"/>
                    <a:pt x="1489" y="706"/>
                  </a:cubicBezTo>
                  <a:lnTo>
                    <a:pt x="1151" y="1"/>
                  </a:lnTo>
                  <a:cubicBezTo>
                    <a:pt x="1128" y="13"/>
                    <a:pt x="1104" y="25"/>
                    <a:pt x="1081" y="35"/>
                  </a:cubicBezTo>
                  <a:lnTo>
                    <a:pt x="1009" y="67"/>
                  </a:lnTo>
                  <a:lnTo>
                    <a:pt x="865" y="133"/>
                  </a:lnTo>
                  <a:lnTo>
                    <a:pt x="723" y="198"/>
                  </a:lnTo>
                  <a:lnTo>
                    <a:pt x="651" y="230"/>
                  </a:lnTo>
                  <a:lnTo>
                    <a:pt x="579" y="261"/>
                  </a:lnTo>
                  <a:cubicBezTo>
                    <a:pt x="386" y="348"/>
                    <a:pt x="196" y="432"/>
                    <a:pt x="0" y="50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1" name="Google Shape;1141;p20"/>
            <p:cNvSpPr/>
            <p:nvPr/>
          </p:nvSpPr>
          <p:spPr>
            <a:xfrm>
              <a:off x="5304675" y="1194875"/>
              <a:ext cx="25225" cy="35525"/>
            </a:xfrm>
            <a:custGeom>
              <a:avLst/>
              <a:gdLst/>
              <a:ahLst/>
              <a:cxnLst/>
              <a:rect l="l" t="t" r="r" b="b"/>
              <a:pathLst>
                <a:path w="1009" h="1421" extrusionOk="0">
                  <a:moveTo>
                    <a:pt x="0" y="1201"/>
                  </a:moveTo>
                  <a:lnTo>
                    <a:pt x="750" y="1421"/>
                  </a:lnTo>
                  <a:lnTo>
                    <a:pt x="797" y="1257"/>
                  </a:lnTo>
                  <a:lnTo>
                    <a:pt x="838" y="1092"/>
                  </a:lnTo>
                  <a:cubicBezTo>
                    <a:pt x="844" y="1065"/>
                    <a:pt x="853" y="1037"/>
                    <a:pt x="859" y="1008"/>
                  </a:cubicBezTo>
                  <a:lnTo>
                    <a:pt x="877" y="924"/>
                  </a:lnTo>
                  <a:lnTo>
                    <a:pt x="896" y="839"/>
                  </a:lnTo>
                  <a:cubicBezTo>
                    <a:pt x="902" y="811"/>
                    <a:pt x="908" y="784"/>
                    <a:pt x="912" y="754"/>
                  </a:cubicBezTo>
                  <a:lnTo>
                    <a:pt x="942" y="586"/>
                  </a:lnTo>
                  <a:lnTo>
                    <a:pt x="950" y="542"/>
                  </a:lnTo>
                  <a:lnTo>
                    <a:pt x="957" y="499"/>
                  </a:lnTo>
                  <a:lnTo>
                    <a:pt x="968" y="414"/>
                  </a:lnTo>
                  <a:cubicBezTo>
                    <a:pt x="986" y="300"/>
                    <a:pt x="996" y="186"/>
                    <a:pt x="1009" y="71"/>
                  </a:cubicBezTo>
                  <a:lnTo>
                    <a:pt x="230" y="1"/>
                  </a:lnTo>
                  <a:cubicBezTo>
                    <a:pt x="219" y="103"/>
                    <a:pt x="210" y="204"/>
                    <a:pt x="194" y="305"/>
                  </a:cubicBezTo>
                  <a:lnTo>
                    <a:pt x="183" y="380"/>
                  </a:lnTo>
                  <a:lnTo>
                    <a:pt x="178" y="417"/>
                  </a:lnTo>
                  <a:lnTo>
                    <a:pt x="172" y="456"/>
                  </a:lnTo>
                  <a:lnTo>
                    <a:pt x="145" y="604"/>
                  </a:lnTo>
                  <a:cubicBezTo>
                    <a:pt x="141" y="629"/>
                    <a:pt x="134" y="654"/>
                    <a:pt x="129" y="679"/>
                  </a:cubicBezTo>
                  <a:lnTo>
                    <a:pt x="114" y="753"/>
                  </a:lnTo>
                  <a:lnTo>
                    <a:pt x="98" y="827"/>
                  </a:lnTo>
                  <a:cubicBezTo>
                    <a:pt x="93" y="852"/>
                    <a:pt x="84" y="877"/>
                    <a:pt x="79" y="901"/>
                  </a:cubicBezTo>
                  <a:lnTo>
                    <a:pt x="42" y="105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2" name="Google Shape;1142;p20"/>
            <p:cNvSpPr/>
            <p:nvPr/>
          </p:nvSpPr>
          <p:spPr>
            <a:xfrm>
              <a:off x="5281725" y="1247800"/>
              <a:ext cx="32425" cy="37650"/>
            </a:xfrm>
            <a:custGeom>
              <a:avLst/>
              <a:gdLst/>
              <a:ahLst/>
              <a:cxnLst/>
              <a:rect l="l" t="t" r="r" b="b"/>
              <a:pathLst>
                <a:path w="1297" h="1506" extrusionOk="0">
                  <a:moveTo>
                    <a:pt x="1" y="1089"/>
                  </a:moveTo>
                  <a:lnTo>
                    <a:pt x="662" y="1506"/>
                  </a:lnTo>
                  <a:cubicBezTo>
                    <a:pt x="691" y="1459"/>
                    <a:pt x="720" y="1411"/>
                    <a:pt x="749" y="1363"/>
                  </a:cubicBezTo>
                  <a:lnTo>
                    <a:pt x="794" y="1291"/>
                  </a:lnTo>
                  <a:lnTo>
                    <a:pt x="836" y="1219"/>
                  </a:lnTo>
                  <a:cubicBezTo>
                    <a:pt x="863" y="1171"/>
                    <a:pt x="893" y="1122"/>
                    <a:pt x="919" y="1073"/>
                  </a:cubicBezTo>
                  <a:lnTo>
                    <a:pt x="1000" y="924"/>
                  </a:lnTo>
                  <a:lnTo>
                    <a:pt x="1021" y="887"/>
                  </a:lnTo>
                  <a:lnTo>
                    <a:pt x="1040" y="850"/>
                  </a:lnTo>
                  <a:lnTo>
                    <a:pt x="1079" y="775"/>
                  </a:lnTo>
                  <a:cubicBezTo>
                    <a:pt x="1105" y="724"/>
                    <a:pt x="1132" y="674"/>
                    <a:pt x="1154" y="624"/>
                  </a:cubicBezTo>
                  <a:lnTo>
                    <a:pt x="1227" y="471"/>
                  </a:lnTo>
                  <a:lnTo>
                    <a:pt x="1296" y="317"/>
                  </a:lnTo>
                  <a:lnTo>
                    <a:pt x="582" y="0"/>
                  </a:lnTo>
                  <a:lnTo>
                    <a:pt x="518" y="141"/>
                  </a:lnTo>
                  <a:lnTo>
                    <a:pt x="452" y="280"/>
                  </a:lnTo>
                  <a:cubicBezTo>
                    <a:pt x="430" y="327"/>
                    <a:pt x="406" y="372"/>
                    <a:pt x="383" y="418"/>
                  </a:cubicBezTo>
                  <a:lnTo>
                    <a:pt x="347" y="487"/>
                  </a:lnTo>
                  <a:lnTo>
                    <a:pt x="330" y="521"/>
                  </a:lnTo>
                  <a:lnTo>
                    <a:pt x="311" y="554"/>
                  </a:lnTo>
                  <a:lnTo>
                    <a:pt x="237" y="690"/>
                  </a:lnTo>
                  <a:cubicBezTo>
                    <a:pt x="212" y="735"/>
                    <a:pt x="185" y="780"/>
                    <a:pt x="160" y="824"/>
                  </a:cubicBezTo>
                  <a:lnTo>
                    <a:pt x="122" y="891"/>
                  </a:lnTo>
                  <a:lnTo>
                    <a:pt x="81" y="957"/>
                  </a:lnTo>
                  <a:cubicBezTo>
                    <a:pt x="54" y="1001"/>
                    <a:pt x="28" y="1046"/>
                    <a:pt x="1" y="108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3" name="Google Shape;1143;p20"/>
            <p:cNvSpPr/>
            <p:nvPr/>
          </p:nvSpPr>
          <p:spPr>
            <a:xfrm>
              <a:off x="5247150" y="1295000"/>
              <a:ext cx="35900" cy="37075"/>
            </a:xfrm>
            <a:custGeom>
              <a:avLst/>
              <a:gdLst/>
              <a:ahLst/>
              <a:cxnLst/>
              <a:rect l="l" t="t" r="r" b="b"/>
              <a:pathLst>
                <a:path w="1436" h="1483" extrusionOk="0">
                  <a:moveTo>
                    <a:pt x="0" y="938"/>
                  </a:moveTo>
                  <a:lnTo>
                    <a:pt x="559" y="1483"/>
                  </a:lnTo>
                  <a:cubicBezTo>
                    <a:pt x="713" y="1324"/>
                    <a:pt x="865" y="1163"/>
                    <a:pt x="1011" y="995"/>
                  </a:cubicBezTo>
                  <a:lnTo>
                    <a:pt x="1066" y="933"/>
                  </a:lnTo>
                  <a:cubicBezTo>
                    <a:pt x="1084" y="912"/>
                    <a:pt x="1103" y="889"/>
                    <a:pt x="1119" y="868"/>
                  </a:cubicBezTo>
                  <a:lnTo>
                    <a:pt x="1228" y="741"/>
                  </a:lnTo>
                  <a:cubicBezTo>
                    <a:pt x="1297" y="654"/>
                    <a:pt x="1368" y="570"/>
                    <a:pt x="1436" y="481"/>
                  </a:cubicBezTo>
                  <a:lnTo>
                    <a:pt x="819" y="0"/>
                  </a:lnTo>
                  <a:cubicBezTo>
                    <a:pt x="757" y="82"/>
                    <a:pt x="691" y="161"/>
                    <a:pt x="626" y="244"/>
                  </a:cubicBezTo>
                  <a:lnTo>
                    <a:pt x="526" y="362"/>
                  </a:lnTo>
                  <a:cubicBezTo>
                    <a:pt x="509" y="382"/>
                    <a:pt x="491" y="403"/>
                    <a:pt x="475" y="422"/>
                  </a:cubicBezTo>
                  <a:lnTo>
                    <a:pt x="423" y="481"/>
                  </a:lnTo>
                  <a:cubicBezTo>
                    <a:pt x="286" y="637"/>
                    <a:pt x="145" y="788"/>
                    <a:pt x="0" y="9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4" name="Google Shape;1144;p20"/>
            <p:cNvSpPr/>
            <p:nvPr/>
          </p:nvSpPr>
          <p:spPr>
            <a:xfrm>
              <a:off x="5239425" y="1041700"/>
              <a:ext cx="37950" cy="33350"/>
            </a:xfrm>
            <a:custGeom>
              <a:avLst/>
              <a:gdLst/>
              <a:ahLst/>
              <a:cxnLst/>
              <a:rect l="l" t="t" r="r" b="b"/>
              <a:pathLst>
                <a:path w="1518" h="1334" extrusionOk="0">
                  <a:moveTo>
                    <a:pt x="1026" y="1334"/>
                  </a:moveTo>
                  <a:lnTo>
                    <a:pt x="1518" y="728"/>
                  </a:lnTo>
                  <a:lnTo>
                    <a:pt x="1377" y="619"/>
                  </a:lnTo>
                  <a:lnTo>
                    <a:pt x="1342" y="591"/>
                  </a:lnTo>
                  <a:lnTo>
                    <a:pt x="1305" y="565"/>
                  </a:lnTo>
                  <a:lnTo>
                    <a:pt x="1233" y="514"/>
                  </a:lnTo>
                  <a:cubicBezTo>
                    <a:pt x="1138" y="444"/>
                    <a:pt x="1035" y="384"/>
                    <a:pt x="935" y="321"/>
                  </a:cubicBezTo>
                  <a:cubicBezTo>
                    <a:pt x="732" y="199"/>
                    <a:pt x="521" y="93"/>
                    <a:pt x="304" y="0"/>
                  </a:cubicBezTo>
                  <a:lnTo>
                    <a:pt x="1" y="721"/>
                  </a:lnTo>
                  <a:cubicBezTo>
                    <a:pt x="184" y="799"/>
                    <a:pt x="363" y="888"/>
                    <a:pt x="535" y="991"/>
                  </a:cubicBezTo>
                  <a:cubicBezTo>
                    <a:pt x="618" y="1044"/>
                    <a:pt x="706" y="1095"/>
                    <a:pt x="785" y="1155"/>
                  </a:cubicBezTo>
                  <a:lnTo>
                    <a:pt x="846" y="1197"/>
                  </a:lnTo>
                  <a:lnTo>
                    <a:pt x="878" y="1220"/>
                  </a:lnTo>
                  <a:lnTo>
                    <a:pt x="908" y="1243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5" name="Google Shape;1145;p20"/>
            <p:cNvSpPr/>
            <p:nvPr/>
          </p:nvSpPr>
          <p:spPr>
            <a:xfrm>
              <a:off x="5281750" y="1079800"/>
              <a:ext cx="33525" cy="37925"/>
            </a:xfrm>
            <a:custGeom>
              <a:avLst/>
              <a:gdLst/>
              <a:ahLst/>
              <a:cxnLst/>
              <a:rect l="l" t="t" r="r" b="b"/>
              <a:pathLst>
                <a:path w="1341" h="1517" extrusionOk="0">
                  <a:moveTo>
                    <a:pt x="632" y="1516"/>
                  </a:moveTo>
                  <a:lnTo>
                    <a:pt x="1341" y="1188"/>
                  </a:lnTo>
                  <a:cubicBezTo>
                    <a:pt x="1329" y="1162"/>
                    <a:pt x="1318" y="1135"/>
                    <a:pt x="1304" y="1109"/>
                  </a:cubicBezTo>
                  <a:lnTo>
                    <a:pt x="1266" y="1031"/>
                  </a:lnTo>
                  <a:lnTo>
                    <a:pt x="1226" y="953"/>
                  </a:lnTo>
                  <a:cubicBezTo>
                    <a:pt x="1214" y="927"/>
                    <a:pt x="1200" y="901"/>
                    <a:pt x="1187" y="876"/>
                  </a:cubicBezTo>
                  <a:lnTo>
                    <a:pt x="1101" y="724"/>
                  </a:lnTo>
                  <a:cubicBezTo>
                    <a:pt x="1095" y="712"/>
                    <a:pt x="1088" y="698"/>
                    <a:pt x="1081" y="687"/>
                  </a:cubicBezTo>
                  <a:lnTo>
                    <a:pt x="1059" y="649"/>
                  </a:lnTo>
                  <a:lnTo>
                    <a:pt x="1013" y="574"/>
                  </a:lnTo>
                  <a:lnTo>
                    <a:pt x="968" y="500"/>
                  </a:lnTo>
                  <a:cubicBezTo>
                    <a:pt x="954" y="475"/>
                    <a:pt x="935" y="452"/>
                    <a:pt x="919" y="427"/>
                  </a:cubicBezTo>
                  <a:lnTo>
                    <a:pt x="821" y="282"/>
                  </a:lnTo>
                  <a:cubicBezTo>
                    <a:pt x="753" y="188"/>
                    <a:pt x="685" y="92"/>
                    <a:pt x="611" y="0"/>
                  </a:cubicBezTo>
                  <a:lnTo>
                    <a:pt x="1" y="488"/>
                  </a:lnTo>
                  <a:cubicBezTo>
                    <a:pt x="65" y="564"/>
                    <a:pt x="122" y="647"/>
                    <a:pt x="181" y="728"/>
                  </a:cubicBezTo>
                  <a:lnTo>
                    <a:pt x="264" y="854"/>
                  </a:lnTo>
                  <a:cubicBezTo>
                    <a:pt x="279" y="875"/>
                    <a:pt x="293" y="896"/>
                    <a:pt x="306" y="918"/>
                  </a:cubicBezTo>
                  <a:lnTo>
                    <a:pt x="345" y="983"/>
                  </a:lnTo>
                  <a:lnTo>
                    <a:pt x="384" y="1048"/>
                  </a:lnTo>
                  <a:lnTo>
                    <a:pt x="404" y="1081"/>
                  </a:lnTo>
                  <a:cubicBezTo>
                    <a:pt x="410" y="1092"/>
                    <a:pt x="415" y="1103"/>
                    <a:pt x="422" y="1113"/>
                  </a:cubicBezTo>
                  <a:lnTo>
                    <a:pt x="495" y="1246"/>
                  </a:lnTo>
                  <a:cubicBezTo>
                    <a:pt x="508" y="1269"/>
                    <a:pt x="518" y="1290"/>
                    <a:pt x="531" y="1313"/>
                  </a:cubicBezTo>
                  <a:lnTo>
                    <a:pt x="564" y="1381"/>
                  </a:lnTo>
                  <a:lnTo>
                    <a:pt x="598" y="1449"/>
                  </a:lnTo>
                  <a:cubicBezTo>
                    <a:pt x="612" y="1472"/>
                    <a:pt x="621" y="1493"/>
                    <a:pt x="632" y="151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6" name="Google Shape;1146;p20"/>
            <p:cNvSpPr/>
            <p:nvPr/>
          </p:nvSpPr>
          <p:spPr>
            <a:xfrm>
              <a:off x="5305725" y="1135100"/>
              <a:ext cx="24525" cy="35200"/>
            </a:xfrm>
            <a:custGeom>
              <a:avLst/>
              <a:gdLst/>
              <a:ahLst/>
              <a:cxnLst/>
              <a:rect l="l" t="t" r="r" b="b"/>
              <a:pathLst>
                <a:path w="981" h="1408" extrusionOk="0">
                  <a:moveTo>
                    <a:pt x="202" y="1408"/>
                  </a:moveTo>
                  <a:lnTo>
                    <a:pt x="981" y="1356"/>
                  </a:lnTo>
                  <a:cubicBezTo>
                    <a:pt x="974" y="1241"/>
                    <a:pt x="962" y="1129"/>
                    <a:pt x="949" y="1014"/>
                  </a:cubicBezTo>
                  <a:cubicBezTo>
                    <a:pt x="943" y="957"/>
                    <a:pt x="934" y="901"/>
                    <a:pt x="927" y="843"/>
                  </a:cubicBezTo>
                  <a:lnTo>
                    <a:pt x="916" y="759"/>
                  </a:lnTo>
                  <a:lnTo>
                    <a:pt x="901" y="674"/>
                  </a:lnTo>
                  <a:cubicBezTo>
                    <a:pt x="891" y="618"/>
                    <a:pt x="882" y="561"/>
                    <a:pt x="871" y="505"/>
                  </a:cubicBezTo>
                  <a:lnTo>
                    <a:pt x="837" y="335"/>
                  </a:lnTo>
                  <a:cubicBezTo>
                    <a:pt x="826" y="280"/>
                    <a:pt x="811" y="224"/>
                    <a:pt x="797" y="168"/>
                  </a:cubicBezTo>
                  <a:lnTo>
                    <a:pt x="776" y="84"/>
                  </a:lnTo>
                  <a:lnTo>
                    <a:pt x="766" y="43"/>
                  </a:lnTo>
                  <a:lnTo>
                    <a:pt x="755" y="1"/>
                  </a:lnTo>
                  <a:lnTo>
                    <a:pt x="1" y="205"/>
                  </a:lnTo>
                  <a:lnTo>
                    <a:pt x="11" y="241"/>
                  </a:lnTo>
                  <a:lnTo>
                    <a:pt x="21" y="278"/>
                  </a:lnTo>
                  <a:lnTo>
                    <a:pt x="38" y="353"/>
                  </a:lnTo>
                  <a:cubicBezTo>
                    <a:pt x="51" y="402"/>
                    <a:pt x="63" y="452"/>
                    <a:pt x="74" y="501"/>
                  </a:cubicBezTo>
                  <a:lnTo>
                    <a:pt x="105" y="651"/>
                  </a:lnTo>
                  <a:cubicBezTo>
                    <a:pt x="114" y="700"/>
                    <a:pt x="122" y="751"/>
                    <a:pt x="131" y="802"/>
                  </a:cubicBezTo>
                  <a:lnTo>
                    <a:pt x="144" y="877"/>
                  </a:lnTo>
                  <a:lnTo>
                    <a:pt x="155" y="953"/>
                  </a:lnTo>
                  <a:cubicBezTo>
                    <a:pt x="161" y="1004"/>
                    <a:pt x="168" y="1053"/>
                    <a:pt x="174" y="1104"/>
                  </a:cubicBezTo>
                  <a:cubicBezTo>
                    <a:pt x="183" y="1205"/>
                    <a:pt x="197" y="1307"/>
                    <a:pt x="202" y="140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7" name="Google Shape;1147;p20"/>
            <p:cNvSpPr/>
            <p:nvPr/>
          </p:nvSpPr>
          <p:spPr>
            <a:xfrm>
              <a:off x="5074325" y="1060175"/>
              <a:ext cx="37600" cy="34500"/>
            </a:xfrm>
            <a:custGeom>
              <a:avLst/>
              <a:gdLst/>
              <a:ahLst/>
              <a:cxnLst/>
              <a:rect l="l" t="t" r="r" b="b"/>
              <a:pathLst>
                <a:path w="1504" h="1380" extrusionOk="0">
                  <a:moveTo>
                    <a:pt x="1504" y="670"/>
                  </a:moveTo>
                  <a:lnTo>
                    <a:pt x="1102" y="0"/>
                  </a:lnTo>
                  <a:cubicBezTo>
                    <a:pt x="717" y="233"/>
                    <a:pt x="348" y="491"/>
                    <a:pt x="0" y="773"/>
                  </a:cubicBezTo>
                  <a:lnTo>
                    <a:pt x="491" y="1380"/>
                  </a:lnTo>
                  <a:cubicBezTo>
                    <a:pt x="813" y="1120"/>
                    <a:pt x="1151" y="881"/>
                    <a:pt x="1504" y="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8" name="Google Shape;1148;p20"/>
            <p:cNvSpPr/>
            <p:nvPr/>
          </p:nvSpPr>
          <p:spPr>
            <a:xfrm>
              <a:off x="5125625" y="1036525"/>
              <a:ext cx="36975" cy="29075"/>
            </a:xfrm>
            <a:custGeom>
              <a:avLst/>
              <a:gdLst/>
              <a:ahLst/>
              <a:cxnLst/>
              <a:rect l="l" t="t" r="r" b="b"/>
              <a:pathLst>
                <a:path w="1479" h="1163" extrusionOk="0">
                  <a:moveTo>
                    <a:pt x="1478" y="758"/>
                  </a:moveTo>
                  <a:lnTo>
                    <a:pt x="1290" y="1"/>
                  </a:lnTo>
                  <a:cubicBezTo>
                    <a:pt x="844" y="111"/>
                    <a:pt x="415" y="264"/>
                    <a:pt x="1" y="450"/>
                  </a:cubicBezTo>
                  <a:lnTo>
                    <a:pt x="320" y="1163"/>
                  </a:lnTo>
                  <a:cubicBezTo>
                    <a:pt x="695" y="993"/>
                    <a:pt x="1082" y="856"/>
                    <a:pt x="1478" y="75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9" name="Google Shape;1149;p20"/>
            <p:cNvSpPr/>
            <p:nvPr/>
          </p:nvSpPr>
          <p:spPr>
            <a:xfrm>
              <a:off x="5184675" y="1031500"/>
              <a:ext cx="35000" cy="21425"/>
            </a:xfrm>
            <a:custGeom>
              <a:avLst/>
              <a:gdLst/>
              <a:ahLst/>
              <a:cxnLst/>
              <a:rect l="l" t="t" r="r" b="b"/>
              <a:pathLst>
                <a:path w="1400" h="857" extrusionOk="0">
                  <a:moveTo>
                    <a:pt x="1264" y="857"/>
                  </a:moveTo>
                  <a:lnTo>
                    <a:pt x="1399" y="88"/>
                  </a:lnTo>
                  <a:cubicBezTo>
                    <a:pt x="1167" y="48"/>
                    <a:pt x="933" y="22"/>
                    <a:pt x="699" y="11"/>
                  </a:cubicBezTo>
                  <a:cubicBezTo>
                    <a:pt x="464" y="1"/>
                    <a:pt x="231" y="6"/>
                    <a:pt x="0" y="24"/>
                  </a:cubicBezTo>
                  <a:lnTo>
                    <a:pt x="59" y="803"/>
                  </a:lnTo>
                  <a:cubicBezTo>
                    <a:pt x="261" y="787"/>
                    <a:pt x="463" y="783"/>
                    <a:pt x="665" y="791"/>
                  </a:cubicBezTo>
                  <a:cubicBezTo>
                    <a:pt x="866" y="802"/>
                    <a:pt x="1067" y="822"/>
                    <a:pt x="1264" y="85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0" name="Google Shape;1150;p20"/>
            <p:cNvSpPr/>
            <p:nvPr/>
          </p:nvSpPr>
          <p:spPr>
            <a:xfrm>
              <a:off x="4980725" y="1198000"/>
              <a:ext cx="28500" cy="36675"/>
            </a:xfrm>
            <a:custGeom>
              <a:avLst/>
              <a:gdLst/>
              <a:ahLst/>
              <a:cxnLst/>
              <a:rect l="l" t="t" r="r" b="b"/>
              <a:pathLst>
                <a:path w="1140" h="1467" extrusionOk="0">
                  <a:moveTo>
                    <a:pt x="1139" y="280"/>
                  </a:moveTo>
                  <a:lnTo>
                    <a:pt x="408" y="1"/>
                  </a:lnTo>
                  <a:cubicBezTo>
                    <a:pt x="251" y="415"/>
                    <a:pt x="115" y="837"/>
                    <a:pt x="0" y="1262"/>
                  </a:cubicBezTo>
                  <a:lnTo>
                    <a:pt x="754" y="1467"/>
                  </a:lnTo>
                  <a:cubicBezTo>
                    <a:pt x="861" y="1065"/>
                    <a:pt x="990" y="667"/>
                    <a:pt x="1139" y="28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1" name="Google Shape;1151;p20"/>
            <p:cNvSpPr/>
            <p:nvPr/>
          </p:nvSpPr>
          <p:spPr>
            <a:xfrm>
              <a:off x="5001325" y="1144575"/>
              <a:ext cx="32550" cy="37650"/>
            </a:xfrm>
            <a:custGeom>
              <a:avLst/>
              <a:gdLst/>
              <a:ahLst/>
              <a:cxnLst/>
              <a:rect l="l" t="t" r="r" b="b"/>
              <a:pathLst>
                <a:path w="1302" h="1506" extrusionOk="0">
                  <a:moveTo>
                    <a:pt x="1301" y="411"/>
                  </a:moveTo>
                  <a:lnTo>
                    <a:pt x="638" y="1"/>
                  </a:lnTo>
                  <a:cubicBezTo>
                    <a:pt x="405" y="378"/>
                    <a:pt x="192" y="768"/>
                    <a:pt x="1" y="1168"/>
                  </a:cubicBezTo>
                  <a:lnTo>
                    <a:pt x="706" y="1506"/>
                  </a:lnTo>
                  <a:cubicBezTo>
                    <a:pt x="884" y="1131"/>
                    <a:pt x="1083" y="765"/>
                    <a:pt x="1301" y="41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2" name="Google Shape;1152;p20"/>
            <p:cNvSpPr/>
            <p:nvPr/>
          </p:nvSpPr>
          <p:spPr>
            <a:xfrm>
              <a:off x="5032050" y="1097525"/>
              <a:ext cx="35950" cy="37175"/>
            </a:xfrm>
            <a:custGeom>
              <a:avLst/>
              <a:gdLst/>
              <a:ahLst/>
              <a:cxnLst/>
              <a:rect l="l" t="t" r="r" b="b"/>
              <a:pathLst>
                <a:path w="1438" h="1487" extrusionOk="0">
                  <a:moveTo>
                    <a:pt x="1437" y="552"/>
                  </a:moveTo>
                  <a:lnTo>
                    <a:pt x="886" y="0"/>
                  </a:lnTo>
                  <a:cubicBezTo>
                    <a:pt x="570" y="317"/>
                    <a:pt x="273" y="655"/>
                    <a:pt x="1" y="1014"/>
                  </a:cubicBezTo>
                  <a:lnTo>
                    <a:pt x="623" y="1486"/>
                  </a:lnTo>
                  <a:cubicBezTo>
                    <a:pt x="873" y="1156"/>
                    <a:pt x="1145" y="844"/>
                    <a:pt x="1437" y="55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3" name="Google Shape;1153;p20"/>
            <p:cNvSpPr/>
            <p:nvPr/>
          </p:nvSpPr>
          <p:spPr>
            <a:xfrm>
              <a:off x="4972100" y="1370750"/>
              <a:ext cx="24975" cy="35175"/>
            </a:xfrm>
            <a:custGeom>
              <a:avLst/>
              <a:gdLst/>
              <a:ahLst/>
              <a:cxnLst/>
              <a:rect l="l" t="t" r="r" b="b"/>
              <a:pathLst>
                <a:path w="999" h="1407" extrusionOk="0">
                  <a:moveTo>
                    <a:pt x="773" y="1"/>
                  </a:moveTo>
                  <a:lnTo>
                    <a:pt x="1" y="107"/>
                  </a:lnTo>
                  <a:cubicBezTo>
                    <a:pt x="60" y="543"/>
                    <a:pt x="139" y="977"/>
                    <a:pt x="237" y="1407"/>
                  </a:cubicBezTo>
                  <a:lnTo>
                    <a:pt x="998" y="1232"/>
                  </a:lnTo>
                  <a:cubicBezTo>
                    <a:pt x="904" y="825"/>
                    <a:pt x="829" y="414"/>
                    <a:pt x="7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4" name="Google Shape;1154;p20"/>
            <p:cNvSpPr/>
            <p:nvPr/>
          </p:nvSpPr>
          <p:spPr>
            <a:xfrm>
              <a:off x="4968400" y="1314325"/>
              <a:ext cx="20525" cy="33050"/>
            </a:xfrm>
            <a:custGeom>
              <a:avLst/>
              <a:gdLst/>
              <a:ahLst/>
              <a:cxnLst/>
              <a:rect l="l" t="t" r="r" b="b"/>
              <a:pathLst>
                <a:path w="821" h="1322" extrusionOk="0">
                  <a:moveTo>
                    <a:pt x="791" y="17"/>
                  </a:moveTo>
                  <a:lnTo>
                    <a:pt x="10" y="1"/>
                  </a:lnTo>
                  <a:cubicBezTo>
                    <a:pt x="1" y="441"/>
                    <a:pt x="10" y="882"/>
                    <a:pt x="40" y="1322"/>
                  </a:cubicBezTo>
                  <a:lnTo>
                    <a:pt x="820" y="1270"/>
                  </a:lnTo>
                  <a:cubicBezTo>
                    <a:pt x="791" y="852"/>
                    <a:pt x="782" y="436"/>
                    <a:pt x="791" y="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5" name="Google Shape;1155;p20"/>
            <p:cNvSpPr/>
            <p:nvPr/>
          </p:nvSpPr>
          <p:spPr>
            <a:xfrm>
              <a:off x="4970100" y="1255600"/>
              <a:ext cx="23850" cy="34600"/>
            </a:xfrm>
            <a:custGeom>
              <a:avLst/>
              <a:gdLst/>
              <a:ahLst/>
              <a:cxnLst/>
              <a:rect l="l" t="t" r="r" b="b"/>
              <a:pathLst>
                <a:path w="954" h="1384" extrusionOk="0">
                  <a:moveTo>
                    <a:pt x="953" y="145"/>
                  </a:moveTo>
                  <a:lnTo>
                    <a:pt x="186" y="1"/>
                  </a:lnTo>
                  <a:cubicBezTo>
                    <a:pt x="104" y="434"/>
                    <a:pt x="42" y="871"/>
                    <a:pt x="0" y="1312"/>
                  </a:cubicBezTo>
                  <a:lnTo>
                    <a:pt x="778" y="1383"/>
                  </a:lnTo>
                  <a:cubicBezTo>
                    <a:pt x="818" y="968"/>
                    <a:pt x="875" y="554"/>
                    <a:pt x="953" y="1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6" name="Google Shape;1156;p20"/>
            <p:cNvSpPr/>
            <p:nvPr/>
          </p:nvSpPr>
          <p:spPr>
            <a:xfrm>
              <a:off x="5037475" y="1525675"/>
              <a:ext cx="35475" cy="37300"/>
            </a:xfrm>
            <a:custGeom>
              <a:avLst/>
              <a:gdLst/>
              <a:ahLst/>
              <a:cxnLst/>
              <a:rect l="l" t="t" r="r" b="b"/>
              <a:pathLst>
                <a:path w="1419" h="1492" extrusionOk="0">
                  <a:moveTo>
                    <a:pt x="629" y="0"/>
                  </a:moveTo>
                  <a:lnTo>
                    <a:pt x="0" y="464"/>
                  </a:lnTo>
                  <a:cubicBezTo>
                    <a:pt x="262" y="820"/>
                    <a:pt x="543" y="1163"/>
                    <a:pt x="840" y="1491"/>
                  </a:cubicBezTo>
                  <a:lnTo>
                    <a:pt x="1418" y="965"/>
                  </a:lnTo>
                  <a:cubicBezTo>
                    <a:pt x="1139" y="658"/>
                    <a:pt x="876" y="335"/>
                    <a:pt x="6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7" name="Google Shape;1157;p20"/>
            <p:cNvSpPr/>
            <p:nvPr/>
          </p:nvSpPr>
          <p:spPr>
            <a:xfrm>
              <a:off x="5006625" y="1477825"/>
              <a:ext cx="32725" cy="37600"/>
            </a:xfrm>
            <a:custGeom>
              <a:avLst/>
              <a:gdLst/>
              <a:ahLst/>
              <a:cxnLst/>
              <a:rect l="l" t="t" r="r" b="b"/>
              <a:pathLst>
                <a:path w="1309" h="1504" extrusionOk="0">
                  <a:moveTo>
                    <a:pt x="700" y="0"/>
                  </a:moveTo>
                  <a:lnTo>
                    <a:pt x="0" y="347"/>
                  </a:lnTo>
                  <a:cubicBezTo>
                    <a:pt x="197" y="743"/>
                    <a:pt x="410" y="1129"/>
                    <a:pt x="645" y="1504"/>
                  </a:cubicBezTo>
                  <a:lnTo>
                    <a:pt x="1308" y="1093"/>
                  </a:lnTo>
                  <a:cubicBezTo>
                    <a:pt x="1088" y="740"/>
                    <a:pt x="885" y="374"/>
                    <a:pt x="7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8" name="Google Shape;1158;p20"/>
            <p:cNvSpPr/>
            <p:nvPr/>
          </p:nvSpPr>
          <p:spPr>
            <a:xfrm>
              <a:off x="4984850" y="1425950"/>
              <a:ext cx="29175" cy="36850"/>
            </a:xfrm>
            <a:custGeom>
              <a:avLst/>
              <a:gdLst/>
              <a:ahLst/>
              <a:cxnLst/>
              <a:rect l="l" t="t" r="r" b="b"/>
              <a:pathLst>
                <a:path w="1167" h="1474" extrusionOk="0">
                  <a:moveTo>
                    <a:pt x="747" y="0"/>
                  </a:moveTo>
                  <a:lnTo>
                    <a:pt x="1" y="227"/>
                  </a:lnTo>
                  <a:cubicBezTo>
                    <a:pt x="129" y="649"/>
                    <a:pt x="277" y="1064"/>
                    <a:pt x="443" y="1474"/>
                  </a:cubicBezTo>
                  <a:lnTo>
                    <a:pt x="1167" y="1179"/>
                  </a:lnTo>
                  <a:cubicBezTo>
                    <a:pt x="1009" y="793"/>
                    <a:pt x="870" y="398"/>
                    <a:pt x="7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" name="Google Shape;1159;p20"/>
            <p:cNvSpPr/>
            <p:nvPr/>
          </p:nvSpPr>
          <p:spPr>
            <a:xfrm>
              <a:off x="5176225" y="1628325"/>
              <a:ext cx="37150" cy="30275"/>
            </a:xfrm>
            <a:custGeom>
              <a:avLst/>
              <a:gdLst/>
              <a:ahLst/>
              <a:cxnLst/>
              <a:rect l="l" t="t" r="r" b="b"/>
              <a:pathLst>
                <a:path w="1486" h="1211" extrusionOk="0">
                  <a:moveTo>
                    <a:pt x="324" y="1"/>
                  </a:moveTo>
                  <a:lnTo>
                    <a:pt x="1" y="711"/>
                  </a:lnTo>
                  <a:cubicBezTo>
                    <a:pt x="400" y="892"/>
                    <a:pt x="804" y="1059"/>
                    <a:pt x="1212" y="1211"/>
                  </a:cubicBezTo>
                  <a:lnTo>
                    <a:pt x="1486" y="480"/>
                  </a:lnTo>
                  <a:cubicBezTo>
                    <a:pt x="1093" y="332"/>
                    <a:pt x="705" y="174"/>
                    <a:pt x="3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0" name="Google Shape;1160;p20"/>
            <p:cNvSpPr/>
            <p:nvPr/>
          </p:nvSpPr>
          <p:spPr>
            <a:xfrm>
              <a:off x="5124300" y="1601575"/>
              <a:ext cx="37650" cy="33000"/>
            </a:xfrm>
            <a:custGeom>
              <a:avLst/>
              <a:gdLst/>
              <a:ahLst/>
              <a:cxnLst/>
              <a:rect l="l" t="t" r="r" b="b"/>
              <a:pathLst>
                <a:path w="1506" h="1320" extrusionOk="0">
                  <a:moveTo>
                    <a:pt x="422" y="0"/>
                  </a:moveTo>
                  <a:lnTo>
                    <a:pt x="1" y="657"/>
                  </a:lnTo>
                  <a:cubicBezTo>
                    <a:pt x="371" y="895"/>
                    <a:pt x="751" y="1116"/>
                    <a:pt x="1141" y="1320"/>
                  </a:cubicBezTo>
                  <a:lnTo>
                    <a:pt x="1505" y="629"/>
                  </a:lnTo>
                  <a:cubicBezTo>
                    <a:pt x="1137" y="436"/>
                    <a:pt x="775" y="225"/>
                    <a:pt x="4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1" name="Google Shape;1161;p20"/>
            <p:cNvSpPr/>
            <p:nvPr/>
          </p:nvSpPr>
          <p:spPr>
            <a:xfrm>
              <a:off x="5077325" y="1567675"/>
              <a:ext cx="37275" cy="35600"/>
            </a:xfrm>
            <a:custGeom>
              <a:avLst/>
              <a:gdLst/>
              <a:ahLst/>
              <a:cxnLst/>
              <a:rect l="l" t="t" r="r" b="b"/>
              <a:pathLst>
                <a:path w="1491" h="1424" extrusionOk="0">
                  <a:moveTo>
                    <a:pt x="531" y="1"/>
                  </a:moveTo>
                  <a:lnTo>
                    <a:pt x="0" y="573"/>
                  </a:lnTo>
                  <a:cubicBezTo>
                    <a:pt x="82" y="647"/>
                    <a:pt x="165" y="722"/>
                    <a:pt x="248" y="795"/>
                  </a:cubicBezTo>
                  <a:cubicBezTo>
                    <a:pt x="332" y="867"/>
                    <a:pt x="416" y="940"/>
                    <a:pt x="501" y="1012"/>
                  </a:cubicBezTo>
                  <a:lnTo>
                    <a:pt x="630" y="1117"/>
                  </a:lnTo>
                  <a:lnTo>
                    <a:pt x="696" y="1169"/>
                  </a:lnTo>
                  <a:cubicBezTo>
                    <a:pt x="718" y="1186"/>
                    <a:pt x="738" y="1204"/>
                    <a:pt x="760" y="1221"/>
                  </a:cubicBezTo>
                  <a:lnTo>
                    <a:pt x="891" y="1323"/>
                  </a:lnTo>
                  <a:cubicBezTo>
                    <a:pt x="936" y="1356"/>
                    <a:pt x="979" y="1391"/>
                    <a:pt x="1024" y="1423"/>
                  </a:cubicBezTo>
                  <a:lnTo>
                    <a:pt x="1490" y="797"/>
                  </a:lnTo>
                  <a:cubicBezTo>
                    <a:pt x="1447" y="767"/>
                    <a:pt x="1407" y="735"/>
                    <a:pt x="1365" y="701"/>
                  </a:cubicBezTo>
                  <a:lnTo>
                    <a:pt x="1242" y="607"/>
                  </a:lnTo>
                  <a:cubicBezTo>
                    <a:pt x="1222" y="591"/>
                    <a:pt x="1202" y="574"/>
                    <a:pt x="1181" y="559"/>
                  </a:cubicBezTo>
                  <a:lnTo>
                    <a:pt x="1121" y="509"/>
                  </a:lnTo>
                  <a:lnTo>
                    <a:pt x="1000" y="412"/>
                  </a:lnTo>
                  <a:cubicBezTo>
                    <a:pt x="921" y="345"/>
                    <a:pt x="843" y="277"/>
                    <a:pt x="763" y="210"/>
                  </a:cubicBezTo>
                  <a:cubicBezTo>
                    <a:pt x="685" y="139"/>
                    <a:pt x="609" y="70"/>
                    <a:pt x="5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2" name="Google Shape;1162;p20"/>
            <p:cNvSpPr/>
            <p:nvPr/>
          </p:nvSpPr>
          <p:spPr>
            <a:xfrm>
              <a:off x="5344400" y="1674325"/>
              <a:ext cx="34575" cy="24000"/>
            </a:xfrm>
            <a:custGeom>
              <a:avLst/>
              <a:gdLst/>
              <a:ahLst/>
              <a:cxnLst/>
              <a:rect l="l" t="t" r="r" b="b"/>
              <a:pathLst>
                <a:path w="1383" h="960" extrusionOk="0">
                  <a:moveTo>
                    <a:pt x="128" y="1"/>
                  </a:moveTo>
                  <a:lnTo>
                    <a:pt x="1" y="771"/>
                  </a:lnTo>
                  <a:lnTo>
                    <a:pt x="81" y="785"/>
                  </a:lnTo>
                  <a:lnTo>
                    <a:pt x="160" y="797"/>
                  </a:lnTo>
                  <a:lnTo>
                    <a:pt x="321" y="821"/>
                  </a:lnTo>
                  <a:lnTo>
                    <a:pt x="639" y="870"/>
                  </a:lnTo>
                  <a:lnTo>
                    <a:pt x="800" y="894"/>
                  </a:lnTo>
                  <a:lnTo>
                    <a:pt x="879" y="906"/>
                  </a:lnTo>
                  <a:lnTo>
                    <a:pt x="959" y="917"/>
                  </a:lnTo>
                  <a:lnTo>
                    <a:pt x="1280" y="959"/>
                  </a:lnTo>
                  <a:lnTo>
                    <a:pt x="1383" y="186"/>
                  </a:lnTo>
                  <a:lnTo>
                    <a:pt x="1067" y="144"/>
                  </a:lnTo>
                  <a:lnTo>
                    <a:pt x="989" y="134"/>
                  </a:lnTo>
                  <a:lnTo>
                    <a:pt x="911" y="120"/>
                  </a:lnTo>
                  <a:lnTo>
                    <a:pt x="754" y="96"/>
                  </a:lnTo>
                  <a:lnTo>
                    <a:pt x="441" y="48"/>
                  </a:lnTo>
                  <a:lnTo>
                    <a:pt x="284" y="26"/>
                  </a:lnTo>
                  <a:lnTo>
                    <a:pt x="206" y="14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" name="Google Shape;1163;p20"/>
            <p:cNvSpPr/>
            <p:nvPr/>
          </p:nvSpPr>
          <p:spPr>
            <a:xfrm>
              <a:off x="5287450" y="1663500"/>
              <a:ext cx="35375" cy="25650"/>
            </a:xfrm>
            <a:custGeom>
              <a:avLst/>
              <a:gdLst/>
              <a:ahLst/>
              <a:cxnLst/>
              <a:rect l="l" t="t" r="r" b="b"/>
              <a:pathLst>
                <a:path w="1415" h="1026" extrusionOk="0">
                  <a:moveTo>
                    <a:pt x="175" y="0"/>
                  </a:moveTo>
                  <a:lnTo>
                    <a:pt x="1" y="762"/>
                  </a:lnTo>
                  <a:cubicBezTo>
                    <a:pt x="423" y="857"/>
                    <a:pt x="845" y="946"/>
                    <a:pt x="1269" y="1026"/>
                  </a:cubicBezTo>
                  <a:lnTo>
                    <a:pt x="1415" y="258"/>
                  </a:lnTo>
                  <a:cubicBezTo>
                    <a:pt x="1000" y="182"/>
                    <a:pt x="586" y="95"/>
                    <a:pt x="1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" name="Google Shape;1164;p20"/>
            <p:cNvSpPr/>
            <p:nvPr/>
          </p:nvSpPr>
          <p:spPr>
            <a:xfrm>
              <a:off x="5231400" y="1648650"/>
              <a:ext cx="36250" cy="27775"/>
            </a:xfrm>
            <a:custGeom>
              <a:avLst/>
              <a:gdLst/>
              <a:ahLst/>
              <a:cxnLst/>
              <a:rect l="l" t="t" r="r" b="b"/>
              <a:pathLst>
                <a:path w="1450" h="1111" extrusionOk="0">
                  <a:moveTo>
                    <a:pt x="240" y="1"/>
                  </a:moveTo>
                  <a:lnTo>
                    <a:pt x="0" y="744"/>
                  </a:lnTo>
                  <a:cubicBezTo>
                    <a:pt x="413" y="877"/>
                    <a:pt x="830" y="999"/>
                    <a:pt x="1250" y="1111"/>
                  </a:cubicBezTo>
                  <a:lnTo>
                    <a:pt x="1449" y="356"/>
                  </a:lnTo>
                  <a:cubicBezTo>
                    <a:pt x="1043" y="247"/>
                    <a:pt x="639" y="130"/>
                    <a:pt x="2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" name="Google Shape;1165;p20"/>
            <p:cNvSpPr/>
            <p:nvPr/>
          </p:nvSpPr>
          <p:spPr>
            <a:xfrm>
              <a:off x="5517350" y="1689275"/>
              <a:ext cx="32200" cy="19850"/>
            </a:xfrm>
            <a:custGeom>
              <a:avLst/>
              <a:gdLst/>
              <a:ahLst/>
              <a:cxnLst/>
              <a:rect l="l" t="t" r="r" b="b"/>
              <a:pathLst>
                <a:path w="1288" h="794" extrusionOk="0">
                  <a:moveTo>
                    <a:pt x="16" y="0"/>
                  </a:moveTo>
                  <a:lnTo>
                    <a:pt x="1" y="781"/>
                  </a:lnTo>
                  <a:cubicBezTo>
                    <a:pt x="430" y="792"/>
                    <a:pt x="860" y="792"/>
                    <a:pt x="1288" y="794"/>
                  </a:cubicBezTo>
                  <a:lnTo>
                    <a:pt x="1287" y="13"/>
                  </a:lnTo>
                  <a:cubicBezTo>
                    <a:pt x="863" y="11"/>
                    <a:pt x="439" y="11"/>
                    <a:pt x="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" name="Google Shape;1166;p20"/>
            <p:cNvSpPr/>
            <p:nvPr/>
          </p:nvSpPr>
          <p:spPr>
            <a:xfrm>
              <a:off x="5459600" y="1686925"/>
              <a:ext cx="32950" cy="21125"/>
            </a:xfrm>
            <a:custGeom>
              <a:avLst/>
              <a:gdLst/>
              <a:ahLst/>
              <a:cxnLst/>
              <a:rect l="l" t="t" r="r" b="b"/>
              <a:pathLst>
                <a:path w="1318" h="845" extrusionOk="0">
                  <a:moveTo>
                    <a:pt x="50" y="0"/>
                  </a:moveTo>
                  <a:lnTo>
                    <a:pt x="0" y="780"/>
                  </a:lnTo>
                  <a:lnTo>
                    <a:pt x="323" y="801"/>
                  </a:lnTo>
                  <a:lnTo>
                    <a:pt x="645" y="816"/>
                  </a:lnTo>
                  <a:lnTo>
                    <a:pt x="967" y="832"/>
                  </a:lnTo>
                  <a:lnTo>
                    <a:pt x="1128" y="840"/>
                  </a:lnTo>
                  <a:lnTo>
                    <a:pt x="1288" y="845"/>
                  </a:lnTo>
                  <a:lnTo>
                    <a:pt x="1317" y="65"/>
                  </a:lnTo>
                  <a:lnTo>
                    <a:pt x="1159" y="59"/>
                  </a:lnTo>
                  <a:lnTo>
                    <a:pt x="1002" y="53"/>
                  </a:lnTo>
                  <a:lnTo>
                    <a:pt x="684" y="37"/>
                  </a:lnTo>
                  <a:lnTo>
                    <a:pt x="367" y="2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" name="Google Shape;1167;p20"/>
            <p:cNvSpPr/>
            <p:nvPr/>
          </p:nvSpPr>
          <p:spPr>
            <a:xfrm>
              <a:off x="5402175" y="1682075"/>
              <a:ext cx="33750" cy="22475"/>
            </a:xfrm>
            <a:custGeom>
              <a:avLst/>
              <a:gdLst/>
              <a:ahLst/>
              <a:cxnLst/>
              <a:rect l="l" t="t" r="r" b="b"/>
              <a:pathLst>
                <a:path w="1350" h="899" extrusionOk="0">
                  <a:moveTo>
                    <a:pt x="87" y="1"/>
                  </a:moveTo>
                  <a:lnTo>
                    <a:pt x="0" y="777"/>
                  </a:lnTo>
                  <a:lnTo>
                    <a:pt x="161" y="794"/>
                  </a:lnTo>
                  <a:cubicBezTo>
                    <a:pt x="214" y="800"/>
                    <a:pt x="267" y="805"/>
                    <a:pt x="321" y="810"/>
                  </a:cubicBezTo>
                  <a:lnTo>
                    <a:pt x="642" y="841"/>
                  </a:lnTo>
                  <a:lnTo>
                    <a:pt x="964" y="872"/>
                  </a:lnTo>
                  <a:cubicBezTo>
                    <a:pt x="1071" y="882"/>
                    <a:pt x="1178" y="890"/>
                    <a:pt x="1285" y="898"/>
                  </a:cubicBezTo>
                  <a:lnTo>
                    <a:pt x="1350" y="120"/>
                  </a:lnTo>
                  <a:cubicBezTo>
                    <a:pt x="1245" y="111"/>
                    <a:pt x="1140" y="103"/>
                    <a:pt x="1034" y="93"/>
                  </a:cubicBezTo>
                  <a:lnTo>
                    <a:pt x="718" y="62"/>
                  </a:lnTo>
                  <a:lnTo>
                    <a:pt x="401" y="32"/>
                  </a:lnTo>
                  <a:cubicBezTo>
                    <a:pt x="349" y="27"/>
                    <a:pt x="296" y="21"/>
                    <a:pt x="244" y="1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" name="Google Shape;1168;p20"/>
            <p:cNvSpPr/>
            <p:nvPr/>
          </p:nvSpPr>
          <p:spPr>
            <a:xfrm>
              <a:off x="5688800" y="1680625"/>
              <a:ext cx="33575" cy="22325"/>
            </a:xfrm>
            <a:custGeom>
              <a:avLst/>
              <a:gdLst/>
              <a:ahLst/>
              <a:cxnLst/>
              <a:rect l="l" t="t" r="r" b="b"/>
              <a:pathLst>
                <a:path w="1343" h="893" extrusionOk="0">
                  <a:moveTo>
                    <a:pt x="0" y="114"/>
                  </a:moveTo>
                  <a:lnTo>
                    <a:pt x="65" y="893"/>
                  </a:lnTo>
                  <a:lnTo>
                    <a:pt x="703" y="838"/>
                  </a:lnTo>
                  <a:lnTo>
                    <a:pt x="863" y="824"/>
                  </a:lnTo>
                  <a:lnTo>
                    <a:pt x="1024" y="807"/>
                  </a:lnTo>
                  <a:lnTo>
                    <a:pt x="1342" y="778"/>
                  </a:lnTo>
                  <a:lnTo>
                    <a:pt x="1268" y="1"/>
                  </a:lnTo>
                  <a:lnTo>
                    <a:pt x="952" y="31"/>
                  </a:lnTo>
                  <a:lnTo>
                    <a:pt x="794" y="45"/>
                  </a:lnTo>
                  <a:lnTo>
                    <a:pt x="635" y="6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" name="Google Shape;1169;p20"/>
            <p:cNvSpPr/>
            <p:nvPr/>
          </p:nvSpPr>
          <p:spPr>
            <a:xfrm>
              <a:off x="5631900" y="1685325"/>
              <a:ext cx="33100" cy="21425"/>
            </a:xfrm>
            <a:custGeom>
              <a:avLst/>
              <a:gdLst/>
              <a:ahLst/>
              <a:cxnLst/>
              <a:rect l="l" t="t" r="r" b="b"/>
              <a:pathLst>
                <a:path w="1324" h="857" extrusionOk="0">
                  <a:moveTo>
                    <a:pt x="0" y="77"/>
                  </a:moveTo>
                  <a:lnTo>
                    <a:pt x="41" y="857"/>
                  </a:lnTo>
                  <a:lnTo>
                    <a:pt x="682" y="821"/>
                  </a:lnTo>
                  <a:lnTo>
                    <a:pt x="1323" y="780"/>
                  </a:lnTo>
                  <a:lnTo>
                    <a:pt x="1270" y="1"/>
                  </a:lnTo>
                  <a:lnTo>
                    <a:pt x="635" y="43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" name="Google Shape;1170;p20"/>
            <p:cNvSpPr/>
            <p:nvPr/>
          </p:nvSpPr>
          <p:spPr>
            <a:xfrm>
              <a:off x="5575125" y="1688375"/>
              <a:ext cx="32525" cy="20450"/>
            </a:xfrm>
            <a:custGeom>
              <a:avLst/>
              <a:gdLst/>
              <a:ahLst/>
              <a:cxnLst/>
              <a:rect l="l" t="t" r="r" b="b"/>
              <a:pathLst>
                <a:path w="1301" h="818" extrusionOk="0">
                  <a:moveTo>
                    <a:pt x="0" y="36"/>
                  </a:moveTo>
                  <a:lnTo>
                    <a:pt x="15" y="817"/>
                  </a:lnTo>
                  <a:lnTo>
                    <a:pt x="335" y="810"/>
                  </a:lnTo>
                  <a:cubicBezTo>
                    <a:pt x="443" y="808"/>
                    <a:pt x="551" y="807"/>
                    <a:pt x="657" y="803"/>
                  </a:cubicBezTo>
                  <a:lnTo>
                    <a:pt x="1301" y="782"/>
                  </a:lnTo>
                  <a:lnTo>
                    <a:pt x="1270" y="1"/>
                  </a:lnTo>
                  <a:lnTo>
                    <a:pt x="635" y="22"/>
                  </a:lnTo>
                  <a:cubicBezTo>
                    <a:pt x="530" y="26"/>
                    <a:pt x="423" y="27"/>
                    <a:pt x="318" y="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" name="Google Shape;1171;p20"/>
            <p:cNvSpPr/>
            <p:nvPr/>
          </p:nvSpPr>
          <p:spPr>
            <a:xfrm>
              <a:off x="5859200" y="1659350"/>
              <a:ext cx="34425" cy="23900"/>
            </a:xfrm>
            <a:custGeom>
              <a:avLst/>
              <a:gdLst/>
              <a:ahLst/>
              <a:cxnLst/>
              <a:rect l="l" t="t" r="r" b="b"/>
              <a:pathLst>
                <a:path w="1377" h="956" extrusionOk="0">
                  <a:moveTo>
                    <a:pt x="1" y="183"/>
                  </a:moveTo>
                  <a:lnTo>
                    <a:pt x="110" y="956"/>
                  </a:lnTo>
                  <a:cubicBezTo>
                    <a:pt x="533" y="897"/>
                    <a:pt x="955" y="834"/>
                    <a:pt x="1376" y="772"/>
                  </a:cubicBezTo>
                  <a:lnTo>
                    <a:pt x="1262" y="1"/>
                  </a:lnTo>
                  <a:cubicBezTo>
                    <a:pt x="841" y="62"/>
                    <a:pt x="421" y="125"/>
                    <a:pt x="1" y="18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2" name="Google Shape;1172;p20"/>
            <p:cNvSpPr/>
            <p:nvPr/>
          </p:nvSpPr>
          <p:spPr>
            <a:xfrm>
              <a:off x="5802600" y="1667325"/>
              <a:ext cx="34200" cy="23550"/>
            </a:xfrm>
            <a:custGeom>
              <a:avLst/>
              <a:gdLst/>
              <a:ahLst/>
              <a:cxnLst/>
              <a:rect l="l" t="t" r="r" b="b"/>
              <a:pathLst>
                <a:path w="1368" h="942" extrusionOk="0">
                  <a:moveTo>
                    <a:pt x="0" y="167"/>
                  </a:moveTo>
                  <a:lnTo>
                    <a:pt x="97" y="942"/>
                  </a:lnTo>
                  <a:lnTo>
                    <a:pt x="415" y="901"/>
                  </a:lnTo>
                  <a:lnTo>
                    <a:pt x="732" y="859"/>
                  </a:lnTo>
                  <a:cubicBezTo>
                    <a:pt x="945" y="832"/>
                    <a:pt x="1156" y="805"/>
                    <a:pt x="1367" y="775"/>
                  </a:cubicBezTo>
                  <a:lnTo>
                    <a:pt x="1263" y="0"/>
                  </a:lnTo>
                  <a:cubicBezTo>
                    <a:pt x="1053" y="30"/>
                    <a:pt x="844" y="57"/>
                    <a:pt x="632" y="84"/>
                  </a:cubicBezTo>
                  <a:lnTo>
                    <a:pt x="316" y="12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3" name="Google Shape;1173;p20"/>
            <p:cNvSpPr/>
            <p:nvPr/>
          </p:nvSpPr>
          <p:spPr>
            <a:xfrm>
              <a:off x="5746025" y="1674550"/>
              <a:ext cx="33975" cy="22975"/>
            </a:xfrm>
            <a:custGeom>
              <a:avLst/>
              <a:gdLst/>
              <a:ahLst/>
              <a:cxnLst/>
              <a:rect l="l" t="t" r="r" b="b"/>
              <a:pathLst>
                <a:path w="1359" h="919" extrusionOk="0">
                  <a:moveTo>
                    <a:pt x="1" y="141"/>
                  </a:moveTo>
                  <a:lnTo>
                    <a:pt x="83" y="918"/>
                  </a:lnTo>
                  <a:cubicBezTo>
                    <a:pt x="189" y="908"/>
                    <a:pt x="294" y="896"/>
                    <a:pt x="402" y="884"/>
                  </a:cubicBezTo>
                  <a:lnTo>
                    <a:pt x="720" y="849"/>
                  </a:lnTo>
                  <a:lnTo>
                    <a:pt x="1040" y="814"/>
                  </a:lnTo>
                  <a:lnTo>
                    <a:pt x="1358" y="777"/>
                  </a:lnTo>
                  <a:lnTo>
                    <a:pt x="1267" y="1"/>
                  </a:lnTo>
                  <a:lnTo>
                    <a:pt x="951" y="38"/>
                  </a:lnTo>
                  <a:lnTo>
                    <a:pt x="635" y="74"/>
                  </a:lnTo>
                  <a:lnTo>
                    <a:pt x="318" y="108"/>
                  </a:lnTo>
                  <a:cubicBezTo>
                    <a:pt x="212" y="120"/>
                    <a:pt x="106" y="131"/>
                    <a:pt x="1" y="14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4" name="Google Shape;1174;p20"/>
            <p:cNvSpPr/>
            <p:nvPr/>
          </p:nvSpPr>
          <p:spPr>
            <a:xfrm>
              <a:off x="6029000" y="1632825"/>
              <a:ext cx="34475" cy="24100"/>
            </a:xfrm>
            <a:custGeom>
              <a:avLst/>
              <a:gdLst/>
              <a:ahLst/>
              <a:cxnLst/>
              <a:rect l="l" t="t" r="r" b="b"/>
              <a:pathLst>
                <a:path w="1379" h="964" extrusionOk="0">
                  <a:moveTo>
                    <a:pt x="1" y="192"/>
                  </a:moveTo>
                  <a:lnTo>
                    <a:pt x="120" y="964"/>
                  </a:lnTo>
                  <a:cubicBezTo>
                    <a:pt x="540" y="900"/>
                    <a:pt x="959" y="836"/>
                    <a:pt x="1378" y="774"/>
                  </a:cubicBezTo>
                  <a:lnTo>
                    <a:pt x="1266" y="1"/>
                  </a:lnTo>
                  <a:cubicBezTo>
                    <a:pt x="844" y="62"/>
                    <a:pt x="422" y="128"/>
                    <a:pt x="1" y="19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5" name="Google Shape;1175;p20"/>
            <p:cNvSpPr/>
            <p:nvPr/>
          </p:nvSpPr>
          <p:spPr>
            <a:xfrm>
              <a:off x="5972475" y="1641550"/>
              <a:ext cx="34600" cy="24375"/>
            </a:xfrm>
            <a:custGeom>
              <a:avLst/>
              <a:gdLst/>
              <a:ahLst/>
              <a:cxnLst/>
              <a:rect l="l" t="t" r="r" b="b"/>
              <a:pathLst>
                <a:path w="1384" h="975" extrusionOk="0">
                  <a:moveTo>
                    <a:pt x="0" y="204"/>
                  </a:moveTo>
                  <a:lnTo>
                    <a:pt x="124" y="974"/>
                  </a:lnTo>
                  <a:lnTo>
                    <a:pt x="1384" y="773"/>
                  </a:lnTo>
                  <a:lnTo>
                    <a:pt x="126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" name="Google Shape;1176;p20"/>
            <p:cNvSpPr/>
            <p:nvPr/>
          </p:nvSpPr>
          <p:spPr>
            <a:xfrm>
              <a:off x="5916150" y="1650625"/>
              <a:ext cx="34575" cy="24175"/>
            </a:xfrm>
            <a:custGeom>
              <a:avLst/>
              <a:gdLst/>
              <a:ahLst/>
              <a:cxnLst/>
              <a:rect l="l" t="t" r="r" b="b"/>
              <a:pathLst>
                <a:path w="1383" h="967" extrusionOk="0">
                  <a:moveTo>
                    <a:pt x="0" y="195"/>
                  </a:moveTo>
                  <a:lnTo>
                    <a:pt x="119" y="966"/>
                  </a:lnTo>
                  <a:lnTo>
                    <a:pt x="751" y="869"/>
                  </a:lnTo>
                  <a:lnTo>
                    <a:pt x="1383" y="770"/>
                  </a:lnTo>
                  <a:lnTo>
                    <a:pt x="1261" y="0"/>
                  </a:lnTo>
                  <a:lnTo>
                    <a:pt x="630" y="99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7" name="Google Shape;1177;p20"/>
            <p:cNvSpPr/>
            <p:nvPr/>
          </p:nvSpPr>
          <p:spPr>
            <a:xfrm>
              <a:off x="6200600" y="1617675"/>
              <a:ext cx="32325" cy="20400"/>
            </a:xfrm>
            <a:custGeom>
              <a:avLst/>
              <a:gdLst/>
              <a:ahLst/>
              <a:cxnLst/>
              <a:rect l="l" t="t" r="r" b="b"/>
              <a:pathLst>
                <a:path w="1293" h="816" extrusionOk="0">
                  <a:moveTo>
                    <a:pt x="0" y="36"/>
                  </a:moveTo>
                  <a:lnTo>
                    <a:pt x="34" y="815"/>
                  </a:lnTo>
                  <a:lnTo>
                    <a:pt x="349" y="803"/>
                  </a:lnTo>
                  <a:cubicBezTo>
                    <a:pt x="401" y="799"/>
                    <a:pt x="454" y="797"/>
                    <a:pt x="506" y="796"/>
                  </a:cubicBezTo>
                  <a:lnTo>
                    <a:pt x="664" y="793"/>
                  </a:lnTo>
                  <a:lnTo>
                    <a:pt x="1292" y="782"/>
                  </a:lnTo>
                  <a:lnTo>
                    <a:pt x="1288" y="1"/>
                  </a:lnTo>
                  <a:lnTo>
                    <a:pt x="646" y="12"/>
                  </a:lnTo>
                  <a:lnTo>
                    <a:pt x="484" y="15"/>
                  </a:lnTo>
                  <a:cubicBezTo>
                    <a:pt x="430" y="16"/>
                    <a:pt x="377" y="19"/>
                    <a:pt x="324" y="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8" name="Google Shape;1178;p20"/>
            <p:cNvSpPr/>
            <p:nvPr/>
          </p:nvSpPr>
          <p:spPr>
            <a:xfrm>
              <a:off x="6143125" y="1619900"/>
              <a:ext cx="33425" cy="22175"/>
            </a:xfrm>
            <a:custGeom>
              <a:avLst/>
              <a:gdLst/>
              <a:ahLst/>
              <a:cxnLst/>
              <a:rect l="l" t="t" r="r" b="b"/>
              <a:pathLst>
                <a:path w="1337" h="887" extrusionOk="0">
                  <a:moveTo>
                    <a:pt x="0" y="110"/>
                  </a:moveTo>
                  <a:lnTo>
                    <a:pt x="75" y="886"/>
                  </a:lnTo>
                  <a:lnTo>
                    <a:pt x="391" y="855"/>
                  </a:lnTo>
                  <a:lnTo>
                    <a:pt x="706" y="829"/>
                  </a:lnTo>
                  <a:lnTo>
                    <a:pt x="1021" y="803"/>
                  </a:lnTo>
                  <a:lnTo>
                    <a:pt x="1178" y="791"/>
                  </a:lnTo>
                  <a:cubicBezTo>
                    <a:pt x="1230" y="786"/>
                    <a:pt x="1284" y="783"/>
                    <a:pt x="1336" y="780"/>
                  </a:cubicBezTo>
                  <a:lnTo>
                    <a:pt x="1282" y="0"/>
                  </a:lnTo>
                  <a:cubicBezTo>
                    <a:pt x="1229" y="5"/>
                    <a:pt x="1176" y="7"/>
                    <a:pt x="1123" y="11"/>
                  </a:cubicBezTo>
                  <a:lnTo>
                    <a:pt x="962" y="23"/>
                  </a:lnTo>
                  <a:lnTo>
                    <a:pt x="642" y="49"/>
                  </a:lnTo>
                  <a:lnTo>
                    <a:pt x="322" y="7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9" name="Google Shape;1179;p20"/>
            <p:cNvSpPr/>
            <p:nvPr/>
          </p:nvSpPr>
          <p:spPr>
            <a:xfrm>
              <a:off x="6086225" y="1625275"/>
              <a:ext cx="34050" cy="23375"/>
            </a:xfrm>
            <a:custGeom>
              <a:avLst/>
              <a:gdLst/>
              <a:ahLst/>
              <a:cxnLst/>
              <a:rect l="l" t="t" r="r" b="b"/>
              <a:pathLst>
                <a:path w="1362" h="935" extrusionOk="0">
                  <a:moveTo>
                    <a:pt x="0" y="160"/>
                  </a:moveTo>
                  <a:lnTo>
                    <a:pt x="104" y="935"/>
                  </a:lnTo>
                  <a:lnTo>
                    <a:pt x="261" y="912"/>
                  </a:lnTo>
                  <a:lnTo>
                    <a:pt x="418" y="893"/>
                  </a:lnTo>
                  <a:lnTo>
                    <a:pt x="733" y="853"/>
                  </a:lnTo>
                  <a:lnTo>
                    <a:pt x="1047" y="813"/>
                  </a:lnTo>
                  <a:lnTo>
                    <a:pt x="1361" y="777"/>
                  </a:lnTo>
                  <a:lnTo>
                    <a:pt x="1272" y="1"/>
                  </a:lnTo>
                  <a:lnTo>
                    <a:pt x="953" y="37"/>
                  </a:lnTo>
                  <a:lnTo>
                    <a:pt x="635" y="78"/>
                  </a:lnTo>
                  <a:lnTo>
                    <a:pt x="318" y="119"/>
                  </a:lnTo>
                  <a:lnTo>
                    <a:pt x="159" y="138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0" name="Google Shape;1180;p20"/>
            <p:cNvSpPr/>
            <p:nvPr/>
          </p:nvSpPr>
          <p:spPr>
            <a:xfrm>
              <a:off x="6369275" y="1631400"/>
              <a:ext cx="35425" cy="26375"/>
            </a:xfrm>
            <a:custGeom>
              <a:avLst/>
              <a:gdLst/>
              <a:ahLst/>
              <a:cxnLst/>
              <a:rect l="l" t="t" r="r" b="b"/>
              <a:pathLst>
                <a:path w="1417" h="1055" extrusionOk="0">
                  <a:moveTo>
                    <a:pt x="162" y="1"/>
                  </a:moveTo>
                  <a:lnTo>
                    <a:pt x="0" y="765"/>
                  </a:lnTo>
                  <a:cubicBezTo>
                    <a:pt x="407" y="851"/>
                    <a:pt x="814" y="947"/>
                    <a:pt x="1216" y="1054"/>
                  </a:cubicBezTo>
                  <a:lnTo>
                    <a:pt x="1416" y="299"/>
                  </a:lnTo>
                  <a:cubicBezTo>
                    <a:pt x="1002" y="188"/>
                    <a:pt x="583" y="89"/>
                    <a:pt x="1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1" name="Google Shape;1181;p20"/>
            <p:cNvSpPr/>
            <p:nvPr/>
          </p:nvSpPr>
          <p:spPr>
            <a:xfrm>
              <a:off x="6313975" y="1622050"/>
              <a:ext cx="34225" cy="23825"/>
            </a:xfrm>
            <a:custGeom>
              <a:avLst/>
              <a:gdLst/>
              <a:ahLst/>
              <a:cxnLst/>
              <a:rect l="l" t="t" r="r" b="b"/>
              <a:pathLst>
                <a:path w="1369" h="953" extrusionOk="0">
                  <a:moveTo>
                    <a:pt x="90" y="1"/>
                  </a:moveTo>
                  <a:lnTo>
                    <a:pt x="1" y="778"/>
                  </a:lnTo>
                  <a:cubicBezTo>
                    <a:pt x="414" y="825"/>
                    <a:pt x="828" y="884"/>
                    <a:pt x="1239" y="952"/>
                  </a:cubicBezTo>
                  <a:lnTo>
                    <a:pt x="1369" y="182"/>
                  </a:lnTo>
                  <a:cubicBezTo>
                    <a:pt x="943" y="112"/>
                    <a:pt x="517" y="51"/>
                    <a:pt x="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2" name="Google Shape;1182;p20"/>
            <p:cNvSpPr/>
            <p:nvPr/>
          </p:nvSpPr>
          <p:spPr>
            <a:xfrm>
              <a:off x="6258150" y="1618050"/>
              <a:ext cx="32750" cy="21100"/>
            </a:xfrm>
            <a:custGeom>
              <a:avLst/>
              <a:gdLst/>
              <a:ahLst/>
              <a:cxnLst/>
              <a:rect l="l" t="t" r="r" b="b"/>
              <a:pathLst>
                <a:path w="1310" h="844" extrusionOk="0">
                  <a:moveTo>
                    <a:pt x="22" y="0"/>
                  </a:moveTo>
                  <a:lnTo>
                    <a:pt x="0" y="781"/>
                  </a:lnTo>
                  <a:lnTo>
                    <a:pt x="314" y="792"/>
                  </a:lnTo>
                  <a:lnTo>
                    <a:pt x="470" y="797"/>
                  </a:lnTo>
                  <a:cubicBezTo>
                    <a:pt x="522" y="799"/>
                    <a:pt x="574" y="799"/>
                    <a:pt x="626" y="803"/>
                  </a:cubicBezTo>
                  <a:lnTo>
                    <a:pt x="1251" y="844"/>
                  </a:lnTo>
                  <a:lnTo>
                    <a:pt x="1309" y="65"/>
                  </a:lnTo>
                  <a:lnTo>
                    <a:pt x="667" y="23"/>
                  </a:lnTo>
                  <a:cubicBezTo>
                    <a:pt x="614" y="19"/>
                    <a:pt x="560" y="18"/>
                    <a:pt x="505" y="17"/>
                  </a:cubicBezTo>
                  <a:lnTo>
                    <a:pt x="344" y="12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83" name="Google Shape;1183;p20"/>
          <p:cNvGrpSpPr/>
          <p:nvPr/>
        </p:nvGrpSpPr>
        <p:grpSpPr>
          <a:xfrm rot="1403850">
            <a:off x="6975096" y="-156121"/>
            <a:ext cx="2789643" cy="806007"/>
            <a:chOff x="4314275" y="3002400"/>
            <a:chExt cx="1825625" cy="527475"/>
          </a:xfrm>
        </p:grpSpPr>
        <p:sp>
          <p:nvSpPr>
            <p:cNvPr id="1184" name="Google Shape;1184;p20"/>
            <p:cNvSpPr/>
            <p:nvPr/>
          </p:nvSpPr>
          <p:spPr>
            <a:xfrm>
              <a:off x="5996650" y="3489625"/>
              <a:ext cx="35350" cy="26475"/>
            </a:xfrm>
            <a:custGeom>
              <a:avLst/>
              <a:gdLst/>
              <a:ahLst/>
              <a:cxnLst/>
              <a:rect l="l" t="t" r="r" b="b"/>
              <a:pathLst>
                <a:path w="1414" h="1059" extrusionOk="0">
                  <a:moveTo>
                    <a:pt x="1413" y="753"/>
                  </a:moveTo>
                  <a:lnTo>
                    <a:pt x="1210" y="0"/>
                  </a:lnTo>
                  <a:cubicBezTo>
                    <a:pt x="1110" y="28"/>
                    <a:pt x="1010" y="52"/>
                    <a:pt x="908" y="78"/>
                  </a:cubicBezTo>
                  <a:lnTo>
                    <a:pt x="606" y="154"/>
                  </a:lnTo>
                  <a:cubicBezTo>
                    <a:pt x="581" y="162"/>
                    <a:pt x="555" y="168"/>
                    <a:pt x="531" y="173"/>
                  </a:cubicBezTo>
                  <a:lnTo>
                    <a:pt x="455" y="190"/>
                  </a:lnTo>
                  <a:lnTo>
                    <a:pt x="303" y="225"/>
                  </a:lnTo>
                  <a:cubicBezTo>
                    <a:pt x="201" y="248"/>
                    <a:pt x="101" y="272"/>
                    <a:pt x="0" y="294"/>
                  </a:cubicBezTo>
                  <a:lnTo>
                    <a:pt x="165" y="1058"/>
                  </a:lnTo>
                  <a:cubicBezTo>
                    <a:pt x="269" y="1035"/>
                    <a:pt x="373" y="1011"/>
                    <a:pt x="479" y="986"/>
                  </a:cubicBezTo>
                  <a:lnTo>
                    <a:pt x="636" y="950"/>
                  </a:lnTo>
                  <a:lnTo>
                    <a:pt x="714" y="932"/>
                  </a:lnTo>
                  <a:cubicBezTo>
                    <a:pt x="740" y="925"/>
                    <a:pt x="766" y="920"/>
                    <a:pt x="792" y="913"/>
                  </a:cubicBezTo>
                  <a:lnTo>
                    <a:pt x="1102" y="834"/>
                  </a:lnTo>
                  <a:cubicBezTo>
                    <a:pt x="1206" y="808"/>
                    <a:pt x="1310" y="783"/>
                    <a:pt x="1413" y="75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5" name="Google Shape;1185;p20"/>
            <p:cNvSpPr/>
            <p:nvPr/>
          </p:nvSpPr>
          <p:spPr>
            <a:xfrm>
              <a:off x="6050700" y="3472725"/>
              <a:ext cx="36225" cy="28650"/>
            </a:xfrm>
            <a:custGeom>
              <a:avLst/>
              <a:gdLst/>
              <a:ahLst/>
              <a:cxnLst/>
              <a:rect l="l" t="t" r="r" b="b"/>
              <a:pathLst>
                <a:path w="1449" h="1146" extrusionOk="0">
                  <a:moveTo>
                    <a:pt x="1448" y="733"/>
                  </a:moveTo>
                  <a:lnTo>
                    <a:pt x="1181" y="0"/>
                  </a:lnTo>
                  <a:lnTo>
                    <a:pt x="1108" y="28"/>
                  </a:lnTo>
                  <a:lnTo>
                    <a:pt x="1035" y="54"/>
                  </a:lnTo>
                  <a:lnTo>
                    <a:pt x="887" y="106"/>
                  </a:lnTo>
                  <a:lnTo>
                    <a:pt x="594" y="209"/>
                  </a:lnTo>
                  <a:cubicBezTo>
                    <a:pt x="495" y="241"/>
                    <a:pt x="396" y="273"/>
                    <a:pt x="297" y="304"/>
                  </a:cubicBezTo>
                  <a:lnTo>
                    <a:pt x="148" y="353"/>
                  </a:lnTo>
                  <a:cubicBezTo>
                    <a:pt x="99" y="369"/>
                    <a:pt x="49" y="386"/>
                    <a:pt x="0" y="400"/>
                  </a:cubicBezTo>
                  <a:lnTo>
                    <a:pt x="233" y="1146"/>
                  </a:lnTo>
                  <a:cubicBezTo>
                    <a:pt x="285" y="1131"/>
                    <a:pt x="334" y="1113"/>
                    <a:pt x="386" y="1096"/>
                  </a:cubicBezTo>
                  <a:lnTo>
                    <a:pt x="538" y="1047"/>
                  </a:lnTo>
                  <a:cubicBezTo>
                    <a:pt x="640" y="1012"/>
                    <a:pt x="743" y="980"/>
                    <a:pt x="844" y="947"/>
                  </a:cubicBezTo>
                  <a:lnTo>
                    <a:pt x="1147" y="840"/>
                  </a:lnTo>
                  <a:lnTo>
                    <a:pt x="1298" y="787"/>
                  </a:lnTo>
                  <a:lnTo>
                    <a:pt x="1374" y="76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6" name="Google Shape;1186;p20"/>
            <p:cNvSpPr/>
            <p:nvPr/>
          </p:nvSpPr>
          <p:spPr>
            <a:xfrm>
              <a:off x="6103125" y="3451300"/>
              <a:ext cx="36775" cy="30575"/>
            </a:xfrm>
            <a:custGeom>
              <a:avLst/>
              <a:gdLst/>
              <a:ahLst/>
              <a:cxnLst/>
              <a:rect l="l" t="t" r="r" b="b"/>
              <a:pathLst>
                <a:path w="1471" h="1223" extrusionOk="0">
                  <a:moveTo>
                    <a:pt x="1470" y="707"/>
                  </a:moveTo>
                  <a:lnTo>
                    <a:pt x="1140" y="1"/>
                  </a:lnTo>
                  <a:cubicBezTo>
                    <a:pt x="1093" y="24"/>
                    <a:pt x="1046" y="45"/>
                    <a:pt x="997" y="66"/>
                  </a:cubicBezTo>
                  <a:lnTo>
                    <a:pt x="856" y="130"/>
                  </a:lnTo>
                  <a:lnTo>
                    <a:pt x="573" y="259"/>
                  </a:lnTo>
                  <a:lnTo>
                    <a:pt x="286" y="381"/>
                  </a:lnTo>
                  <a:lnTo>
                    <a:pt x="143" y="442"/>
                  </a:lnTo>
                  <a:lnTo>
                    <a:pt x="71" y="472"/>
                  </a:lnTo>
                  <a:cubicBezTo>
                    <a:pt x="48" y="483"/>
                    <a:pt x="23" y="492"/>
                    <a:pt x="0" y="500"/>
                  </a:cubicBezTo>
                  <a:lnTo>
                    <a:pt x="297" y="1223"/>
                  </a:lnTo>
                  <a:cubicBezTo>
                    <a:pt x="321" y="1212"/>
                    <a:pt x="346" y="1203"/>
                    <a:pt x="371" y="1193"/>
                  </a:cubicBezTo>
                  <a:lnTo>
                    <a:pt x="445" y="1161"/>
                  </a:lnTo>
                  <a:lnTo>
                    <a:pt x="591" y="1099"/>
                  </a:lnTo>
                  <a:lnTo>
                    <a:pt x="887" y="973"/>
                  </a:lnTo>
                  <a:lnTo>
                    <a:pt x="1180" y="841"/>
                  </a:lnTo>
                  <a:lnTo>
                    <a:pt x="1325" y="774"/>
                  </a:lnTo>
                  <a:cubicBezTo>
                    <a:pt x="1372" y="752"/>
                    <a:pt x="1422" y="731"/>
                    <a:pt x="1470" y="70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7" name="Google Shape;1187;p20"/>
            <p:cNvSpPr/>
            <p:nvPr/>
          </p:nvSpPr>
          <p:spPr>
            <a:xfrm>
              <a:off x="5828575" y="3508875"/>
              <a:ext cx="32525" cy="21000"/>
            </a:xfrm>
            <a:custGeom>
              <a:avLst/>
              <a:gdLst/>
              <a:ahLst/>
              <a:cxnLst/>
              <a:rect l="l" t="t" r="r" b="b"/>
              <a:pathLst>
                <a:path w="1301" h="840" extrusionOk="0">
                  <a:moveTo>
                    <a:pt x="1286" y="840"/>
                  </a:moveTo>
                  <a:lnTo>
                    <a:pt x="1301" y="59"/>
                  </a:lnTo>
                  <a:lnTo>
                    <a:pt x="990" y="51"/>
                  </a:lnTo>
                  <a:lnTo>
                    <a:pt x="679" y="38"/>
                  </a:lnTo>
                  <a:cubicBezTo>
                    <a:pt x="575" y="34"/>
                    <a:pt x="472" y="28"/>
                    <a:pt x="369" y="21"/>
                  </a:cubicBezTo>
                  <a:cubicBezTo>
                    <a:pt x="266" y="14"/>
                    <a:pt x="162" y="9"/>
                    <a:pt x="60" y="1"/>
                  </a:cubicBezTo>
                  <a:lnTo>
                    <a:pt x="0" y="778"/>
                  </a:lnTo>
                  <a:cubicBezTo>
                    <a:pt x="108" y="788"/>
                    <a:pt x="214" y="793"/>
                    <a:pt x="322" y="800"/>
                  </a:cubicBezTo>
                  <a:cubicBezTo>
                    <a:pt x="429" y="808"/>
                    <a:pt x="536" y="815"/>
                    <a:pt x="644" y="819"/>
                  </a:cubicBezTo>
                  <a:lnTo>
                    <a:pt x="966" y="832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8" name="Google Shape;1188;p20"/>
            <p:cNvSpPr/>
            <p:nvPr/>
          </p:nvSpPr>
          <p:spPr>
            <a:xfrm>
              <a:off x="5885750" y="3508675"/>
              <a:ext cx="32625" cy="21125"/>
            </a:xfrm>
            <a:custGeom>
              <a:avLst/>
              <a:gdLst/>
              <a:ahLst/>
              <a:cxnLst/>
              <a:rect l="l" t="t" r="r" b="b"/>
              <a:pathLst>
                <a:path w="1305" h="845" extrusionOk="0">
                  <a:moveTo>
                    <a:pt x="1305" y="779"/>
                  </a:moveTo>
                  <a:lnTo>
                    <a:pt x="1243" y="0"/>
                  </a:lnTo>
                  <a:cubicBezTo>
                    <a:pt x="830" y="32"/>
                    <a:pt x="415" y="52"/>
                    <a:pt x="1" y="64"/>
                  </a:cubicBezTo>
                  <a:lnTo>
                    <a:pt x="20" y="845"/>
                  </a:lnTo>
                  <a:cubicBezTo>
                    <a:pt x="450" y="833"/>
                    <a:pt x="878" y="811"/>
                    <a:pt x="1305" y="7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9" name="Google Shape;1189;p20"/>
            <p:cNvSpPr/>
            <p:nvPr/>
          </p:nvSpPr>
          <p:spPr>
            <a:xfrm>
              <a:off x="5941225" y="3501750"/>
              <a:ext cx="34125" cy="23975"/>
            </a:xfrm>
            <a:custGeom>
              <a:avLst/>
              <a:gdLst/>
              <a:ahLst/>
              <a:cxnLst/>
              <a:rect l="l" t="t" r="r" b="b"/>
              <a:pathLst>
                <a:path w="1365" h="959" extrusionOk="0">
                  <a:moveTo>
                    <a:pt x="1365" y="770"/>
                  </a:moveTo>
                  <a:lnTo>
                    <a:pt x="1231" y="0"/>
                  </a:lnTo>
                  <a:cubicBezTo>
                    <a:pt x="1130" y="19"/>
                    <a:pt x="1027" y="34"/>
                    <a:pt x="924" y="50"/>
                  </a:cubicBezTo>
                  <a:lnTo>
                    <a:pt x="617" y="99"/>
                  </a:lnTo>
                  <a:cubicBezTo>
                    <a:pt x="591" y="102"/>
                    <a:pt x="567" y="107"/>
                    <a:pt x="541" y="111"/>
                  </a:cubicBezTo>
                  <a:lnTo>
                    <a:pt x="464" y="121"/>
                  </a:lnTo>
                  <a:lnTo>
                    <a:pt x="309" y="142"/>
                  </a:lnTo>
                  <a:cubicBezTo>
                    <a:pt x="206" y="154"/>
                    <a:pt x="104" y="171"/>
                    <a:pt x="1" y="183"/>
                  </a:cubicBezTo>
                  <a:lnTo>
                    <a:pt x="94" y="958"/>
                  </a:lnTo>
                  <a:cubicBezTo>
                    <a:pt x="201" y="945"/>
                    <a:pt x="307" y="930"/>
                    <a:pt x="413" y="917"/>
                  </a:cubicBezTo>
                  <a:lnTo>
                    <a:pt x="572" y="896"/>
                  </a:lnTo>
                  <a:lnTo>
                    <a:pt x="651" y="885"/>
                  </a:lnTo>
                  <a:cubicBezTo>
                    <a:pt x="678" y="881"/>
                    <a:pt x="705" y="878"/>
                    <a:pt x="731" y="874"/>
                  </a:cubicBezTo>
                  <a:lnTo>
                    <a:pt x="1048" y="824"/>
                  </a:lnTo>
                  <a:cubicBezTo>
                    <a:pt x="1153" y="803"/>
                    <a:pt x="1261" y="789"/>
                    <a:pt x="1365" y="7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0" name="Google Shape;1190;p20"/>
            <p:cNvSpPr/>
            <p:nvPr/>
          </p:nvSpPr>
          <p:spPr>
            <a:xfrm>
              <a:off x="5661000" y="3468850"/>
              <a:ext cx="36650" cy="30075"/>
            </a:xfrm>
            <a:custGeom>
              <a:avLst/>
              <a:gdLst/>
              <a:ahLst/>
              <a:cxnLst/>
              <a:rect l="l" t="t" r="r" b="b"/>
              <a:pathLst>
                <a:path w="1466" h="1203" extrusionOk="0">
                  <a:moveTo>
                    <a:pt x="1193" y="1203"/>
                  </a:moveTo>
                  <a:lnTo>
                    <a:pt x="1465" y="472"/>
                  </a:lnTo>
                  <a:lnTo>
                    <a:pt x="1177" y="361"/>
                  </a:lnTo>
                  <a:cubicBezTo>
                    <a:pt x="1128" y="343"/>
                    <a:pt x="1080" y="323"/>
                    <a:pt x="1033" y="303"/>
                  </a:cubicBezTo>
                  <a:lnTo>
                    <a:pt x="890" y="245"/>
                  </a:lnTo>
                  <a:lnTo>
                    <a:pt x="747" y="187"/>
                  </a:lnTo>
                  <a:cubicBezTo>
                    <a:pt x="700" y="167"/>
                    <a:pt x="653" y="145"/>
                    <a:pt x="605" y="125"/>
                  </a:cubicBezTo>
                  <a:lnTo>
                    <a:pt x="465" y="63"/>
                  </a:lnTo>
                  <a:lnTo>
                    <a:pt x="394" y="32"/>
                  </a:lnTo>
                  <a:lnTo>
                    <a:pt x="324" y="0"/>
                  </a:lnTo>
                  <a:lnTo>
                    <a:pt x="0" y="711"/>
                  </a:lnTo>
                  <a:cubicBezTo>
                    <a:pt x="24" y="723"/>
                    <a:pt x="49" y="733"/>
                    <a:pt x="74" y="745"/>
                  </a:cubicBezTo>
                  <a:lnTo>
                    <a:pt x="148" y="777"/>
                  </a:lnTo>
                  <a:lnTo>
                    <a:pt x="297" y="843"/>
                  </a:lnTo>
                  <a:cubicBezTo>
                    <a:pt x="346" y="864"/>
                    <a:pt x="396" y="886"/>
                    <a:pt x="445" y="907"/>
                  </a:cubicBezTo>
                  <a:lnTo>
                    <a:pt x="595" y="969"/>
                  </a:lnTo>
                  <a:lnTo>
                    <a:pt x="745" y="1030"/>
                  </a:lnTo>
                  <a:cubicBezTo>
                    <a:pt x="794" y="1051"/>
                    <a:pt x="844" y="1072"/>
                    <a:pt x="893" y="108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1" name="Google Shape;1191;p20"/>
            <p:cNvSpPr/>
            <p:nvPr/>
          </p:nvSpPr>
          <p:spPr>
            <a:xfrm>
              <a:off x="5715050" y="3488500"/>
              <a:ext cx="35650" cy="27175"/>
            </a:xfrm>
            <a:custGeom>
              <a:avLst/>
              <a:gdLst/>
              <a:ahLst/>
              <a:cxnLst/>
              <a:rect l="l" t="t" r="r" b="b"/>
              <a:pathLst>
                <a:path w="1426" h="1087" extrusionOk="0">
                  <a:moveTo>
                    <a:pt x="1244" y="1086"/>
                  </a:moveTo>
                  <a:lnTo>
                    <a:pt x="1425" y="326"/>
                  </a:lnTo>
                  <a:lnTo>
                    <a:pt x="1349" y="309"/>
                  </a:lnTo>
                  <a:lnTo>
                    <a:pt x="1274" y="290"/>
                  </a:lnTo>
                  <a:lnTo>
                    <a:pt x="1124" y="251"/>
                  </a:lnTo>
                  <a:lnTo>
                    <a:pt x="974" y="214"/>
                  </a:lnTo>
                  <a:cubicBezTo>
                    <a:pt x="925" y="201"/>
                    <a:pt x="875" y="187"/>
                    <a:pt x="824" y="173"/>
                  </a:cubicBezTo>
                  <a:cubicBezTo>
                    <a:pt x="725" y="146"/>
                    <a:pt x="625" y="119"/>
                    <a:pt x="527" y="90"/>
                  </a:cubicBezTo>
                  <a:lnTo>
                    <a:pt x="231" y="0"/>
                  </a:lnTo>
                  <a:lnTo>
                    <a:pt x="1" y="746"/>
                  </a:lnTo>
                  <a:lnTo>
                    <a:pt x="309" y="840"/>
                  </a:lnTo>
                  <a:cubicBezTo>
                    <a:pt x="412" y="870"/>
                    <a:pt x="516" y="897"/>
                    <a:pt x="620" y="927"/>
                  </a:cubicBezTo>
                  <a:cubicBezTo>
                    <a:pt x="672" y="942"/>
                    <a:pt x="723" y="957"/>
                    <a:pt x="775" y="970"/>
                  </a:cubicBezTo>
                  <a:lnTo>
                    <a:pt x="932" y="1009"/>
                  </a:lnTo>
                  <a:lnTo>
                    <a:pt x="1088" y="1048"/>
                  </a:lnTo>
                  <a:lnTo>
                    <a:pt x="1166" y="1068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2" name="Google Shape;1192;p20"/>
            <p:cNvSpPr/>
            <p:nvPr/>
          </p:nvSpPr>
          <p:spPr>
            <a:xfrm>
              <a:off x="5770975" y="3501725"/>
              <a:ext cx="34200" cy="24050"/>
            </a:xfrm>
            <a:custGeom>
              <a:avLst/>
              <a:gdLst/>
              <a:ahLst/>
              <a:cxnLst/>
              <a:rect l="l" t="t" r="r" b="b"/>
              <a:pathLst>
                <a:path w="1368" h="962" extrusionOk="0">
                  <a:moveTo>
                    <a:pt x="1273" y="961"/>
                  </a:moveTo>
                  <a:lnTo>
                    <a:pt x="1367" y="188"/>
                  </a:lnTo>
                  <a:lnTo>
                    <a:pt x="1214" y="169"/>
                  </a:lnTo>
                  <a:cubicBezTo>
                    <a:pt x="1163" y="163"/>
                    <a:pt x="1111" y="154"/>
                    <a:pt x="1060" y="148"/>
                  </a:cubicBezTo>
                  <a:cubicBezTo>
                    <a:pt x="958" y="134"/>
                    <a:pt x="856" y="120"/>
                    <a:pt x="753" y="104"/>
                  </a:cubicBezTo>
                  <a:cubicBezTo>
                    <a:pt x="549" y="70"/>
                    <a:pt x="345" y="39"/>
                    <a:pt x="142" y="0"/>
                  </a:cubicBezTo>
                  <a:lnTo>
                    <a:pt x="0" y="768"/>
                  </a:lnTo>
                  <a:cubicBezTo>
                    <a:pt x="211" y="809"/>
                    <a:pt x="423" y="842"/>
                    <a:pt x="635" y="876"/>
                  </a:cubicBezTo>
                  <a:cubicBezTo>
                    <a:pt x="742" y="892"/>
                    <a:pt x="847" y="905"/>
                    <a:pt x="954" y="922"/>
                  </a:cubicBezTo>
                  <a:cubicBezTo>
                    <a:pt x="1007" y="929"/>
                    <a:pt x="1060" y="937"/>
                    <a:pt x="1112" y="94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3" name="Google Shape;1193;p20"/>
            <p:cNvSpPr/>
            <p:nvPr/>
          </p:nvSpPr>
          <p:spPr>
            <a:xfrm>
              <a:off x="5523475" y="3369525"/>
              <a:ext cx="35550" cy="36550"/>
            </a:xfrm>
            <a:custGeom>
              <a:avLst/>
              <a:gdLst/>
              <a:ahLst/>
              <a:cxnLst/>
              <a:rect l="l" t="t" r="r" b="b"/>
              <a:pathLst>
                <a:path w="1422" h="1462" extrusionOk="0">
                  <a:moveTo>
                    <a:pt x="863" y="1462"/>
                  </a:moveTo>
                  <a:lnTo>
                    <a:pt x="1422" y="916"/>
                  </a:lnTo>
                  <a:lnTo>
                    <a:pt x="1211" y="692"/>
                  </a:lnTo>
                  <a:lnTo>
                    <a:pt x="1157" y="637"/>
                  </a:lnTo>
                  <a:lnTo>
                    <a:pt x="1131" y="609"/>
                  </a:lnTo>
                  <a:lnTo>
                    <a:pt x="1105" y="580"/>
                  </a:lnTo>
                  <a:lnTo>
                    <a:pt x="1004" y="465"/>
                  </a:lnTo>
                  <a:lnTo>
                    <a:pt x="902" y="351"/>
                  </a:lnTo>
                  <a:lnTo>
                    <a:pt x="852" y="294"/>
                  </a:lnTo>
                  <a:lnTo>
                    <a:pt x="802" y="235"/>
                  </a:lnTo>
                  <a:lnTo>
                    <a:pt x="604" y="0"/>
                  </a:lnTo>
                  <a:lnTo>
                    <a:pt x="0" y="495"/>
                  </a:lnTo>
                  <a:lnTo>
                    <a:pt x="209" y="743"/>
                  </a:lnTo>
                  <a:lnTo>
                    <a:pt x="261" y="805"/>
                  </a:lnTo>
                  <a:lnTo>
                    <a:pt x="314" y="865"/>
                  </a:lnTo>
                  <a:lnTo>
                    <a:pt x="422" y="986"/>
                  </a:lnTo>
                  <a:lnTo>
                    <a:pt x="529" y="1108"/>
                  </a:lnTo>
                  <a:lnTo>
                    <a:pt x="556" y="1137"/>
                  </a:lnTo>
                  <a:lnTo>
                    <a:pt x="584" y="1167"/>
                  </a:lnTo>
                  <a:lnTo>
                    <a:pt x="640" y="1226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4" name="Google Shape;1194;p20"/>
            <p:cNvSpPr/>
            <p:nvPr/>
          </p:nvSpPr>
          <p:spPr>
            <a:xfrm>
              <a:off x="5563675" y="3409225"/>
              <a:ext cx="36725" cy="35025"/>
            </a:xfrm>
            <a:custGeom>
              <a:avLst/>
              <a:gdLst/>
              <a:ahLst/>
              <a:cxnLst/>
              <a:rect l="l" t="t" r="r" b="b"/>
              <a:pathLst>
                <a:path w="1469" h="1401" extrusionOk="0">
                  <a:moveTo>
                    <a:pt x="1004" y="1400"/>
                  </a:moveTo>
                  <a:lnTo>
                    <a:pt x="1468" y="772"/>
                  </a:lnTo>
                  <a:cubicBezTo>
                    <a:pt x="1385" y="714"/>
                    <a:pt x="1306" y="651"/>
                    <a:pt x="1225" y="588"/>
                  </a:cubicBezTo>
                  <a:lnTo>
                    <a:pt x="1104" y="494"/>
                  </a:lnTo>
                  <a:cubicBezTo>
                    <a:pt x="1084" y="479"/>
                    <a:pt x="1063" y="463"/>
                    <a:pt x="1043" y="448"/>
                  </a:cubicBezTo>
                  <a:lnTo>
                    <a:pt x="985" y="398"/>
                  </a:lnTo>
                  <a:lnTo>
                    <a:pt x="750" y="203"/>
                  </a:lnTo>
                  <a:cubicBezTo>
                    <a:pt x="730" y="187"/>
                    <a:pt x="710" y="169"/>
                    <a:pt x="691" y="153"/>
                  </a:cubicBezTo>
                  <a:lnTo>
                    <a:pt x="634" y="102"/>
                  </a:lnTo>
                  <a:lnTo>
                    <a:pt x="520" y="1"/>
                  </a:lnTo>
                  <a:lnTo>
                    <a:pt x="0" y="584"/>
                  </a:lnTo>
                  <a:lnTo>
                    <a:pt x="121" y="691"/>
                  </a:lnTo>
                  <a:lnTo>
                    <a:pt x="182" y="744"/>
                  </a:lnTo>
                  <a:cubicBezTo>
                    <a:pt x="203" y="762"/>
                    <a:pt x="223" y="781"/>
                    <a:pt x="244" y="797"/>
                  </a:cubicBezTo>
                  <a:lnTo>
                    <a:pt x="494" y="1005"/>
                  </a:lnTo>
                  <a:lnTo>
                    <a:pt x="556" y="1057"/>
                  </a:lnTo>
                  <a:cubicBezTo>
                    <a:pt x="577" y="1073"/>
                    <a:pt x="599" y="1090"/>
                    <a:pt x="620" y="1106"/>
                  </a:cubicBezTo>
                  <a:lnTo>
                    <a:pt x="747" y="1205"/>
                  </a:lnTo>
                  <a:cubicBezTo>
                    <a:pt x="832" y="1270"/>
                    <a:pt x="916" y="1337"/>
                    <a:pt x="1004" y="140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5" name="Google Shape;1195;p20"/>
            <p:cNvSpPr/>
            <p:nvPr/>
          </p:nvSpPr>
          <p:spPr>
            <a:xfrm>
              <a:off x="5609825" y="3442250"/>
              <a:ext cx="37050" cy="32775"/>
            </a:xfrm>
            <a:custGeom>
              <a:avLst/>
              <a:gdLst/>
              <a:ahLst/>
              <a:cxnLst/>
              <a:rect l="l" t="t" r="r" b="b"/>
              <a:pathLst>
                <a:path w="1482" h="1311" extrusionOk="0">
                  <a:moveTo>
                    <a:pt x="1113" y="1310"/>
                  </a:moveTo>
                  <a:lnTo>
                    <a:pt x="1482" y="622"/>
                  </a:lnTo>
                  <a:lnTo>
                    <a:pt x="1346" y="549"/>
                  </a:lnTo>
                  <a:cubicBezTo>
                    <a:pt x="1325" y="537"/>
                    <a:pt x="1301" y="526"/>
                    <a:pt x="1279" y="512"/>
                  </a:cubicBezTo>
                  <a:lnTo>
                    <a:pt x="1212" y="475"/>
                  </a:lnTo>
                  <a:lnTo>
                    <a:pt x="946" y="323"/>
                  </a:lnTo>
                  <a:cubicBezTo>
                    <a:pt x="857" y="271"/>
                    <a:pt x="770" y="216"/>
                    <a:pt x="682" y="164"/>
                  </a:cubicBezTo>
                  <a:cubicBezTo>
                    <a:pt x="638" y="137"/>
                    <a:pt x="594" y="112"/>
                    <a:pt x="551" y="82"/>
                  </a:cubicBezTo>
                  <a:lnTo>
                    <a:pt x="422" y="0"/>
                  </a:lnTo>
                  <a:lnTo>
                    <a:pt x="0" y="657"/>
                  </a:lnTo>
                  <a:lnTo>
                    <a:pt x="135" y="745"/>
                  </a:lnTo>
                  <a:cubicBezTo>
                    <a:pt x="181" y="773"/>
                    <a:pt x="228" y="800"/>
                    <a:pt x="274" y="829"/>
                  </a:cubicBezTo>
                  <a:cubicBezTo>
                    <a:pt x="367" y="885"/>
                    <a:pt x="457" y="940"/>
                    <a:pt x="551" y="996"/>
                  </a:cubicBezTo>
                  <a:lnTo>
                    <a:pt x="832" y="1155"/>
                  </a:lnTo>
                  <a:lnTo>
                    <a:pt x="903" y="1195"/>
                  </a:lnTo>
                  <a:cubicBezTo>
                    <a:pt x="926" y="1209"/>
                    <a:pt x="950" y="1222"/>
                    <a:pt x="974" y="123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6" name="Google Shape;1196;p20"/>
            <p:cNvSpPr/>
            <p:nvPr/>
          </p:nvSpPr>
          <p:spPr>
            <a:xfrm>
              <a:off x="5450300" y="3221950"/>
              <a:ext cx="26025" cy="35000"/>
            </a:xfrm>
            <a:custGeom>
              <a:avLst/>
              <a:gdLst/>
              <a:ahLst/>
              <a:cxnLst/>
              <a:rect l="l" t="t" r="r" b="b"/>
              <a:pathLst>
                <a:path w="1041" h="1400" extrusionOk="0">
                  <a:moveTo>
                    <a:pt x="289" y="1400"/>
                  </a:moveTo>
                  <a:lnTo>
                    <a:pt x="1041" y="1187"/>
                  </a:lnTo>
                  <a:lnTo>
                    <a:pt x="1018" y="1115"/>
                  </a:lnTo>
                  <a:lnTo>
                    <a:pt x="999" y="1041"/>
                  </a:lnTo>
                  <a:lnTo>
                    <a:pt x="961" y="894"/>
                  </a:lnTo>
                  <a:lnTo>
                    <a:pt x="923" y="746"/>
                  </a:lnTo>
                  <a:cubicBezTo>
                    <a:pt x="917" y="722"/>
                    <a:pt x="912" y="697"/>
                    <a:pt x="906" y="672"/>
                  </a:cubicBezTo>
                  <a:lnTo>
                    <a:pt x="890" y="598"/>
                  </a:lnTo>
                  <a:cubicBezTo>
                    <a:pt x="867" y="499"/>
                    <a:pt x="845" y="400"/>
                    <a:pt x="824" y="300"/>
                  </a:cubicBezTo>
                  <a:lnTo>
                    <a:pt x="770" y="0"/>
                  </a:lnTo>
                  <a:lnTo>
                    <a:pt x="1" y="134"/>
                  </a:lnTo>
                  <a:lnTo>
                    <a:pt x="59" y="453"/>
                  </a:lnTo>
                  <a:cubicBezTo>
                    <a:pt x="81" y="561"/>
                    <a:pt x="106" y="666"/>
                    <a:pt x="128" y="771"/>
                  </a:cubicBezTo>
                  <a:lnTo>
                    <a:pt x="145" y="850"/>
                  </a:lnTo>
                  <a:cubicBezTo>
                    <a:pt x="152" y="876"/>
                    <a:pt x="157" y="904"/>
                    <a:pt x="163" y="930"/>
                  </a:cubicBezTo>
                  <a:lnTo>
                    <a:pt x="204" y="1087"/>
                  </a:lnTo>
                  <a:lnTo>
                    <a:pt x="244" y="1245"/>
                  </a:lnTo>
                  <a:lnTo>
                    <a:pt x="265" y="1323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7" name="Google Shape;1197;p20"/>
            <p:cNvSpPr/>
            <p:nvPr/>
          </p:nvSpPr>
          <p:spPr>
            <a:xfrm>
              <a:off x="5465525" y="3274625"/>
              <a:ext cx="30350" cy="36625"/>
            </a:xfrm>
            <a:custGeom>
              <a:avLst/>
              <a:gdLst/>
              <a:ahLst/>
              <a:cxnLst/>
              <a:rect l="l" t="t" r="r" b="b"/>
              <a:pathLst>
                <a:path w="1214" h="1465" extrusionOk="0">
                  <a:moveTo>
                    <a:pt x="511" y="1465"/>
                  </a:moveTo>
                  <a:lnTo>
                    <a:pt x="1214" y="1123"/>
                  </a:lnTo>
                  <a:cubicBezTo>
                    <a:pt x="1121" y="941"/>
                    <a:pt x="1043" y="754"/>
                    <a:pt x="959" y="568"/>
                  </a:cubicBezTo>
                  <a:lnTo>
                    <a:pt x="843" y="285"/>
                  </a:lnTo>
                  <a:lnTo>
                    <a:pt x="814" y="215"/>
                  </a:lnTo>
                  <a:cubicBezTo>
                    <a:pt x="809" y="204"/>
                    <a:pt x="803" y="191"/>
                    <a:pt x="799" y="180"/>
                  </a:cubicBezTo>
                  <a:lnTo>
                    <a:pt x="787" y="144"/>
                  </a:lnTo>
                  <a:lnTo>
                    <a:pt x="733" y="1"/>
                  </a:lnTo>
                  <a:lnTo>
                    <a:pt x="1" y="273"/>
                  </a:lnTo>
                  <a:lnTo>
                    <a:pt x="56" y="425"/>
                  </a:lnTo>
                  <a:lnTo>
                    <a:pt x="70" y="462"/>
                  </a:lnTo>
                  <a:cubicBezTo>
                    <a:pt x="76" y="476"/>
                    <a:pt x="81" y="487"/>
                    <a:pt x="86" y="501"/>
                  </a:cubicBezTo>
                  <a:lnTo>
                    <a:pt x="117" y="576"/>
                  </a:lnTo>
                  <a:lnTo>
                    <a:pt x="240" y="877"/>
                  </a:lnTo>
                  <a:cubicBezTo>
                    <a:pt x="330" y="1072"/>
                    <a:pt x="413" y="1272"/>
                    <a:pt x="511" y="146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8" name="Google Shape;1198;p20"/>
            <p:cNvSpPr/>
            <p:nvPr/>
          </p:nvSpPr>
          <p:spPr>
            <a:xfrm>
              <a:off x="5490250" y="3324050"/>
              <a:ext cx="33400" cy="37050"/>
            </a:xfrm>
            <a:custGeom>
              <a:avLst/>
              <a:gdLst/>
              <a:ahLst/>
              <a:cxnLst/>
              <a:rect l="l" t="t" r="r" b="b"/>
              <a:pathLst>
                <a:path w="1336" h="1482" extrusionOk="0">
                  <a:moveTo>
                    <a:pt x="698" y="1482"/>
                  </a:moveTo>
                  <a:lnTo>
                    <a:pt x="1336" y="1032"/>
                  </a:lnTo>
                  <a:lnTo>
                    <a:pt x="1162" y="780"/>
                  </a:lnTo>
                  <a:lnTo>
                    <a:pt x="995" y="524"/>
                  </a:lnTo>
                  <a:cubicBezTo>
                    <a:pt x="938" y="439"/>
                    <a:pt x="886" y="351"/>
                    <a:pt x="834" y="263"/>
                  </a:cubicBezTo>
                  <a:lnTo>
                    <a:pt x="755" y="132"/>
                  </a:lnTo>
                  <a:cubicBezTo>
                    <a:pt x="741" y="109"/>
                    <a:pt x="727" y="90"/>
                    <a:pt x="715" y="67"/>
                  </a:cubicBezTo>
                  <a:lnTo>
                    <a:pt x="678" y="0"/>
                  </a:lnTo>
                  <a:lnTo>
                    <a:pt x="1" y="391"/>
                  </a:lnTo>
                  <a:lnTo>
                    <a:pt x="41" y="461"/>
                  </a:lnTo>
                  <a:cubicBezTo>
                    <a:pt x="54" y="484"/>
                    <a:pt x="69" y="508"/>
                    <a:pt x="83" y="530"/>
                  </a:cubicBezTo>
                  <a:lnTo>
                    <a:pt x="167" y="669"/>
                  </a:lnTo>
                  <a:cubicBezTo>
                    <a:pt x="224" y="760"/>
                    <a:pt x="278" y="853"/>
                    <a:pt x="339" y="942"/>
                  </a:cubicBezTo>
                  <a:lnTo>
                    <a:pt x="516" y="121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9" name="Google Shape;1199;p20"/>
            <p:cNvSpPr/>
            <p:nvPr/>
          </p:nvSpPr>
          <p:spPr>
            <a:xfrm>
              <a:off x="5465000" y="3056050"/>
              <a:ext cx="32475" cy="36850"/>
            </a:xfrm>
            <a:custGeom>
              <a:avLst/>
              <a:gdLst/>
              <a:ahLst/>
              <a:cxnLst/>
              <a:rect l="l" t="t" r="r" b="b"/>
              <a:pathLst>
                <a:path w="1299" h="1474" extrusionOk="0">
                  <a:moveTo>
                    <a:pt x="1" y="1143"/>
                  </a:moveTo>
                  <a:lnTo>
                    <a:pt x="708" y="1473"/>
                  </a:lnTo>
                  <a:cubicBezTo>
                    <a:pt x="874" y="1115"/>
                    <a:pt x="1072" y="771"/>
                    <a:pt x="1298" y="452"/>
                  </a:cubicBezTo>
                  <a:lnTo>
                    <a:pt x="661" y="1"/>
                  </a:lnTo>
                  <a:cubicBezTo>
                    <a:pt x="407" y="362"/>
                    <a:pt x="187" y="744"/>
                    <a:pt x="1" y="114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0" name="Google Shape;1200;p20"/>
            <p:cNvSpPr/>
            <p:nvPr/>
          </p:nvSpPr>
          <p:spPr>
            <a:xfrm>
              <a:off x="5448250" y="3108950"/>
              <a:ext cx="25925" cy="34775"/>
            </a:xfrm>
            <a:custGeom>
              <a:avLst/>
              <a:gdLst/>
              <a:ahLst/>
              <a:cxnLst/>
              <a:rect l="l" t="t" r="r" b="b"/>
              <a:pathLst>
                <a:path w="1037" h="1391" extrusionOk="0">
                  <a:moveTo>
                    <a:pt x="0" y="1283"/>
                  </a:moveTo>
                  <a:lnTo>
                    <a:pt x="774" y="1391"/>
                  </a:lnTo>
                  <a:cubicBezTo>
                    <a:pt x="786" y="1293"/>
                    <a:pt x="803" y="1197"/>
                    <a:pt x="821" y="1099"/>
                  </a:cubicBezTo>
                  <a:cubicBezTo>
                    <a:pt x="839" y="1002"/>
                    <a:pt x="858" y="905"/>
                    <a:pt x="880" y="809"/>
                  </a:cubicBezTo>
                  <a:cubicBezTo>
                    <a:pt x="925" y="616"/>
                    <a:pt x="977" y="424"/>
                    <a:pt x="1036" y="236"/>
                  </a:cubicBezTo>
                  <a:lnTo>
                    <a:pt x="292" y="1"/>
                  </a:lnTo>
                  <a:cubicBezTo>
                    <a:pt x="225" y="210"/>
                    <a:pt x="168" y="422"/>
                    <a:pt x="119" y="636"/>
                  </a:cubicBezTo>
                  <a:cubicBezTo>
                    <a:pt x="94" y="742"/>
                    <a:pt x="72" y="850"/>
                    <a:pt x="52" y="958"/>
                  </a:cubicBezTo>
                  <a:cubicBezTo>
                    <a:pt x="33" y="1067"/>
                    <a:pt x="15" y="1174"/>
                    <a:pt x="0" y="128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1" name="Google Shape;1201;p20"/>
            <p:cNvSpPr/>
            <p:nvPr/>
          </p:nvSpPr>
          <p:spPr>
            <a:xfrm>
              <a:off x="5446025" y="3166775"/>
              <a:ext cx="20475" cy="32500"/>
            </a:xfrm>
            <a:custGeom>
              <a:avLst/>
              <a:gdLst/>
              <a:ahLst/>
              <a:cxnLst/>
              <a:rect l="l" t="t" r="r" b="b"/>
              <a:pathLst>
                <a:path w="819" h="1300" extrusionOk="0">
                  <a:moveTo>
                    <a:pt x="40" y="1300"/>
                  </a:moveTo>
                  <a:lnTo>
                    <a:pt x="818" y="1235"/>
                  </a:lnTo>
                  <a:lnTo>
                    <a:pt x="797" y="932"/>
                  </a:lnTo>
                  <a:cubicBezTo>
                    <a:pt x="794" y="907"/>
                    <a:pt x="794" y="881"/>
                    <a:pt x="793" y="857"/>
                  </a:cubicBezTo>
                  <a:lnTo>
                    <a:pt x="791" y="781"/>
                  </a:lnTo>
                  <a:lnTo>
                    <a:pt x="786" y="630"/>
                  </a:lnTo>
                  <a:cubicBezTo>
                    <a:pt x="784" y="579"/>
                    <a:pt x="782" y="529"/>
                    <a:pt x="782" y="479"/>
                  </a:cubicBezTo>
                  <a:lnTo>
                    <a:pt x="783" y="328"/>
                  </a:lnTo>
                  <a:lnTo>
                    <a:pt x="785" y="177"/>
                  </a:lnTo>
                  <a:lnTo>
                    <a:pt x="785" y="102"/>
                  </a:lnTo>
                  <a:cubicBezTo>
                    <a:pt x="785" y="77"/>
                    <a:pt x="787" y="51"/>
                    <a:pt x="787" y="26"/>
                  </a:cubicBezTo>
                  <a:lnTo>
                    <a:pt x="6" y="0"/>
                  </a:lnTo>
                  <a:cubicBezTo>
                    <a:pt x="5" y="27"/>
                    <a:pt x="4" y="55"/>
                    <a:pt x="4" y="82"/>
                  </a:cubicBezTo>
                  <a:lnTo>
                    <a:pt x="4" y="165"/>
                  </a:lnTo>
                  <a:lnTo>
                    <a:pt x="2" y="327"/>
                  </a:lnTo>
                  <a:lnTo>
                    <a:pt x="1" y="489"/>
                  </a:lnTo>
                  <a:cubicBezTo>
                    <a:pt x="1" y="545"/>
                    <a:pt x="4" y="598"/>
                    <a:pt x="5" y="652"/>
                  </a:cubicBezTo>
                  <a:lnTo>
                    <a:pt x="10" y="815"/>
                  </a:lnTo>
                  <a:lnTo>
                    <a:pt x="12" y="897"/>
                  </a:lnTo>
                  <a:cubicBezTo>
                    <a:pt x="14" y="925"/>
                    <a:pt x="14" y="952"/>
                    <a:pt x="16" y="97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2" name="Google Shape;1202;p20"/>
            <p:cNvSpPr/>
            <p:nvPr/>
          </p:nvSpPr>
          <p:spPr>
            <a:xfrm>
              <a:off x="5603025" y="3010225"/>
              <a:ext cx="35475" cy="33700"/>
            </a:xfrm>
            <a:custGeom>
              <a:avLst/>
              <a:gdLst/>
              <a:ahLst/>
              <a:cxnLst/>
              <a:rect l="l" t="t" r="r" b="b"/>
              <a:pathLst>
                <a:path w="1419" h="1348" extrusionOk="0">
                  <a:moveTo>
                    <a:pt x="285" y="0"/>
                  </a:moveTo>
                  <a:lnTo>
                    <a:pt x="0" y="743"/>
                  </a:lnTo>
                  <a:cubicBezTo>
                    <a:pt x="339" y="891"/>
                    <a:pt x="649" y="1099"/>
                    <a:pt x="922" y="1348"/>
                  </a:cubicBezTo>
                  <a:lnTo>
                    <a:pt x="1418" y="740"/>
                  </a:lnTo>
                  <a:cubicBezTo>
                    <a:pt x="1082" y="437"/>
                    <a:pt x="701" y="181"/>
                    <a:pt x="2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3" name="Google Shape;1203;p20"/>
            <p:cNvSpPr/>
            <p:nvPr/>
          </p:nvSpPr>
          <p:spPr>
            <a:xfrm>
              <a:off x="5550525" y="3002400"/>
              <a:ext cx="33750" cy="22250"/>
            </a:xfrm>
            <a:custGeom>
              <a:avLst/>
              <a:gdLst/>
              <a:ahLst/>
              <a:cxnLst/>
              <a:rect l="l" t="t" r="r" b="b"/>
              <a:pathLst>
                <a:path w="1350" h="890" extrusionOk="0">
                  <a:moveTo>
                    <a:pt x="0" y="109"/>
                  </a:moveTo>
                  <a:lnTo>
                    <a:pt x="159" y="889"/>
                  </a:lnTo>
                  <a:cubicBezTo>
                    <a:pt x="339" y="844"/>
                    <a:pt x="521" y="816"/>
                    <a:pt x="705" y="806"/>
                  </a:cubicBezTo>
                  <a:lnTo>
                    <a:pt x="775" y="802"/>
                  </a:lnTo>
                  <a:lnTo>
                    <a:pt x="844" y="801"/>
                  </a:lnTo>
                  <a:lnTo>
                    <a:pt x="879" y="800"/>
                  </a:lnTo>
                  <a:lnTo>
                    <a:pt x="913" y="800"/>
                  </a:lnTo>
                  <a:lnTo>
                    <a:pt x="983" y="801"/>
                  </a:lnTo>
                  <a:cubicBezTo>
                    <a:pt x="1006" y="801"/>
                    <a:pt x="1028" y="803"/>
                    <a:pt x="1052" y="805"/>
                  </a:cubicBezTo>
                  <a:cubicBezTo>
                    <a:pt x="1075" y="806"/>
                    <a:pt x="1098" y="806"/>
                    <a:pt x="1121" y="808"/>
                  </a:cubicBezTo>
                  <a:cubicBezTo>
                    <a:pt x="1166" y="812"/>
                    <a:pt x="1213" y="816"/>
                    <a:pt x="1259" y="822"/>
                  </a:cubicBezTo>
                  <a:lnTo>
                    <a:pt x="1350" y="30"/>
                  </a:lnTo>
                  <a:cubicBezTo>
                    <a:pt x="1293" y="22"/>
                    <a:pt x="1237" y="19"/>
                    <a:pt x="1181" y="13"/>
                  </a:cubicBezTo>
                  <a:cubicBezTo>
                    <a:pt x="1152" y="10"/>
                    <a:pt x="1125" y="9"/>
                    <a:pt x="1096" y="8"/>
                  </a:cubicBezTo>
                  <a:cubicBezTo>
                    <a:pt x="1067" y="6"/>
                    <a:pt x="1040" y="4"/>
                    <a:pt x="1011" y="4"/>
                  </a:cubicBezTo>
                  <a:lnTo>
                    <a:pt x="927" y="3"/>
                  </a:lnTo>
                  <a:lnTo>
                    <a:pt x="884" y="1"/>
                  </a:lnTo>
                  <a:lnTo>
                    <a:pt x="841" y="3"/>
                  </a:lnTo>
                  <a:lnTo>
                    <a:pt x="756" y="4"/>
                  </a:lnTo>
                  <a:cubicBezTo>
                    <a:pt x="728" y="5"/>
                    <a:pt x="700" y="6"/>
                    <a:pt x="672" y="8"/>
                  </a:cubicBezTo>
                  <a:cubicBezTo>
                    <a:pt x="445" y="20"/>
                    <a:pt x="220" y="54"/>
                    <a:pt x="0" y="10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4" name="Google Shape;1204;p20"/>
            <p:cNvSpPr/>
            <p:nvPr/>
          </p:nvSpPr>
          <p:spPr>
            <a:xfrm>
              <a:off x="5498775" y="3014925"/>
              <a:ext cx="35600" cy="34575"/>
            </a:xfrm>
            <a:custGeom>
              <a:avLst/>
              <a:gdLst/>
              <a:ahLst/>
              <a:cxnLst/>
              <a:rect l="l" t="t" r="r" b="b"/>
              <a:pathLst>
                <a:path w="1424" h="1383" extrusionOk="0">
                  <a:moveTo>
                    <a:pt x="0" y="825"/>
                  </a:moveTo>
                  <a:lnTo>
                    <a:pt x="547" y="1382"/>
                  </a:lnTo>
                  <a:cubicBezTo>
                    <a:pt x="677" y="1252"/>
                    <a:pt x="817" y="1129"/>
                    <a:pt x="962" y="1016"/>
                  </a:cubicBezTo>
                  <a:cubicBezTo>
                    <a:pt x="1108" y="903"/>
                    <a:pt x="1262" y="801"/>
                    <a:pt x="1424" y="711"/>
                  </a:cubicBezTo>
                  <a:lnTo>
                    <a:pt x="1078" y="1"/>
                  </a:lnTo>
                  <a:cubicBezTo>
                    <a:pt x="880" y="112"/>
                    <a:pt x="692" y="238"/>
                    <a:pt x="511" y="376"/>
                  </a:cubicBezTo>
                  <a:cubicBezTo>
                    <a:pt x="332" y="515"/>
                    <a:pt x="161" y="665"/>
                    <a:pt x="0" y="82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5" name="Google Shape;1205;p20"/>
            <p:cNvSpPr/>
            <p:nvPr/>
          </p:nvSpPr>
          <p:spPr>
            <a:xfrm>
              <a:off x="5666475" y="3160225"/>
              <a:ext cx="22475" cy="33125"/>
            </a:xfrm>
            <a:custGeom>
              <a:avLst/>
              <a:gdLst/>
              <a:ahLst/>
              <a:cxnLst/>
              <a:rect l="l" t="t" r="r" b="b"/>
              <a:pathLst>
                <a:path w="899" h="1325" extrusionOk="0">
                  <a:moveTo>
                    <a:pt x="898" y="21"/>
                  </a:moveTo>
                  <a:lnTo>
                    <a:pt x="117" y="1"/>
                  </a:lnTo>
                  <a:cubicBezTo>
                    <a:pt x="109" y="401"/>
                    <a:pt x="68" y="798"/>
                    <a:pt x="1" y="1193"/>
                  </a:cubicBezTo>
                  <a:lnTo>
                    <a:pt x="770" y="1324"/>
                  </a:lnTo>
                  <a:cubicBezTo>
                    <a:pt x="845" y="893"/>
                    <a:pt x="890" y="457"/>
                    <a:pt x="898" y="2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6" name="Google Shape;1206;p20"/>
            <p:cNvSpPr/>
            <p:nvPr/>
          </p:nvSpPr>
          <p:spPr>
            <a:xfrm>
              <a:off x="5663350" y="3102225"/>
              <a:ext cx="24825" cy="34275"/>
            </a:xfrm>
            <a:custGeom>
              <a:avLst/>
              <a:gdLst/>
              <a:ahLst/>
              <a:cxnLst/>
              <a:rect l="l" t="t" r="r" b="b"/>
              <a:pathLst>
                <a:path w="993" h="1371" extrusionOk="0">
                  <a:moveTo>
                    <a:pt x="753" y="1"/>
                  </a:moveTo>
                  <a:lnTo>
                    <a:pt x="1" y="213"/>
                  </a:lnTo>
                  <a:cubicBezTo>
                    <a:pt x="54" y="402"/>
                    <a:pt x="99" y="593"/>
                    <a:pt x="135" y="787"/>
                  </a:cubicBezTo>
                  <a:cubicBezTo>
                    <a:pt x="153" y="884"/>
                    <a:pt x="169" y="980"/>
                    <a:pt x="182" y="1078"/>
                  </a:cubicBezTo>
                  <a:cubicBezTo>
                    <a:pt x="188" y="1125"/>
                    <a:pt x="193" y="1175"/>
                    <a:pt x="200" y="1223"/>
                  </a:cubicBezTo>
                  <a:cubicBezTo>
                    <a:pt x="205" y="1271"/>
                    <a:pt x="210" y="1319"/>
                    <a:pt x="214" y="1370"/>
                  </a:cubicBezTo>
                  <a:lnTo>
                    <a:pt x="992" y="1301"/>
                  </a:lnTo>
                  <a:cubicBezTo>
                    <a:pt x="989" y="1246"/>
                    <a:pt x="982" y="1192"/>
                    <a:pt x="976" y="1137"/>
                  </a:cubicBezTo>
                  <a:cubicBezTo>
                    <a:pt x="970" y="1083"/>
                    <a:pt x="964" y="1029"/>
                    <a:pt x="956" y="973"/>
                  </a:cubicBezTo>
                  <a:cubicBezTo>
                    <a:pt x="941" y="864"/>
                    <a:pt x="923" y="755"/>
                    <a:pt x="904" y="646"/>
                  </a:cubicBezTo>
                  <a:cubicBezTo>
                    <a:pt x="862" y="428"/>
                    <a:pt x="813" y="213"/>
                    <a:pt x="7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7" name="Google Shape;1207;p20"/>
            <p:cNvSpPr/>
            <p:nvPr/>
          </p:nvSpPr>
          <p:spPr>
            <a:xfrm>
              <a:off x="5640975" y="3049050"/>
              <a:ext cx="32350" cy="36700"/>
            </a:xfrm>
            <a:custGeom>
              <a:avLst/>
              <a:gdLst/>
              <a:ahLst/>
              <a:cxnLst/>
              <a:rect l="l" t="t" r="r" b="b"/>
              <a:pathLst>
                <a:path w="1294" h="1468" extrusionOk="0">
                  <a:moveTo>
                    <a:pt x="631" y="1"/>
                  </a:moveTo>
                  <a:lnTo>
                    <a:pt x="0" y="460"/>
                  </a:lnTo>
                  <a:cubicBezTo>
                    <a:pt x="226" y="770"/>
                    <a:pt x="421" y="1112"/>
                    <a:pt x="580" y="1468"/>
                  </a:cubicBezTo>
                  <a:lnTo>
                    <a:pt x="1294" y="1149"/>
                  </a:lnTo>
                  <a:cubicBezTo>
                    <a:pt x="1113" y="747"/>
                    <a:pt x="893" y="361"/>
                    <a:pt x="6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8" name="Google Shape;1208;p20"/>
            <p:cNvSpPr/>
            <p:nvPr/>
          </p:nvSpPr>
          <p:spPr>
            <a:xfrm>
              <a:off x="5588625" y="3308100"/>
              <a:ext cx="35750" cy="36375"/>
            </a:xfrm>
            <a:custGeom>
              <a:avLst/>
              <a:gdLst/>
              <a:ahLst/>
              <a:cxnLst/>
              <a:rect l="l" t="t" r="r" b="b"/>
              <a:pathLst>
                <a:path w="1430" h="1455" extrusionOk="0">
                  <a:moveTo>
                    <a:pt x="1429" y="503"/>
                  </a:moveTo>
                  <a:lnTo>
                    <a:pt x="831" y="1"/>
                  </a:lnTo>
                  <a:cubicBezTo>
                    <a:pt x="570" y="313"/>
                    <a:pt x="292" y="611"/>
                    <a:pt x="1" y="896"/>
                  </a:cubicBezTo>
                  <a:lnTo>
                    <a:pt x="547" y="1454"/>
                  </a:lnTo>
                  <a:cubicBezTo>
                    <a:pt x="856" y="1152"/>
                    <a:pt x="1152" y="835"/>
                    <a:pt x="1429" y="5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9" name="Google Shape;1209;p20"/>
            <p:cNvSpPr/>
            <p:nvPr/>
          </p:nvSpPr>
          <p:spPr>
            <a:xfrm>
              <a:off x="5624200" y="3263325"/>
              <a:ext cx="33300" cy="37025"/>
            </a:xfrm>
            <a:custGeom>
              <a:avLst/>
              <a:gdLst/>
              <a:ahLst/>
              <a:cxnLst/>
              <a:rect l="l" t="t" r="r" b="b"/>
              <a:pathLst>
                <a:path w="1332" h="1481" extrusionOk="0">
                  <a:moveTo>
                    <a:pt x="1332" y="379"/>
                  </a:moveTo>
                  <a:lnTo>
                    <a:pt x="647" y="1"/>
                  </a:lnTo>
                  <a:cubicBezTo>
                    <a:pt x="453" y="355"/>
                    <a:pt x="236" y="699"/>
                    <a:pt x="1" y="1030"/>
                  </a:cubicBezTo>
                  <a:lnTo>
                    <a:pt x="637" y="1481"/>
                  </a:lnTo>
                  <a:cubicBezTo>
                    <a:pt x="889" y="1127"/>
                    <a:pt x="1120" y="758"/>
                    <a:pt x="1332" y="3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0" name="Google Shape;1210;p20"/>
            <p:cNvSpPr/>
            <p:nvPr/>
          </p:nvSpPr>
          <p:spPr>
            <a:xfrm>
              <a:off x="5650900" y="3213625"/>
              <a:ext cx="29025" cy="36125"/>
            </a:xfrm>
            <a:custGeom>
              <a:avLst/>
              <a:gdLst/>
              <a:ahLst/>
              <a:cxnLst/>
              <a:rect l="l" t="t" r="r" b="b"/>
              <a:pathLst>
                <a:path w="1161" h="1445" extrusionOk="0">
                  <a:moveTo>
                    <a:pt x="1160" y="217"/>
                  </a:moveTo>
                  <a:lnTo>
                    <a:pt x="409" y="0"/>
                  </a:lnTo>
                  <a:cubicBezTo>
                    <a:pt x="297" y="386"/>
                    <a:pt x="160" y="765"/>
                    <a:pt x="0" y="1134"/>
                  </a:cubicBezTo>
                  <a:lnTo>
                    <a:pt x="716" y="1444"/>
                  </a:lnTo>
                  <a:cubicBezTo>
                    <a:pt x="890" y="1046"/>
                    <a:pt x="1039" y="635"/>
                    <a:pt x="1160" y="2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1" name="Google Shape;1211;p20"/>
            <p:cNvSpPr/>
            <p:nvPr/>
          </p:nvSpPr>
          <p:spPr>
            <a:xfrm>
              <a:off x="5448125" y="3404300"/>
              <a:ext cx="36350" cy="29300"/>
            </a:xfrm>
            <a:custGeom>
              <a:avLst/>
              <a:gdLst/>
              <a:ahLst/>
              <a:cxnLst/>
              <a:rect l="l" t="t" r="r" b="b"/>
              <a:pathLst>
                <a:path w="1454" h="1172" extrusionOk="0">
                  <a:moveTo>
                    <a:pt x="1454" y="720"/>
                  </a:moveTo>
                  <a:lnTo>
                    <a:pt x="1151" y="0"/>
                  </a:lnTo>
                  <a:cubicBezTo>
                    <a:pt x="774" y="159"/>
                    <a:pt x="390" y="302"/>
                    <a:pt x="0" y="428"/>
                  </a:cubicBezTo>
                  <a:lnTo>
                    <a:pt x="241" y="1171"/>
                  </a:lnTo>
                  <a:cubicBezTo>
                    <a:pt x="651" y="1039"/>
                    <a:pt x="1056" y="888"/>
                    <a:pt x="1454" y="7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2" name="Google Shape;1212;p20"/>
            <p:cNvSpPr/>
            <p:nvPr/>
          </p:nvSpPr>
          <p:spPr>
            <a:xfrm>
              <a:off x="5499000" y="3379175"/>
              <a:ext cx="37100" cy="32350"/>
            </a:xfrm>
            <a:custGeom>
              <a:avLst/>
              <a:gdLst/>
              <a:ahLst/>
              <a:cxnLst/>
              <a:rect l="l" t="t" r="r" b="b"/>
              <a:pathLst>
                <a:path w="1484" h="1294" extrusionOk="0">
                  <a:moveTo>
                    <a:pt x="1483" y="667"/>
                  </a:moveTo>
                  <a:lnTo>
                    <a:pt x="1076" y="0"/>
                  </a:lnTo>
                  <a:cubicBezTo>
                    <a:pt x="727" y="214"/>
                    <a:pt x="368" y="413"/>
                    <a:pt x="1" y="596"/>
                  </a:cubicBezTo>
                  <a:lnTo>
                    <a:pt x="351" y="1294"/>
                  </a:lnTo>
                  <a:cubicBezTo>
                    <a:pt x="738" y="1102"/>
                    <a:pt x="1115" y="894"/>
                    <a:pt x="1483" y="66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3" name="Google Shape;1213;p20"/>
            <p:cNvSpPr/>
            <p:nvPr/>
          </p:nvSpPr>
          <p:spPr>
            <a:xfrm>
              <a:off x="5546125" y="3347150"/>
              <a:ext cx="36875" cy="34725"/>
            </a:xfrm>
            <a:custGeom>
              <a:avLst/>
              <a:gdLst/>
              <a:ahLst/>
              <a:cxnLst/>
              <a:rect l="l" t="t" r="r" b="b"/>
              <a:pathLst>
                <a:path w="1475" h="1389" extrusionOk="0">
                  <a:moveTo>
                    <a:pt x="1475" y="597"/>
                  </a:moveTo>
                  <a:lnTo>
                    <a:pt x="971" y="1"/>
                  </a:lnTo>
                  <a:cubicBezTo>
                    <a:pt x="658" y="265"/>
                    <a:pt x="335" y="515"/>
                    <a:pt x="0" y="750"/>
                  </a:cubicBezTo>
                  <a:lnTo>
                    <a:pt x="450" y="1389"/>
                  </a:lnTo>
                  <a:cubicBezTo>
                    <a:pt x="802" y="1140"/>
                    <a:pt x="1145" y="875"/>
                    <a:pt x="1475" y="59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4" name="Google Shape;1214;p20"/>
            <p:cNvSpPr/>
            <p:nvPr/>
          </p:nvSpPr>
          <p:spPr>
            <a:xfrm>
              <a:off x="5282250" y="3432150"/>
              <a:ext cx="32325" cy="20675"/>
            </a:xfrm>
            <a:custGeom>
              <a:avLst/>
              <a:gdLst/>
              <a:ahLst/>
              <a:cxnLst/>
              <a:rect l="l" t="t" r="r" b="b"/>
              <a:pathLst>
                <a:path w="1293" h="827" extrusionOk="0">
                  <a:moveTo>
                    <a:pt x="1286" y="827"/>
                  </a:moveTo>
                  <a:lnTo>
                    <a:pt x="1293" y="46"/>
                  </a:lnTo>
                  <a:cubicBezTo>
                    <a:pt x="1189" y="44"/>
                    <a:pt x="1086" y="44"/>
                    <a:pt x="981" y="42"/>
                  </a:cubicBezTo>
                  <a:lnTo>
                    <a:pt x="670" y="31"/>
                  </a:lnTo>
                  <a:cubicBezTo>
                    <a:pt x="464" y="26"/>
                    <a:pt x="257" y="12"/>
                    <a:pt x="50" y="0"/>
                  </a:cubicBezTo>
                  <a:lnTo>
                    <a:pt x="1" y="780"/>
                  </a:lnTo>
                  <a:cubicBezTo>
                    <a:pt x="214" y="792"/>
                    <a:pt x="429" y="807"/>
                    <a:pt x="642" y="811"/>
                  </a:cubicBezTo>
                  <a:lnTo>
                    <a:pt x="964" y="822"/>
                  </a:lnTo>
                  <a:cubicBezTo>
                    <a:pt x="1071" y="825"/>
                    <a:pt x="1179" y="825"/>
                    <a:pt x="1286" y="8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5" name="Google Shape;1215;p20"/>
            <p:cNvSpPr/>
            <p:nvPr/>
          </p:nvSpPr>
          <p:spPr>
            <a:xfrm>
              <a:off x="5339175" y="3430775"/>
              <a:ext cx="32925" cy="21675"/>
            </a:xfrm>
            <a:custGeom>
              <a:avLst/>
              <a:gdLst/>
              <a:ahLst/>
              <a:cxnLst/>
              <a:rect l="l" t="t" r="r" b="b"/>
              <a:pathLst>
                <a:path w="1317" h="867" extrusionOk="0">
                  <a:moveTo>
                    <a:pt x="1317" y="778"/>
                  </a:moveTo>
                  <a:lnTo>
                    <a:pt x="1238" y="0"/>
                  </a:lnTo>
                  <a:lnTo>
                    <a:pt x="928" y="30"/>
                  </a:lnTo>
                  <a:cubicBezTo>
                    <a:pt x="826" y="40"/>
                    <a:pt x="723" y="45"/>
                    <a:pt x="620" y="52"/>
                  </a:cubicBezTo>
                  <a:lnTo>
                    <a:pt x="465" y="62"/>
                  </a:lnTo>
                  <a:cubicBezTo>
                    <a:pt x="413" y="67"/>
                    <a:pt x="363" y="71"/>
                    <a:pt x="311" y="72"/>
                  </a:cubicBezTo>
                  <a:lnTo>
                    <a:pt x="1" y="85"/>
                  </a:lnTo>
                  <a:lnTo>
                    <a:pt x="31" y="866"/>
                  </a:lnTo>
                  <a:lnTo>
                    <a:pt x="353" y="852"/>
                  </a:lnTo>
                  <a:cubicBezTo>
                    <a:pt x="406" y="851"/>
                    <a:pt x="459" y="845"/>
                    <a:pt x="514" y="841"/>
                  </a:cubicBezTo>
                  <a:lnTo>
                    <a:pt x="673" y="830"/>
                  </a:lnTo>
                  <a:cubicBezTo>
                    <a:pt x="781" y="822"/>
                    <a:pt x="889" y="815"/>
                    <a:pt x="995" y="8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6" name="Google Shape;1216;p20"/>
            <p:cNvSpPr/>
            <p:nvPr/>
          </p:nvSpPr>
          <p:spPr>
            <a:xfrm>
              <a:off x="5394225" y="3421725"/>
              <a:ext cx="34800" cy="25250"/>
            </a:xfrm>
            <a:custGeom>
              <a:avLst/>
              <a:gdLst/>
              <a:ahLst/>
              <a:cxnLst/>
              <a:rect l="l" t="t" r="r" b="b"/>
              <a:pathLst>
                <a:path w="1392" h="1010" extrusionOk="0">
                  <a:moveTo>
                    <a:pt x="1392" y="760"/>
                  </a:moveTo>
                  <a:lnTo>
                    <a:pt x="1207" y="1"/>
                  </a:lnTo>
                  <a:lnTo>
                    <a:pt x="1132" y="19"/>
                  </a:lnTo>
                  <a:lnTo>
                    <a:pt x="1058" y="36"/>
                  </a:lnTo>
                  <a:lnTo>
                    <a:pt x="908" y="69"/>
                  </a:lnTo>
                  <a:cubicBezTo>
                    <a:pt x="859" y="82"/>
                    <a:pt x="808" y="90"/>
                    <a:pt x="759" y="103"/>
                  </a:cubicBezTo>
                  <a:lnTo>
                    <a:pt x="609" y="134"/>
                  </a:lnTo>
                  <a:lnTo>
                    <a:pt x="458" y="162"/>
                  </a:lnTo>
                  <a:cubicBezTo>
                    <a:pt x="407" y="171"/>
                    <a:pt x="357" y="182"/>
                    <a:pt x="307" y="189"/>
                  </a:cubicBezTo>
                  <a:lnTo>
                    <a:pt x="1" y="238"/>
                  </a:lnTo>
                  <a:lnTo>
                    <a:pt x="121" y="1010"/>
                  </a:lnTo>
                  <a:lnTo>
                    <a:pt x="439" y="959"/>
                  </a:lnTo>
                  <a:cubicBezTo>
                    <a:pt x="493" y="949"/>
                    <a:pt x="546" y="939"/>
                    <a:pt x="599" y="931"/>
                  </a:cubicBezTo>
                  <a:lnTo>
                    <a:pt x="757" y="900"/>
                  </a:lnTo>
                  <a:lnTo>
                    <a:pt x="916" y="868"/>
                  </a:lnTo>
                  <a:cubicBezTo>
                    <a:pt x="969" y="856"/>
                    <a:pt x="1021" y="847"/>
                    <a:pt x="1074" y="834"/>
                  </a:cubicBezTo>
                  <a:lnTo>
                    <a:pt x="1233" y="797"/>
                  </a:lnTo>
                  <a:lnTo>
                    <a:pt x="1312" y="78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7" name="Google Shape;1217;p20"/>
            <p:cNvSpPr/>
            <p:nvPr/>
          </p:nvSpPr>
          <p:spPr>
            <a:xfrm>
              <a:off x="5112700" y="3402425"/>
              <a:ext cx="35575" cy="26850"/>
            </a:xfrm>
            <a:custGeom>
              <a:avLst/>
              <a:gdLst/>
              <a:ahLst/>
              <a:cxnLst/>
              <a:rect l="l" t="t" r="r" b="b"/>
              <a:pathLst>
                <a:path w="1423" h="1074" extrusionOk="0">
                  <a:moveTo>
                    <a:pt x="1236" y="1074"/>
                  </a:moveTo>
                  <a:lnTo>
                    <a:pt x="1422" y="315"/>
                  </a:lnTo>
                  <a:cubicBezTo>
                    <a:pt x="1015" y="216"/>
                    <a:pt x="610" y="109"/>
                    <a:pt x="205" y="0"/>
                  </a:cubicBezTo>
                  <a:lnTo>
                    <a:pt x="0" y="753"/>
                  </a:lnTo>
                  <a:cubicBezTo>
                    <a:pt x="410" y="865"/>
                    <a:pt x="822" y="973"/>
                    <a:pt x="1236" y="107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8" name="Google Shape;1218;p20"/>
            <p:cNvSpPr/>
            <p:nvPr/>
          </p:nvSpPr>
          <p:spPr>
            <a:xfrm>
              <a:off x="5168300" y="3415975"/>
              <a:ext cx="34925" cy="25325"/>
            </a:xfrm>
            <a:custGeom>
              <a:avLst/>
              <a:gdLst/>
              <a:ahLst/>
              <a:cxnLst/>
              <a:rect l="l" t="t" r="r" b="b"/>
              <a:pathLst>
                <a:path w="1397" h="1013" extrusionOk="0">
                  <a:moveTo>
                    <a:pt x="1258" y="1013"/>
                  </a:moveTo>
                  <a:lnTo>
                    <a:pt x="1396" y="245"/>
                  </a:lnTo>
                  <a:cubicBezTo>
                    <a:pt x="1191" y="210"/>
                    <a:pt x="987" y="167"/>
                    <a:pt x="781" y="128"/>
                  </a:cubicBezTo>
                  <a:lnTo>
                    <a:pt x="628" y="98"/>
                  </a:lnTo>
                  <a:lnTo>
                    <a:pt x="474" y="65"/>
                  </a:lnTo>
                  <a:lnTo>
                    <a:pt x="167" y="1"/>
                  </a:lnTo>
                  <a:lnTo>
                    <a:pt x="0" y="763"/>
                  </a:lnTo>
                  <a:lnTo>
                    <a:pt x="314" y="829"/>
                  </a:lnTo>
                  <a:lnTo>
                    <a:pt x="470" y="864"/>
                  </a:lnTo>
                  <a:lnTo>
                    <a:pt x="628" y="895"/>
                  </a:lnTo>
                  <a:cubicBezTo>
                    <a:pt x="837" y="935"/>
                    <a:pt x="1047" y="976"/>
                    <a:pt x="1258" y="101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9" name="Google Shape;1219;p20"/>
            <p:cNvSpPr/>
            <p:nvPr/>
          </p:nvSpPr>
          <p:spPr>
            <a:xfrm>
              <a:off x="5224625" y="3426125"/>
              <a:ext cx="33875" cy="23375"/>
            </a:xfrm>
            <a:custGeom>
              <a:avLst/>
              <a:gdLst/>
              <a:ahLst/>
              <a:cxnLst/>
              <a:rect l="l" t="t" r="r" b="b"/>
              <a:pathLst>
                <a:path w="1355" h="935" extrusionOk="0">
                  <a:moveTo>
                    <a:pt x="1275" y="935"/>
                  </a:moveTo>
                  <a:lnTo>
                    <a:pt x="1355" y="158"/>
                  </a:lnTo>
                  <a:lnTo>
                    <a:pt x="1199" y="142"/>
                  </a:lnTo>
                  <a:lnTo>
                    <a:pt x="1122" y="135"/>
                  </a:lnTo>
                  <a:lnTo>
                    <a:pt x="1044" y="125"/>
                  </a:lnTo>
                  <a:lnTo>
                    <a:pt x="734" y="86"/>
                  </a:lnTo>
                  <a:lnTo>
                    <a:pt x="579" y="67"/>
                  </a:lnTo>
                  <a:lnTo>
                    <a:pt x="426" y="44"/>
                  </a:lnTo>
                  <a:lnTo>
                    <a:pt x="116" y="1"/>
                  </a:lnTo>
                  <a:lnTo>
                    <a:pt x="0" y="773"/>
                  </a:lnTo>
                  <a:lnTo>
                    <a:pt x="318" y="819"/>
                  </a:lnTo>
                  <a:lnTo>
                    <a:pt x="476" y="841"/>
                  </a:lnTo>
                  <a:lnTo>
                    <a:pt x="637" y="861"/>
                  </a:lnTo>
                  <a:lnTo>
                    <a:pt x="954" y="900"/>
                  </a:lnTo>
                  <a:lnTo>
                    <a:pt x="1035" y="910"/>
                  </a:lnTo>
                  <a:lnTo>
                    <a:pt x="1114" y="918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0" name="Google Shape;1220;p20"/>
            <p:cNvSpPr/>
            <p:nvPr/>
          </p:nvSpPr>
          <p:spPr>
            <a:xfrm>
              <a:off x="4949225" y="3350300"/>
              <a:ext cx="36450" cy="28875"/>
            </a:xfrm>
            <a:custGeom>
              <a:avLst/>
              <a:gdLst/>
              <a:ahLst/>
              <a:cxnLst/>
              <a:rect l="l" t="t" r="r" b="b"/>
              <a:pathLst>
                <a:path w="1458" h="1155" extrusionOk="0">
                  <a:moveTo>
                    <a:pt x="1203" y="1154"/>
                  </a:moveTo>
                  <a:lnTo>
                    <a:pt x="1457" y="416"/>
                  </a:lnTo>
                  <a:lnTo>
                    <a:pt x="257" y="1"/>
                  </a:lnTo>
                  <a:lnTo>
                    <a:pt x="0" y="739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1" name="Google Shape;1221;p20"/>
            <p:cNvSpPr/>
            <p:nvPr/>
          </p:nvSpPr>
          <p:spPr>
            <a:xfrm>
              <a:off x="5003200" y="3368775"/>
              <a:ext cx="36300" cy="28600"/>
            </a:xfrm>
            <a:custGeom>
              <a:avLst/>
              <a:gdLst/>
              <a:ahLst/>
              <a:cxnLst/>
              <a:rect l="l" t="t" r="r" b="b"/>
              <a:pathLst>
                <a:path w="1452" h="1144" extrusionOk="0">
                  <a:moveTo>
                    <a:pt x="1210" y="1143"/>
                  </a:moveTo>
                  <a:lnTo>
                    <a:pt x="1451" y="400"/>
                  </a:lnTo>
                  <a:cubicBezTo>
                    <a:pt x="1050" y="270"/>
                    <a:pt x="650" y="135"/>
                    <a:pt x="251" y="1"/>
                  </a:cubicBezTo>
                  <a:lnTo>
                    <a:pt x="1" y="740"/>
                  </a:lnTo>
                  <a:cubicBezTo>
                    <a:pt x="403" y="878"/>
                    <a:pt x="805" y="1011"/>
                    <a:pt x="1210" y="114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2" name="Google Shape;1222;p20"/>
            <p:cNvSpPr/>
            <p:nvPr/>
          </p:nvSpPr>
          <p:spPr>
            <a:xfrm>
              <a:off x="5057350" y="3386325"/>
              <a:ext cx="36025" cy="27900"/>
            </a:xfrm>
            <a:custGeom>
              <a:avLst/>
              <a:gdLst/>
              <a:ahLst/>
              <a:cxnLst/>
              <a:rect l="l" t="t" r="r" b="b"/>
              <a:pathLst>
                <a:path w="1441" h="1116" extrusionOk="0">
                  <a:moveTo>
                    <a:pt x="1221" y="1116"/>
                  </a:moveTo>
                  <a:lnTo>
                    <a:pt x="1441" y="366"/>
                  </a:lnTo>
                  <a:cubicBezTo>
                    <a:pt x="1038" y="250"/>
                    <a:pt x="636" y="126"/>
                    <a:pt x="233" y="1"/>
                  </a:cubicBezTo>
                  <a:lnTo>
                    <a:pt x="1" y="746"/>
                  </a:lnTo>
                  <a:cubicBezTo>
                    <a:pt x="407" y="873"/>
                    <a:pt x="813" y="998"/>
                    <a:pt x="1221" y="111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3" name="Google Shape;1223;p20"/>
            <p:cNvSpPr/>
            <p:nvPr/>
          </p:nvSpPr>
          <p:spPr>
            <a:xfrm>
              <a:off x="4786525" y="3298475"/>
              <a:ext cx="35925" cy="27325"/>
            </a:xfrm>
            <a:custGeom>
              <a:avLst/>
              <a:gdLst/>
              <a:ahLst/>
              <a:cxnLst/>
              <a:rect l="l" t="t" r="r" b="b"/>
              <a:pathLst>
                <a:path w="1437" h="1093" extrusionOk="0">
                  <a:moveTo>
                    <a:pt x="1219" y="1093"/>
                  </a:moveTo>
                  <a:lnTo>
                    <a:pt x="1437" y="343"/>
                  </a:lnTo>
                  <a:cubicBezTo>
                    <a:pt x="1026" y="223"/>
                    <a:pt x="614" y="110"/>
                    <a:pt x="200" y="1"/>
                  </a:cubicBezTo>
                  <a:lnTo>
                    <a:pt x="1" y="755"/>
                  </a:lnTo>
                  <a:cubicBezTo>
                    <a:pt x="407" y="862"/>
                    <a:pt x="814" y="974"/>
                    <a:pt x="1219" y="10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4" name="Google Shape;1224;p20"/>
            <p:cNvSpPr/>
            <p:nvPr/>
          </p:nvSpPr>
          <p:spPr>
            <a:xfrm>
              <a:off x="4841075" y="3314225"/>
              <a:ext cx="36225" cy="28250"/>
            </a:xfrm>
            <a:custGeom>
              <a:avLst/>
              <a:gdLst/>
              <a:ahLst/>
              <a:cxnLst/>
              <a:rect l="l" t="t" r="r" b="b"/>
              <a:pathLst>
                <a:path w="1449" h="1130" extrusionOk="0">
                  <a:moveTo>
                    <a:pt x="1208" y="1129"/>
                  </a:moveTo>
                  <a:lnTo>
                    <a:pt x="1449" y="386"/>
                  </a:lnTo>
                  <a:cubicBezTo>
                    <a:pt x="1043" y="255"/>
                    <a:pt x="636" y="127"/>
                    <a:pt x="229" y="1"/>
                  </a:cubicBezTo>
                  <a:lnTo>
                    <a:pt x="0" y="748"/>
                  </a:lnTo>
                  <a:cubicBezTo>
                    <a:pt x="402" y="873"/>
                    <a:pt x="806" y="999"/>
                    <a:pt x="1208" y="11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5" name="Google Shape;1225;p20"/>
            <p:cNvSpPr/>
            <p:nvPr/>
          </p:nvSpPr>
          <p:spPr>
            <a:xfrm>
              <a:off x="4894950" y="3331750"/>
              <a:ext cx="36400" cy="28700"/>
            </a:xfrm>
            <a:custGeom>
              <a:avLst/>
              <a:gdLst/>
              <a:ahLst/>
              <a:cxnLst/>
              <a:rect l="l" t="t" r="r" b="b"/>
              <a:pathLst>
                <a:path w="1456" h="1148" extrusionOk="0">
                  <a:moveTo>
                    <a:pt x="1203" y="1148"/>
                  </a:moveTo>
                  <a:lnTo>
                    <a:pt x="1455" y="408"/>
                  </a:lnTo>
                  <a:cubicBezTo>
                    <a:pt x="1053" y="271"/>
                    <a:pt x="651" y="136"/>
                    <a:pt x="247" y="0"/>
                  </a:cubicBezTo>
                  <a:lnTo>
                    <a:pt x="0" y="741"/>
                  </a:lnTo>
                  <a:cubicBezTo>
                    <a:pt x="402" y="875"/>
                    <a:pt x="803" y="1010"/>
                    <a:pt x="1203" y="114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6" name="Google Shape;1226;p20"/>
            <p:cNvSpPr/>
            <p:nvPr/>
          </p:nvSpPr>
          <p:spPr>
            <a:xfrm>
              <a:off x="4619400" y="3270250"/>
              <a:ext cx="33150" cy="21750"/>
            </a:xfrm>
            <a:custGeom>
              <a:avLst/>
              <a:gdLst/>
              <a:ahLst/>
              <a:cxnLst/>
              <a:rect l="l" t="t" r="r" b="b"/>
              <a:pathLst>
                <a:path w="1326" h="870" extrusionOk="0">
                  <a:moveTo>
                    <a:pt x="1252" y="869"/>
                  </a:moveTo>
                  <a:lnTo>
                    <a:pt x="1326" y="93"/>
                  </a:lnTo>
                  <a:cubicBezTo>
                    <a:pt x="1273" y="87"/>
                    <a:pt x="1220" y="81"/>
                    <a:pt x="1164" y="77"/>
                  </a:cubicBezTo>
                  <a:lnTo>
                    <a:pt x="1003" y="63"/>
                  </a:lnTo>
                  <a:lnTo>
                    <a:pt x="680" y="38"/>
                  </a:lnTo>
                  <a:cubicBezTo>
                    <a:pt x="627" y="34"/>
                    <a:pt x="573" y="31"/>
                    <a:pt x="519" y="29"/>
                  </a:cubicBezTo>
                  <a:lnTo>
                    <a:pt x="357" y="20"/>
                  </a:lnTo>
                  <a:cubicBezTo>
                    <a:pt x="250" y="14"/>
                    <a:pt x="142" y="6"/>
                    <a:pt x="34" y="1"/>
                  </a:cubicBezTo>
                  <a:lnTo>
                    <a:pt x="0" y="781"/>
                  </a:lnTo>
                  <a:cubicBezTo>
                    <a:pt x="104" y="786"/>
                    <a:pt x="210" y="792"/>
                    <a:pt x="314" y="797"/>
                  </a:cubicBezTo>
                  <a:lnTo>
                    <a:pt x="470" y="807"/>
                  </a:lnTo>
                  <a:cubicBezTo>
                    <a:pt x="522" y="810"/>
                    <a:pt x="574" y="812"/>
                    <a:pt x="626" y="817"/>
                  </a:cubicBezTo>
                  <a:lnTo>
                    <a:pt x="939" y="842"/>
                  </a:lnTo>
                  <a:lnTo>
                    <a:pt x="1096" y="854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7" name="Google Shape;1227;p20"/>
            <p:cNvSpPr/>
            <p:nvPr/>
          </p:nvSpPr>
          <p:spPr>
            <a:xfrm>
              <a:off x="4675475" y="3275450"/>
              <a:ext cx="34525" cy="24200"/>
            </a:xfrm>
            <a:custGeom>
              <a:avLst/>
              <a:gdLst/>
              <a:ahLst/>
              <a:cxnLst/>
              <a:rect l="l" t="t" r="r" b="b"/>
              <a:pathLst>
                <a:path w="1381" h="968" extrusionOk="0">
                  <a:moveTo>
                    <a:pt x="1246" y="967"/>
                  </a:moveTo>
                  <a:lnTo>
                    <a:pt x="1381" y="198"/>
                  </a:lnTo>
                  <a:lnTo>
                    <a:pt x="1221" y="169"/>
                  </a:lnTo>
                  <a:lnTo>
                    <a:pt x="1062" y="143"/>
                  </a:lnTo>
                  <a:lnTo>
                    <a:pt x="743" y="93"/>
                  </a:lnTo>
                  <a:cubicBezTo>
                    <a:pt x="637" y="74"/>
                    <a:pt x="530" y="62"/>
                    <a:pt x="424" y="46"/>
                  </a:cubicBezTo>
                  <a:lnTo>
                    <a:pt x="103" y="0"/>
                  </a:lnTo>
                  <a:lnTo>
                    <a:pt x="0" y="775"/>
                  </a:lnTo>
                  <a:lnTo>
                    <a:pt x="311" y="819"/>
                  </a:lnTo>
                  <a:cubicBezTo>
                    <a:pt x="415" y="834"/>
                    <a:pt x="520" y="848"/>
                    <a:pt x="623" y="864"/>
                  </a:cubicBezTo>
                  <a:lnTo>
                    <a:pt x="934" y="913"/>
                  </a:lnTo>
                  <a:lnTo>
                    <a:pt x="1088" y="938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8" name="Google Shape;1228;p20"/>
            <p:cNvSpPr/>
            <p:nvPr/>
          </p:nvSpPr>
          <p:spPr>
            <a:xfrm>
              <a:off x="4731000" y="3285100"/>
              <a:ext cx="35375" cy="26025"/>
            </a:xfrm>
            <a:custGeom>
              <a:avLst/>
              <a:gdLst/>
              <a:ahLst/>
              <a:cxnLst/>
              <a:rect l="l" t="t" r="r" b="b"/>
              <a:pathLst>
                <a:path w="1415" h="1041" extrusionOk="0">
                  <a:moveTo>
                    <a:pt x="1233" y="1041"/>
                  </a:moveTo>
                  <a:lnTo>
                    <a:pt x="1415" y="282"/>
                  </a:lnTo>
                  <a:lnTo>
                    <a:pt x="1259" y="244"/>
                  </a:lnTo>
                  <a:cubicBezTo>
                    <a:pt x="1207" y="232"/>
                    <a:pt x="1155" y="221"/>
                    <a:pt x="1103" y="208"/>
                  </a:cubicBezTo>
                  <a:lnTo>
                    <a:pt x="789" y="136"/>
                  </a:lnTo>
                  <a:cubicBezTo>
                    <a:pt x="685" y="112"/>
                    <a:pt x="579" y="91"/>
                    <a:pt x="474" y="67"/>
                  </a:cubicBezTo>
                  <a:lnTo>
                    <a:pt x="158" y="0"/>
                  </a:lnTo>
                  <a:lnTo>
                    <a:pt x="1" y="766"/>
                  </a:lnTo>
                  <a:lnTo>
                    <a:pt x="309" y="831"/>
                  </a:lnTo>
                  <a:cubicBezTo>
                    <a:pt x="412" y="853"/>
                    <a:pt x="515" y="874"/>
                    <a:pt x="618" y="899"/>
                  </a:cubicBezTo>
                  <a:lnTo>
                    <a:pt x="926" y="969"/>
                  </a:lnTo>
                  <a:cubicBezTo>
                    <a:pt x="977" y="981"/>
                    <a:pt x="1029" y="993"/>
                    <a:pt x="1079" y="100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9" name="Google Shape;1229;p20"/>
            <p:cNvSpPr/>
            <p:nvPr/>
          </p:nvSpPr>
          <p:spPr>
            <a:xfrm>
              <a:off x="4446675" y="3283850"/>
              <a:ext cx="36525" cy="28425"/>
            </a:xfrm>
            <a:custGeom>
              <a:avLst/>
              <a:gdLst/>
              <a:ahLst/>
              <a:cxnLst/>
              <a:rect l="l" t="t" r="r" b="b"/>
              <a:pathLst>
                <a:path w="1461" h="1137" extrusionOk="0">
                  <a:moveTo>
                    <a:pt x="1461" y="753"/>
                  </a:moveTo>
                  <a:lnTo>
                    <a:pt x="1257" y="0"/>
                  </a:lnTo>
                  <a:cubicBezTo>
                    <a:pt x="832" y="116"/>
                    <a:pt x="413" y="250"/>
                    <a:pt x="1" y="407"/>
                  </a:cubicBezTo>
                  <a:lnTo>
                    <a:pt x="278" y="1136"/>
                  </a:lnTo>
                  <a:cubicBezTo>
                    <a:pt x="664" y="991"/>
                    <a:pt x="1060" y="863"/>
                    <a:pt x="1461" y="75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0" name="Google Shape;1230;p20"/>
            <p:cNvSpPr/>
            <p:nvPr/>
          </p:nvSpPr>
          <p:spPr>
            <a:xfrm>
              <a:off x="4503500" y="3273050"/>
              <a:ext cx="34650" cy="24025"/>
            </a:xfrm>
            <a:custGeom>
              <a:avLst/>
              <a:gdLst/>
              <a:ahLst/>
              <a:cxnLst/>
              <a:rect l="l" t="t" r="r" b="b"/>
              <a:pathLst>
                <a:path w="1386" h="961" extrusionOk="0">
                  <a:moveTo>
                    <a:pt x="1386" y="776"/>
                  </a:moveTo>
                  <a:lnTo>
                    <a:pt x="1297" y="0"/>
                  </a:lnTo>
                  <a:cubicBezTo>
                    <a:pt x="1243" y="5"/>
                    <a:pt x="1190" y="13"/>
                    <a:pt x="1136" y="19"/>
                  </a:cubicBezTo>
                  <a:lnTo>
                    <a:pt x="974" y="40"/>
                  </a:lnTo>
                  <a:cubicBezTo>
                    <a:pt x="867" y="54"/>
                    <a:pt x="759" y="68"/>
                    <a:pt x="651" y="83"/>
                  </a:cubicBezTo>
                  <a:cubicBezTo>
                    <a:pt x="433" y="116"/>
                    <a:pt x="217" y="152"/>
                    <a:pt x="1" y="194"/>
                  </a:cubicBezTo>
                  <a:lnTo>
                    <a:pt x="151" y="960"/>
                  </a:lnTo>
                  <a:cubicBezTo>
                    <a:pt x="355" y="920"/>
                    <a:pt x="560" y="886"/>
                    <a:pt x="765" y="855"/>
                  </a:cubicBezTo>
                  <a:cubicBezTo>
                    <a:pt x="868" y="841"/>
                    <a:pt x="972" y="827"/>
                    <a:pt x="1075" y="814"/>
                  </a:cubicBezTo>
                  <a:lnTo>
                    <a:pt x="1229" y="793"/>
                  </a:lnTo>
                  <a:cubicBezTo>
                    <a:pt x="1282" y="789"/>
                    <a:pt x="1334" y="781"/>
                    <a:pt x="1386" y="77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1" name="Google Shape;1231;p20"/>
            <p:cNvSpPr/>
            <p:nvPr/>
          </p:nvSpPr>
          <p:spPr>
            <a:xfrm>
              <a:off x="4561500" y="3269750"/>
              <a:ext cx="32575" cy="20550"/>
            </a:xfrm>
            <a:custGeom>
              <a:avLst/>
              <a:gdLst/>
              <a:ahLst/>
              <a:cxnLst/>
              <a:rect l="l" t="t" r="r" b="b"/>
              <a:pathLst>
                <a:path w="1303" h="822" extrusionOk="0">
                  <a:moveTo>
                    <a:pt x="1302" y="781"/>
                  </a:moveTo>
                  <a:lnTo>
                    <a:pt x="1300" y="0"/>
                  </a:lnTo>
                  <a:lnTo>
                    <a:pt x="1220" y="0"/>
                  </a:lnTo>
                  <a:lnTo>
                    <a:pt x="1138" y="2"/>
                  </a:lnTo>
                  <a:lnTo>
                    <a:pt x="975" y="4"/>
                  </a:lnTo>
                  <a:lnTo>
                    <a:pt x="649" y="11"/>
                  </a:lnTo>
                  <a:lnTo>
                    <a:pt x="324" y="25"/>
                  </a:lnTo>
                  <a:lnTo>
                    <a:pt x="162" y="32"/>
                  </a:lnTo>
                  <a:lnTo>
                    <a:pt x="81" y="37"/>
                  </a:lnTo>
                  <a:lnTo>
                    <a:pt x="1" y="42"/>
                  </a:lnTo>
                  <a:lnTo>
                    <a:pt x="49" y="822"/>
                  </a:lnTo>
                  <a:lnTo>
                    <a:pt x="127" y="816"/>
                  </a:lnTo>
                  <a:lnTo>
                    <a:pt x="205" y="812"/>
                  </a:lnTo>
                  <a:lnTo>
                    <a:pt x="362" y="805"/>
                  </a:lnTo>
                  <a:lnTo>
                    <a:pt x="674" y="791"/>
                  </a:lnTo>
                  <a:lnTo>
                    <a:pt x="988" y="785"/>
                  </a:lnTo>
                  <a:lnTo>
                    <a:pt x="1146" y="783"/>
                  </a:lnTo>
                  <a:lnTo>
                    <a:pt x="1224" y="78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2" name="Google Shape;1232;p20"/>
            <p:cNvSpPr/>
            <p:nvPr/>
          </p:nvSpPr>
          <p:spPr>
            <a:xfrm>
              <a:off x="4314275" y="3380450"/>
              <a:ext cx="32350" cy="37650"/>
            </a:xfrm>
            <a:custGeom>
              <a:avLst/>
              <a:gdLst/>
              <a:ahLst/>
              <a:cxnLst/>
              <a:rect l="l" t="t" r="r" b="b"/>
              <a:pathLst>
                <a:path w="1294" h="1506" extrusionOk="0">
                  <a:moveTo>
                    <a:pt x="1293" y="433"/>
                  </a:moveTo>
                  <a:lnTo>
                    <a:pt x="644" y="0"/>
                  </a:lnTo>
                  <a:cubicBezTo>
                    <a:pt x="391" y="380"/>
                    <a:pt x="174" y="784"/>
                    <a:pt x="0" y="1210"/>
                  </a:cubicBezTo>
                  <a:lnTo>
                    <a:pt x="724" y="1506"/>
                  </a:lnTo>
                  <a:cubicBezTo>
                    <a:pt x="877" y="1131"/>
                    <a:pt x="1068" y="772"/>
                    <a:pt x="1293" y="43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3" name="Google Shape;1233;p20"/>
            <p:cNvSpPr/>
            <p:nvPr/>
          </p:nvSpPr>
          <p:spPr>
            <a:xfrm>
              <a:off x="4346925" y="3335975"/>
              <a:ext cx="36875" cy="36275"/>
            </a:xfrm>
            <a:custGeom>
              <a:avLst/>
              <a:gdLst/>
              <a:ahLst/>
              <a:cxnLst/>
              <a:rect l="l" t="t" r="r" b="b"/>
              <a:pathLst>
                <a:path w="1475" h="1451" extrusionOk="0">
                  <a:moveTo>
                    <a:pt x="1474" y="610"/>
                  </a:moveTo>
                  <a:lnTo>
                    <a:pt x="985" y="1"/>
                  </a:lnTo>
                  <a:cubicBezTo>
                    <a:pt x="635" y="282"/>
                    <a:pt x="305" y="591"/>
                    <a:pt x="1" y="927"/>
                  </a:cubicBezTo>
                  <a:lnTo>
                    <a:pt x="582" y="1450"/>
                  </a:lnTo>
                  <a:cubicBezTo>
                    <a:pt x="855" y="1146"/>
                    <a:pt x="1156" y="867"/>
                    <a:pt x="1474" y="61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4" name="Google Shape;1234;p20"/>
            <p:cNvSpPr/>
            <p:nvPr/>
          </p:nvSpPr>
          <p:spPr>
            <a:xfrm>
              <a:off x="4393000" y="3304500"/>
              <a:ext cx="37600" cy="32625"/>
            </a:xfrm>
            <a:custGeom>
              <a:avLst/>
              <a:gdLst/>
              <a:ahLst/>
              <a:cxnLst/>
              <a:rect l="l" t="t" r="r" b="b"/>
              <a:pathLst>
                <a:path w="1504" h="1305" extrusionOk="0">
                  <a:moveTo>
                    <a:pt x="1503" y="705"/>
                  </a:moveTo>
                  <a:lnTo>
                    <a:pt x="1165" y="0"/>
                  </a:lnTo>
                  <a:cubicBezTo>
                    <a:pt x="766" y="192"/>
                    <a:pt x="376" y="406"/>
                    <a:pt x="1" y="646"/>
                  </a:cubicBezTo>
                  <a:lnTo>
                    <a:pt x="422" y="1305"/>
                  </a:lnTo>
                  <a:cubicBezTo>
                    <a:pt x="769" y="1083"/>
                    <a:pt x="1131" y="884"/>
                    <a:pt x="1503" y="7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35" name="Google Shape;1235;p20"/>
          <p:cNvGrpSpPr/>
          <p:nvPr/>
        </p:nvGrpSpPr>
        <p:grpSpPr>
          <a:xfrm>
            <a:off x="385750" y="206447"/>
            <a:ext cx="8336049" cy="4757278"/>
            <a:chOff x="385750" y="206447"/>
            <a:chExt cx="8336049" cy="4757278"/>
          </a:xfrm>
        </p:grpSpPr>
        <p:sp>
          <p:nvSpPr>
            <p:cNvPr id="1236" name="Google Shape;1236;p20"/>
            <p:cNvSpPr/>
            <p:nvPr/>
          </p:nvSpPr>
          <p:spPr>
            <a:xfrm rot="-5400000">
              <a:off x="2208886" y="-1549189"/>
              <a:ext cx="4730603" cy="8295224"/>
            </a:xfrm>
            <a:custGeom>
              <a:avLst/>
              <a:gdLst/>
              <a:ahLst/>
              <a:cxnLst/>
              <a:rect l="l" t="t" r="r" b="b"/>
              <a:pathLst>
                <a:path w="57473" h="77086" extrusionOk="0">
                  <a:moveTo>
                    <a:pt x="0" y="0"/>
                  </a:moveTo>
                  <a:lnTo>
                    <a:pt x="0" y="73905"/>
                  </a:lnTo>
                  <a:cubicBezTo>
                    <a:pt x="0" y="75663"/>
                    <a:pt x="1423" y="77085"/>
                    <a:pt x="3181" y="77085"/>
                  </a:cubicBezTo>
                  <a:lnTo>
                    <a:pt x="54376" y="77085"/>
                  </a:lnTo>
                  <a:cubicBezTo>
                    <a:pt x="56105" y="77085"/>
                    <a:pt x="57472" y="75691"/>
                    <a:pt x="57472" y="73989"/>
                  </a:cubicBezTo>
                  <a:lnTo>
                    <a:pt x="57472" y="0"/>
                  </a:lnTo>
                  <a:lnTo>
                    <a:pt x="54850" y="0"/>
                  </a:lnTo>
                  <a:lnTo>
                    <a:pt x="54683" y="279"/>
                  </a:lnTo>
                  <a:lnTo>
                    <a:pt x="54487" y="1284"/>
                  </a:lnTo>
                  <a:cubicBezTo>
                    <a:pt x="54571" y="1339"/>
                    <a:pt x="54738" y="1702"/>
                    <a:pt x="54738" y="1953"/>
                  </a:cubicBezTo>
                  <a:cubicBezTo>
                    <a:pt x="54738" y="2428"/>
                    <a:pt x="54336" y="2835"/>
                    <a:pt x="53851" y="2835"/>
                  </a:cubicBezTo>
                  <a:cubicBezTo>
                    <a:pt x="53794" y="2835"/>
                    <a:pt x="53737" y="2830"/>
                    <a:pt x="53678" y="2818"/>
                  </a:cubicBezTo>
                  <a:cubicBezTo>
                    <a:pt x="53343" y="2734"/>
                    <a:pt x="53064" y="2455"/>
                    <a:pt x="53009" y="2121"/>
                  </a:cubicBezTo>
                  <a:cubicBezTo>
                    <a:pt x="52897" y="1563"/>
                    <a:pt x="53315" y="1088"/>
                    <a:pt x="53846" y="1088"/>
                  </a:cubicBezTo>
                  <a:cubicBezTo>
                    <a:pt x="53873" y="1088"/>
                    <a:pt x="53957" y="251"/>
                    <a:pt x="53957" y="251"/>
                  </a:cubicBezTo>
                  <a:lnTo>
                    <a:pt x="53873" y="0"/>
                  </a:lnTo>
                  <a:lnTo>
                    <a:pt x="48824" y="0"/>
                  </a:lnTo>
                  <a:lnTo>
                    <a:pt x="48768" y="1228"/>
                  </a:lnTo>
                  <a:cubicBezTo>
                    <a:pt x="49047" y="1423"/>
                    <a:pt x="49214" y="1758"/>
                    <a:pt x="49131" y="2121"/>
                  </a:cubicBezTo>
                  <a:cubicBezTo>
                    <a:pt x="49075" y="2455"/>
                    <a:pt x="48796" y="2734"/>
                    <a:pt x="48461" y="2818"/>
                  </a:cubicBezTo>
                  <a:cubicBezTo>
                    <a:pt x="48403" y="2830"/>
                    <a:pt x="48345" y="2835"/>
                    <a:pt x="48288" y="2835"/>
                  </a:cubicBezTo>
                  <a:cubicBezTo>
                    <a:pt x="47803" y="2835"/>
                    <a:pt x="47401" y="2428"/>
                    <a:pt x="47401" y="1953"/>
                  </a:cubicBezTo>
                  <a:cubicBezTo>
                    <a:pt x="47401" y="1618"/>
                    <a:pt x="47596" y="1339"/>
                    <a:pt x="47847" y="1200"/>
                  </a:cubicBezTo>
                  <a:lnTo>
                    <a:pt x="47819" y="0"/>
                  </a:lnTo>
                  <a:lnTo>
                    <a:pt x="42323" y="0"/>
                  </a:lnTo>
                  <a:lnTo>
                    <a:pt x="42519" y="1088"/>
                  </a:lnTo>
                  <a:cubicBezTo>
                    <a:pt x="42593" y="1088"/>
                    <a:pt x="42655" y="1076"/>
                    <a:pt x="42721" y="1076"/>
                  </a:cubicBezTo>
                  <a:cubicBezTo>
                    <a:pt x="42754" y="1076"/>
                    <a:pt x="42788" y="1079"/>
                    <a:pt x="42825" y="1088"/>
                  </a:cubicBezTo>
                  <a:cubicBezTo>
                    <a:pt x="43216" y="1144"/>
                    <a:pt x="43523" y="1479"/>
                    <a:pt x="43579" y="1842"/>
                  </a:cubicBezTo>
                  <a:cubicBezTo>
                    <a:pt x="43629" y="2372"/>
                    <a:pt x="43200" y="2834"/>
                    <a:pt x="42683" y="2834"/>
                  </a:cubicBezTo>
                  <a:cubicBezTo>
                    <a:pt x="42629" y="2834"/>
                    <a:pt x="42574" y="2829"/>
                    <a:pt x="42519" y="2818"/>
                  </a:cubicBezTo>
                  <a:cubicBezTo>
                    <a:pt x="42184" y="2734"/>
                    <a:pt x="41905" y="2455"/>
                    <a:pt x="41849" y="2121"/>
                  </a:cubicBezTo>
                  <a:cubicBezTo>
                    <a:pt x="41821" y="1953"/>
                    <a:pt x="41821" y="1814"/>
                    <a:pt x="41877" y="1674"/>
                  </a:cubicBezTo>
                  <a:lnTo>
                    <a:pt x="41737" y="586"/>
                  </a:lnTo>
                  <a:lnTo>
                    <a:pt x="41319" y="0"/>
                  </a:lnTo>
                  <a:lnTo>
                    <a:pt x="37831" y="0"/>
                  </a:lnTo>
                  <a:lnTo>
                    <a:pt x="37720" y="1312"/>
                  </a:lnTo>
                  <a:cubicBezTo>
                    <a:pt x="37915" y="1507"/>
                    <a:pt x="38027" y="1814"/>
                    <a:pt x="37971" y="2121"/>
                  </a:cubicBezTo>
                  <a:cubicBezTo>
                    <a:pt x="37915" y="2455"/>
                    <a:pt x="37636" y="2734"/>
                    <a:pt x="37301" y="2818"/>
                  </a:cubicBezTo>
                  <a:cubicBezTo>
                    <a:pt x="37243" y="2830"/>
                    <a:pt x="37185" y="2835"/>
                    <a:pt x="37129" y="2835"/>
                  </a:cubicBezTo>
                  <a:cubicBezTo>
                    <a:pt x="36644" y="2835"/>
                    <a:pt x="36241" y="2428"/>
                    <a:pt x="36241" y="1953"/>
                  </a:cubicBezTo>
                  <a:cubicBezTo>
                    <a:pt x="36241" y="1674"/>
                    <a:pt x="36353" y="1451"/>
                    <a:pt x="36548" y="1284"/>
                  </a:cubicBezTo>
                  <a:lnTo>
                    <a:pt x="36576" y="0"/>
                  </a:lnTo>
                  <a:lnTo>
                    <a:pt x="31805" y="0"/>
                  </a:lnTo>
                  <a:lnTo>
                    <a:pt x="31833" y="419"/>
                  </a:lnTo>
                  <a:cubicBezTo>
                    <a:pt x="31945" y="475"/>
                    <a:pt x="32168" y="1339"/>
                    <a:pt x="32252" y="1451"/>
                  </a:cubicBezTo>
                  <a:cubicBezTo>
                    <a:pt x="32363" y="1618"/>
                    <a:pt x="32419" y="1842"/>
                    <a:pt x="32391" y="2065"/>
                  </a:cubicBezTo>
                  <a:cubicBezTo>
                    <a:pt x="32363" y="2455"/>
                    <a:pt x="32028" y="2790"/>
                    <a:pt x="31638" y="2818"/>
                  </a:cubicBezTo>
                  <a:cubicBezTo>
                    <a:pt x="31606" y="2821"/>
                    <a:pt x="31574" y="2823"/>
                    <a:pt x="31543" y="2823"/>
                  </a:cubicBezTo>
                  <a:cubicBezTo>
                    <a:pt x="31056" y="2823"/>
                    <a:pt x="30661" y="2425"/>
                    <a:pt x="30661" y="1953"/>
                  </a:cubicBezTo>
                  <a:cubicBezTo>
                    <a:pt x="30661" y="1674"/>
                    <a:pt x="30801" y="1395"/>
                    <a:pt x="31024" y="1256"/>
                  </a:cubicBezTo>
                  <a:cubicBezTo>
                    <a:pt x="31080" y="1200"/>
                    <a:pt x="30829" y="475"/>
                    <a:pt x="30885" y="363"/>
                  </a:cubicBezTo>
                  <a:lnTo>
                    <a:pt x="30801" y="0"/>
                  </a:lnTo>
                  <a:lnTo>
                    <a:pt x="26783" y="0"/>
                  </a:lnTo>
                  <a:lnTo>
                    <a:pt x="26532" y="1312"/>
                  </a:lnTo>
                  <a:cubicBezTo>
                    <a:pt x="26756" y="1507"/>
                    <a:pt x="26867" y="1786"/>
                    <a:pt x="26811" y="2121"/>
                  </a:cubicBezTo>
                  <a:cubicBezTo>
                    <a:pt x="26756" y="2455"/>
                    <a:pt x="26477" y="2734"/>
                    <a:pt x="26142" y="2818"/>
                  </a:cubicBezTo>
                  <a:cubicBezTo>
                    <a:pt x="26080" y="2830"/>
                    <a:pt x="26020" y="2835"/>
                    <a:pt x="25962" y="2835"/>
                  </a:cubicBezTo>
                  <a:cubicBezTo>
                    <a:pt x="25462" y="2835"/>
                    <a:pt x="25082" y="2428"/>
                    <a:pt x="25082" y="1953"/>
                  </a:cubicBezTo>
                  <a:cubicBezTo>
                    <a:pt x="25082" y="1618"/>
                    <a:pt x="25277" y="1312"/>
                    <a:pt x="25556" y="1172"/>
                  </a:cubicBezTo>
                  <a:lnTo>
                    <a:pt x="25500" y="0"/>
                  </a:lnTo>
                  <a:lnTo>
                    <a:pt x="21315" y="0"/>
                  </a:lnTo>
                  <a:lnTo>
                    <a:pt x="20980" y="1339"/>
                  </a:lnTo>
                  <a:cubicBezTo>
                    <a:pt x="21176" y="1535"/>
                    <a:pt x="21287" y="1814"/>
                    <a:pt x="21232" y="2121"/>
                  </a:cubicBezTo>
                  <a:cubicBezTo>
                    <a:pt x="21176" y="2455"/>
                    <a:pt x="20897" y="2734"/>
                    <a:pt x="20562" y="2818"/>
                  </a:cubicBezTo>
                  <a:cubicBezTo>
                    <a:pt x="20501" y="2830"/>
                    <a:pt x="20441" y="2835"/>
                    <a:pt x="20382" y="2835"/>
                  </a:cubicBezTo>
                  <a:cubicBezTo>
                    <a:pt x="19882" y="2835"/>
                    <a:pt x="19502" y="2428"/>
                    <a:pt x="19502" y="1953"/>
                  </a:cubicBezTo>
                  <a:cubicBezTo>
                    <a:pt x="19502" y="1646"/>
                    <a:pt x="19669" y="1339"/>
                    <a:pt x="19920" y="1200"/>
                  </a:cubicBezTo>
                  <a:lnTo>
                    <a:pt x="20395" y="0"/>
                  </a:lnTo>
                  <a:lnTo>
                    <a:pt x="15512" y="0"/>
                  </a:lnTo>
                  <a:lnTo>
                    <a:pt x="15373" y="1312"/>
                  </a:lnTo>
                  <a:cubicBezTo>
                    <a:pt x="15596" y="1507"/>
                    <a:pt x="15708" y="1786"/>
                    <a:pt x="15652" y="2121"/>
                  </a:cubicBezTo>
                  <a:cubicBezTo>
                    <a:pt x="15596" y="2455"/>
                    <a:pt x="15317" y="2734"/>
                    <a:pt x="14954" y="2818"/>
                  </a:cubicBezTo>
                  <a:cubicBezTo>
                    <a:pt x="14896" y="2830"/>
                    <a:pt x="14838" y="2835"/>
                    <a:pt x="14782" y="2835"/>
                  </a:cubicBezTo>
                  <a:cubicBezTo>
                    <a:pt x="14302" y="2835"/>
                    <a:pt x="13922" y="2428"/>
                    <a:pt x="13922" y="1953"/>
                  </a:cubicBezTo>
                  <a:cubicBezTo>
                    <a:pt x="13922" y="1674"/>
                    <a:pt x="14034" y="1451"/>
                    <a:pt x="14229" y="1284"/>
                  </a:cubicBezTo>
                  <a:lnTo>
                    <a:pt x="14034" y="0"/>
                  </a:lnTo>
                  <a:lnTo>
                    <a:pt x="10239" y="0"/>
                  </a:lnTo>
                  <a:lnTo>
                    <a:pt x="9765" y="1256"/>
                  </a:lnTo>
                  <a:cubicBezTo>
                    <a:pt x="9988" y="1451"/>
                    <a:pt x="10128" y="1730"/>
                    <a:pt x="10072" y="2065"/>
                  </a:cubicBezTo>
                  <a:cubicBezTo>
                    <a:pt x="10044" y="2455"/>
                    <a:pt x="9709" y="2790"/>
                    <a:pt x="9319" y="2818"/>
                  </a:cubicBezTo>
                  <a:cubicBezTo>
                    <a:pt x="9287" y="2821"/>
                    <a:pt x="9255" y="2823"/>
                    <a:pt x="9224" y="2823"/>
                  </a:cubicBezTo>
                  <a:cubicBezTo>
                    <a:pt x="8736" y="2823"/>
                    <a:pt x="8342" y="2425"/>
                    <a:pt x="8342" y="1953"/>
                  </a:cubicBezTo>
                  <a:cubicBezTo>
                    <a:pt x="8342" y="1702"/>
                    <a:pt x="8426" y="1507"/>
                    <a:pt x="8593" y="1339"/>
                  </a:cubicBezTo>
                  <a:lnTo>
                    <a:pt x="8342" y="0"/>
                  </a:lnTo>
                  <a:lnTo>
                    <a:pt x="3990" y="0"/>
                  </a:lnTo>
                  <a:lnTo>
                    <a:pt x="4157" y="1256"/>
                  </a:lnTo>
                  <a:cubicBezTo>
                    <a:pt x="4408" y="1451"/>
                    <a:pt x="4548" y="1758"/>
                    <a:pt x="4492" y="2121"/>
                  </a:cubicBezTo>
                  <a:cubicBezTo>
                    <a:pt x="4408" y="2455"/>
                    <a:pt x="4157" y="2734"/>
                    <a:pt x="3795" y="2818"/>
                  </a:cubicBezTo>
                  <a:cubicBezTo>
                    <a:pt x="3736" y="2830"/>
                    <a:pt x="3679" y="2835"/>
                    <a:pt x="3623" y="2835"/>
                  </a:cubicBezTo>
                  <a:cubicBezTo>
                    <a:pt x="3143" y="2835"/>
                    <a:pt x="2762" y="2428"/>
                    <a:pt x="2762" y="1953"/>
                  </a:cubicBezTo>
                  <a:cubicBezTo>
                    <a:pt x="2762" y="1758"/>
                    <a:pt x="2818" y="1563"/>
                    <a:pt x="2958" y="1395"/>
                  </a:cubicBezTo>
                  <a:lnTo>
                    <a:pt x="234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7" name="Google Shape;1237;p20"/>
            <p:cNvSpPr/>
            <p:nvPr/>
          </p:nvSpPr>
          <p:spPr>
            <a:xfrm rot="-5400000">
              <a:off x="2168061" y="-1575864"/>
              <a:ext cx="4730603" cy="8295224"/>
            </a:xfrm>
            <a:custGeom>
              <a:avLst/>
              <a:gdLst/>
              <a:ahLst/>
              <a:cxnLst/>
              <a:rect l="l" t="t" r="r" b="b"/>
              <a:pathLst>
                <a:path w="57473" h="77086" extrusionOk="0">
                  <a:moveTo>
                    <a:pt x="0" y="0"/>
                  </a:moveTo>
                  <a:lnTo>
                    <a:pt x="0" y="73905"/>
                  </a:lnTo>
                  <a:cubicBezTo>
                    <a:pt x="0" y="75663"/>
                    <a:pt x="1423" y="77085"/>
                    <a:pt x="3181" y="77085"/>
                  </a:cubicBezTo>
                  <a:lnTo>
                    <a:pt x="54376" y="77085"/>
                  </a:lnTo>
                  <a:cubicBezTo>
                    <a:pt x="56105" y="77085"/>
                    <a:pt x="57472" y="75691"/>
                    <a:pt x="57472" y="73989"/>
                  </a:cubicBezTo>
                  <a:lnTo>
                    <a:pt x="57472" y="0"/>
                  </a:lnTo>
                  <a:lnTo>
                    <a:pt x="54850" y="0"/>
                  </a:lnTo>
                  <a:lnTo>
                    <a:pt x="54683" y="279"/>
                  </a:lnTo>
                  <a:lnTo>
                    <a:pt x="54487" y="1284"/>
                  </a:lnTo>
                  <a:cubicBezTo>
                    <a:pt x="54571" y="1339"/>
                    <a:pt x="54738" y="1702"/>
                    <a:pt x="54738" y="1953"/>
                  </a:cubicBezTo>
                  <a:cubicBezTo>
                    <a:pt x="54738" y="2428"/>
                    <a:pt x="54336" y="2835"/>
                    <a:pt x="53851" y="2835"/>
                  </a:cubicBezTo>
                  <a:cubicBezTo>
                    <a:pt x="53794" y="2835"/>
                    <a:pt x="53737" y="2830"/>
                    <a:pt x="53678" y="2818"/>
                  </a:cubicBezTo>
                  <a:cubicBezTo>
                    <a:pt x="53343" y="2734"/>
                    <a:pt x="53064" y="2455"/>
                    <a:pt x="53009" y="2121"/>
                  </a:cubicBezTo>
                  <a:cubicBezTo>
                    <a:pt x="52897" y="1563"/>
                    <a:pt x="53315" y="1088"/>
                    <a:pt x="53846" y="1088"/>
                  </a:cubicBezTo>
                  <a:cubicBezTo>
                    <a:pt x="53873" y="1088"/>
                    <a:pt x="53957" y="251"/>
                    <a:pt x="53957" y="251"/>
                  </a:cubicBezTo>
                  <a:lnTo>
                    <a:pt x="53873" y="0"/>
                  </a:lnTo>
                  <a:lnTo>
                    <a:pt x="48824" y="0"/>
                  </a:lnTo>
                  <a:lnTo>
                    <a:pt x="48768" y="1228"/>
                  </a:lnTo>
                  <a:cubicBezTo>
                    <a:pt x="49047" y="1423"/>
                    <a:pt x="49214" y="1758"/>
                    <a:pt x="49131" y="2121"/>
                  </a:cubicBezTo>
                  <a:cubicBezTo>
                    <a:pt x="49075" y="2455"/>
                    <a:pt x="48796" y="2734"/>
                    <a:pt x="48461" y="2818"/>
                  </a:cubicBezTo>
                  <a:cubicBezTo>
                    <a:pt x="48403" y="2830"/>
                    <a:pt x="48345" y="2835"/>
                    <a:pt x="48288" y="2835"/>
                  </a:cubicBezTo>
                  <a:cubicBezTo>
                    <a:pt x="47803" y="2835"/>
                    <a:pt x="47401" y="2428"/>
                    <a:pt x="47401" y="1953"/>
                  </a:cubicBezTo>
                  <a:cubicBezTo>
                    <a:pt x="47401" y="1618"/>
                    <a:pt x="47596" y="1339"/>
                    <a:pt x="47847" y="1200"/>
                  </a:cubicBezTo>
                  <a:lnTo>
                    <a:pt x="47819" y="0"/>
                  </a:lnTo>
                  <a:lnTo>
                    <a:pt x="42323" y="0"/>
                  </a:lnTo>
                  <a:lnTo>
                    <a:pt x="42519" y="1088"/>
                  </a:lnTo>
                  <a:cubicBezTo>
                    <a:pt x="42593" y="1088"/>
                    <a:pt x="42655" y="1076"/>
                    <a:pt x="42721" y="1076"/>
                  </a:cubicBezTo>
                  <a:cubicBezTo>
                    <a:pt x="42754" y="1076"/>
                    <a:pt x="42788" y="1079"/>
                    <a:pt x="42825" y="1088"/>
                  </a:cubicBezTo>
                  <a:cubicBezTo>
                    <a:pt x="43216" y="1144"/>
                    <a:pt x="43523" y="1479"/>
                    <a:pt x="43579" y="1842"/>
                  </a:cubicBezTo>
                  <a:cubicBezTo>
                    <a:pt x="43629" y="2372"/>
                    <a:pt x="43200" y="2834"/>
                    <a:pt x="42683" y="2834"/>
                  </a:cubicBezTo>
                  <a:cubicBezTo>
                    <a:pt x="42629" y="2834"/>
                    <a:pt x="42574" y="2829"/>
                    <a:pt x="42519" y="2818"/>
                  </a:cubicBezTo>
                  <a:cubicBezTo>
                    <a:pt x="42184" y="2734"/>
                    <a:pt x="41905" y="2455"/>
                    <a:pt x="41849" y="2121"/>
                  </a:cubicBezTo>
                  <a:cubicBezTo>
                    <a:pt x="41821" y="1953"/>
                    <a:pt x="41821" y="1814"/>
                    <a:pt x="41877" y="1674"/>
                  </a:cubicBezTo>
                  <a:lnTo>
                    <a:pt x="41737" y="586"/>
                  </a:lnTo>
                  <a:lnTo>
                    <a:pt x="41319" y="0"/>
                  </a:lnTo>
                  <a:lnTo>
                    <a:pt x="37831" y="0"/>
                  </a:lnTo>
                  <a:lnTo>
                    <a:pt x="37720" y="1312"/>
                  </a:lnTo>
                  <a:cubicBezTo>
                    <a:pt x="37915" y="1507"/>
                    <a:pt x="38027" y="1814"/>
                    <a:pt x="37971" y="2121"/>
                  </a:cubicBezTo>
                  <a:cubicBezTo>
                    <a:pt x="37915" y="2455"/>
                    <a:pt x="37636" y="2734"/>
                    <a:pt x="37301" y="2818"/>
                  </a:cubicBezTo>
                  <a:cubicBezTo>
                    <a:pt x="37243" y="2830"/>
                    <a:pt x="37185" y="2835"/>
                    <a:pt x="37129" y="2835"/>
                  </a:cubicBezTo>
                  <a:cubicBezTo>
                    <a:pt x="36644" y="2835"/>
                    <a:pt x="36241" y="2428"/>
                    <a:pt x="36241" y="1953"/>
                  </a:cubicBezTo>
                  <a:cubicBezTo>
                    <a:pt x="36241" y="1674"/>
                    <a:pt x="36353" y="1451"/>
                    <a:pt x="36548" y="1284"/>
                  </a:cubicBezTo>
                  <a:lnTo>
                    <a:pt x="36576" y="0"/>
                  </a:lnTo>
                  <a:lnTo>
                    <a:pt x="31805" y="0"/>
                  </a:lnTo>
                  <a:lnTo>
                    <a:pt x="31833" y="419"/>
                  </a:lnTo>
                  <a:cubicBezTo>
                    <a:pt x="31945" y="475"/>
                    <a:pt x="32168" y="1339"/>
                    <a:pt x="32252" y="1451"/>
                  </a:cubicBezTo>
                  <a:cubicBezTo>
                    <a:pt x="32363" y="1618"/>
                    <a:pt x="32419" y="1842"/>
                    <a:pt x="32391" y="2065"/>
                  </a:cubicBezTo>
                  <a:cubicBezTo>
                    <a:pt x="32363" y="2455"/>
                    <a:pt x="32028" y="2790"/>
                    <a:pt x="31638" y="2818"/>
                  </a:cubicBezTo>
                  <a:cubicBezTo>
                    <a:pt x="31606" y="2821"/>
                    <a:pt x="31574" y="2823"/>
                    <a:pt x="31543" y="2823"/>
                  </a:cubicBezTo>
                  <a:cubicBezTo>
                    <a:pt x="31056" y="2823"/>
                    <a:pt x="30661" y="2425"/>
                    <a:pt x="30661" y="1953"/>
                  </a:cubicBezTo>
                  <a:cubicBezTo>
                    <a:pt x="30661" y="1674"/>
                    <a:pt x="30801" y="1395"/>
                    <a:pt x="31024" y="1256"/>
                  </a:cubicBezTo>
                  <a:cubicBezTo>
                    <a:pt x="31080" y="1200"/>
                    <a:pt x="30829" y="475"/>
                    <a:pt x="30885" y="363"/>
                  </a:cubicBezTo>
                  <a:lnTo>
                    <a:pt x="30801" y="0"/>
                  </a:lnTo>
                  <a:lnTo>
                    <a:pt x="26783" y="0"/>
                  </a:lnTo>
                  <a:lnTo>
                    <a:pt x="26532" y="1312"/>
                  </a:lnTo>
                  <a:cubicBezTo>
                    <a:pt x="26756" y="1507"/>
                    <a:pt x="26867" y="1786"/>
                    <a:pt x="26811" y="2121"/>
                  </a:cubicBezTo>
                  <a:cubicBezTo>
                    <a:pt x="26756" y="2455"/>
                    <a:pt x="26477" y="2734"/>
                    <a:pt x="26142" y="2818"/>
                  </a:cubicBezTo>
                  <a:cubicBezTo>
                    <a:pt x="26080" y="2830"/>
                    <a:pt x="26020" y="2835"/>
                    <a:pt x="25962" y="2835"/>
                  </a:cubicBezTo>
                  <a:cubicBezTo>
                    <a:pt x="25462" y="2835"/>
                    <a:pt x="25082" y="2428"/>
                    <a:pt x="25082" y="1953"/>
                  </a:cubicBezTo>
                  <a:cubicBezTo>
                    <a:pt x="25082" y="1618"/>
                    <a:pt x="25277" y="1312"/>
                    <a:pt x="25556" y="1172"/>
                  </a:cubicBezTo>
                  <a:lnTo>
                    <a:pt x="25500" y="0"/>
                  </a:lnTo>
                  <a:lnTo>
                    <a:pt x="21315" y="0"/>
                  </a:lnTo>
                  <a:lnTo>
                    <a:pt x="20980" y="1339"/>
                  </a:lnTo>
                  <a:cubicBezTo>
                    <a:pt x="21176" y="1535"/>
                    <a:pt x="21287" y="1814"/>
                    <a:pt x="21232" y="2121"/>
                  </a:cubicBezTo>
                  <a:cubicBezTo>
                    <a:pt x="21176" y="2455"/>
                    <a:pt x="20897" y="2734"/>
                    <a:pt x="20562" y="2818"/>
                  </a:cubicBezTo>
                  <a:cubicBezTo>
                    <a:pt x="20501" y="2830"/>
                    <a:pt x="20441" y="2835"/>
                    <a:pt x="20382" y="2835"/>
                  </a:cubicBezTo>
                  <a:cubicBezTo>
                    <a:pt x="19882" y="2835"/>
                    <a:pt x="19502" y="2428"/>
                    <a:pt x="19502" y="1953"/>
                  </a:cubicBezTo>
                  <a:cubicBezTo>
                    <a:pt x="19502" y="1646"/>
                    <a:pt x="19669" y="1339"/>
                    <a:pt x="19920" y="1200"/>
                  </a:cubicBezTo>
                  <a:lnTo>
                    <a:pt x="20395" y="0"/>
                  </a:lnTo>
                  <a:lnTo>
                    <a:pt x="15512" y="0"/>
                  </a:lnTo>
                  <a:lnTo>
                    <a:pt x="15373" y="1312"/>
                  </a:lnTo>
                  <a:cubicBezTo>
                    <a:pt x="15596" y="1507"/>
                    <a:pt x="15708" y="1786"/>
                    <a:pt x="15652" y="2121"/>
                  </a:cubicBezTo>
                  <a:cubicBezTo>
                    <a:pt x="15596" y="2455"/>
                    <a:pt x="15317" y="2734"/>
                    <a:pt x="14954" y="2818"/>
                  </a:cubicBezTo>
                  <a:cubicBezTo>
                    <a:pt x="14896" y="2830"/>
                    <a:pt x="14838" y="2835"/>
                    <a:pt x="14782" y="2835"/>
                  </a:cubicBezTo>
                  <a:cubicBezTo>
                    <a:pt x="14302" y="2835"/>
                    <a:pt x="13922" y="2428"/>
                    <a:pt x="13922" y="1953"/>
                  </a:cubicBezTo>
                  <a:cubicBezTo>
                    <a:pt x="13922" y="1674"/>
                    <a:pt x="14034" y="1451"/>
                    <a:pt x="14229" y="1284"/>
                  </a:cubicBezTo>
                  <a:lnTo>
                    <a:pt x="14034" y="0"/>
                  </a:lnTo>
                  <a:lnTo>
                    <a:pt x="10239" y="0"/>
                  </a:lnTo>
                  <a:lnTo>
                    <a:pt x="9765" y="1256"/>
                  </a:lnTo>
                  <a:cubicBezTo>
                    <a:pt x="9988" y="1451"/>
                    <a:pt x="10128" y="1730"/>
                    <a:pt x="10072" y="2065"/>
                  </a:cubicBezTo>
                  <a:cubicBezTo>
                    <a:pt x="10044" y="2455"/>
                    <a:pt x="9709" y="2790"/>
                    <a:pt x="9319" y="2818"/>
                  </a:cubicBezTo>
                  <a:cubicBezTo>
                    <a:pt x="9287" y="2821"/>
                    <a:pt x="9255" y="2823"/>
                    <a:pt x="9224" y="2823"/>
                  </a:cubicBezTo>
                  <a:cubicBezTo>
                    <a:pt x="8736" y="2823"/>
                    <a:pt x="8342" y="2425"/>
                    <a:pt x="8342" y="1953"/>
                  </a:cubicBezTo>
                  <a:cubicBezTo>
                    <a:pt x="8342" y="1702"/>
                    <a:pt x="8426" y="1507"/>
                    <a:pt x="8593" y="1339"/>
                  </a:cubicBezTo>
                  <a:lnTo>
                    <a:pt x="8342" y="0"/>
                  </a:lnTo>
                  <a:lnTo>
                    <a:pt x="3990" y="0"/>
                  </a:lnTo>
                  <a:lnTo>
                    <a:pt x="4157" y="1256"/>
                  </a:lnTo>
                  <a:cubicBezTo>
                    <a:pt x="4408" y="1451"/>
                    <a:pt x="4548" y="1758"/>
                    <a:pt x="4492" y="2121"/>
                  </a:cubicBezTo>
                  <a:cubicBezTo>
                    <a:pt x="4408" y="2455"/>
                    <a:pt x="4157" y="2734"/>
                    <a:pt x="3795" y="2818"/>
                  </a:cubicBezTo>
                  <a:cubicBezTo>
                    <a:pt x="3736" y="2830"/>
                    <a:pt x="3679" y="2835"/>
                    <a:pt x="3623" y="2835"/>
                  </a:cubicBezTo>
                  <a:cubicBezTo>
                    <a:pt x="3143" y="2835"/>
                    <a:pt x="2762" y="2428"/>
                    <a:pt x="2762" y="1953"/>
                  </a:cubicBezTo>
                  <a:cubicBezTo>
                    <a:pt x="2762" y="1758"/>
                    <a:pt x="2818" y="1563"/>
                    <a:pt x="2958" y="1395"/>
                  </a:cubicBezTo>
                  <a:lnTo>
                    <a:pt x="234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38" name="Google Shape;1238;p20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239" name="Google Shape;1239;p20"/>
          <p:cNvSpPr txBox="1">
            <a:spLocks noGrp="1"/>
          </p:cNvSpPr>
          <p:nvPr>
            <p:ph type="title" idx="2"/>
          </p:nvPr>
        </p:nvSpPr>
        <p:spPr>
          <a:xfrm>
            <a:off x="937626" y="2664496"/>
            <a:ext cx="2175300" cy="52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240" name="Google Shape;1240;p20"/>
          <p:cNvSpPr txBox="1">
            <a:spLocks noGrp="1"/>
          </p:cNvSpPr>
          <p:nvPr>
            <p:ph type="subTitle" idx="1"/>
          </p:nvPr>
        </p:nvSpPr>
        <p:spPr>
          <a:xfrm>
            <a:off x="937625" y="3119076"/>
            <a:ext cx="2175300" cy="100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1" name="Google Shape;1241;p20"/>
          <p:cNvSpPr txBox="1">
            <a:spLocks noGrp="1"/>
          </p:cNvSpPr>
          <p:nvPr>
            <p:ph type="title" idx="3"/>
          </p:nvPr>
        </p:nvSpPr>
        <p:spPr>
          <a:xfrm>
            <a:off x="3484345" y="2664496"/>
            <a:ext cx="2175300" cy="52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242" name="Google Shape;1242;p20"/>
          <p:cNvSpPr txBox="1">
            <a:spLocks noGrp="1"/>
          </p:cNvSpPr>
          <p:nvPr>
            <p:ph type="subTitle" idx="4"/>
          </p:nvPr>
        </p:nvSpPr>
        <p:spPr>
          <a:xfrm>
            <a:off x="3484347" y="3119076"/>
            <a:ext cx="2175300" cy="100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3" name="Google Shape;1243;p20"/>
          <p:cNvSpPr txBox="1">
            <a:spLocks noGrp="1"/>
          </p:cNvSpPr>
          <p:nvPr>
            <p:ph type="title" idx="5"/>
          </p:nvPr>
        </p:nvSpPr>
        <p:spPr>
          <a:xfrm>
            <a:off x="6031071" y="2664496"/>
            <a:ext cx="2175300" cy="52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244" name="Google Shape;1244;p20"/>
          <p:cNvSpPr txBox="1">
            <a:spLocks noGrp="1"/>
          </p:cNvSpPr>
          <p:nvPr>
            <p:ph type="subTitle" idx="6"/>
          </p:nvPr>
        </p:nvSpPr>
        <p:spPr>
          <a:xfrm>
            <a:off x="6031075" y="3119076"/>
            <a:ext cx="2175300" cy="100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CUSTOM_6_1">
    <p:spTree>
      <p:nvGrpSpPr>
        <p:cNvPr id="1" name="Shape 1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46" name="Google Shape;1246;p21"/>
          <p:cNvGrpSpPr/>
          <p:nvPr/>
        </p:nvGrpSpPr>
        <p:grpSpPr>
          <a:xfrm rot="-7945347">
            <a:off x="-771462" y="4196021"/>
            <a:ext cx="1997599" cy="815960"/>
            <a:chOff x="4407125" y="893175"/>
            <a:chExt cx="1997575" cy="815950"/>
          </a:xfrm>
        </p:grpSpPr>
        <p:sp>
          <p:nvSpPr>
            <p:cNvPr id="1247" name="Google Shape;1247;p21"/>
            <p:cNvSpPr/>
            <p:nvPr/>
          </p:nvSpPr>
          <p:spPr>
            <a:xfrm>
              <a:off x="4407425" y="1009550"/>
              <a:ext cx="22800" cy="34100"/>
            </a:xfrm>
            <a:custGeom>
              <a:avLst/>
              <a:gdLst/>
              <a:ahLst/>
              <a:cxnLst/>
              <a:rect l="l" t="t" r="r" b="b"/>
              <a:pathLst>
                <a:path w="912" h="1364" extrusionOk="0">
                  <a:moveTo>
                    <a:pt x="781" y="0"/>
                  </a:moveTo>
                  <a:lnTo>
                    <a:pt x="1" y="44"/>
                  </a:lnTo>
                  <a:lnTo>
                    <a:pt x="5" y="127"/>
                  </a:lnTo>
                  <a:lnTo>
                    <a:pt x="10" y="211"/>
                  </a:lnTo>
                  <a:lnTo>
                    <a:pt x="22" y="375"/>
                  </a:lnTo>
                  <a:cubicBezTo>
                    <a:pt x="32" y="486"/>
                    <a:pt x="41" y="596"/>
                    <a:pt x="53" y="706"/>
                  </a:cubicBezTo>
                  <a:cubicBezTo>
                    <a:pt x="76" y="926"/>
                    <a:pt x="106" y="1144"/>
                    <a:pt x="140" y="1363"/>
                  </a:cubicBezTo>
                  <a:lnTo>
                    <a:pt x="912" y="1242"/>
                  </a:lnTo>
                  <a:cubicBezTo>
                    <a:pt x="880" y="1036"/>
                    <a:pt x="851" y="830"/>
                    <a:pt x="830" y="623"/>
                  </a:cubicBezTo>
                  <a:cubicBezTo>
                    <a:pt x="818" y="520"/>
                    <a:pt x="810" y="416"/>
                    <a:pt x="799" y="312"/>
                  </a:cubicBezTo>
                  <a:lnTo>
                    <a:pt x="788" y="155"/>
                  </a:lnTo>
                  <a:lnTo>
                    <a:pt x="783" y="77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8" name="Google Shape;1248;p21"/>
            <p:cNvSpPr/>
            <p:nvPr/>
          </p:nvSpPr>
          <p:spPr>
            <a:xfrm>
              <a:off x="4407125" y="950950"/>
              <a:ext cx="22300" cy="33900"/>
            </a:xfrm>
            <a:custGeom>
              <a:avLst/>
              <a:gdLst/>
              <a:ahLst/>
              <a:cxnLst/>
              <a:rect l="l" t="t" r="r" b="b"/>
              <a:pathLst>
                <a:path w="892" h="1356" extrusionOk="0">
                  <a:moveTo>
                    <a:pt x="892" y="118"/>
                  </a:moveTo>
                  <a:lnTo>
                    <a:pt x="120" y="0"/>
                  </a:lnTo>
                  <a:cubicBezTo>
                    <a:pt x="52" y="442"/>
                    <a:pt x="14" y="886"/>
                    <a:pt x="0" y="1331"/>
                  </a:cubicBezTo>
                  <a:lnTo>
                    <a:pt x="781" y="1355"/>
                  </a:lnTo>
                  <a:cubicBezTo>
                    <a:pt x="793" y="942"/>
                    <a:pt x="829" y="527"/>
                    <a:pt x="892" y="11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9" name="Google Shape;1249;p21"/>
            <p:cNvSpPr/>
            <p:nvPr/>
          </p:nvSpPr>
          <p:spPr>
            <a:xfrm>
              <a:off x="4415350" y="893175"/>
              <a:ext cx="28550" cy="36825"/>
            </a:xfrm>
            <a:custGeom>
              <a:avLst/>
              <a:gdLst/>
              <a:ahLst/>
              <a:cxnLst/>
              <a:rect l="l" t="t" r="r" b="b"/>
              <a:pathLst>
                <a:path w="1142" h="1473" extrusionOk="0">
                  <a:moveTo>
                    <a:pt x="1141" y="295"/>
                  </a:moveTo>
                  <a:lnTo>
                    <a:pt x="418" y="1"/>
                  </a:lnTo>
                  <a:lnTo>
                    <a:pt x="355" y="157"/>
                  </a:lnTo>
                  <a:lnTo>
                    <a:pt x="297" y="315"/>
                  </a:lnTo>
                  <a:cubicBezTo>
                    <a:pt x="288" y="341"/>
                    <a:pt x="277" y="367"/>
                    <a:pt x="268" y="395"/>
                  </a:cubicBezTo>
                  <a:lnTo>
                    <a:pt x="241" y="474"/>
                  </a:lnTo>
                  <a:cubicBezTo>
                    <a:pt x="222" y="527"/>
                    <a:pt x="204" y="579"/>
                    <a:pt x="188" y="632"/>
                  </a:cubicBezTo>
                  <a:cubicBezTo>
                    <a:pt x="153" y="739"/>
                    <a:pt x="118" y="845"/>
                    <a:pt x="89" y="954"/>
                  </a:cubicBezTo>
                  <a:cubicBezTo>
                    <a:pt x="55" y="1061"/>
                    <a:pt x="28" y="1170"/>
                    <a:pt x="0" y="1278"/>
                  </a:cubicBezTo>
                  <a:lnTo>
                    <a:pt x="756" y="1472"/>
                  </a:lnTo>
                  <a:cubicBezTo>
                    <a:pt x="783" y="1372"/>
                    <a:pt x="808" y="1271"/>
                    <a:pt x="838" y="1172"/>
                  </a:cubicBezTo>
                  <a:cubicBezTo>
                    <a:pt x="866" y="1073"/>
                    <a:pt x="898" y="975"/>
                    <a:pt x="929" y="876"/>
                  </a:cubicBezTo>
                  <a:cubicBezTo>
                    <a:pt x="945" y="827"/>
                    <a:pt x="963" y="778"/>
                    <a:pt x="979" y="729"/>
                  </a:cubicBezTo>
                  <a:lnTo>
                    <a:pt x="1003" y="656"/>
                  </a:lnTo>
                  <a:cubicBezTo>
                    <a:pt x="1012" y="631"/>
                    <a:pt x="1022" y="608"/>
                    <a:pt x="1031" y="583"/>
                  </a:cubicBezTo>
                  <a:lnTo>
                    <a:pt x="1084" y="437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0" name="Google Shape;1250;p21"/>
            <p:cNvSpPr/>
            <p:nvPr/>
          </p:nvSpPr>
          <p:spPr>
            <a:xfrm>
              <a:off x="4458700" y="1169700"/>
              <a:ext cx="33225" cy="37575"/>
            </a:xfrm>
            <a:custGeom>
              <a:avLst/>
              <a:gdLst/>
              <a:ahLst/>
              <a:cxnLst/>
              <a:rect l="l" t="t" r="r" b="b"/>
              <a:pathLst>
                <a:path w="1329" h="1503" extrusionOk="0">
                  <a:moveTo>
                    <a:pt x="686" y="1"/>
                  </a:moveTo>
                  <a:lnTo>
                    <a:pt x="1" y="377"/>
                  </a:lnTo>
                  <a:cubicBezTo>
                    <a:pt x="105" y="568"/>
                    <a:pt x="215" y="758"/>
                    <a:pt x="327" y="945"/>
                  </a:cubicBezTo>
                  <a:cubicBezTo>
                    <a:pt x="438" y="1133"/>
                    <a:pt x="553" y="1319"/>
                    <a:pt x="671" y="1502"/>
                  </a:cubicBezTo>
                  <a:lnTo>
                    <a:pt x="1328" y="1080"/>
                  </a:lnTo>
                  <a:cubicBezTo>
                    <a:pt x="1215" y="906"/>
                    <a:pt x="1105" y="725"/>
                    <a:pt x="998" y="546"/>
                  </a:cubicBezTo>
                  <a:cubicBezTo>
                    <a:pt x="892" y="366"/>
                    <a:pt x="786" y="185"/>
                    <a:pt x="6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1" name="Google Shape;1251;p21"/>
            <p:cNvSpPr/>
            <p:nvPr/>
          </p:nvSpPr>
          <p:spPr>
            <a:xfrm>
              <a:off x="4433700" y="1118800"/>
              <a:ext cx="30750" cy="37275"/>
            </a:xfrm>
            <a:custGeom>
              <a:avLst/>
              <a:gdLst/>
              <a:ahLst/>
              <a:cxnLst/>
              <a:rect l="l" t="t" r="r" b="b"/>
              <a:pathLst>
                <a:path w="1230" h="1491" extrusionOk="0">
                  <a:moveTo>
                    <a:pt x="726" y="0"/>
                  </a:moveTo>
                  <a:lnTo>
                    <a:pt x="0" y="286"/>
                  </a:lnTo>
                  <a:cubicBezTo>
                    <a:pt x="161" y="695"/>
                    <a:pt x="338" y="1095"/>
                    <a:pt x="526" y="1490"/>
                  </a:cubicBezTo>
                  <a:lnTo>
                    <a:pt x="1230" y="1152"/>
                  </a:lnTo>
                  <a:cubicBezTo>
                    <a:pt x="1048" y="773"/>
                    <a:pt x="879" y="388"/>
                    <a:pt x="7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2" name="Google Shape;1252;p21"/>
            <p:cNvSpPr/>
            <p:nvPr/>
          </p:nvSpPr>
          <p:spPr>
            <a:xfrm>
              <a:off x="4416100" y="1065325"/>
              <a:ext cx="27475" cy="36225"/>
            </a:xfrm>
            <a:custGeom>
              <a:avLst/>
              <a:gdLst/>
              <a:ahLst/>
              <a:cxnLst/>
              <a:rect l="l" t="t" r="r" b="b"/>
              <a:pathLst>
                <a:path w="1099" h="1449" extrusionOk="0">
                  <a:moveTo>
                    <a:pt x="761" y="0"/>
                  </a:moveTo>
                  <a:lnTo>
                    <a:pt x="0" y="179"/>
                  </a:lnTo>
                  <a:cubicBezTo>
                    <a:pt x="12" y="232"/>
                    <a:pt x="24" y="285"/>
                    <a:pt x="39" y="339"/>
                  </a:cubicBezTo>
                  <a:cubicBezTo>
                    <a:pt x="53" y="392"/>
                    <a:pt x="65" y="445"/>
                    <a:pt x="80" y="499"/>
                  </a:cubicBezTo>
                  <a:cubicBezTo>
                    <a:pt x="108" y="605"/>
                    <a:pt x="136" y="713"/>
                    <a:pt x="165" y="818"/>
                  </a:cubicBezTo>
                  <a:cubicBezTo>
                    <a:pt x="194" y="923"/>
                    <a:pt x="226" y="1028"/>
                    <a:pt x="258" y="1134"/>
                  </a:cubicBezTo>
                  <a:cubicBezTo>
                    <a:pt x="273" y="1186"/>
                    <a:pt x="290" y="1240"/>
                    <a:pt x="306" y="1292"/>
                  </a:cubicBezTo>
                  <a:cubicBezTo>
                    <a:pt x="323" y="1344"/>
                    <a:pt x="339" y="1397"/>
                    <a:pt x="356" y="1449"/>
                  </a:cubicBezTo>
                  <a:lnTo>
                    <a:pt x="1099" y="1208"/>
                  </a:lnTo>
                  <a:cubicBezTo>
                    <a:pt x="1081" y="1158"/>
                    <a:pt x="1066" y="1109"/>
                    <a:pt x="1052" y="1058"/>
                  </a:cubicBezTo>
                  <a:cubicBezTo>
                    <a:pt x="1036" y="1009"/>
                    <a:pt x="1021" y="958"/>
                    <a:pt x="1005" y="908"/>
                  </a:cubicBezTo>
                  <a:cubicBezTo>
                    <a:pt x="975" y="808"/>
                    <a:pt x="945" y="709"/>
                    <a:pt x="918" y="609"/>
                  </a:cubicBezTo>
                  <a:cubicBezTo>
                    <a:pt x="889" y="508"/>
                    <a:pt x="863" y="407"/>
                    <a:pt x="836" y="307"/>
                  </a:cubicBezTo>
                  <a:cubicBezTo>
                    <a:pt x="823" y="256"/>
                    <a:pt x="811" y="205"/>
                    <a:pt x="798" y="154"/>
                  </a:cubicBezTo>
                  <a:cubicBezTo>
                    <a:pt x="783" y="101"/>
                    <a:pt x="771" y="53"/>
                    <a:pt x="7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3" name="Google Shape;1253;p21"/>
            <p:cNvSpPr/>
            <p:nvPr/>
          </p:nvSpPr>
          <p:spPr>
            <a:xfrm>
              <a:off x="4568000" y="1301800"/>
              <a:ext cx="37025" cy="35800"/>
            </a:xfrm>
            <a:custGeom>
              <a:avLst/>
              <a:gdLst/>
              <a:ahLst/>
              <a:cxnLst/>
              <a:rect l="l" t="t" r="r" b="b"/>
              <a:pathLst>
                <a:path w="1481" h="1432" extrusionOk="0">
                  <a:moveTo>
                    <a:pt x="529" y="1"/>
                  </a:moveTo>
                  <a:lnTo>
                    <a:pt x="1" y="575"/>
                  </a:lnTo>
                  <a:lnTo>
                    <a:pt x="243" y="794"/>
                  </a:lnTo>
                  <a:lnTo>
                    <a:pt x="487" y="1010"/>
                  </a:lnTo>
                  <a:lnTo>
                    <a:pt x="610" y="1117"/>
                  </a:lnTo>
                  <a:lnTo>
                    <a:pt x="735" y="1223"/>
                  </a:lnTo>
                  <a:lnTo>
                    <a:pt x="985" y="1431"/>
                  </a:lnTo>
                  <a:lnTo>
                    <a:pt x="1481" y="829"/>
                  </a:lnTo>
                  <a:lnTo>
                    <a:pt x="1240" y="626"/>
                  </a:lnTo>
                  <a:lnTo>
                    <a:pt x="1118" y="524"/>
                  </a:lnTo>
                  <a:lnTo>
                    <a:pt x="1001" y="421"/>
                  </a:lnTo>
                  <a:lnTo>
                    <a:pt x="762" y="213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4" name="Google Shape;1254;p21"/>
            <p:cNvSpPr/>
            <p:nvPr/>
          </p:nvSpPr>
          <p:spPr>
            <a:xfrm>
              <a:off x="4527000" y="1261525"/>
              <a:ext cx="36225" cy="36725"/>
            </a:xfrm>
            <a:custGeom>
              <a:avLst/>
              <a:gdLst/>
              <a:ahLst/>
              <a:cxnLst/>
              <a:rect l="l" t="t" r="r" b="b"/>
              <a:pathLst>
                <a:path w="1449" h="1469" extrusionOk="0">
                  <a:moveTo>
                    <a:pt x="583" y="0"/>
                  </a:moveTo>
                  <a:lnTo>
                    <a:pt x="0" y="520"/>
                  </a:lnTo>
                  <a:cubicBezTo>
                    <a:pt x="71" y="602"/>
                    <a:pt x="146" y="681"/>
                    <a:pt x="219" y="762"/>
                  </a:cubicBezTo>
                  <a:cubicBezTo>
                    <a:pt x="293" y="841"/>
                    <a:pt x="365" y="922"/>
                    <a:pt x="439" y="1002"/>
                  </a:cubicBezTo>
                  <a:lnTo>
                    <a:pt x="666" y="1237"/>
                  </a:lnTo>
                  <a:lnTo>
                    <a:pt x="779" y="1354"/>
                  </a:lnTo>
                  <a:lnTo>
                    <a:pt x="895" y="1468"/>
                  </a:lnTo>
                  <a:lnTo>
                    <a:pt x="1448" y="916"/>
                  </a:lnTo>
                  <a:lnTo>
                    <a:pt x="1336" y="805"/>
                  </a:lnTo>
                  <a:lnTo>
                    <a:pt x="1227" y="691"/>
                  </a:lnTo>
                  <a:lnTo>
                    <a:pt x="1008" y="463"/>
                  </a:lnTo>
                  <a:cubicBezTo>
                    <a:pt x="937" y="387"/>
                    <a:pt x="865" y="309"/>
                    <a:pt x="794" y="232"/>
                  </a:cubicBezTo>
                  <a:cubicBezTo>
                    <a:pt x="724" y="156"/>
                    <a:pt x="652" y="80"/>
                    <a:pt x="5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5" name="Google Shape;1255;p21"/>
            <p:cNvSpPr/>
            <p:nvPr/>
          </p:nvSpPr>
          <p:spPr>
            <a:xfrm>
              <a:off x="4490375" y="1217700"/>
              <a:ext cx="35075" cy="37300"/>
            </a:xfrm>
            <a:custGeom>
              <a:avLst/>
              <a:gdLst/>
              <a:ahLst/>
              <a:cxnLst/>
              <a:rect l="l" t="t" r="r" b="b"/>
              <a:pathLst>
                <a:path w="1403" h="1492" extrusionOk="0">
                  <a:moveTo>
                    <a:pt x="634" y="1"/>
                  </a:moveTo>
                  <a:lnTo>
                    <a:pt x="0" y="457"/>
                  </a:lnTo>
                  <a:cubicBezTo>
                    <a:pt x="128" y="634"/>
                    <a:pt x="259" y="810"/>
                    <a:pt x="393" y="980"/>
                  </a:cubicBezTo>
                  <a:lnTo>
                    <a:pt x="493" y="1110"/>
                  </a:lnTo>
                  <a:cubicBezTo>
                    <a:pt x="526" y="1152"/>
                    <a:pt x="559" y="1195"/>
                    <a:pt x="592" y="1238"/>
                  </a:cubicBezTo>
                  <a:lnTo>
                    <a:pt x="797" y="1492"/>
                  </a:lnTo>
                  <a:lnTo>
                    <a:pt x="1403" y="998"/>
                  </a:lnTo>
                  <a:lnTo>
                    <a:pt x="1205" y="752"/>
                  </a:lnTo>
                  <a:cubicBezTo>
                    <a:pt x="1170" y="712"/>
                    <a:pt x="1139" y="670"/>
                    <a:pt x="1107" y="629"/>
                  </a:cubicBezTo>
                  <a:lnTo>
                    <a:pt x="1010" y="504"/>
                  </a:lnTo>
                  <a:cubicBezTo>
                    <a:pt x="882" y="337"/>
                    <a:pt x="755" y="170"/>
                    <a:pt x="6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6" name="Google Shape;1256;p21"/>
            <p:cNvSpPr/>
            <p:nvPr/>
          </p:nvSpPr>
          <p:spPr>
            <a:xfrm>
              <a:off x="4713375" y="1396175"/>
              <a:ext cx="37175" cy="30700"/>
            </a:xfrm>
            <a:custGeom>
              <a:avLst/>
              <a:gdLst/>
              <a:ahLst/>
              <a:cxnLst/>
              <a:rect l="l" t="t" r="r" b="b"/>
              <a:pathLst>
                <a:path w="1487" h="1228" extrusionOk="0">
                  <a:moveTo>
                    <a:pt x="330" y="0"/>
                  </a:moveTo>
                  <a:lnTo>
                    <a:pt x="0" y="708"/>
                  </a:lnTo>
                  <a:lnTo>
                    <a:pt x="297" y="845"/>
                  </a:lnTo>
                  <a:cubicBezTo>
                    <a:pt x="321" y="856"/>
                    <a:pt x="346" y="869"/>
                    <a:pt x="371" y="879"/>
                  </a:cubicBezTo>
                  <a:lnTo>
                    <a:pt x="446" y="911"/>
                  </a:lnTo>
                  <a:lnTo>
                    <a:pt x="596" y="976"/>
                  </a:lnTo>
                  <a:lnTo>
                    <a:pt x="746" y="1041"/>
                  </a:lnTo>
                  <a:lnTo>
                    <a:pt x="821" y="1074"/>
                  </a:lnTo>
                  <a:lnTo>
                    <a:pt x="897" y="1105"/>
                  </a:lnTo>
                  <a:lnTo>
                    <a:pt x="1200" y="1228"/>
                  </a:lnTo>
                  <a:lnTo>
                    <a:pt x="1487" y="501"/>
                  </a:lnTo>
                  <a:lnTo>
                    <a:pt x="1195" y="382"/>
                  </a:lnTo>
                  <a:lnTo>
                    <a:pt x="1122" y="353"/>
                  </a:lnTo>
                  <a:lnTo>
                    <a:pt x="1050" y="322"/>
                  </a:lnTo>
                  <a:lnTo>
                    <a:pt x="905" y="258"/>
                  </a:lnTo>
                  <a:lnTo>
                    <a:pt x="761" y="196"/>
                  </a:lnTo>
                  <a:lnTo>
                    <a:pt x="688" y="165"/>
                  </a:lnTo>
                  <a:cubicBezTo>
                    <a:pt x="663" y="154"/>
                    <a:pt x="639" y="143"/>
                    <a:pt x="616" y="13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7" name="Google Shape;1257;p21"/>
            <p:cNvSpPr/>
            <p:nvPr/>
          </p:nvSpPr>
          <p:spPr>
            <a:xfrm>
              <a:off x="4661725" y="1369625"/>
              <a:ext cx="37525" cy="32800"/>
            </a:xfrm>
            <a:custGeom>
              <a:avLst/>
              <a:gdLst/>
              <a:ahLst/>
              <a:cxnLst/>
              <a:rect l="l" t="t" r="r" b="b"/>
              <a:pathLst>
                <a:path w="1501" h="1312" extrusionOk="0">
                  <a:moveTo>
                    <a:pt x="402" y="0"/>
                  </a:moveTo>
                  <a:lnTo>
                    <a:pt x="0" y="669"/>
                  </a:lnTo>
                  <a:lnTo>
                    <a:pt x="140" y="754"/>
                  </a:lnTo>
                  <a:cubicBezTo>
                    <a:pt x="163" y="768"/>
                    <a:pt x="187" y="781"/>
                    <a:pt x="210" y="796"/>
                  </a:cubicBezTo>
                  <a:lnTo>
                    <a:pt x="280" y="835"/>
                  </a:lnTo>
                  <a:lnTo>
                    <a:pt x="564" y="999"/>
                  </a:lnTo>
                  <a:cubicBezTo>
                    <a:pt x="610" y="1026"/>
                    <a:pt x="658" y="1052"/>
                    <a:pt x="707" y="1078"/>
                  </a:cubicBezTo>
                  <a:lnTo>
                    <a:pt x="850" y="1156"/>
                  </a:lnTo>
                  <a:lnTo>
                    <a:pt x="994" y="1234"/>
                  </a:lnTo>
                  <a:cubicBezTo>
                    <a:pt x="1017" y="1247"/>
                    <a:pt x="1041" y="1260"/>
                    <a:pt x="1064" y="1273"/>
                  </a:cubicBezTo>
                  <a:lnTo>
                    <a:pt x="1137" y="1311"/>
                  </a:lnTo>
                  <a:lnTo>
                    <a:pt x="1501" y="620"/>
                  </a:lnTo>
                  <a:lnTo>
                    <a:pt x="1431" y="583"/>
                  </a:lnTo>
                  <a:cubicBezTo>
                    <a:pt x="1407" y="571"/>
                    <a:pt x="1385" y="558"/>
                    <a:pt x="1361" y="545"/>
                  </a:cubicBezTo>
                  <a:lnTo>
                    <a:pt x="1224" y="470"/>
                  </a:lnTo>
                  <a:lnTo>
                    <a:pt x="1085" y="394"/>
                  </a:lnTo>
                  <a:cubicBezTo>
                    <a:pt x="1040" y="370"/>
                    <a:pt x="994" y="345"/>
                    <a:pt x="948" y="318"/>
                  </a:cubicBezTo>
                  <a:lnTo>
                    <a:pt x="674" y="159"/>
                  </a:lnTo>
                  <a:lnTo>
                    <a:pt x="606" y="121"/>
                  </a:lnTo>
                  <a:cubicBezTo>
                    <a:pt x="583" y="107"/>
                    <a:pt x="560" y="95"/>
                    <a:pt x="539" y="8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8" name="Google Shape;1258;p21"/>
            <p:cNvSpPr/>
            <p:nvPr/>
          </p:nvSpPr>
          <p:spPr>
            <a:xfrm>
              <a:off x="4613300" y="1338175"/>
              <a:ext cx="37475" cy="34450"/>
            </a:xfrm>
            <a:custGeom>
              <a:avLst/>
              <a:gdLst/>
              <a:ahLst/>
              <a:cxnLst/>
              <a:rect l="l" t="t" r="r" b="b"/>
              <a:pathLst>
                <a:path w="1499" h="1378" extrusionOk="0">
                  <a:moveTo>
                    <a:pt x="469" y="0"/>
                  </a:moveTo>
                  <a:lnTo>
                    <a:pt x="1" y="625"/>
                  </a:lnTo>
                  <a:lnTo>
                    <a:pt x="263" y="818"/>
                  </a:lnTo>
                  <a:lnTo>
                    <a:pt x="395" y="915"/>
                  </a:lnTo>
                  <a:lnTo>
                    <a:pt x="529" y="1008"/>
                  </a:lnTo>
                  <a:lnTo>
                    <a:pt x="796" y="1196"/>
                  </a:lnTo>
                  <a:cubicBezTo>
                    <a:pt x="886" y="1257"/>
                    <a:pt x="976" y="1316"/>
                    <a:pt x="1067" y="1378"/>
                  </a:cubicBezTo>
                  <a:lnTo>
                    <a:pt x="1499" y="727"/>
                  </a:lnTo>
                  <a:cubicBezTo>
                    <a:pt x="1411" y="669"/>
                    <a:pt x="1323" y="612"/>
                    <a:pt x="1237" y="551"/>
                  </a:cubicBezTo>
                  <a:lnTo>
                    <a:pt x="978" y="370"/>
                  </a:lnTo>
                  <a:lnTo>
                    <a:pt x="849" y="279"/>
                  </a:lnTo>
                  <a:lnTo>
                    <a:pt x="721" y="186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9" name="Google Shape;1259;p21"/>
            <p:cNvSpPr/>
            <p:nvPr/>
          </p:nvSpPr>
          <p:spPr>
            <a:xfrm>
              <a:off x="4882450" y="1441075"/>
              <a:ext cx="33275" cy="21425"/>
            </a:xfrm>
            <a:custGeom>
              <a:avLst/>
              <a:gdLst/>
              <a:ahLst/>
              <a:cxnLst/>
              <a:rect l="l" t="t" r="r" b="b"/>
              <a:pathLst>
                <a:path w="1331" h="857" extrusionOk="0">
                  <a:moveTo>
                    <a:pt x="75" y="0"/>
                  </a:moveTo>
                  <a:lnTo>
                    <a:pt x="1" y="777"/>
                  </a:lnTo>
                  <a:lnTo>
                    <a:pt x="328" y="804"/>
                  </a:lnTo>
                  <a:cubicBezTo>
                    <a:pt x="382" y="808"/>
                    <a:pt x="437" y="813"/>
                    <a:pt x="490" y="818"/>
                  </a:cubicBezTo>
                  <a:lnTo>
                    <a:pt x="654" y="826"/>
                  </a:lnTo>
                  <a:lnTo>
                    <a:pt x="980" y="846"/>
                  </a:lnTo>
                  <a:lnTo>
                    <a:pt x="1307" y="856"/>
                  </a:lnTo>
                  <a:lnTo>
                    <a:pt x="1330" y="75"/>
                  </a:lnTo>
                  <a:lnTo>
                    <a:pt x="1016" y="65"/>
                  </a:lnTo>
                  <a:lnTo>
                    <a:pt x="702" y="47"/>
                  </a:lnTo>
                  <a:lnTo>
                    <a:pt x="544" y="38"/>
                  </a:lnTo>
                  <a:cubicBezTo>
                    <a:pt x="492" y="34"/>
                    <a:pt x="440" y="28"/>
                    <a:pt x="388" y="2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0" name="Google Shape;1260;p21"/>
            <p:cNvSpPr/>
            <p:nvPr/>
          </p:nvSpPr>
          <p:spPr>
            <a:xfrm>
              <a:off x="4824425" y="1432375"/>
              <a:ext cx="35125" cy="25025"/>
            </a:xfrm>
            <a:custGeom>
              <a:avLst/>
              <a:gdLst/>
              <a:ahLst/>
              <a:cxnLst/>
              <a:rect l="l" t="t" r="r" b="b"/>
              <a:pathLst>
                <a:path w="1405" h="1001" extrusionOk="0">
                  <a:moveTo>
                    <a:pt x="166" y="1"/>
                  </a:moveTo>
                  <a:lnTo>
                    <a:pt x="1" y="764"/>
                  </a:lnTo>
                  <a:cubicBezTo>
                    <a:pt x="427" y="858"/>
                    <a:pt x="859" y="932"/>
                    <a:pt x="1290" y="1000"/>
                  </a:cubicBezTo>
                  <a:lnTo>
                    <a:pt x="1404" y="228"/>
                  </a:lnTo>
                  <a:cubicBezTo>
                    <a:pt x="990" y="163"/>
                    <a:pt x="577" y="93"/>
                    <a:pt x="1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1" name="Google Shape;1261;p21"/>
            <p:cNvSpPr/>
            <p:nvPr/>
          </p:nvSpPr>
          <p:spPr>
            <a:xfrm>
              <a:off x="4768075" y="1417375"/>
              <a:ext cx="36450" cy="28050"/>
            </a:xfrm>
            <a:custGeom>
              <a:avLst/>
              <a:gdLst/>
              <a:ahLst/>
              <a:cxnLst/>
              <a:rect l="l" t="t" r="r" b="b"/>
              <a:pathLst>
                <a:path w="1458" h="1122" extrusionOk="0">
                  <a:moveTo>
                    <a:pt x="252" y="1"/>
                  </a:moveTo>
                  <a:lnTo>
                    <a:pt x="1" y="740"/>
                  </a:lnTo>
                  <a:cubicBezTo>
                    <a:pt x="52" y="758"/>
                    <a:pt x="104" y="775"/>
                    <a:pt x="156" y="792"/>
                  </a:cubicBezTo>
                  <a:lnTo>
                    <a:pt x="312" y="843"/>
                  </a:lnTo>
                  <a:lnTo>
                    <a:pt x="468" y="893"/>
                  </a:lnTo>
                  <a:lnTo>
                    <a:pt x="546" y="918"/>
                  </a:lnTo>
                  <a:lnTo>
                    <a:pt x="624" y="942"/>
                  </a:lnTo>
                  <a:cubicBezTo>
                    <a:pt x="834" y="1002"/>
                    <a:pt x="1042" y="1067"/>
                    <a:pt x="1253" y="1121"/>
                  </a:cubicBezTo>
                  <a:lnTo>
                    <a:pt x="1457" y="367"/>
                  </a:lnTo>
                  <a:cubicBezTo>
                    <a:pt x="1254" y="315"/>
                    <a:pt x="1053" y="253"/>
                    <a:pt x="852" y="194"/>
                  </a:cubicBezTo>
                  <a:lnTo>
                    <a:pt x="776" y="173"/>
                  </a:lnTo>
                  <a:lnTo>
                    <a:pt x="701" y="148"/>
                  </a:lnTo>
                  <a:lnTo>
                    <a:pt x="551" y="100"/>
                  </a:lnTo>
                  <a:lnTo>
                    <a:pt x="402" y="52"/>
                  </a:lnTo>
                  <a:cubicBezTo>
                    <a:pt x="353" y="34"/>
                    <a:pt x="302" y="18"/>
                    <a:pt x="2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2" name="Google Shape;1262;p21"/>
            <p:cNvSpPr/>
            <p:nvPr/>
          </p:nvSpPr>
          <p:spPr>
            <a:xfrm>
              <a:off x="5052400" y="1418500"/>
              <a:ext cx="36350" cy="27925"/>
            </a:xfrm>
            <a:custGeom>
              <a:avLst/>
              <a:gdLst/>
              <a:ahLst/>
              <a:cxnLst/>
              <a:rect l="l" t="t" r="r" b="b"/>
              <a:pathLst>
                <a:path w="1454" h="1117" extrusionOk="0">
                  <a:moveTo>
                    <a:pt x="1" y="362"/>
                  </a:moveTo>
                  <a:lnTo>
                    <a:pt x="199" y="1117"/>
                  </a:lnTo>
                  <a:cubicBezTo>
                    <a:pt x="252" y="1103"/>
                    <a:pt x="304" y="1088"/>
                    <a:pt x="356" y="1074"/>
                  </a:cubicBezTo>
                  <a:lnTo>
                    <a:pt x="513" y="1029"/>
                  </a:lnTo>
                  <a:lnTo>
                    <a:pt x="670" y="985"/>
                  </a:lnTo>
                  <a:cubicBezTo>
                    <a:pt x="696" y="977"/>
                    <a:pt x="722" y="971"/>
                    <a:pt x="750" y="963"/>
                  </a:cubicBezTo>
                  <a:lnTo>
                    <a:pt x="829" y="940"/>
                  </a:lnTo>
                  <a:lnTo>
                    <a:pt x="1142" y="843"/>
                  </a:lnTo>
                  <a:lnTo>
                    <a:pt x="1220" y="820"/>
                  </a:lnTo>
                  <a:lnTo>
                    <a:pt x="1298" y="794"/>
                  </a:lnTo>
                  <a:lnTo>
                    <a:pt x="1453" y="742"/>
                  </a:lnTo>
                  <a:lnTo>
                    <a:pt x="1204" y="1"/>
                  </a:lnTo>
                  <a:lnTo>
                    <a:pt x="1054" y="51"/>
                  </a:lnTo>
                  <a:lnTo>
                    <a:pt x="981" y="76"/>
                  </a:lnTo>
                  <a:lnTo>
                    <a:pt x="905" y="98"/>
                  </a:lnTo>
                  <a:lnTo>
                    <a:pt x="605" y="191"/>
                  </a:lnTo>
                  <a:lnTo>
                    <a:pt x="529" y="215"/>
                  </a:lnTo>
                  <a:cubicBezTo>
                    <a:pt x="504" y="222"/>
                    <a:pt x="478" y="229"/>
                    <a:pt x="454" y="237"/>
                  </a:cubicBezTo>
                  <a:lnTo>
                    <a:pt x="303" y="279"/>
                  </a:lnTo>
                  <a:lnTo>
                    <a:pt x="152" y="320"/>
                  </a:lnTo>
                  <a:cubicBezTo>
                    <a:pt x="102" y="335"/>
                    <a:pt x="51" y="350"/>
                    <a:pt x="1" y="3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3" name="Google Shape;1263;p21"/>
            <p:cNvSpPr/>
            <p:nvPr/>
          </p:nvSpPr>
          <p:spPr>
            <a:xfrm>
              <a:off x="4997100" y="1433175"/>
              <a:ext cx="34950" cy="24725"/>
            </a:xfrm>
            <a:custGeom>
              <a:avLst/>
              <a:gdLst/>
              <a:ahLst/>
              <a:cxnLst/>
              <a:rect l="l" t="t" r="r" b="b"/>
              <a:pathLst>
                <a:path w="1398" h="989" extrusionOk="0">
                  <a:moveTo>
                    <a:pt x="0" y="216"/>
                  </a:moveTo>
                  <a:lnTo>
                    <a:pt x="107" y="989"/>
                  </a:lnTo>
                  <a:lnTo>
                    <a:pt x="432" y="942"/>
                  </a:lnTo>
                  <a:cubicBezTo>
                    <a:pt x="540" y="925"/>
                    <a:pt x="647" y="906"/>
                    <a:pt x="754" y="888"/>
                  </a:cubicBezTo>
                  <a:cubicBezTo>
                    <a:pt x="971" y="854"/>
                    <a:pt x="1184" y="808"/>
                    <a:pt x="1397" y="766"/>
                  </a:cubicBezTo>
                  <a:lnTo>
                    <a:pt x="1240" y="1"/>
                  </a:lnTo>
                  <a:cubicBezTo>
                    <a:pt x="1034" y="41"/>
                    <a:pt x="829" y="84"/>
                    <a:pt x="622" y="117"/>
                  </a:cubicBezTo>
                  <a:cubicBezTo>
                    <a:pt x="519" y="134"/>
                    <a:pt x="415" y="154"/>
                    <a:pt x="312" y="16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4" name="Google Shape;1264;p21"/>
            <p:cNvSpPr/>
            <p:nvPr/>
          </p:nvSpPr>
          <p:spPr>
            <a:xfrm>
              <a:off x="4941050" y="1441325"/>
              <a:ext cx="33150" cy="21300"/>
            </a:xfrm>
            <a:custGeom>
              <a:avLst/>
              <a:gdLst/>
              <a:ahLst/>
              <a:cxnLst/>
              <a:rect l="l" t="t" r="r" b="b"/>
              <a:pathLst>
                <a:path w="1326" h="852" extrusionOk="0">
                  <a:moveTo>
                    <a:pt x="0" y="70"/>
                  </a:moveTo>
                  <a:lnTo>
                    <a:pt x="19" y="851"/>
                  </a:lnTo>
                  <a:cubicBezTo>
                    <a:pt x="73" y="850"/>
                    <a:pt x="129" y="850"/>
                    <a:pt x="183" y="848"/>
                  </a:cubicBezTo>
                  <a:lnTo>
                    <a:pt x="347" y="841"/>
                  </a:lnTo>
                  <a:lnTo>
                    <a:pt x="673" y="827"/>
                  </a:lnTo>
                  <a:lnTo>
                    <a:pt x="1000" y="805"/>
                  </a:lnTo>
                  <a:lnTo>
                    <a:pt x="1162" y="793"/>
                  </a:lnTo>
                  <a:cubicBezTo>
                    <a:pt x="1218" y="789"/>
                    <a:pt x="1271" y="783"/>
                    <a:pt x="1326" y="778"/>
                  </a:cubicBezTo>
                  <a:lnTo>
                    <a:pt x="1258" y="1"/>
                  </a:lnTo>
                  <a:cubicBezTo>
                    <a:pt x="1206" y="6"/>
                    <a:pt x="1154" y="11"/>
                    <a:pt x="1102" y="15"/>
                  </a:cubicBezTo>
                  <a:lnTo>
                    <a:pt x="944" y="26"/>
                  </a:lnTo>
                  <a:lnTo>
                    <a:pt x="630" y="47"/>
                  </a:lnTo>
                  <a:lnTo>
                    <a:pt x="315" y="59"/>
                  </a:lnTo>
                  <a:lnTo>
                    <a:pt x="158" y="65"/>
                  </a:lnTo>
                  <a:cubicBezTo>
                    <a:pt x="106" y="69"/>
                    <a:pt x="53" y="69"/>
                    <a:pt x="0" y="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5" name="Google Shape;1265;p21"/>
            <p:cNvSpPr/>
            <p:nvPr/>
          </p:nvSpPr>
          <p:spPr>
            <a:xfrm>
              <a:off x="5204450" y="1335775"/>
              <a:ext cx="37300" cy="35350"/>
            </a:xfrm>
            <a:custGeom>
              <a:avLst/>
              <a:gdLst/>
              <a:ahLst/>
              <a:cxnLst/>
              <a:rect l="l" t="t" r="r" b="b"/>
              <a:pathLst>
                <a:path w="1492" h="1414" extrusionOk="0">
                  <a:moveTo>
                    <a:pt x="0" y="787"/>
                  </a:moveTo>
                  <a:lnTo>
                    <a:pt x="465" y="1414"/>
                  </a:lnTo>
                  <a:cubicBezTo>
                    <a:pt x="642" y="1285"/>
                    <a:pt x="815" y="1150"/>
                    <a:pt x="986" y="1012"/>
                  </a:cubicBezTo>
                  <a:cubicBezTo>
                    <a:pt x="1158" y="874"/>
                    <a:pt x="1327" y="732"/>
                    <a:pt x="1491" y="586"/>
                  </a:cubicBezTo>
                  <a:lnTo>
                    <a:pt x="976" y="1"/>
                  </a:lnTo>
                  <a:cubicBezTo>
                    <a:pt x="819" y="138"/>
                    <a:pt x="661" y="273"/>
                    <a:pt x="497" y="404"/>
                  </a:cubicBezTo>
                  <a:cubicBezTo>
                    <a:pt x="335" y="536"/>
                    <a:pt x="171" y="664"/>
                    <a:pt x="0" y="78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6" name="Google Shape;1266;p21"/>
            <p:cNvSpPr/>
            <p:nvPr/>
          </p:nvSpPr>
          <p:spPr>
            <a:xfrm>
              <a:off x="5157100" y="1369725"/>
              <a:ext cx="37575" cy="33225"/>
            </a:xfrm>
            <a:custGeom>
              <a:avLst/>
              <a:gdLst/>
              <a:ahLst/>
              <a:cxnLst/>
              <a:rect l="l" t="t" r="r" b="b"/>
              <a:pathLst>
                <a:path w="1503" h="1329" extrusionOk="0">
                  <a:moveTo>
                    <a:pt x="0" y="646"/>
                  </a:moveTo>
                  <a:lnTo>
                    <a:pt x="378" y="1329"/>
                  </a:lnTo>
                  <a:lnTo>
                    <a:pt x="665" y="1168"/>
                  </a:lnTo>
                  <a:lnTo>
                    <a:pt x="736" y="1127"/>
                  </a:lnTo>
                  <a:cubicBezTo>
                    <a:pt x="760" y="1114"/>
                    <a:pt x="782" y="1099"/>
                    <a:pt x="806" y="1085"/>
                  </a:cubicBezTo>
                  <a:lnTo>
                    <a:pt x="947" y="1001"/>
                  </a:lnTo>
                  <a:lnTo>
                    <a:pt x="1087" y="917"/>
                  </a:lnTo>
                  <a:cubicBezTo>
                    <a:pt x="1134" y="887"/>
                    <a:pt x="1181" y="860"/>
                    <a:pt x="1226" y="830"/>
                  </a:cubicBezTo>
                  <a:lnTo>
                    <a:pt x="1503" y="653"/>
                  </a:lnTo>
                  <a:lnTo>
                    <a:pt x="1076" y="0"/>
                  </a:lnTo>
                  <a:lnTo>
                    <a:pt x="812" y="169"/>
                  </a:lnTo>
                  <a:cubicBezTo>
                    <a:pt x="767" y="198"/>
                    <a:pt x="723" y="224"/>
                    <a:pt x="677" y="251"/>
                  </a:cubicBezTo>
                  <a:lnTo>
                    <a:pt x="543" y="331"/>
                  </a:lnTo>
                  <a:lnTo>
                    <a:pt x="410" y="413"/>
                  </a:lnTo>
                  <a:cubicBezTo>
                    <a:pt x="387" y="425"/>
                    <a:pt x="365" y="440"/>
                    <a:pt x="342" y="453"/>
                  </a:cubicBezTo>
                  <a:lnTo>
                    <a:pt x="272" y="492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7" name="Google Shape;1267;p21"/>
            <p:cNvSpPr/>
            <p:nvPr/>
          </p:nvSpPr>
          <p:spPr>
            <a:xfrm>
              <a:off x="5106350" y="1397150"/>
              <a:ext cx="37250" cy="30825"/>
            </a:xfrm>
            <a:custGeom>
              <a:avLst/>
              <a:gdLst/>
              <a:ahLst/>
              <a:cxnLst/>
              <a:rect l="l" t="t" r="r" b="b"/>
              <a:pathLst>
                <a:path w="1490" h="1233" extrusionOk="0">
                  <a:moveTo>
                    <a:pt x="0" y="508"/>
                  </a:moveTo>
                  <a:lnTo>
                    <a:pt x="290" y="1233"/>
                  </a:lnTo>
                  <a:cubicBezTo>
                    <a:pt x="494" y="1154"/>
                    <a:pt x="694" y="1066"/>
                    <a:pt x="895" y="980"/>
                  </a:cubicBezTo>
                  <a:lnTo>
                    <a:pt x="969" y="947"/>
                  </a:lnTo>
                  <a:lnTo>
                    <a:pt x="1044" y="914"/>
                  </a:lnTo>
                  <a:lnTo>
                    <a:pt x="1192" y="844"/>
                  </a:lnTo>
                  <a:lnTo>
                    <a:pt x="1341" y="775"/>
                  </a:lnTo>
                  <a:lnTo>
                    <a:pt x="1415" y="742"/>
                  </a:lnTo>
                  <a:cubicBezTo>
                    <a:pt x="1440" y="730"/>
                    <a:pt x="1464" y="718"/>
                    <a:pt x="1489" y="706"/>
                  </a:cubicBezTo>
                  <a:lnTo>
                    <a:pt x="1151" y="1"/>
                  </a:lnTo>
                  <a:cubicBezTo>
                    <a:pt x="1128" y="13"/>
                    <a:pt x="1104" y="25"/>
                    <a:pt x="1081" y="35"/>
                  </a:cubicBezTo>
                  <a:lnTo>
                    <a:pt x="1009" y="67"/>
                  </a:lnTo>
                  <a:lnTo>
                    <a:pt x="865" y="133"/>
                  </a:lnTo>
                  <a:lnTo>
                    <a:pt x="723" y="198"/>
                  </a:lnTo>
                  <a:lnTo>
                    <a:pt x="651" y="230"/>
                  </a:lnTo>
                  <a:lnTo>
                    <a:pt x="579" y="261"/>
                  </a:lnTo>
                  <a:cubicBezTo>
                    <a:pt x="386" y="348"/>
                    <a:pt x="196" y="432"/>
                    <a:pt x="0" y="50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8" name="Google Shape;1268;p21"/>
            <p:cNvSpPr/>
            <p:nvPr/>
          </p:nvSpPr>
          <p:spPr>
            <a:xfrm>
              <a:off x="5304675" y="1194875"/>
              <a:ext cx="25225" cy="35525"/>
            </a:xfrm>
            <a:custGeom>
              <a:avLst/>
              <a:gdLst/>
              <a:ahLst/>
              <a:cxnLst/>
              <a:rect l="l" t="t" r="r" b="b"/>
              <a:pathLst>
                <a:path w="1009" h="1421" extrusionOk="0">
                  <a:moveTo>
                    <a:pt x="0" y="1201"/>
                  </a:moveTo>
                  <a:lnTo>
                    <a:pt x="750" y="1421"/>
                  </a:lnTo>
                  <a:lnTo>
                    <a:pt x="797" y="1257"/>
                  </a:lnTo>
                  <a:lnTo>
                    <a:pt x="838" y="1092"/>
                  </a:lnTo>
                  <a:cubicBezTo>
                    <a:pt x="844" y="1065"/>
                    <a:pt x="853" y="1037"/>
                    <a:pt x="859" y="1008"/>
                  </a:cubicBezTo>
                  <a:lnTo>
                    <a:pt x="877" y="924"/>
                  </a:lnTo>
                  <a:lnTo>
                    <a:pt x="896" y="839"/>
                  </a:lnTo>
                  <a:cubicBezTo>
                    <a:pt x="902" y="811"/>
                    <a:pt x="908" y="784"/>
                    <a:pt x="912" y="754"/>
                  </a:cubicBezTo>
                  <a:lnTo>
                    <a:pt x="942" y="586"/>
                  </a:lnTo>
                  <a:lnTo>
                    <a:pt x="950" y="542"/>
                  </a:lnTo>
                  <a:lnTo>
                    <a:pt x="957" y="499"/>
                  </a:lnTo>
                  <a:lnTo>
                    <a:pt x="968" y="414"/>
                  </a:lnTo>
                  <a:cubicBezTo>
                    <a:pt x="986" y="300"/>
                    <a:pt x="996" y="186"/>
                    <a:pt x="1009" y="71"/>
                  </a:cubicBezTo>
                  <a:lnTo>
                    <a:pt x="230" y="1"/>
                  </a:lnTo>
                  <a:cubicBezTo>
                    <a:pt x="219" y="103"/>
                    <a:pt x="210" y="204"/>
                    <a:pt x="194" y="305"/>
                  </a:cubicBezTo>
                  <a:lnTo>
                    <a:pt x="183" y="380"/>
                  </a:lnTo>
                  <a:lnTo>
                    <a:pt x="178" y="417"/>
                  </a:lnTo>
                  <a:lnTo>
                    <a:pt x="172" y="456"/>
                  </a:lnTo>
                  <a:lnTo>
                    <a:pt x="145" y="604"/>
                  </a:lnTo>
                  <a:cubicBezTo>
                    <a:pt x="141" y="629"/>
                    <a:pt x="134" y="654"/>
                    <a:pt x="129" y="679"/>
                  </a:cubicBezTo>
                  <a:lnTo>
                    <a:pt x="114" y="753"/>
                  </a:lnTo>
                  <a:lnTo>
                    <a:pt x="98" y="827"/>
                  </a:lnTo>
                  <a:cubicBezTo>
                    <a:pt x="93" y="852"/>
                    <a:pt x="84" y="877"/>
                    <a:pt x="79" y="901"/>
                  </a:cubicBezTo>
                  <a:lnTo>
                    <a:pt x="42" y="105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9" name="Google Shape;1269;p21"/>
            <p:cNvSpPr/>
            <p:nvPr/>
          </p:nvSpPr>
          <p:spPr>
            <a:xfrm>
              <a:off x="5281725" y="1247800"/>
              <a:ext cx="32425" cy="37650"/>
            </a:xfrm>
            <a:custGeom>
              <a:avLst/>
              <a:gdLst/>
              <a:ahLst/>
              <a:cxnLst/>
              <a:rect l="l" t="t" r="r" b="b"/>
              <a:pathLst>
                <a:path w="1297" h="1506" extrusionOk="0">
                  <a:moveTo>
                    <a:pt x="1" y="1089"/>
                  </a:moveTo>
                  <a:lnTo>
                    <a:pt x="662" y="1506"/>
                  </a:lnTo>
                  <a:cubicBezTo>
                    <a:pt x="691" y="1459"/>
                    <a:pt x="720" y="1411"/>
                    <a:pt x="749" y="1363"/>
                  </a:cubicBezTo>
                  <a:lnTo>
                    <a:pt x="794" y="1291"/>
                  </a:lnTo>
                  <a:lnTo>
                    <a:pt x="836" y="1219"/>
                  </a:lnTo>
                  <a:cubicBezTo>
                    <a:pt x="863" y="1171"/>
                    <a:pt x="893" y="1122"/>
                    <a:pt x="919" y="1073"/>
                  </a:cubicBezTo>
                  <a:lnTo>
                    <a:pt x="1000" y="924"/>
                  </a:lnTo>
                  <a:lnTo>
                    <a:pt x="1021" y="887"/>
                  </a:lnTo>
                  <a:lnTo>
                    <a:pt x="1040" y="850"/>
                  </a:lnTo>
                  <a:lnTo>
                    <a:pt x="1079" y="775"/>
                  </a:lnTo>
                  <a:cubicBezTo>
                    <a:pt x="1105" y="724"/>
                    <a:pt x="1132" y="674"/>
                    <a:pt x="1154" y="624"/>
                  </a:cubicBezTo>
                  <a:lnTo>
                    <a:pt x="1227" y="471"/>
                  </a:lnTo>
                  <a:lnTo>
                    <a:pt x="1296" y="317"/>
                  </a:lnTo>
                  <a:lnTo>
                    <a:pt x="582" y="0"/>
                  </a:lnTo>
                  <a:lnTo>
                    <a:pt x="518" y="141"/>
                  </a:lnTo>
                  <a:lnTo>
                    <a:pt x="452" y="280"/>
                  </a:lnTo>
                  <a:cubicBezTo>
                    <a:pt x="430" y="327"/>
                    <a:pt x="406" y="372"/>
                    <a:pt x="383" y="418"/>
                  </a:cubicBezTo>
                  <a:lnTo>
                    <a:pt x="347" y="487"/>
                  </a:lnTo>
                  <a:lnTo>
                    <a:pt x="330" y="521"/>
                  </a:lnTo>
                  <a:lnTo>
                    <a:pt x="311" y="554"/>
                  </a:lnTo>
                  <a:lnTo>
                    <a:pt x="237" y="690"/>
                  </a:lnTo>
                  <a:cubicBezTo>
                    <a:pt x="212" y="735"/>
                    <a:pt x="185" y="780"/>
                    <a:pt x="160" y="824"/>
                  </a:cubicBezTo>
                  <a:lnTo>
                    <a:pt x="122" y="891"/>
                  </a:lnTo>
                  <a:lnTo>
                    <a:pt x="81" y="957"/>
                  </a:lnTo>
                  <a:cubicBezTo>
                    <a:pt x="54" y="1001"/>
                    <a:pt x="28" y="1046"/>
                    <a:pt x="1" y="108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0" name="Google Shape;1270;p21"/>
            <p:cNvSpPr/>
            <p:nvPr/>
          </p:nvSpPr>
          <p:spPr>
            <a:xfrm>
              <a:off x="5247150" y="1295000"/>
              <a:ext cx="35900" cy="37075"/>
            </a:xfrm>
            <a:custGeom>
              <a:avLst/>
              <a:gdLst/>
              <a:ahLst/>
              <a:cxnLst/>
              <a:rect l="l" t="t" r="r" b="b"/>
              <a:pathLst>
                <a:path w="1436" h="1483" extrusionOk="0">
                  <a:moveTo>
                    <a:pt x="0" y="938"/>
                  </a:moveTo>
                  <a:lnTo>
                    <a:pt x="559" y="1483"/>
                  </a:lnTo>
                  <a:cubicBezTo>
                    <a:pt x="713" y="1324"/>
                    <a:pt x="865" y="1163"/>
                    <a:pt x="1011" y="995"/>
                  </a:cubicBezTo>
                  <a:lnTo>
                    <a:pt x="1066" y="933"/>
                  </a:lnTo>
                  <a:cubicBezTo>
                    <a:pt x="1084" y="912"/>
                    <a:pt x="1103" y="889"/>
                    <a:pt x="1119" y="868"/>
                  </a:cubicBezTo>
                  <a:lnTo>
                    <a:pt x="1228" y="741"/>
                  </a:lnTo>
                  <a:cubicBezTo>
                    <a:pt x="1297" y="654"/>
                    <a:pt x="1368" y="570"/>
                    <a:pt x="1436" y="481"/>
                  </a:cubicBezTo>
                  <a:lnTo>
                    <a:pt x="819" y="0"/>
                  </a:lnTo>
                  <a:cubicBezTo>
                    <a:pt x="757" y="82"/>
                    <a:pt x="691" y="161"/>
                    <a:pt x="626" y="244"/>
                  </a:cubicBezTo>
                  <a:lnTo>
                    <a:pt x="526" y="362"/>
                  </a:lnTo>
                  <a:cubicBezTo>
                    <a:pt x="509" y="382"/>
                    <a:pt x="491" y="403"/>
                    <a:pt x="475" y="422"/>
                  </a:cubicBezTo>
                  <a:lnTo>
                    <a:pt x="423" y="481"/>
                  </a:lnTo>
                  <a:cubicBezTo>
                    <a:pt x="286" y="637"/>
                    <a:pt x="145" y="788"/>
                    <a:pt x="0" y="9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1" name="Google Shape;1271;p21"/>
            <p:cNvSpPr/>
            <p:nvPr/>
          </p:nvSpPr>
          <p:spPr>
            <a:xfrm>
              <a:off x="5239425" y="1041700"/>
              <a:ext cx="37950" cy="33350"/>
            </a:xfrm>
            <a:custGeom>
              <a:avLst/>
              <a:gdLst/>
              <a:ahLst/>
              <a:cxnLst/>
              <a:rect l="l" t="t" r="r" b="b"/>
              <a:pathLst>
                <a:path w="1518" h="1334" extrusionOk="0">
                  <a:moveTo>
                    <a:pt x="1026" y="1334"/>
                  </a:moveTo>
                  <a:lnTo>
                    <a:pt x="1518" y="728"/>
                  </a:lnTo>
                  <a:lnTo>
                    <a:pt x="1377" y="619"/>
                  </a:lnTo>
                  <a:lnTo>
                    <a:pt x="1342" y="591"/>
                  </a:lnTo>
                  <a:lnTo>
                    <a:pt x="1305" y="565"/>
                  </a:lnTo>
                  <a:lnTo>
                    <a:pt x="1233" y="514"/>
                  </a:lnTo>
                  <a:cubicBezTo>
                    <a:pt x="1138" y="444"/>
                    <a:pt x="1035" y="384"/>
                    <a:pt x="935" y="321"/>
                  </a:cubicBezTo>
                  <a:cubicBezTo>
                    <a:pt x="732" y="199"/>
                    <a:pt x="521" y="93"/>
                    <a:pt x="304" y="0"/>
                  </a:cubicBezTo>
                  <a:lnTo>
                    <a:pt x="1" y="721"/>
                  </a:lnTo>
                  <a:cubicBezTo>
                    <a:pt x="184" y="799"/>
                    <a:pt x="363" y="888"/>
                    <a:pt x="535" y="991"/>
                  </a:cubicBezTo>
                  <a:cubicBezTo>
                    <a:pt x="618" y="1044"/>
                    <a:pt x="706" y="1095"/>
                    <a:pt x="785" y="1155"/>
                  </a:cubicBezTo>
                  <a:lnTo>
                    <a:pt x="846" y="1197"/>
                  </a:lnTo>
                  <a:lnTo>
                    <a:pt x="878" y="1220"/>
                  </a:lnTo>
                  <a:lnTo>
                    <a:pt x="908" y="1243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2" name="Google Shape;1272;p21"/>
            <p:cNvSpPr/>
            <p:nvPr/>
          </p:nvSpPr>
          <p:spPr>
            <a:xfrm>
              <a:off x="5281750" y="1079800"/>
              <a:ext cx="33525" cy="37925"/>
            </a:xfrm>
            <a:custGeom>
              <a:avLst/>
              <a:gdLst/>
              <a:ahLst/>
              <a:cxnLst/>
              <a:rect l="l" t="t" r="r" b="b"/>
              <a:pathLst>
                <a:path w="1341" h="1517" extrusionOk="0">
                  <a:moveTo>
                    <a:pt x="632" y="1516"/>
                  </a:moveTo>
                  <a:lnTo>
                    <a:pt x="1341" y="1188"/>
                  </a:lnTo>
                  <a:cubicBezTo>
                    <a:pt x="1329" y="1162"/>
                    <a:pt x="1318" y="1135"/>
                    <a:pt x="1304" y="1109"/>
                  </a:cubicBezTo>
                  <a:lnTo>
                    <a:pt x="1266" y="1031"/>
                  </a:lnTo>
                  <a:lnTo>
                    <a:pt x="1226" y="953"/>
                  </a:lnTo>
                  <a:cubicBezTo>
                    <a:pt x="1214" y="927"/>
                    <a:pt x="1200" y="901"/>
                    <a:pt x="1187" y="876"/>
                  </a:cubicBezTo>
                  <a:lnTo>
                    <a:pt x="1101" y="724"/>
                  </a:lnTo>
                  <a:cubicBezTo>
                    <a:pt x="1095" y="712"/>
                    <a:pt x="1088" y="698"/>
                    <a:pt x="1081" y="687"/>
                  </a:cubicBezTo>
                  <a:lnTo>
                    <a:pt x="1059" y="649"/>
                  </a:lnTo>
                  <a:lnTo>
                    <a:pt x="1013" y="574"/>
                  </a:lnTo>
                  <a:lnTo>
                    <a:pt x="968" y="500"/>
                  </a:lnTo>
                  <a:cubicBezTo>
                    <a:pt x="954" y="475"/>
                    <a:pt x="935" y="452"/>
                    <a:pt x="919" y="427"/>
                  </a:cubicBezTo>
                  <a:lnTo>
                    <a:pt x="821" y="282"/>
                  </a:lnTo>
                  <a:cubicBezTo>
                    <a:pt x="753" y="188"/>
                    <a:pt x="685" y="92"/>
                    <a:pt x="611" y="0"/>
                  </a:cubicBezTo>
                  <a:lnTo>
                    <a:pt x="1" y="488"/>
                  </a:lnTo>
                  <a:cubicBezTo>
                    <a:pt x="65" y="564"/>
                    <a:pt x="122" y="647"/>
                    <a:pt x="181" y="728"/>
                  </a:cubicBezTo>
                  <a:lnTo>
                    <a:pt x="264" y="854"/>
                  </a:lnTo>
                  <a:cubicBezTo>
                    <a:pt x="279" y="875"/>
                    <a:pt x="293" y="896"/>
                    <a:pt x="306" y="918"/>
                  </a:cubicBezTo>
                  <a:lnTo>
                    <a:pt x="345" y="983"/>
                  </a:lnTo>
                  <a:lnTo>
                    <a:pt x="384" y="1048"/>
                  </a:lnTo>
                  <a:lnTo>
                    <a:pt x="404" y="1081"/>
                  </a:lnTo>
                  <a:cubicBezTo>
                    <a:pt x="410" y="1092"/>
                    <a:pt x="415" y="1103"/>
                    <a:pt x="422" y="1113"/>
                  </a:cubicBezTo>
                  <a:lnTo>
                    <a:pt x="495" y="1246"/>
                  </a:lnTo>
                  <a:cubicBezTo>
                    <a:pt x="508" y="1269"/>
                    <a:pt x="518" y="1290"/>
                    <a:pt x="531" y="1313"/>
                  </a:cubicBezTo>
                  <a:lnTo>
                    <a:pt x="564" y="1381"/>
                  </a:lnTo>
                  <a:lnTo>
                    <a:pt x="598" y="1449"/>
                  </a:lnTo>
                  <a:cubicBezTo>
                    <a:pt x="612" y="1472"/>
                    <a:pt x="621" y="1493"/>
                    <a:pt x="632" y="151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3" name="Google Shape;1273;p21"/>
            <p:cNvSpPr/>
            <p:nvPr/>
          </p:nvSpPr>
          <p:spPr>
            <a:xfrm>
              <a:off x="5305725" y="1135100"/>
              <a:ext cx="24525" cy="35200"/>
            </a:xfrm>
            <a:custGeom>
              <a:avLst/>
              <a:gdLst/>
              <a:ahLst/>
              <a:cxnLst/>
              <a:rect l="l" t="t" r="r" b="b"/>
              <a:pathLst>
                <a:path w="981" h="1408" extrusionOk="0">
                  <a:moveTo>
                    <a:pt x="202" y="1408"/>
                  </a:moveTo>
                  <a:lnTo>
                    <a:pt x="981" y="1356"/>
                  </a:lnTo>
                  <a:cubicBezTo>
                    <a:pt x="974" y="1241"/>
                    <a:pt x="962" y="1129"/>
                    <a:pt x="949" y="1014"/>
                  </a:cubicBezTo>
                  <a:cubicBezTo>
                    <a:pt x="943" y="957"/>
                    <a:pt x="934" y="901"/>
                    <a:pt x="927" y="843"/>
                  </a:cubicBezTo>
                  <a:lnTo>
                    <a:pt x="916" y="759"/>
                  </a:lnTo>
                  <a:lnTo>
                    <a:pt x="901" y="674"/>
                  </a:lnTo>
                  <a:cubicBezTo>
                    <a:pt x="891" y="618"/>
                    <a:pt x="882" y="561"/>
                    <a:pt x="871" y="505"/>
                  </a:cubicBezTo>
                  <a:lnTo>
                    <a:pt x="837" y="335"/>
                  </a:lnTo>
                  <a:cubicBezTo>
                    <a:pt x="826" y="280"/>
                    <a:pt x="811" y="224"/>
                    <a:pt x="797" y="168"/>
                  </a:cubicBezTo>
                  <a:lnTo>
                    <a:pt x="776" y="84"/>
                  </a:lnTo>
                  <a:lnTo>
                    <a:pt x="766" y="43"/>
                  </a:lnTo>
                  <a:lnTo>
                    <a:pt x="755" y="1"/>
                  </a:lnTo>
                  <a:lnTo>
                    <a:pt x="1" y="205"/>
                  </a:lnTo>
                  <a:lnTo>
                    <a:pt x="11" y="241"/>
                  </a:lnTo>
                  <a:lnTo>
                    <a:pt x="21" y="278"/>
                  </a:lnTo>
                  <a:lnTo>
                    <a:pt x="38" y="353"/>
                  </a:lnTo>
                  <a:cubicBezTo>
                    <a:pt x="51" y="402"/>
                    <a:pt x="63" y="452"/>
                    <a:pt x="74" y="501"/>
                  </a:cubicBezTo>
                  <a:lnTo>
                    <a:pt x="105" y="651"/>
                  </a:lnTo>
                  <a:cubicBezTo>
                    <a:pt x="114" y="700"/>
                    <a:pt x="122" y="751"/>
                    <a:pt x="131" y="802"/>
                  </a:cubicBezTo>
                  <a:lnTo>
                    <a:pt x="144" y="877"/>
                  </a:lnTo>
                  <a:lnTo>
                    <a:pt x="155" y="953"/>
                  </a:lnTo>
                  <a:cubicBezTo>
                    <a:pt x="161" y="1004"/>
                    <a:pt x="168" y="1053"/>
                    <a:pt x="174" y="1104"/>
                  </a:cubicBezTo>
                  <a:cubicBezTo>
                    <a:pt x="183" y="1205"/>
                    <a:pt x="197" y="1307"/>
                    <a:pt x="202" y="140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4" name="Google Shape;1274;p21"/>
            <p:cNvSpPr/>
            <p:nvPr/>
          </p:nvSpPr>
          <p:spPr>
            <a:xfrm>
              <a:off x="5074325" y="1060175"/>
              <a:ext cx="37600" cy="34500"/>
            </a:xfrm>
            <a:custGeom>
              <a:avLst/>
              <a:gdLst/>
              <a:ahLst/>
              <a:cxnLst/>
              <a:rect l="l" t="t" r="r" b="b"/>
              <a:pathLst>
                <a:path w="1504" h="1380" extrusionOk="0">
                  <a:moveTo>
                    <a:pt x="1504" y="670"/>
                  </a:moveTo>
                  <a:lnTo>
                    <a:pt x="1102" y="0"/>
                  </a:lnTo>
                  <a:cubicBezTo>
                    <a:pt x="717" y="233"/>
                    <a:pt x="348" y="491"/>
                    <a:pt x="0" y="773"/>
                  </a:cubicBezTo>
                  <a:lnTo>
                    <a:pt x="491" y="1380"/>
                  </a:lnTo>
                  <a:cubicBezTo>
                    <a:pt x="813" y="1120"/>
                    <a:pt x="1151" y="881"/>
                    <a:pt x="1504" y="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5" name="Google Shape;1275;p21"/>
            <p:cNvSpPr/>
            <p:nvPr/>
          </p:nvSpPr>
          <p:spPr>
            <a:xfrm>
              <a:off x="5125625" y="1036525"/>
              <a:ext cx="36975" cy="29075"/>
            </a:xfrm>
            <a:custGeom>
              <a:avLst/>
              <a:gdLst/>
              <a:ahLst/>
              <a:cxnLst/>
              <a:rect l="l" t="t" r="r" b="b"/>
              <a:pathLst>
                <a:path w="1479" h="1163" extrusionOk="0">
                  <a:moveTo>
                    <a:pt x="1478" y="758"/>
                  </a:moveTo>
                  <a:lnTo>
                    <a:pt x="1290" y="1"/>
                  </a:lnTo>
                  <a:cubicBezTo>
                    <a:pt x="844" y="111"/>
                    <a:pt x="415" y="264"/>
                    <a:pt x="1" y="450"/>
                  </a:cubicBezTo>
                  <a:lnTo>
                    <a:pt x="320" y="1163"/>
                  </a:lnTo>
                  <a:cubicBezTo>
                    <a:pt x="695" y="993"/>
                    <a:pt x="1082" y="856"/>
                    <a:pt x="1478" y="75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6" name="Google Shape;1276;p21"/>
            <p:cNvSpPr/>
            <p:nvPr/>
          </p:nvSpPr>
          <p:spPr>
            <a:xfrm>
              <a:off x="5184675" y="1031500"/>
              <a:ext cx="35000" cy="21425"/>
            </a:xfrm>
            <a:custGeom>
              <a:avLst/>
              <a:gdLst/>
              <a:ahLst/>
              <a:cxnLst/>
              <a:rect l="l" t="t" r="r" b="b"/>
              <a:pathLst>
                <a:path w="1400" h="857" extrusionOk="0">
                  <a:moveTo>
                    <a:pt x="1264" y="857"/>
                  </a:moveTo>
                  <a:lnTo>
                    <a:pt x="1399" y="88"/>
                  </a:lnTo>
                  <a:cubicBezTo>
                    <a:pt x="1167" y="48"/>
                    <a:pt x="933" y="22"/>
                    <a:pt x="699" y="11"/>
                  </a:cubicBezTo>
                  <a:cubicBezTo>
                    <a:pt x="464" y="1"/>
                    <a:pt x="231" y="6"/>
                    <a:pt x="0" y="24"/>
                  </a:cubicBezTo>
                  <a:lnTo>
                    <a:pt x="59" y="803"/>
                  </a:lnTo>
                  <a:cubicBezTo>
                    <a:pt x="261" y="787"/>
                    <a:pt x="463" y="783"/>
                    <a:pt x="665" y="791"/>
                  </a:cubicBezTo>
                  <a:cubicBezTo>
                    <a:pt x="866" y="802"/>
                    <a:pt x="1067" y="822"/>
                    <a:pt x="1264" y="85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7" name="Google Shape;1277;p21"/>
            <p:cNvSpPr/>
            <p:nvPr/>
          </p:nvSpPr>
          <p:spPr>
            <a:xfrm>
              <a:off x="4980725" y="1198000"/>
              <a:ext cx="28500" cy="36675"/>
            </a:xfrm>
            <a:custGeom>
              <a:avLst/>
              <a:gdLst/>
              <a:ahLst/>
              <a:cxnLst/>
              <a:rect l="l" t="t" r="r" b="b"/>
              <a:pathLst>
                <a:path w="1140" h="1467" extrusionOk="0">
                  <a:moveTo>
                    <a:pt x="1139" y="280"/>
                  </a:moveTo>
                  <a:lnTo>
                    <a:pt x="408" y="1"/>
                  </a:lnTo>
                  <a:cubicBezTo>
                    <a:pt x="251" y="415"/>
                    <a:pt x="115" y="837"/>
                    <a:pt x="0" y="1262"/>
                  </a:cubicBezTo>
                  <a:lnTo>
                    <a:pt x="754" y="1467"/>
                  </a:lnTo>
                  <a:cubicBezTo>
                    <a:pt x="861" y="1065"/>
                    <a:pt x="990" y="667"/>
                    <a:pt x="1139" y="28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8" name="Google Shape;1278;p21"/>
            <p:cNvSpPr/>
            <p:nvPr/>
          </p:nvSpPr>
          <p:spPr>
            <a:xfrm>
              <a:off x="5001325" y="1144575"/>
              <a:ext cx="32550" cy="37650"/>
            </a:xfrm>
            <a:custGeom>
              <a:avLst/>
              <a:gdLst/>
              <a:ahLst/>
              <a:cxnLst/>
              <a:rect l="l" t="t" r="r" b="b"/>
              <a:pathLst>
                <a:path w="1302" h="1506" extrusionOk="0">
                  <a:moveTo>
                    <a:pt x="1301" y="411"/>
                  </a:moveTo>
                  <a:lnTo>
                    <a:pt x="638" y="1"/>
                  </a:lnTo>
                  <a:cubicBezTo>
                    <a:pt x="405" y="378"/>
                    <a:pt x="192" y="768"/>
                    <a:pt x="1" y="1168"/>
                  </a:cubicBezTo>
                  <a:lnTo>
                    <a:pt x="706" y="1506"/>
                  </a:lnTo>
                  <a:cubicBezTo>
                    <a:pt x="884" y="1131"/>
                    <a:pt x="1083" y="765"/>
                    <a:pt x="1301" y="41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9" name="Google Shape;1279;p21"/>
            <p:cNvSpPr/>
            <p:nvPr/>
          </p:nvSpPr>
          <p:spPr>
            <a:xfrm>
              <a:off x="5032050" y="1097525"/>
              <a:ext cx="35950" cy="37175"/>
            </a:xfrm>
            <a:custGeom>
              <a:avLst/>
              <a:gdLst/>
              <a:ahLst/>
              <a:cxnLst/>
              <a:rect l="l" t="t" r="r" b="b"/>
              <a:pathLst>
                <a:path w="1438" h="1487" extrusionOk="0">
                  <a:moveTo>
                    <a:pt x="1437" y="552"/>
                  </a:moveTo>
                  <a:lnTo>
                    <a:pt x="886" y="0"/>
                  </a:lnTo>
                  <a:cubicBezTo>
                    <a:pt x="570" y="317"/>
                    <a:pt x="273" y="655"/>
                    <a:pt x="1" y="1014"/>
                  </a:cubicBezTo>
                  <a:lnTo>
                    <a:pt x="623" y="1486"/>
                  </a:lnTo>
                  <a:cubicBezTo>
                    <a:pt x="873" y="1156"/>
                    <a:pt x="1145" y="844"/>
                    <a:pt x="1437" y="55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0" name="Google Shape;1280;p21"/>
            <p:cNvSpPr/>
            <p:nvPr/>
          </p:nvSpPr>
          <p:spPr>
            <a:xfrm>
              <a:off x="4972100" y="1370750"/>
              <a:ext cx="24975" cy="35175"/>
            </a:xfrm>
            <a:custGeom>
              <a:avLst/>
              <a:gdLst/>
              <a:ahLst/>
              <a:cxnLst/>
              <a:rect l="l" t="t" r="r" b="b"/>
              <a:pathLst>
                <a:path w="999" h="1407" extrusionOk="0">
                  <a:moveTo>
                    <a:pt x="773" y="1"/>
                  </a:moveTo>
                  <a:lnTo>
                    <a:pt x="1" y="107"/>
                  </a:lnTo>
                  <a:cubicBezTo>
                    <a:pt x="60" y="543"/>
                    <a:pt x="139" y="977"/>
                    <a:pt x="237" y="1407"/>
                  </a:cubicBezTo>
                  <a:lnTo>
                    <a:pt x="998" y="1232"/>
                  </a:lnTo>
                  <a:cubicBezTo>
                    <a:pt x="904" y="825"/>
                    <a:pt x="829" y="414"/>
                    <a:pt x="7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1" name="Google Shape;1281;p21"/>
            <p:cNvSpPr/>
            <p:nvPr/>
          </p:nvSpPr>
          <p:spPr>
            <a:xfrm>
              <a:off x="4968400" y="1314325"/>
              <a:ext cx="20525" cy="33050"/>
            </a:xfrm>
            <a:custGeom>
              <a:avLst/>
              <a:gdLst/>
              <a:ahLst/>
              <a:cxnLst/>
              <a:rect l="l" t="t" r="r" b="b"/>
              <a:pathLst>
                <a:path w="821" h="1322" extrusionOk="0">
                  <a:moveTo>
                    <a:pt x="791" y="17"/>
                  </a:moveTo>
                  <a:lnTo>
                    <a:pt x="10" y="1"/>
                  </a:lnTo>
                  <a:cubicBezTo>
                    <a:pt x="1" y="441"/>
                    <a:pt x="10" y="882"/>
                    <a:pt x="40" y="1322"/>
                  </a:cubicBezTo>
                  <a:lnTo>
                    <a:pt x="820" y="1270"/>
                  </a:lnTo>
                  <a:cubicBezTo>
                    <a:pt x="791" y="852"/>
                    <a:pt x="782" y="436"/>
                    <a:pt x="791" y="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2" name="Google Shape;1282;p21"/>
            <p:cNvSpPr/>
            <p:nvPr/>
          </p:nvSpPr>
          <p:spPr>
            <a:xfrm>
              <a:off x="4970100" y="1255600"/>
              <a:ext cx="23850" cy="34600"/>
            </a:xfrm>
            <a:custGeom>
              <a:avLst/>
              <a:gdLst/>
              <a:ahLst/>
              <a:cxnLst/>
              <a:rect l="l" t="t" r="r" b="b"/>
              <a:pathLst>
                <a:path w="954" h="1384" extrusionOk="0">
                  <a:moveTo>
                    <a:pt x="953" y="145"/>
                  </a:moveTo>
                  <a:lnTo>
                    <a:pt x="186" y="1"/>
                  </a:lnTo>
                  <a:cubicBezTo>
                    <a:pt x="104" y="434"/>
                    <a:pt x="42" y="871"/>
                    <a:pt x="0" y="1312"/>
                  </a:cubicBezTo>
                  <a:lnTo>
                    <a:pt x="778" y="1383"/>
                  </a:lnTo>
                  <a:cubicBezTo>
                    <a:pt x="818" y="968"/>
                    <a:pt x="875" y="554"/>
                    <a:pt x="953" y="1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3" name="Google Shape;1283;p21"/>
            <p:cNvSpPr/>
            <p:nvPr/>
          </p:nvSpPr>
          <p:spPr>
            <a:xfrm>
              <a:off x="5037475" y="1525675"/>
              <a:ext cx="35475" cy="37300"/>
            </a:xfrm>
            <a:custGeom>
              <a:avLst/>
              <a:gdLst/>
              <a:ahLst/>
              <a:cxnLst/>
              <a:rect l="l" t="t" r="r" b="b"/>
              <a:pathLst>
                <a:path w="1419" h="1492" extrusionOk="0">
                  <a:moveTo>
                    <a:pt x="629" y="0"/>
                  </a:moveTo>
                  <a:lnTo>
                    <a:pt x="0" y="464"/>
                  </a:lnTo>
                  <a:cubicBezTo>
                    <a:pt x="262" y="820"/>
                    <a:pt x="543" y="1163"/>
                    <a:pt x="840" y="1491"/>
                  </a:cubicBezTo>
                  <a:lnTo>
                    <a:pt x="1418" y="965"/>
                  </a:lnTo>
                  <a:cubicBezTo>
                    <a:pt x="1139" y="658"/>
                    <a:pt x="876" y="335"/>
                    <a:pt x="6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4" name="Google Shape;1284;p21"/>
            <p:cNvSpPr/>
            <p:nvPr/>
          </p:nvSpPr>
          <p:spPr>
            <a:xfrm>
              <a:off x="5006625" y="1477825"/>
              <a:ext cx="32725" cy="37600"/>
            </a:xfrm>
            <a:custGeom>
              <a:avLst/>
              <a:gdLst/>
              <a:ahLst/>
              <a:cxnLst/>
              <a:rect l="l" t="t" r="r" b="b"/>
              <a:pathLst>
                <a:path w="1309" h="1504" extrusionOk="0">
                  <a:moveTo>
                    <a:pt x="700" y="0"/>
                  </a:moveTo>
                  <a:lnTo>
                    <a:pt x="0" y="347"/>
                  </a:lnTo>
                  <a:cubicBezTo>
                    <a:pt x="197" y="743"/>
                    <a:pt x="410" y="1129"/>
                    <a:pt x="645" y="1504"/>
                  </a:cubicBezTo>
                  <a:lnTo>
                    <a:pt x="1308" y="1093"/>
                  </a:lnTo>
                  <a:cubicBezTo>
                    <a:pt x="1088" y="740"/>
                    <a:pt x="885" y="374"/>
                    <a:pt x="7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5" name="Google Shape;1285;p21"/>
            <p:cNvSpPr/>
            <p:nvPr/>
          </p:nvSpPr>
          <p:spPr>
            <a:xfrm>
              <a:off x="4984850" y="1425950"/>
              <a:ext cx="29175" cy="36850"/>
            </a:xfrm>
            <a:custGeom>
              <a:avLst/>
              <a:gdLst/>
              <a:ahLst/>
              <a:cxnLst/>
              <a:rect l="l" t="t" r="r" b="b"/>
              <a:pathLst>
                <a:path w="1167" h="1474" extrusionOk="0">
                  <a:moveTo>
                    <a:pt x="747" y="0"/>
                  </a:moveTo>
                  <a:lnTo>
                    <a:pt x="1" y="227"/>
                  </a:lnTo>
                  <a:cubicBezTo>
                    <a:pt x="129" y="649"/>
                    <a:pt x="277" y="1064"/>
                    <a:pt x="443" y="1474"/>
                  </a:cubicBezTo>
                  <a:lnTo>
                    <a:pt x="1167" y="1179"/>
                  </a:lnTo>
                  <a:cubicBezTo>
                    <a:pt x="1009" y="793"/>
                    <a:pt x="870" y="398"/>
                    <a:pt x="7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6" name="Google Shape;1286;p21"/>
            <p:cNvSpPr/>
            <p:nvPr/>
          </p:nvSpPr>
          <p:spPr>
            <a:xfrm>
              <a:off x="5176225" y="1628325"/>
              <a:ext cx="37150" cy="30275"/>
            </a:xfrm>
            <a:custGeom>
              <a:avLst/>
              <a:gdLst/>
              <a:ahLst/>
              <a:cxnLst/>
              <a:rect l="l" t="t" r="r" b="b"/>
              <a:pathLst>
                <a:path w="1486" h="1211" extrusionOk="0">
                  <a:moveTo>
                    <a:pt x="324" y="1"/>
                  </a:moveTo>
                  <a:lnTo>
                    <a:pt x="1" y="711"/>
                  </a:lnTo>
                  <a:cubicBezTo>
                    <a:pt x="400" y="892"/>
                    <a:pt x="804" y="1059"/>
                    <a:pt x="1212" y="1211"/>
                  </a:cubicBezTo>
                  <a:lnTo>
                    <a:pt x="1486" y="480"/>
                  </a:lnTo>
                  <a:cubicBezTo>
                    <a:pt x="1093" y="332"/>
                    <a:pt x="705" y="174"/>
                    <a:pt x="3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7" name="Google Shape;1287;p21"/>
            <p:cNvSpPr/>
            <p:nvPr/>
          </p:nvSpPr>
          <p:spPr>
            <a:xfrm>
              <a:off x="5124300" y="1601575"/>
              <a:ext cx="37650" cy="33000"/>
            </a:xfrm>
            <a:custGeom>
              <a:avLst/>
              <a:gdLst/>
              <a:ahLst/>
              <a:cxnLst/>
              <a:rect l="l" t="t" r="r" b="b"/>
              <a:pathLst>
                <a:path w="1506" h="1320" extrusionOk="0">
                  <a:moveTo>
                    <a:pt x="422" y="0"/>
                  </a:moveTo>
                  <a:lnTo>
                    <a:pt x="1" y="657"/>
                  </a:lnTo>
                  <a:cubicBezTo>
                    <a:pt x="371" y="895"/>
                    <a:pt x="751" y="1116"/>
                    <a:pt x="1141" y="1320"/>
                  </a:cubicBezTo>
                  <a:lnTo>
                    <a:pt x="1505" y="629"/>
                  </a:lnTo>
                  <a:cubicBezTo>
                    <a:pt x="1137" y="436"/>
                    <a:pt x="775" y="225"/>
                    <a:pt x="4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8" name="Google Shape;1288;p21"/>
            <p:cNvSpPr/>
            <p:nvPr/>
          </p:nvSpPr>
          <p:spPr>
            <a:xfrm>
              <a:off x="5077325" y="1567675"/>
              <a:ext cx="37275" cy="35600"/>
            </a:xfrm>
            <a:custGeom>
              <a:avLst/>
              <a:gdLst/>
              <a:ahLst/>
              <a:cxnLst/>
              <a:rect l="l" t="t" r="r" b="b"/>
              <a:pathLst>
                <a:path w="1491" h="1424" extrusionOk="0">
                  <a:moveTo>
                    <a:pt x="531" y="1"/>
                  </a:moveTo>
                  <a:lnTo>
                    <a:pt x="0" y="573"/>
                  </a:lnTo>
                  <a:cubicBezTo>
                    <a:pt x="82" y="647"/>
                    <a:pt x="165" y="722"/>
                    <a:pt x="248" y="795"/>
                  </a:cubicBezTo>
                  <a:cubicBezTo>
                    <a:pt x="332" y="867"/>
                    <a:pt x="416" y="940"/>
                    <a:pt x="501" y="1012"/>
                  </a:cubicBezTo>
                  <a:lnTo>
                    <a:pt x="630" y="1117"/>
                  </a:lnTo>
                  <a:lnTo>
                    <a:pt x="696" y="1169"/>
                  </a:lnTo>
                  <a:cubicBezTo>
                    <a:pt x="718" y="1186"/>
                    <a:pt x="738" y="1204"/>
                    <a:pt x="760" y="1221"/>
                  </a:cubicBezTo>
                  <a:lnTo>
                    <a:pt x="891" y="1323"/>
                  </a:lnTo>
                  <a:cubicBezTo>
                    <a:pt x="936" y="1356"/>
                    <a:pt x="979" y="1391"/>
                    <a:pt x="1024" y="1423"/>
                  </a:cubicBezTo>
                  <a:lnTo>
                    <a:pt x="1490" y="797"/>
                  </a:lnTo>
                  <a:cubicBezTo>
                    <a:pt x="1447" y="767"/>
                    <a:pt x="1407" y="735"/>
                    <a:pt x="1365" y="701"/>
                  </a:cubicBezTo>
                  <a:lnTo>
                    <a:pt x="1242" y="607"/>
                  </a:lnTo>
                  <a:cubicBezTo>
                    <a:pt x="1222" y="591"/>
                    <a:pt x="1202" y="574"/>
                    <a:pt x="1181" y="559"/>
                  </a:cubicBezTo>
                  <a:lnTo>
                    <a:pt x="1121" y="509"/>
                  </a:lnTo>
                  <a:lnTo>
                    <a:pt x="1000" y="412"/>
                  </a:lnTo>
                  <a:cubicBezTo>
                    <a:pt x="921" y="345"/>
                    <a:pt x="843" y="277"/>
                    <a:pt x="763" y="210"/>
                  </a:cubicBezTo>
                  <a:cubicBezTo>
                    <a:pt x="685" y="139"/>
                    <a:pt x="609" y="70"/>
                    <a:pt x="5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9" name="Google Shape;1289;p21"/>
            <p:cNvSpPr/>
            <p:nvPr/>
          </p:nvSpPr>
          <p:spPr>
            <a:xfrm>
              <a:off x="5344400" y="1674325"/>
              <a:ext cx="34575" cy="24000"/>
            </a:xfrm>
            <a:custGeom>
              <a:avLst/>
              <a:gdLst/>
              <a:ahLst/>
              <a:cxnLst/>
              <a:rect l="l" t="t" r="r" b="b"/>
              <a:pathLst>
                <a:path w="1383" h="960" extrusionOk="0">
                  <a:moveTo>
                    <a:pt x="128" y="1"/>
                  </a:moveTo>
                  <a:lnTo>
                    <a:pt x="1" y="771"/>
                  </a:lnTo>
                  <a:lnTo>
                    <a:pt x="81" y="785"/>
                  </a:lnTo>
                  <a:lnTo>
                    <a:pt x="160" y="797"/>
                  </a:lnTo>
                  <a:lnTo>
                    <a:pt x="321" y="821"/>
                  </a:lnTo>
                  <a:lnTo>
                    <a:pt x="639" y="870"/>
                  </a:lnTo>
                  <a:lnTo>
                    <a:pt x="800" y="894"/>
                  </a:lnTo>
                  <a:lnTo>
                    <a:pt x="879" y="906"/>
                  </a:lnTo>
                  <a:lnTo>
                    <a:pt x="959" y="917"/>
                  </a:lnTo>
                  <a:lnTo>
                    <a:pt x="1280" y="959"/>
                  </a:lnTo>
                  <a:lnTo>
                    <a:pt x="1383" y="186"/>
                  </a:lnTo>
                  <a:lnTo>
                    <a:pt x="1067" y="144"/>
                  </a:lnTo>
                  <a:lnTo>
                    <a:pt x="989" y="134"/>
                  </a:lnTo>
                  <a:lnTo>
                    <a:pt x="911" y="120"/>
                  </a:lnTo>
                  <a:lnTo>
                    <a:pt x="754" y="96"/>
                  </a:lnTo>
                  <a:lnTo>
                    <a:pt x="441" y="48"/>
                  </a:lnTo>
                  <a:lnTo>
                    <a:pt x="284" y="26"/>
                  </a:lnTo>
                  <a:lnTo>
                    <a:pt x="206" y="14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0" name="Google Shape;1290;p21"/>
            <p:cNvSpPr/>
            <p:nvPr/>
          </p:nvSpPr>
          <p:spPr>
            <a:xfrm>
              <a:off x="5287450" y="1663500"/>
              <a:ext cx="35375" cy="25650"/>
            </a:xfrm>
            <a:custGeom>
              <a:avLst/>
              <a:gdLst/>
              <a:ahLst/>
              <a:cxnLst/>
              <a:rect l="l" t="t" r="r" b="b"/>
              <a:pathLst>
                <a:path w="1415" h="1026" extrusionOk="0">
                  <a:moveTo>
                    <a:pt x="175" y="0"/>
                  </a:moveTo>
                  <a:lnTo>
                    <a:pt x="1" y="762"/>
                  </a:lnTo>
                  <a:cubicBezTo>
                    <a:pt x="423" y="857"/>
                    <a:pt x="845" y="946"/>
                    <a:pt x="1269" y="1026"/>
                  </a:cubicBezTo>
                  <a:lnTo>
                    <a:pt x="1415" y="258"/>
                  </a:lnTo>
                  <a:cubicBezTo>
                    <a:pt x="1000" y="182"/>
                    <a:pt x="586" y="95"/>
                    <a:pt x="1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1" name="Google Shape;1291;p21"/>
            <p:cNvSpPr/>
            <p:nvPr/>
          </p:nvSpPr>
          <p:spPr>
            <a:xfrm>
              <a:off x="5231400" y="1648650"/>
              <a:ext cx="36250" cy="27775"/>
            </a:xfrm>
            <a:custGeom>
              <a:avLst/>
              <a:gdLst/>
              <a:ahLst/>
              <a:cxnLst/>
              <a:rect l="l" t="t" r="r" b="b"/>
              <a:pathLst>
                <a:path w="1450" h="1111" extrusionOk="0">
                  <a:moveTo>
                    <a:pt x="240" y="1"/>
                  </a:moveTo>
                  <a:lnTo>
                    <a:pt x="0" y="744"/>
                  </a:lnTo>
                  <a:cubicBezTo>
                    <a:pt x="413" y="877"/>
                    <a:pt x="830" y="999"/>
                    <a:pt x="1250" y="1111"/>
                  </a:cubicBezTo>
                  <a:lnTo>
                    <a:pt x="1449" y="356"/>
                  </a:lnTo>
                  <a:cubicBezTo>
                    <a:pt x="1043" y="247"/>
                    <a:pt x="639" y="130"/>
                    <a:pt x="2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2" name="Google Shape;1292;p21"/>
            <p:cNvSpPr/>
            <p:nvPr/>
          </p:nvSpPr>
          <p:spPr>
            <a:xfrm>
              <a:off x="5517350" y="1689275"/>
              <a:ext cx="32200" cy="19850"/>
            </a:xfrm>
            <a:custGeom>
              <a:avLst/>
              <a:gdLst/>
              <a:ahLst/>
              <a:cxnLst/>
              <a:rect l="l" t="t" r="r" b="b"/>
              <a:pathLst>
                <a:path w="1288" h="794" extrusionOk="0">
                  <a:moveTo>
                    <a:pt x="16" y="0"/>
                  </a:moveTo>
                  <a:lnTo>
                    <a:pt x="1" y="781"/>
                  </a:lnTo>
                  <a:cubicBezTo>
                    <a:pt x="430" y="792"/>
                    <a:pt x="860" y="792"/>
                    <a:pt x="1288" y="794"/>
                  </a:cubicBezTo>
                  <a:lnTo>
                    <a:pt x="1287" y="13"/>
                  </a:lnTo>
                  <a:cubicBezTo>
                    <a:pt x="863" y="11"/>
                    <a:pt x="439" y="11"/>
                    <a:pt x="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3" name="Google Shape;1293;p21"/>
            <p:cNvSpPr/>
            <p:nvPr/>
          </p:nvSpPr>
          <p:spPr>
            <a:xfrm>
              <a:off x="5459600" y="1686925"/>
              <a:ext cx="32950" cy="21125"/>
            </a:xfrm>
            <a:custGeom>
              <a:avLst/>
              <a:gdLst/>
              <a:ahLst/>
              <a:cxnLst/>
              <a:rect l="l" t="t" r="r" b="b"/>
              <a:pathLst>
                <a:path w="1318" h="845" extrusionOk="0">
                  <a:moveTo>
                    <a:pt x="50" y="0"/>
                  </a:moveTo>
                  <a:lnTo>
                    <a:pt x="0" y="780"/>
                  </a:lnTo>
                  <a:lnTo>
                    <a:pt x="323" y="801"/>
                  </a:lnTo>
                  <a:lnTo>
                    <a:pt x="645" y="816"/>
                  </a:lnTo>
                  <a:lnTo>
                    <a:pt x="967" y="832"/>
                  </a:lnTo>
                  <a:lnTo>
                    <a:pt x="1128" y="840"/>
                  </a:lnTo>
                  <a:lnTo>
                    <a:pt x="1288" y="845"/>
                  </a:lnTo>
                  <a:lnTo>
                    <a:pt x="1317" y="65"/>
                  </a:lnTo>
                  <a:lnTo>
                    <a:pt x="1159" y="59"/>
                  </a:lnTo>
                  <a:lnTo>
                    <a:pt x="1002" y="53"/>
                  </a:lnTo>
                  <a:lnTo>
                    <a:pt x="684" y="37"/>
                  </a:lnTo>
                  <a:lnTo>
                    <a:pt x="367" y="2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4" name="Google Shape;1294;p21"/>
            <p:cNvSpPr/>
            <p:nvPr/>
          </p:nvSpPr>
          <p:spPr>
            <a:xfrm>
              <a:off x="5402175" y="1682075"/>
              <a:ext cx="33750" cy="22475"/>
            </a:xfrm>
            <a:custGeom>
              <a:avLst/>
              <a:gdLst/>
              <a:ahLst/>
              <a:cxnLst/>
              <a:rect l="l" t="t" r="r" b="b"/>
              <a:pathLst>
                <a:path w="1350" h="899" extrusionOk="0">
                  <a:moveTo>
                    <a:pt x="87" y="1"/>
                  </a:moveTo>
                  <a:lnTo>
                    <a:pt x="0" y="777"/>
                  </a:lnTo>
                  <a:lnTo>
                    <a:pt x="161" y="794"/>
                  </a:lnTo>
                  <a:cubicBezTo>
                    <a:pt x="214" y="800"/>
                    <a:pt x="267" y="805"/>
                    <a:pt x="321" y="810"/>
                  </a:cubicBezTo>
                  <a:lnTo>
                    <a:pt x="642" y="841"/>
                  </a:lnTo>
                  <a:lnTo>
                    <a:pt x="964" y="872"/>
                  </a:lnTo>
                  <a:cubicBezTo>
                    <a:pt x="1071" y="882"/>
                    <a:pt x="1178" y="890"/>
                    <a:pt x="1285" y="898"/>
                  </a:cubicBezTo>
                  <a:lnTo>
                    <a:pt x="1350" y="120"/>
                  </a:lnTo>
                  <a:cubicBezTo>
                    <a:pt x="1245" y="111"/>
                    <a:pt x="1140" y="103"/>
                    <a:pt x="1034" y="93"/>
                  </a:cubicBezTo>
                  <a:lnTo>
                    <a:pt x="718" y="62"/>
                  </a:lnTo>
                  <a:lnTo>
                    <a:pt x="401" y="32"/>
                  </a:lnTo>
                  <a:cubicBezTo>
                    <a:pt x="349" y="27"/>
                    <a:pt x="296" y="21"/>
                    <a:pt x="244" y="1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5" name="Google Shape;1295;p21"/>
            <p:cNvSpPr/>
            <p:nvPr/>
          </p:nvSpPr>
          <p:spPr>
            <a:xfrm>
              <a:off x="5688800" y="1680625"/>
              <a:ext cx="33575" cy="22325"/>
            </a:xfrm>
            <a:custGeom>
              <a:avLst/>
              <a:gdLst/>
              <a:ahLst/>
              <a:cxnLst/>
              <a:rect l="l" t="t" r="r" b="b"/>
              <a:pathLst>
                <a:path w="1343" h="893" extrusionOk="0">
                  <a:moveTo>
                    <a:pt x="0" y="114"/>
                  </a:moveTo>
                  <a:lnTo>
                    <a:pt x="65" y="893"/>
                  </a:lnTo>
                  <a:lnTo>
                    <a:pt x="703" y="838"/>
                  </a:lnTo>
                  <a:lnTo>
                    <a:pt x="863" y="824"/>
                  </a:lnTo>
                  <a:lnTo>
                    <a:pt x="1024" y="807"/>
                  </a:lnTo>
                  <a:lnTo>
                    <a:pt x="1342" y="778"/>
                  </a:lnTo>
                  <a:lnTo>
                    <a:pt x="1268" y="1"/>
                  </a:lnTo>
                  <a:lnTo>
                    <a:pt x="952" y="31"/>
                  </a:lnTo>
                  <a:lnTo>
                    <a:pt x="794" y="45"/>
                  </a:lnTo>
                  <a:lnTo>
                    <a:pt x="635" y="6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6" name="Google Shape;1296;p21"/>
            <p:cNvSpPr/>
            <p:nvPr/>
          </p:nvSpPr>
          <p:spPr>
            <a:xfrm>
              <a:off x="5631900" y="1685325"/>
              <a:ext cx="33100" cy="21425"/>
            </a:xfrm>
            <a:custGeom>
              <a:avLst/>
              <a:gdLst/>
              <a:ahLst/>
              <a:cxnLst/>
              <a:rect l="l" t="t" r="r" b="b"/>
              <a:pathLst>
                <a:path w="1324" h="857" extrusionOk="0">
                  <a:moveTo>
                    <a:pt x="0" y="77"/>
                  </a:moveTo>
                  <a:lnTo>
                    <a:pt x="41" y="857"/>
                  </a:lnTo>
                  <a:lnTo>
                    <a:pt x="682" y="821"/>
                  </a:lnTo>
                  <a:lnTo>
                    <a:pt x="1323" y="780"/>
                  </a:lnTo>
                  <a:lnTo>
                    <a:pt x="1270" y="1"/>
                  </a:lnTo>
                  <a:lnTo>
                    <a:pt x="635" y="43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7" name="Google Shape;1297;p21"/>
            <p:cNvSpPr/>
            <p:nvPr/>
          </p:nvSpPr>
          <p:spPr>
            <a:xfrm>
              <a:off x="5575125" y="1688375"/>
              <a:ext cx="32525" cy="20450"/>
            </a:xfrm>
            <a:custGeom>
              <a:avLst/>
              <a:gdLst/>
              <a:ahLst/>
              <a:cxnLst/>
              <a:rect l="l" t="t" r="r" b="b"/>
              <a:pathLst>
                <a:path w="1301" h="818" extrusionOk="0">
                  <a:moveTo>
                    <a:pt x="0" y="36"/>
                  </a:moveTo>
                  <a:lnTo>
                    <a:pt x="15" y="817"/>
                  </a:lnTo>
                  <a:lnTo>
                    <a:pt x="335" y="810"/>
                  </a:lnTo>
                  <a:cubicBezTo>
                    <a:pt x="443" y="808"/>
                    <a:pt x="551" y="807"/>
                    <a:pt x="657" y="803"/>
                  </a:cubicBezTo>
                  <a:lnTo>
                    <a:pt x="1301" y="782"/>
                  </a:lnTo>
                  <a:lnTo>
                    <a:pt x="1270" y="1"/>
                  </a:lnTo>
                  <a:lnTo>
                    <a:pt x="635" y="22"/>
                  </a:lnTo>
                  <a:cubicBezTo>
                    <a:pt x="530" y="26"/>
                    <a:pt x="423" y="27"/>
                    <a:pt x="318" y="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8" name="Google Shape;1298;p21"/>
            <p:cNvSpPr/>
            <p:nvPr/>
          </p:nvSpPr>
          <p:spPr>
            <a:xfrm>
              <a:off x="5859200" y="1659350"/>
              <a:ext cx="34425" cy="23900"/>
            </a:xfrm>
            <a:custGeom>
              <a:avLst/>
              <a:gdLst/>
              <a:ahLst/>
              <a:cxnLst/>
              <a:rect l="l" t="t" r="r" b="b"/>
              <a:pathLst>
                <a:path w="1377" h="956" extrusionOk="0">
                  <a:moveTo>
                    <a:pt x="1" y="183"/>
                  </a:moveTo>
                  <a:lnTo>
                    <a:pt x="110" y="956"/>
                  </a:lnTo>
                  <a:cubicBezTo>
                    <a:pt x="533" y="897"/>
                    <a:pt x="955" y="834"/>
                    <a:pt x="1376" y="772"/>
                  </a:cubicBezTo>
                  <a:lnTo>
                    <a:pt x="1262" y="1"/>
                  </a:lnTo>
                  <a:cubicBezTo>
                    <a:pt x="841" y="62"/>
                    <a:pt x="421" y="125"/>
                    <a:pt x="1" y="18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9" name="Google Shape;1299;p21"/>
            <p:cNvSpPr/>
            <p:nvPr/>
          </p:nvSpPr>
          <p:spPr>
            <a:xfrm>
              <a:off x="5802600" y="1667325"/>
              <a:ext cx="34200" cy="23550"/>
            </a:xfrm>
            <a:custGeom>
              <a:avLst/>
              <a:gdLst/>
              <a:ahLst/>
              <a:cxnLst/>
              <a:rect l="l" t="t" r="r" b="b"/>
              <a:pathLst>
                <a:path w="1368" h="942" extrusionOk="0">
                  <a:moveTo>
                    <a:pt x="0" y="167"/>
                  </a:moveTo>
                  <a:lnTo>
                    <a:pt x="97" y="942"/>
                  </a:lnTo>
                  <a:lnTo>
                    <a:pt x="415" y="901"/>
                  </a:lnTo>
                  <a:lnTo>
                    <a:pt x="732" y="859"/>
                  </a:lnTo>
                  <a:cubicBezTo>
                    <a:pt x="945" y="832"/>
                    <a:pt x="1156" y="805"/>
                    <a:pt x="1367" y="775"/>
                  </a:cubicBezTo>
                  <a:lnTo>
                    <a:pt x="1263" y="0"/>
                  </a:lnTo>
                  <a:cubicBezTo>
                    <a:pt x="1053" y="30"/>
                    <a:pt x="844" y="57"/>
                    <a:pt x="632" y="84"/>
                  </a:cubicBezTo>
                  <a:lnTo>
                    <a:pt x="316" y="12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0" name="Google Shape;1300;p21"/>
            <p:cNvSpPr/>
            <p:nvPr/>
          </p:nvSpPr>
          <p:spPr>
            <a:xfrm>
              <a:off x="5746025" y="1674550"/>
              <a:ext cx="33975" cy="22975"/>
            </a:xfrm>
            <a:custGeom>
              <a:avLst/>
              <a:gdLst/>
              <a:ahLst/>
              <a:cxnLst/>
              <a:rect l="l" t="t" r="r" b="b"/>
              <a:pathLst>
                <a:path w="1359" h="919" extrusionOk="0">
                  <a:moveTo>
                    <a:pt x="1" y="141"/>
                  </a:moveTo>
                  <a:lnTo>
                    <a:pt x="83" y="918"/>
                  </a:lnTo>
                  <a:cubicBezTo>
                    <a:pt x="189" y="908"/>
                    <a:pt x="294" y="896"/>
                    <a:pt x="402" y="884"/>
                  </a:cubicBezTo>
                  <a:lnTo>
                    <a:pt x="720" y="849"/>
                  </a:lnTo>
                  <a:lnTo>
                    <a:pt x="1040" y="814"/>
                  </a:lnTo>
                  <a:lnTo>
                    <a:pt x="1358" y="777"/>
                  </a:lnTo>
                  <a:lnTo>
                    <a:pt x="1267" y="1"/>
                  </a:lnTo>
                  <a:lnTo>
                    <a:pt x="951" y="38"/>
                  </a:lnTo>
                  <a:lnTo>
                    <a:pt x="635" y="74"/>
                  </a:lnTo>
                  <a:lnTo>
                    <a:pt x="318" y="108"/>
                  </a:lnTo>
                  <a:cubicBezTo>
                    <a:pt x="212" y="120"/>
                    <a:pt x="106" y="131"/>
                    <a:pt x="1" y="14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1" name="Google Shape;1301;p21"/>
            <p:cNvSpPr/>
            <p:nvPr/>
          </p:nvSpPr>
          <p:spPr>
            <a:xfrm>
              <a:off x="6029000" y="1632825"/>
              <a:ext cx="34475" cy="24100"/>
            </a:xfrm>
            <a:custGeom>
              <a:avLst/>
              <a:gdLst/>
              <a:ahLst/>
              <a:cxnLst/>
              <a:rect l="l" t="t" r="r" b="b"/>
              <a:pathLst>
                <a:path w="1379" h="964" extrusionOk="0">
                  <a:moveTo>
                    <a:pt x="1" y="192"/>
                  </a:moveTo>
                  <a:lnTo>
                    <a:pt x="120" y="964"/>
                  </a:lnTo>
                  <a:cubicBezTo>
                    <a:pt x="540" y="900"/>
                    <a:pt x="959" y="836"/>
                    <a:pt x="1378" y="774"/>
                  </a:cubicBezTo>
                  <a:lnTo>
                    <a:pt x="1266" y="1"/>
                  </a:lnTo>
                  <a:cubicBezTo>
                    <a:pt x="844" y="62"/>
                    <a:pt x="422" y="128"/>
                    <a:pt x="1" y="19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2" name="Google Shape;1302;p21"/>
            <p:cNvSpPr/>
            <p:nvPr/>
          </p:nvSpPr>
          <p:spPr>
            <a:xfrm>
              <a:off x="5972475" y="1641550"/>
              <a:ext cx="34600" cy="24375"/>
            </a:xfrm>
            <a:custGeom>
              <a:avLst/>
              <a:gdLst/>
              <a:ahLst/>
              <a:cxnLst/>
              <a:rect l="l" t="t" r="r" b="b"/>
              <a:pathLst>
                <a:path w="1384" h="975" extrusionOk="0">
                  <a:moveTo>
                    <a:pt x="0" y="204"/>
                  </a:moveTo>
                  <a:lnTo>
                    <a:pt x="124" y="974"/>
                  </a:lnTo>
                  <a:lnTo>
                    <a:pt x="1384" y="773"/>
                  </a:lnTo>
                  <a:lnTo>
                    <a:pt x="126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3" name="Google Shape;1303;p21"/>
            <p:cNvSpPr/>
            <p:nvPr/>
          </p:nvSpPr>
          <p:spPr>
            <a:xfrm>
              <a:off x="5916150" y="1650625"/>
              <a:ext cx="34575" cy="24175"/>
            </a:xfrm>
            <a:custGeom>
              <a:avLst/>
              <a:gdLst/>
              <a:ahLst/>
              <a:cxnLst/>
              <a:rect l="l" t="t" r="r" b="b"/>
              <a:pathLst>
                <a:path w="1383" h="967" extrusionOk="0">
                  <a:moveTo>
                    <a:pt x="0" y="195"/>
                  </a:moveTo>
                  <a:lnTo>
                    <a:pt x="119" y="966"/>
                  </a:lnTo>
                  <a:lnTo>
                    <a:pt x="751" y="869"/>
                  </a:lnTo>
                  <a:lnTo>
                    <a:pt x="1383" y="770"/>
                  </a:lnTo>
                  <a:lnTo>
                    <a:pt x="1261" y="0"/>
                  </a:lnTo>
                  <a:lnTo>
                    <a:pt x="630" y="99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4" name="Google Shape;1304;p21"/>
            <p:cNvSpPr/>
            <p:nvPr/>
          </p:nvSpPr>
          <p:spPr>
            <a:xfrm>
              <a:off x="6200600" y="1617675"/>
              <a:ext cx="32325" cy="20400"/>
            </a:xfrm>
            <a:custGeom>
              <a:avLst/>
              <a:gdLst/>
              <a:ahLst/>
              <a:cxnLst/>
              <a:rect l="l" t="t" r="r" b="b"/>
              <a:pathLst>
                <a:path w="1293" h="816" extrusionOk="0">
                  <a:moveTo>
                    <a:pt x="0" y="36"/>
                  </a:moveTo>
                  <a:lnTo>
                    <a:pt x="34" y="815"/>
                  </a:lnTo>
                  <a:lnTo>
                    <a:pt x="349" y="803"/>
                  </a:lnTo>
                  <a:cubicBezTo>
                    <a:pt x="401" y="799"/>
                    <a:pt x="454" y="797"/>
                    <a:pt x="506" y="796"/>
                  </a:cubicBezTo>
                  <a:lnTo>
                    <a:pt x="664" y="793"/>
                  </a:lnTo>
                  <a:lnTo>
                    <a:pt x="1292" y="782"/>
                  </a:lnTo>
                  <a:lnTo>
                    <a:pt x="1288" y="1"/>
                  </a:lnTo>
                  <a:lnTo>
                    <a:pt x="646" y="12"/>
                  </a:lnTo>
                  <a:lnTo>
                    <a:pt x="484" y="15"/>
                  </a:lnTo>
                  <a:cubicBezTo>
                    <a:pt x="430" y="16"/>
                    <a:pt x="377" y="19"/>
                    <a:pt x="324" y="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5" name="Google Shape;1305;p21"/>
            <p:cNvSpPr/>
            <p:nvPr/>
          </p:nvSpPr>
          <p:spPr>
            <a:xfrm>
              <a:off x="6143125" y="1619900"/>
              <a:ext cx="33425" cy="22175"/>
            </a:xfrm>
            <a:custGeom>
              <a:avLst/>
              <a:gdLst/>
              <a:ahLst/>
              <a:cxnLst/>
              <a:rect l="l" t="t" r="r" b="b"/>
              <a:pathLst>
                <a:path w="1337" h="887" extrusionOk="0">
                  <a:moveTo>
                    <a:pt x="0" y="110"/>
                  </a:moveTo>
                  <a:lnTo>
                    <a:pt x="75" y="886"/>
                  </a:lnTo>
                  <a:lnTo>
                    <a:pt x="391" y="855"/>
                  </a:lnTo>
                  <a:lnTo>
                    <a:pt x="706" y="829"/>
                  </a:lnTo>
                  <a:lnTo>
                    <a:pt x="1021" y="803"/>
                  </a:lnTo>
                  <a:lnTo>
                    <a:pt x="1178" y="791"/>
                  </a:lnTo>
                  <a:cubicBezTo>
                    <a:pt x="1230" y="786"/>
                    <a:pt x="1284" y="783"/>
                    <a:pt x="1336" y="780"/>
                  </a:cubicBezTo>
                  <a:lnTo>
                    <a:pt x="1282" y="0"/>
                  </a:lnTo>
                  <a:cubicBezTo>
                    <a:pt x="1229" y="5"/>
                    <a:pt x="1176" y="7"/>
                    <a:pt x="1123" y="11"/>
                  </a:cubicBezTo>
                  <a:lnTo>
                    <a:pt x="962" y="23"/>
                  </a:lnTo>
                  <a:lnTo>
                    <a:pt x="642" y="49"/>
                  </a:lnTo>
                  <a:lnTo>
                    <a:pt x="322" y="7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6" name="Google Shape;1306;p21"/>
            <p:cNvSpPr/>
            <p:nvPr/>
          </p:nvSpPr>
          <p:spPr>
            <a:xfrm>
              <a:off x="6086225" y="1625275"/>
              <a:ext cx="34050" cy="23375"/>
            </a:xfrm>
            <a:custGeom>
              <a:avLst/>
              <a:gdLst/>
              <a:ahLst/>
              <a:cxnLst/>
              <a:rect l="l" t="t" r="r" b="b"/>
              <a:pathLst>
                <a:path w="1362" h="935" extrusionOk="0">
                  <a:moveTo>
                    <a:pt x="0" y="160"/>
                  </a:moveTo>
                  <a:lnTo>
                    <a:pt x="104" y="935"/>
                  </a:lnTo>
                  <a:lnTo>
                    <a:pt x="261" y="912"/>
                  </a:lnTo>
                  <a:lnTo>
                    <a:pt x="418" y="893"/>
                  </a:lnTo>
                  <a:lnTo>
                    <a:pt x="733" y="853"/>
                  </a:lnTo>
                  <a:lnTo>
                    <a:pt x="1047" y="813"/>
                  </a:lnTo>
                  <a:lnTo>
                    <a:pt x="1361" y="777"/>
                  </a:lnTo>
                  <a:lnTo>
                    <a:pt x="1272" y="1"/>
                  </a:lnTo>
                  <a:lnTo>
                    <a:pt x="953" y="37"/>
                  </a:lnTo>
                  <a:lnTo>
                    <a:pt x="635" y="78"/>
                  </a:lnTo>
                  <a:lnTo>
                    <a:pt x="318" y="119"/>
                  </a:lnTo>
                  <a:lnTo>
                    <a:pt x="159" y="138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7" name="Google Shape;1307;p21"/>
            <p:cNvSpPr/>
            <p:nvPr/>
          </p:nvSpPr>
          <p:spPr>
            <a:xfrm>
              <a:off x="6369275" y="1631400"/>
              <a:ext cx="35425" cy="26375"/>
            </a:xfrm>
            <a:custGeom>
              <a:avLst/>
              <a:gdLst/>
              <a:ahLst/>
              <a:cxnLst/>
              <a:rect l="l" t="t" r="r" b="b"/>
              <a:pathLst>
                <a:path w="1417" h="1055" extrusionOk="0">
                  <a:moveTo>
                    <a:pt x="162" y="1"/>
                  </a:moveTo>
                  <a:lnTo>
                    <a:pt x="0" y="765"/>
                  </a:lnTo>
                  <a:cubicBezTo>
                    <a:pt x="407" y="851"/>
                    <a:pt x="814" y="947"/>
                    <a:pt x="1216" y="1054"/>
                  </a:cubicBezTo>
                  <a:lnTo>
                    <a:pt x="1416" y="299"/>
                  </a:lnTo>
                  <a:cubicBezTo>
                    <a:pt x="1002" y="188"/>
                    <a:pt x="583" y="89"/>
                    <a:pt x="1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8" name="Google Shape;1308;p21"/>
            <p:cNvSpPr/>
            <p:nvPr/>
          </p:nvSpPr>
          <p:spPr>
            <a:xfrm>
              <a:off x="6313975" y="1622050"/>
              <a:ext cx="34225" cy="23825"/>
            </a:xfrm>
            <a:custGeom>
              <a:avLst/>
              <a:gdLst/>
              <a:ahLst/>
              <a:cxnLst/>
              <a:rect l="l" t="t" r="r" b="b"/>
              <a:pathLst>
                <a:path w="1369" h="953" extrusionOk="0">
                  <a:moveTo>
                    <a:pt x="90" y="1"/>
                  </a:moveTo>
                  <a:lnTo>
                    <a:pt x="1" y="778"/>
                  </a:lnTo>
                  <a:cubicBezTo>
                    <a:pt x="414" y="825"/>
                    <a:pt x="828" y="884"/>
                    <a:pt x="1239" y="952"/>
                  </a:cubicBezTo>
                  <a:lnTo>
                    <a:pt x="1369" y="182"/>
                  </a:lnTo>
                  <a:cubicBezTo>
                    <a:pt x="943" y="112"/>
                    <a:pt x="517" y="51"/>
                    <a:pt x="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9" name="Google Shape;1309;p21"/>
            <p:cNvSpPr/>
            <p:nvPr/>
          </p:nvSpPr>
          <p:spPr>
            <a:xfrm>
              <a:off x="6258150" y="1618050"/>
              <a:ext cx="32750" cy="21100"/>
            </a:xfrm>
            <a:custGeom>
              <a:avLst/>
              <a:gdLst/>
              <a:ahLst/>
              <a:cxnLst/>
              <a:rect l="l" t="t" r="r" b="b"/>
              <a:pathLst>
                <a:path w="1310" h="844" extrusionOk="0">
                  <a:moveTo>
                    <a:pt x="22" y="0"/>
                  </a:moveTo>
                  <a:lnTo>
                    <a:pt x="0" y="781"/>
                  </a:lnTo>
                  <a:lnTo>
                    <a:pt x="314" y="792"/>
                  </a:lnTo>
                  <a:lnTo>
                    <a:pt x="470" y="797"/>
                  </a:lnTo>
                  <a:cubicBezTo>
                    <a:pt x="522" y="799"/>
                    <a:pt x="574" y="799"/>
                    <a:pt x="626" y="803"/>
                  </a:cubicBezTo>
                  <a:lnTo>
                    <a:pt x="1251" y="844"/>
                  </a:lnTo>
                  <a:lnTo>
                    <a:pt x="1309" y="65"/>
                  </a:lnTo>
                  <a:lnTo>
                    <a:pt x="667" y="23"/>
                  </a:lnTo>
                  <a:cubicBezTo>
                    <a:pt x="614" y="19"/>
                    <a:pt x="560" y="18"/>
                    <a:pt x="505" y="17"/>
                  </a:cubicBezTo>
                  <a:lnTo>
                    <a:pt x="344" y="12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10" name="Google Shape;1310;p21"/>
          <p:cNvGrpSpPr/>
          <p:nvPr/>
        </p:nvGrpSpPr>
        <p:grpSpPr>
          <a:xfrm rot="1403850">
            <a:off x="6975096" y="-156121"/>
            <a:ext cx="2789643" cy="806007"/>
            <a:chOff x="4314275" y="3002400"/>
            <a:chExt cx="1825625" cy="527475"/>
          </a:xfrm>
        </p:grpSpPr>
        <p:sp>
          <p:nvSpPr>
            <p:cNvPr id="1311" name="Google Shape;1311;p21"/>
            <p:cNvSpPr/>
            <p:nvPr/>
          </p:nvSpPr>
          <p:spPr>
            <a:xfrm>
              <a:off x="5996650" y="3489625"/>
              <a:ext cx="35350" cy="26475"/>
            </a:xfrm>
            <a:custGeom>
              <a:avLst/>
              <a:gdLst/>
              <a:ahLst/>
              <a:cxnLst/>
              <a:rect l="l" t="t" r="r" b="b"/>
              <a:pathLst>
                <a:path w="1414" h="1059" extrusionOk="0">
                  <a:moveTo>
                    <a:pt x="1413" y="753"/>
                  </a:moveTo>
                  <a:lnTo>
                    <a:pt x="1210" y="0"/>
                  </a:lnTo>
                  <a:cubicBezTo>
                    <a:pt x="1110" y="28"/>
                    <a:pt x="1010" y="52"/>
                    <a:pt x="908" y="78"/>
                  </a:cubicBezTo>
                  <a:lnTo>
                    <a:pt x="606" y="154"/>
                  </a:lnTo>
                  <a:cubicBezTo>
                    <a:pt x="581" y="162"/>
                    <a:pt x="555" y="168"/>
                    <a:pt x="531" y="173"/>
                  </a:cubicBezTo>
                  <a:lnTo>
                    <a:pt x="455" y="190"/>
                  </a:lnTo>
                  <a:lnTo>
                    <a:pt x="303" y="225"/>
                  </a:lnTo>
                  <a:cubicBezTo>
                    <a:pt x="201" y="248"/>
                    <a:pt x="101" y="272"/>
                    <a:pt x="0" y="294"/>
                  </a:cubicBezTo>
                  <a:lnTo>
                    <a:pt x="165" y="1058"/>
                  </a:lnTo>
                  <a:cubicBezTo>
                    <a:pt x="269" y="1035"/>
                    <a:pt x="373" y="1011"/>
                    <a:pt x="479" y="986"/>
                  </a:cubicBezTo>
                  <a:lnTo>
                    <a:pt x="636" y="950"/>
                  </a:lnTo>
                  <a:lnTo>
                    <a:pt x="714" y="932"/>
                  </a:lnTo>
                  <a:cubicBezTo>
                    <a:pt x="740" y="925"/>
                    <a:pt x="766" y="920"/>
                    <a:pt x="792" y="913"/>
                  </a:cubicBezTo>
                  <a:lnTo>
                    <a:pt x="1102" y="834"/>
                  </a:lnTo>
                  <a:cubicBezTo>
                    <a:pt x="1206" y="808"/>
                    <a:pt x="1310" y="783"/>
                    <a:pt x="1413" y="75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2" name="Google Shape;1312;p21"/>
            <p:cNvSpPr/>
            <p:nvPr/>
          </p:nvSpPr>
          <p:spPr>
            <a:xfrm>
              <a:off x="6050700" y="3472725"/>
              <a:ext cx="36225" cy="28650"/>
            </a:xfrm>
            <a:custGeom>
              <a:avLst/>
              <a:gdLst/>
              <a:ahLst/>
              <a:cxnLst/>
              <a:rect l="l" t="t" r="r" b="b"/>
              <a:pathLst>
                <a:path w="1449" h="1146" extrusionOk="0">
                  <a:moveTo>
                    <a:pt x="1448" y="733"/>
                  </a:moveTo>
                  <a:lnTo>
                    <a:pt x="1181" y="0"/>
                  </a:lnTo>
                  <a:lnTo>
                    <a:pt x="1108" y="28"/>
                  </a:lnTo>
                  <a:lnTo>
                    <a:pt x="1035" y="54"/>
                  </a:lnTo>
                  <a:lnTo>
                    <a:pt x="887" y="106"/>
                  </a:lnTo>
                  <a:lnTo>
                    <a:pt x="594" y="209"/>
                  </a:lnTo>
                  <a:cubicBezTo>
                    <a:pt x="495" y="241"/>
                    <a:pt x="396" y="273"/>
                    <a:pt x="297" y="304"/>
                  </a:cubicBezTo>
                  <a:lnTo>
                    <a:pt x="148" y="353"/>
                  </a:lnTo>
                  <a:cubicBezTo>
                    <a:pt x="99" y="369"/>
                    <a:pt x="49" y="386"/>
                    <a:pt x="0" y="400"/>
                  </a:cubicBezTo>
                  <a:lnTo>
                    <a:pt x="233" y="1146"/>
                  </a:lnTo>
                  <a:cubicBezTo>
                    <a:pt x="285" y="1131"/>
                    <a:pt x="334" y="1113"/>
                    <a:pt x="386" y="1096"/>
                  </a:cubicBezTo>
                  <a:lnTo>
                    <a:pt x="538" y="1047"/>
                  </a:lnTo>
                  <a:cubicBezTo>
                    <a:pt x="640" y="1012"/>
                    <a:pt x="743" y="980"/>
                    <a:pt x="844" y="947"/>
                  </a:cubicBezTo>
                  <a:lnTo>
                    <a:pt x="1147" y="840"/>
                  </a:lnTo>
                  <a:lnTo>
                    <a:pt x="1298" y="787"/>
                  </a:lnTo>
                  <a:lnTo>
                    <a:pt x="1374" y="76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3" name="Google Shape;1313;p21"/>
            <p:cNvSpPr/>
            <p:nvPr/>
          </p:nvSpPr>
          <p:spPr>
            <a:xfrm>
              <a:off x="6103125" y="3451300"/>
              <a:ext cx="36775" cy="30575"/>
            </a:xfrm>
            <a:custGeom>
              <a:avLst/>
              <a:gdLst/>
              <a:ahLst/>
              <a:cxnLst/>
              <a:rect l="l" t="t" r="r" b="b"/>
              <a:pathLst>
                <a:path w="1471" h="1223" extrusionOk="0">
                  <a:moveTo>
                    <a:pt x="1470" y="707"/>
                  </a:moveTo>
                  <a:lnTo>
                    <a:pt x="1140" y="1"/>
                  </a:lnTo>
                  <a:cubicBezTo>
                    <a:pt x="1093" y="24"/>
                    <a:pt x="1046" y="45"/>
                    <a:pt x="997" y="66"/>
                  </a:cubicBezTo>
                  <a:lnTo>
                    <a:pt x="856" y="130"/>
                  </a:lnTo>
                  <a:lnTo>
                    <a:pt x="573" y="259"/>
                  </a:lnTo>
                  <a:lnTo>
                    <a:pt x="286" y="381"/>
                  </a:lnTo>
                  <a:lnTo>
                    <a:pt x="143" y="442"/>
                  </a:lnTo>
                  <a:lnTo>
                    <a:pt x="71" y="472"/>
                  </a:lnTo>
                  <a:cubicBezTo>
                    <a:pt x="48" y="483"/>
                    <a:pt x="23" y="492"/>
                    <a:pt x="0" y="500"/>
                  </a:cubicBezTo>
                  <a:lnTo>
                    <a:pt x="297" y="1223"/>
                  </a:lnTo>
                  <a:cubicBezTo>
                    <a:pt x="321" y="1212"/>
                    <a:pt x="346" y="1203"/>
                    <a:pt x="371" y="1193"/>
                  </a:cubicBezTo>
                  <a:lnTo>
                    <a:pt x="445" y="1161"/>
                  </a:lnTo>
                  <a:lnTo>
                    <a:pt x="591" y="1099"/>
                  </a:lnTo>
                  <a:lnTo>
                    <a:pt x="887" y="973"/>
                  </a:lnTo>
                  <a:lnTo>
                    <a:pt x="1180" y="841"/>
                  </a:lnTo>
                  <a:lnTo>
                    <a:pt x="1325" y="774"/>
                  </a:lnTo>
                  <a:cubicBezTo>
                    <a:pt x="1372" y="752"/>
                    <a:pt x="1422" y="731"/>
                    <a:pt x="1470" y="70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4" name="Google Shape;1314;p21"/>
            <p:cNvSpPr/>
            <p:nvPr/>
          </p:nvSpPr>
          <p:spPr>
            <a:xfrm>
              <a:off x="5828575" y="3508875"/>
              <a:ext cx="32525" cy="21000"/>
            </a:xfrm>
            <a:custGeom>
              <a:avLst/>
              <a:gdLst/>
              <a:ahLst/>
              <a:cxnLst/>
              <a:rect l="l" t="t" r="r" b="b"/>
              <a:pathLst>
                <a:path w="1301" h="840" extrusionOk="0">
                  <a:moveTo>
                    <a:pt x="1286" y="840"/>
                  </a:moveTo>
                  <a:lnTo>
                    <a:pt x="1301" y="59"/>
                  </a:lnTo>
                  <a:lnTo>
                    <a:pt x="990" y="51"/>
                  </a:lnTo>
                  <a:lnTo>
                    <a:pt x="679" y="38"/>
                  </a:lnTo>
                  <a:cubicBezTo>
                    <a:pt x="575" y="34"/>
                    <a:pt x="472" y="28"/>
                    <a:pt x="369" y="21"/>
                  </a:cubicBezTo>
                  <a:cubicBezTo>
                    <a:pt x="266" y="14"/>
                    <a:pt x="162" y="9"/>
                    <a:pt x="60" y="1"/>
                  </a:cubicBezTo>
                  <a:lnTo>
                    <a:pt x="0" y="778"/>
                  </a:lnTo>
                  <a:cubicBezTo>
                    <a:pt x="108" y="788"/>
                    <a:pt x="214" y="793"/>
                    <a:pt x="322" y="800"/>
                  </a:cubicBezTo>
                  <a:cubicBezTo>
                    <a:pt x="429" y="808"/>
                    <a:pt x="536" y="815"/>
                    <a:pt x="644" y="819"/>
                  </a:cubicBezTo>
                  <a:lnTo>
                    <a:pt x="966" y="832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5" name="Google Shape;1315;p21"/>
            <p:cNvSpPr/>
            <p:nvPr/>
          </p:nvSpPr>
          <p:spPr>
            <a:xfrm>
              <a:off x="5885750" y="3508675"/>
              <a:ext cx="32625" cy="21125"/>
            </a:xfrm>
            <a:custGeom>
              <a:avLst/>
              <a:gdLst/>
              <a:ahLst/>
              <a:cxnLst/>
              <a:rect l="l" t="t" r="r" b="b"/>
              <a:pathLst>
                <a:path w="1305" h="845" extrusionOk="0">
                  <a:moveTo>
                    <a:pt x="1305" y="779"/>
                  </a:moveTo>
                  <a:lnTo>
                    <a:pt x="1243" y="0"/>
                  </a:lnTo>
                  <a:cubicBezTo>
                    <a:pt x="830" y="32"/>
                    <a:pt x="415" y="52"/>
                    <a:pt x="1" y="64"/>
                  </a:cubicBezTo>
                  <a:lnTo>
                    <a:pt x="20" y="845"/>
                  </a:lnTo>
                  <a:cubicBezTo>
                    <a:pt x="450" y="833"/>
                    <a:pt x="878" y="811"/>
                    <a:pt x="1305" y="7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6" name="Google Shape;1316;p21"/>
            <p:cNvSpPr/>
            <p:nvPr/>
          </p:nvSpPr>
          <p:spPr>
            <a:xfrm>
              <a:off x="5941225" y="3501750"/>
              <a:ext cx="34125" cy="23975"/>
            </a:xfrm>
            <a:custGeom>
              <a:avLst/>
              <a:gdLst/>
              <a:ahLst/>
              <a:cxnLst/>
              <a:rect l="l" t="t" r="r" b="b"/>
              <a:pathLst>
                <a:path w="1365" h="959" extrusionOk="0">
                  <a:moveTo>
                    <a:pt x="1365" y="770"/>
                  </a:moveTo>
                  <a:lnTo>
                    <a:pt x="1231" y="0"/>
                  </a:lnTo>
                  <a:cubicBezTo>
                    <a:pt x="1130" y="19"/>
                    <a:pt x="1027" y="34"/>
                    <a:pt x="924" y="50"/>
                  </a:cubicBezTo>
                  <a:lnTo>
                    <a:pt x="617" y="99"/>
                  </a:lnTo>
                  <a:cubicBezTo>
                    <a:pt x="591" y="102"/>
                    <a:pt x="567" y="107"/>
                    <a:pt x="541" y="111"/>
                  </a:cubicBezTo>
                  <a:lnTo>
                    <a:pt x="464" y="121"/>
                  </a:lnTo>
                  <a:lnTo>
                    <a:pt x="309" y="142"/>
                  </a:lnTo>
                  <a:cubicBezTo>
                    <a:pt x="206" y="154"/>
                    <a:pt x="104" y="171"/>
                    <a:pt x="1" y="183"/>
                  </a:cubicBezTo>
                  <a:lnTo>
                    <a:pt x="94" y="958"/>
                  </a:lnTo>
                  <a:cubicBezTo>
                    <a:pt x="201" y="945"/>
                    <a:pt x="307" y="930"/>
                    <a:pt x="413" y="917"/>
                  </a:cubicBezTo>
                  <a:lnTo>
                    <a:pt x="572" y="896"/>
                  </a:lnTo>
                  <a:lnTo>
                    <a:pt x="651" y="885"/>
                  </a:lnTo>
                  <a:cubicBezTo>
                    <a:pt x="678" y="881"/>
                    <a:pt x="705" y="878"/>
                    <a:pt x="731" y="874"/>
                  </a:cubicBezTo>
                  <a:lnTo>
                    <a:pt x="1048" y="824"/>
                  </a:lnTo>
                  <a:cubicBezTo>
                    <a:pt x="1153" y="803"/>
                    <a:pt x="1261" y="789"/>
                    <a:pt x="1365" y="7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7" name="Google Shape;1317;p21"/>
            <p:cNvSpPr/>
            <p:nvPr/>
          </p:nvSpPr>
          <p:spPr>
            <a:xfrm>
              <a:off x="5661000" y="3468850"/>
              <a:ext cx="36650" cy="30075"/>
            </a:xfrm>
            <a:custGeom>
              <a:avLst/>
              <a:gdLst/>
              <a:ahLst/>
              <a:cxnLst/>
              <a:rect l="l" t="t" r="r" b="b"/>
              <a:pathLst>
                <a:path w="1466" h="1203" extrusionOk="0">
                  <a:moveTo>
                    <a:pt x="1193" y="1203"/>
                  </a:moveTo>
                  <a:lnTo>
                    <a:pt x="1465" y="472"/>
                  </a:lnTo>
                  <a:lnTo>
                    <a:pt x="1177" y="361"/>
                  </a:lnTo>
                  <a:cubicBezTo>
                    <a:pt x="1128" y="343"/>
                    <a:pt x="1080" y="323"/>
                    <a:pt x="1033" y="303"/>
                  </a:cubicBezTo>
                  <a:lnTo>
                    <a:pt x="890" y="245"/>
                  </a:lnTo>
                  <a:lnTo>
                    <a:pt x="747" y="187"/>
                  </a:lnTo>
                  <a:cubicBezTo>
                    <a:pt x="700" y="167"/>
                    <a:pt x="653" y="145"/>
                    <a:pt x="605" y="125"/>
                  </a:cubicBezTo>
                  <a:lnTo>
                    <a:pt x="465" y="63"/>
                  </a:lnTo>
                  <a:lnTo>
                    <a:pt x="394" y="32"/>
                  </a:lnTo>
                  <a:lnTo>
                    <a:pt x="324" y="0"/>
                  </a:lnTo>
                  <a:lnTo>
                    <a:pt x="0" y="711"/>
                  </a:lnTo>
                  <a:cubicBezTo>
                    <a:pt x="24" y="723"/>
                    <a:pt x="49" y="733"/>
                    <a:pt x="74" y="745"/>
                  </a:cubicBezTo>
                  <a:lnTo>
                    <a:pt x="148" y="777"/>
                  </a:lnTo>
                  <a:lnTo>
                    <a:pt x="297" y="843"/>
                  </a:lnTo>
                  <a:cubicBezTo>
                    <a:pt x="346" y="864"/>
                    <a:pt x="396" y="886"/>
                    <a:pt x="445" y="907"/>
                  </a:cubicBezTo>
                  <a:lnTo>
                    <a:pt x="595" y="969"/>
                  </a:lnTo>
                  <a:lnTo>
                    <a:pt x="745" y="1030"/>
                  </a:lnTo>
                  <a:cubicBezTo>
                    <a:pt x="794" y="1051"/>
                    <a:pt x="844" y="1072"/>
                    <a:pt x="893" y="108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8" name="Google Shape;1318;p21"/>
            <p:cNvSpPr/>
            <p:nvPr/>
          </p:nvSpPr>
          <p:spPr>
            <a:xfrm>
              <a:off x="5715050" y="3488500"/>
              <a:ext cx="35650" cy="27175"/>
            </a:xfrm>
            <a:custGeom>
              <a:avLst/>
              <a:gdLst/>
              <a:ahLst/>
              <a:cxnLst/>
              <a:rect l="l" t="t" r="r" b="b"/>
              <a:pathLst>
                <a:path w="1426" h="1087" extrusionOk="0">
                  <a:moveTo>
                    <a:pt x="1244" y="1086"/>
                  </a:moveTo>
                  <a:lnTo>
                    <a:pt x="1425" y="326"/>
                  </a:lnTo>
                  <a:lnTo>
                    <a:pt x="1349" y="309"/>
                  </a:lnTo>
                  <a:lnTo>
                    <a:pt x="1274" y="290"/>
                  </a:lnTo>
                  <a:lnTo>
                    <a:pt x="1124" y="251"/>
                  </a:lnTo>
                  <a:lnTo>
                    <a:pt x="974" y="214"/>
                  </a:lnTo>
                  <a:cubicBezTo>
                    <a:pt x="925" y="201"/>
                    <a:pt x="875" y="187"/>
                    <a:pt x="824" y="173"/>
                  </a:cubicBezTo>
                  <a:cubicBezTo>
                    <a:pt x="725" y="146"/>
                    <a:pt x="625" y="119"/>
                    <a:pt x="527" y="90"/>
                  </a:cubicBezTo>
                  <a:lnTo>
                    <a:pt x="231" y="0"/>
                  </a:lnTo>
                  <a:lnTo>
                    <a:pt x="1" y="746"/>
                  </a:lnTo>
                  <a:lnTo>
                    <a:pt x="309" y="840"/>
                  </a:lnTo>
                  <a:cubicBezTo>
                    <a:pt x="412" y="870"/>
                    <a:pt x="516" y="897"/>
                    <a:pt x="620" y="927"/>
                  </a:cubicBezTo>
                  <a:cubicBezTo>
                    <a:pt x="672" y="942"/>
                    <a:pt x="723" y="957"/>
                    <a:pt x="775" y="970"/>
                  </a:cubicBezTo>
                  <a:lnTo>
                    <a:pt x="932" y="1009"/>
                  </a:lnTo>
                  <a:lnTo>
                    <a:pt x="1088" y="1048"/>
                  </a:lnTo>
                  <a:lnTo>
                    <a:pt x="1166" y="1068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9" name="Google Shape;1319;p21"/>
            <p:cNvSpPr/>
            <p:nvPr/>
          </p:nvSpPr>
          <p:spPr>
            <a:xfrm>
              <a:off x="5770975" y="3501725"/>
              <a:ext cx="34200" cy="24050"/>
            </a:xfrm>
            <a:custGeom>
              <a:avLst/>
              <a:gdLst/>
              <a:ahLst/>
              <a:cxnLst/>
              <a:rect l="l" t="t" r="r" b="b"/>
              <a:pathLst>
                <a:path w="1368" h="962" extrusionOk="0">
                  <a:moveTo>
                    <a:pt x="1273" y="961"/>
                  </a:moveTo>
                  <a:lnTo>
                    <a:pt x="1367" y="188"/>
                  </a:lnTo>
                  <a:lnTo>
                    <a:pt x="1214" y="169"/>
                  </a:lnTo>
                  <a:cubicBezTo>
                    <a:pt x="1163" y="163"/>
                    <a:pt x="1111" y="154"/>
                    <a:pt x="1060" y="148"/>
                  </a:cubicBezTo>
                  <a:cubicBezTo>
                    <a:pt x="958" y="134"/>
                    <a:pt x="856" y="120"/>
                    <a:pt x="753" y="104"/>
                  </a:cubicBezTo>
                  <a:cubicBezTo>
                    <a:pt x="549" y="70"/>
                    <a:pt x="345" y="39"/>
                    <a:pt x="142" y="0"/>
                  </a:cubicBezTo>
                  <a:lnTo>
                    <a:pt x="0" y="768"/>
                  </a:lnTo>
                  <a:cubicBezTo>
                    <a:pt x="211" y="809"/>
                    <a:pt x="423" y="842"/>
                    <a:pt x="635" y="876"/>
                  </a:cubicBezTo>
                  <a:cubicBezTo>
                    <a:pt x="742" y="892"/>
                    <a:pt x="847" y="905"/>
                    <a:pt x="954" y="922"/>
                  </a:cubicBezTo>
                  <a:cubicBezTo>
                    <a:pt x="1007" y="929"/>
                    <a:pt x="1060" y="937"/>
                    <a:pt x="1112" y="94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0" name="Google Shape;1320;p21"/>
            <p:cNvSpPr/>
            <p:nvPr/>
          </p:nvSpPr>
          <p:spPr>
            <a:xfrm>
              <a:off x="5523475" y="3369525"/>
              <a:ext cx="35550" cy="36550"/>
            </a:xfrm>
            <a:custGeom>
              <a:avLst/>
              <a:gdLst/>
              <a:ahLst/>
              <a:cxnLst/>
              <a:rect l="l" t="t" r="r" b="b"/>
              <a:pathLst>
                <a:path w="1422" h="1462" extrusionOk="0">
                  <a:moveTo>
                    <a:pt x="863" y="1462"/>
                  </a:moveTo>
                  <a:lnTo>
                    <a:pt x="1422" y="916"/>
                  </a:lnTo>
                  <a:lnTo>
                    <a:pt x="1211" y="692"/>
                  </a:lnTo>
                  <a:lnTo>
                    <a:pt x="1157" y="637"/>
                  </a:lnTo>
                  <a:lnTo>
                    <a:pt x="1131" y="609"/>
                  </a:lnTo>
                  <a:lnTo>
                    <a:pt x="1105" y="580"/>
                  </a:lnTo>
                  <a:lnTo>
                    <a:pt x="1004" y="465"/>
                  </a:lnTo>
                  <a:lnTo>
                    <a:pt x="902" y="351"/>
                  </a:lnTo>
                  <a:lnTo>
                    <a:pt x="852" y="294"/>
                  </a:lnTo>
                  <a:lnTo>
                    <a:pt x="802" y="235"/>
                  </a:lnTo>
                  <a:lnTo>
                    <a:pt x="604" y="0"/>
                  </a:lnTo>
                  <a:lnTo>
                    <a:pt x="0" y="495"/>
                  </a:lnTo>
                  <a:lnTo>
                    <a:pt x="209" y="743"/>
                  </a:lnTo>
                  <a:lnTo>
                    <a:pt x="261" y="805"/>
                  </a:lnTo>
                  <a:lnTo>
                    <a:pt x="314" y="865"/>
                  </a:lnTo>
                  <a:lnTo>
                    <a:pt x="422" y="986"/>
                  </a:lnTo>
                  <a:lnTo>
                    <a:pt x="529" y="1108"/>
                  </a:lnTo>
                  <a:lnTo>
                    <a:pt x="556" y="1137"/>
                  </a:lnTo>
                  <a:lnTo>
                    <a:pt x="584" y="1167"/>
                  </a:lnTo>
                  <a:lnTo>
                    <a:pt x="640" y="1226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1" name="Google Shape;1321;p21"/>
            <p:cNvSpPr/>
            <p:nvPr/>
          </p:nvSpPr>
          <p:spPr>
            <a:xfrm>
              <a:off x="5563675" y="3409225"/>
              <a:ext cx="36725" cy="35025"/>
            </a:xfrm>
            <a:custGeom>
              <a:avLst/>
              <a:gdLst/>
              <a:ahLst/>
              <a:cxnLst/>
              <a:rect l="l" t="t" r="r" b="b"/>
              <a:pathLst>
                <a:path w="1469" h="1401" extrusionOk="0">
                  <a:moveTo>
                    <a:pt x="1004" y="1400"/>
                  </a:moveTo>
                  <a:lnTo>
                    <a:pt x="1468" y="772"/>
                  </a:lnTo>
                  <a:cubicBezTo>
                    <a:pt x="1385" y="714"/>
                    <a:pt x="1306" y="651"/>
                    <a:pt x="1225" y="588"/>
                  </a:cubicBezTo>
                  <a:lnTo>
                    <a:pt x="1104" y="494"/>
                  </a:lnTo>
                  <a:cubicBezTo>
                    <a:pt x="1084" y="479"/>
                    <a:pt x="1063" y="463"/>
                    <a:pt x="1043" y="448"/>
                  </a:cubicBezTo>
                  <a:lnTo>
                    <a:pt x="985" y="398"/>
                  </a:lnTo>
                  <a:lnTo>
                    <a:pt x="750" y="203"/>
                  </a:lnTo>
                  <a:cubicBezTo>
                    <a:pt x="730" y="187"/>
                    <a:pt x="710" y="169"/>
                    <a:pt x="691" y="153"/>
                  </a:cubicBezTo>
                  <a:lnTo>
                    <a:pt x="634" y="102"/>
                  </a:lnTo>
                  <a:lnTo>
                    <a:pt x="520" y="1"/>
                  </a:lnTo>
                  <a:lnTo>
                    <a:pt x="0" y="584"/>
                  </a:lnTo>
                  <a:lnTo>
                    <a:pt x="121" y="691"/>
                  </a:lnTo>
                  <a:lnTo>
                    <a:pt x="182" y="744"/>
                  </a:lnTo>
                  <a:cubicBezTo>
                    <a:pt x="203" y="762"/>
                    <a:pt x="223" y="781"/>
                    <a:pt x="244" y="797"/>
                  </a:cubicBezTo>
                  <a:lnTo>
                    <a:pt x="494" y="1005"/>
                  </a:lnTo>
                  <a:lnTo>
                    <a:pt x="556" y="1057"/>
                  </a:lnTo>
                  <a:cubicBezTo>
                    <a:pt x="577" y="1073"/>
                    <a:pt x="599" y="1090"/>
                    <a:pt x="620" y="1106"/>
                  </a:cubicBezTo>
                  <a:lnTo>
                    <a:pt x="747" y="1205"/>
                  </a:lnTo>
                  <a:cubicBezTo>
                    <a:pt x="832" y="1270"/>
                    <a:pt x="916" y="1337"/>
                    <a:pt x="1004" y="140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2" name="Google Shape;1322;p21"/>
            <p:cNvSpPr/>
            <p:nvPr/>
          </p:nvSpPr>
          <p:spPr>
            <a:xfrm>
              <a:off x="5609825" y="3442250"/>
              <a:ext cx="37050" cy="32775"/>
            </a:xfrm>
            <a:custGeom>
              <a:avLst/>
              <a:gdLst/>
              <a:ahLst/>
              <a:cxnLst/>
              <a:rect l="l" t="t" r="r" b="b"/>
              <a:pathLst>
                <a:path w="1482" h="1311" extrusionOk="0">
                  <a:moveTo>
                    <a:pt x="1113" y="1310"/>
                  </a:moveTo>
                  <a:lnTo>
                    <a:pt x="1482" y="622"/>
                  </a:lnTo>
                  <a:lnTo>
                    <a:pt x="1346" y="549"/>
                  </a:lnTo>
                  <a:cubicBezTo>
                    <a:pt x="1325" y="537"/>
                    <a:pt x="1301" y="526"/>
                    <a:pt x="1279" y="512"/>
                  </a:cubicBezTo>
                  <a:lnTo>
                    <a:pt x="1212" y="475"/>
                  </a:lnTo>
                  <a:lnTo>
                    <a:pt x="946" y="323"/>
                  </a:lnTo>
                  <a:cubicBezTo>
                    <a:pt x="857" y="271"/>
                    <a:pt x="770" y="216"/>
                    <a:pt x="682" y="164"/>
                  </a:cubicBezTo>
                  <a:cubicBezTo>
                    <a:pt x="638" y="137"/>
                    <a:pt x="594" y="112"/>
                    <a:pt x="551" y="82"/>
                  </a:cubicBezTo>
                  <a:lnTo>
                    <a:pt x="422" y="0"/>
                  </a:lnTo>
                  <a:lnTo>
                    <a:pt x="0" y="657"/>
                  </a:lnTo>
                  <a:lnTo>
                    <a:pt x="135" y="745"/>
                  </a:lnTo>
                  <a:cubicBezTo>
                    <a:pt x="181" y="773"/>
                    <a:pt x="228" y="800"/>
                    <a:pt x="274" y="829"/>
                  </a:cubicBezTo>
                  <a:cubicBezTo>
                    <a:pt x="367" y="885"/>
                    <a:pt x="457" y="940"/>
                    <a:pt x="551" y="996"/>
                  </a:cubicBezTo>
                  <a:lnTo>
                    <a:pt x="832" y="1155"/>
                  </a:lnTo>
                  <a:lnTo>
                    <a:pt x="903" y="1195"/>
                  </a:lnTo>
                  <a:cubicBezTo>
                    <a:pt x="926" y="1209"/>
                    <a:pt x="950" y="1222"/>
                    <a:pt x="974" y="123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3" name="Google Shape;1323;p21"/>
            <p:cNvSpPr/>
            <p:nvPr/>
          </p:nvSpPr>
          <p:spPr>
            <a:xfrm>
              <a:off x="5450300" y="3221950"/>
              <a:ext cx="26025" cy="35000"/>
            </a:xfrm>
            <a:custGeom>
              <a:avLst/>
              <a:gdLst/>
              <a:ahLst/>
              <a:cxnLst/>
              <a:rect l="l" t="t" r="r" b="b"/>
              <a:pathLst>
                <a:path w="1041" h="1400" extrusionOk="0">
                  <a:moveTo>
                    <a:pt x="289" y="1400"/>
                  </a:moveTo>
                  <a:lnTo>
                    <a:pt x="1041" y="1187"/>
                  </a:lnTo>
                  <a:lnTo>
                    <a:pt x="1018" y="1115"/>
                  </a:lnTo>
                  <a:lnTo>
                    <a:pt x="999" y="1041"/>
                  </a:lnTo>
                  <a:lnTo>
                    <a:pt x="961" y="894"/>
                  </a:lnTo>
                  <a:lnTo>
                    <a:pt x="923" y="746"/>
                  </a:lnTo>
                  <a:cubicBezTo>
                    <a:pt x="917" y="722"/>
                    <a:pt x="912" y="697"/>
                    <a:pt x="906" y="672"/>
                  </a:cubicBezTo>
                  <a:lnTo>
                    <a:pt x="890" y="598"/>
                  </a:lnTo>
                  <a:cubicBezTo>
                    <a:pt x="867" y="499"/>
                    <a:pt x="845" y="400"/>
                    <a:pt x="824" y="300"/>
                  </a:cubicBezTo>
                  <a:lnTo>
                    <a:pt x="770" y="0"/>
                  </a:lnTo>
                  <a:lnTo>
                    <a:pt x="1" y="134"/>
                  </a:lnTo>
                  <a:lnTo>
                    <a:pt x="59" y="453"/>
                  </a:lnTo>
                  <a:cubicBezTo>
                    <a:pt x="81" y="561"/>
                    <a:pt x="106" y="666"/>
                    <a:pt x="128" y="771"/>
                  </a:cubicBezTo>
                  <a:lnTo>
                    <a:pt x="145" y="850"/>
                  </a:lnTo>
                  <a:cubicBezTo>
                    <a:pt x="152" y="876"/>
                    <a:pt x="157" y="904"/>
                    <a:pt x="163" y="930"/>
                  </a:cubicBezTo>
                  <a:lnTo>
                    <a:pt x="204" y="1087"/>
                  </a:lnTo>
                  <a:lnTo>
                    <a:pt x="244" y="1245"/>
                  </a:lnTo>
                  <a:lnTo>
                    <a:pt x="265" y="1323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4" name="Google Shape;1324;p21"/>
            <p:cNvSpPr/>
            <p:nvPr/>
          </p:nvSpPr>
          <p:spPr>
            <a:xfrm>
              <a:off x="5465525" y="3274625"/>
              <a:ext cx="30350" cy="36625"/>
            </a:xfrm>
            <a:custGeom>
              <a:avLst/>
              <a:gdLst/>
              <a:ahLst/>
              <a:cxnLst/>
              <a:rect l="l" t="t" r="r" b="b"/>
              <a:pathLst>
                <a:path w="1214" h="1465" extrusionOk="0">
                  <a:moveTo>
                    <a:pt x="511" y="1465"/>
                  </a:moveTo>
                  <a:lnTo>
                    <a:pt x="1214" y="1123"/>
                  </a:lnTo>
                  <a:cubicBezTo>
                    <a:pt x="1121" y="941"/>
                    <a:pt x="1043" y="754"/>
                    <a:pt x="959" y="568"/>
                  </a:cubicBezTo>
                  <a:lnTo>
                    <a:pt x="843" y="285"/>
                  </a:lnTo>
                  <a:lnTo>
                    <a:pt x="814" y="215"/>
                  </a:lnTo>
                  <a:cubicBezTo>
                    <a:pt x="809" y="204"/>
                    <a:pt x="803" y="191"/>
                    <a:pt x="799" y="180"/>
                  </a:cubicBezTo>
                  <a:lnTo>
                    <a:pt x="787" y="144"/>
                  </a:lnTo>
                  <a:lnTo>
                    <a:pt x="733" y="1"/>
                  </a:lnTo>
                  <a:lnTo>
                    <a:pt x="1" y="273"/>
                  </a:lnTo>
                  <a:lnTo>
                    <a:pt x="56" y="425"/>
                  </a:lnTo>
                  <a:lnTo>
                    <a:pt x="70" y="462"/>
                  </a:lnTo>
                  <a:cubicBezTo>
                    <a:pt x="76" y="476"/>
                    <a:pt x="81" y="487"/>
                    <a:pt x="86" y="501"/>
                  </a:cubicBezTo>
                  <a:lnTo>
                    <a:pt x="117" y="576"/>
                  </a:lnTo>
                  <a:lnTo>
                    <a:pt x="240" y="877"/>
                  </a:lnTo>
                  <a:cubicBezTo>
                    <a:pt x="330" y="1072"/>
                    <a:pt x="413" y="1272"/>
                    <a:pt x="511" y="146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5" name="Google Shape;1325;p21"/>
            <p:cNvSpPr/>
            <p:nvPr/>
          </p:nvSpPr>
          <p:spPr>
            <a:xfrm>
              <a:off x="5490250" y="3324050"/>
              <a:ext cx="33400" cy="37050"/>
            </a:xfrm>
            <a:custGeom>
              <a:avLst/>
              <a:gdLst/>
              <a:ahLst/>
              <a:cxnLst/>
              <a:rect l="l" t="t" r="r" b="b"/>
              <a:pathLst>
                <a:path w="1336" h="1482" extrusionOk="0">
                  <a:moveTo>
                    <a:pt x="698" y="1482"/>
                  </a:moveTo>
                  <a:lnTo>
                    <a:pt x="1336" y="1032"/>
                  </a:lnTo>
                  <a:lnTo>
                    <a:pt x="1162" y="780"/>
                  </a:lnTo>
                  <a:lnTo>
                    <a:pt x="995" y="524"/>
                  </a:lnTo>
                  <a:cubicBezTo>
                    <a:pt x="938" y="439"/>
                    <a:pt x="886" y="351"/>
                    <a:pt x="834" y="263"/>
                  </a:cubicBezTo>
                  <a:lnTo>
                    <a:pt x="755" y="132"/>
                  </a:lnTo>
                  <a:cubicBezTo>
                    <a:pt x="741" y="109"/>
                    <a:pt x="727" y="90"/>
                    <a:pt x="715" y="67"/>
                  </a:cubicBezTo>
                  <a:lnTo>
                    <a:pt x="678" y="0"/>
                  </a:lnTo>
                  <a:lnTo>
                    <a:pt x="1" y="391"/>
                  </a:lnTo>
                  <a:lnTo>
                    <a:pt x="41" y="461"/>
                  </a:lnTo>
                  <a:cubicBezTo>
                    <a:pt x="54" y="484"/>
                    <a:pt x="69" y="508"/>
                    <a:pt x="83" y="530"/>
                  </a:cubicBezTo>
                  <a:lnTo>
                    <a:pt x="167" y="669"/>
                  </a:lnTo>
                  <a:cubicBezTo>
                    <a:pt x="224" y="760"/>
                    <a:pt x="278" y="853"/>
                    <a:pt x="339" y="942"/>
                  </a:cubicBezTo>
                  <a:lnTo>
                    <a:pt x="516" y="121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6" name="Google Shape;1326;p21"/>
            <p:cNvSpPr/>
            <p:nvPr/>
          </p:nvSpPr>
          <p:spPr>
            <a:xfrm>
              <a:off x="5465000" y="3056050"/>
              <a:ext cx="32475" cy="36850"/>
            </a:xfrm>
            <a:custGeom>
              <a:avLst/>
              <a:gdLst/>
              <a:ahLst/>
              <a:cxnLst/>
              <a:rect l="l" t="t" r="r" b="b"/>
              <a:pathLst>
                <a:path w="1299" h="1474" extrusionOk="0">
                  <a:moveTo>
                    <a:pt x="1" y="1143"/>
                  </a:moveTo>
                  <a:lnTo>
                    <a:pt x="708" y="1473"/>
                  </a:lnTo>
                  <a:cubicBezTo>
                    <a:pt x="874" y="1115"/>
                    <a:pt x="1072" y="771"/>
                    <a:pt x="1298" y="452"/>
                  </a:cubicBezTo>
                  <a:lnTo>
                    <a:pt x="661" y="1"/>
                  </a:lnTo>
                  <a:cubicBezTo>
                    <a:pt x="407" y="362"/>
                    <a:pt x="187" y="744"/>
                    <a:pt x="1" y="114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7" name="Google Shape;1327;p21"/>
            <p:cNvSpPr/>
            <p:nvPr/>
          </p:nvSpPr>
          <p:spPr>
            <a:xfrm>
              <a:off x="5448250" y="3108950"/>
              <a:ext cx="25925" cy="34775"/>
            </a:xfrm>
            <a:custGeom>
              <a:avLst/>
              <a:gdLst/>
              <a:ahLst/>
              <a:cxnLst/>
              <a:rect l="l" t="t" r="r" b="b"/>
              <a:pathLst>
                <a:path w="1037" h="1391" extrusionOk="0">
                  <a:moveTo>
                    <a:pt x="0" y="1283"/>
                  </a:moveTo>
                  <a:lnTo>
                    <a:pt x="774" y="1391"/>
                  </a:lnTo>
                  <a:cubicBezTo>
                    <a:pt x="786" y="1293"/>
                    <a:pt x="803" y="1197"/>
                    <a:pt x="821" y="1099"/>
                  </a:cubicBezTo>
                  <a:cubicBezTo>
                    <a:pt x="839" y="1002"/>
                    <a:pt x="858" y="905"/>
                    <a:pt x="880" y="809"/>
                  </a:cubicBezTo>
                  <a:cubicBezTo>
                    <a:pt x="925" y="616"/>
                    <a:pt x="977" y="424"/>
                    <a:pt x="1036" y="236"/>
                  </a:cubicBezTo>
                  <a:lnTo>
                    <a:pt x="292" y="1"/>
                  </a:lnTo>
                  <a:cubicBezTo>
                    <a:pt x="225" y="210"/>
                    <a:pt x="168" y="422"/>
                    <a:pt x="119" y="636"/>
                  </a:cubicBezTo>
                  <a:cubicBezTo>
                    <a:pt x="94" y="742"/>
                    <a:pt x="72" y="850"/>
                    <a:pt x="52" y="958"/>
                  </a:cubicBezTo>
                  <a:cubicBezTo>
                    <a:pt x="33" y="1067"/>
                    <a:pt x="15" y="1174"/>
                    <a:pt x="0" y="128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8" name="Google Shape;1328;p21"/>
            <p:cNvSpPr/>
            <p:nvPr/>
          </p:nvSpPr>
          <p:spPr>
            <a:xfrm>
              <a:off x="5446025" y="3166775"/>
              <a:ext cx="20475" cy="32500"/>
            </a:xfrm>
            <a:custGeom>
              <a:avLst/>
              <a:gdLst/>
              <a:ahLst/>
              <a:cxnLst/>
              <a:rect l="l" t="t" r="r" b="b"/>
              <a:pathLst>
                <a:path w="819" h="1300" extrusionOk="0">
                  <a:moveTo>
                    <a:pt x="40" y="1300"/>
                  </a:moveTo>
                  <a:lnTo>
                    <a:pt x="818" y="1235"/>
                  </a:lnTo>
                  <a:lnTo>
                    <a:pt x="797" y="932"/>
                  </a:lnTo>
                  <a:cubicBezTo>
                    <a:pt x="794" y="907"/>
                    <a:pt x="794" y="881"/>
                    <a:pt x="793" y="857"/>
                  </a:cubicBezTo>
                  <a:lnTo>
                    <a:pt x="791" y="781"/>
                  </a:lnTo>
                  <a:lnTo>
                    <a:pt x="786" y="630"/>
                  </a:lnTo>
                  <a:cubicBezTo>
                    <a:pt x="784" y="579"/>
                    <a:pt x="782" y="529"/>
                    <a:pt x="782" y="479"/>
                  </a:cubicBezTo>
                  <a:lnTo>
                    <a:pt x="783" y="328"/>
                  </a:lnTo>
                  <a:lnTo>
                    <a:pt x="785" y="177"/>
                  </a:lnTo>
                  <a:lnTo>
                    <a:pt x="785" y="102"/>
                  </a:lnTo>
                  <a:cubicBezTo>
                    <a:pt x="785" y="77"/>
                    <a:pt x="787" y="51"/>
                    <a:pt x="787" y="26"/>
                  </a:cubicBezTo>
                  <a:lnTo>
                    <a:pt x="6" y="0"/>
                  </a:lnTo>
                  <a:cubicBezTo>
                    <a:pt x="5" y="27"/>
                    <a:pt x="4" y="55"/>
                    <a:pt x="4" y="82"/>
                  </a:cubicBezTo>
                  <a:lnTo>
                    <a:pt x="4" y="165"/>
                  </a:lnTo>
                  <a:lnTo>
                    <a:pt x="2" y="327"/>
                  </a:lnTo>
                  <a:lnTo>
                    <a:pt x="1" y="489"/>
                  </a:lnTo>
                  <a:cubicBezTo>
                    <a:pt x="1" y="545"/>
                    <a:pt x="4" y="598"/>
                    <a:pt x="5" y="652"/>
                  </a:cubicBezTo>
                  <a:lnTo>
                    <a:pt x="10" y="815"/>
                  </a:lnTo>
                  <a:lnTo>
                    <a:pt x="12" y="897"/>
                  </a:lnTo>
                  <a:cubicBezTo>
                    <a:pt x="14" y="925"/>
                    <a:pt x="14" y="952"/>
                    <a:pt x="16" y="97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9" name="Google Shape;1329;p21"/>
            <p:cNvSpPr/>
            <p:nvPr/>
          </p:nvSpPr>
          <p:spPr>
            <a:xfrm>
              <a:off x="5603025" y="3010225"/>
              <a:ext cx="35475" cy="33700"/>
            </a:xfrm>
            <a:custGeom>
              <a:avLst/>
              <a:gdLst/>
              <a:ahLst/>
              <a:cxnLst/>
              <a:rect l="l" t="t" r="r" b="b"/>
              <a:pathLst>
                <a:path w="1419" h="1348" extrusionOk="0">
                  <a:moveTo>
                    <a:pt x="285" y="0"/>
                  </a:moveTo>
                  <a:lnTo>
                    <a:pt x="0" y="743"/>
                  </a:lnTo>
                  <a:cubicBezTo>
                    <a:pt x="339" y="891"/>
                    <a:pt x="649" y="1099"/>
                    <a:pt x="922" y="1348"/>
                  </a:cubicBezTo>
                  <a:lnTo>
                    <a:pt x="1418" y="740"/>
                  </a:lnTo>
                  <a:cubicBezTo>
                    <a:pt x="1082" y="437"/>
                    <a:pt x="701" y="181"/>
                    <a:pt x="2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0" name="Google Shape;1330;p21"/>
            <p:cNvSpPr/>
            <p:nvPr/>
          </p:nvSpPr>
          <p:spPr>
            <a:xfrm>
              <a:off x="5550525" y="3002400"/>
              <a:ext cx="33750" cy="22250"/>
            </a:xfrm>
            <a:custGeom>
              <a:avLst/>
              <a:gdLst/>
              <a:ahLst/>
              <a:cxnLst/>
              <a:rect l="l" t="t" r="r" b="b"/>
              <a:pathLst>
                <a:path w="1350" h="890" extrusionOk="0">
                  <a:moveTo>
                    <a:pt x="0" y="109"/>
                  </a:moveTo>
                  <a:lnTo>
                    <a:pt x="159" y="889"/>
                  </a:lnTo>
                  <a:cubicBezTo>
                    <a:pt x="339" y="844"/>
                    <a:pt x="521" y="816"/>
                    <a:pt x="705" y="806"/>
                  </a:cubicBezTo>
                  <a:lnTo>
                    <a:pt x="775" y="802"/>
                  </a:lnTo>
                  <a:lnTo>
                    <a:pt x="844" y="801"/>
                  </a:lnTo>
                  <a:lnTo>
                    <a:pt x="879" y="800"/>
                  </a:lnTo>
                  <a:lnTo>
                    <a:pt x="913" y="800"/>
                  </a:lnTo>
                  <a:lnTo>
                    <a:pt x="983" y="801"/>
                  </a:lnTo>
                  <a:cubicBezTo>
                    <a:pt x="1006" y="801"/>
                    <a:pt x="1028" y="803"/>
                    <a:pt x="1052" y="805"/>
                  </a:cubicBezTo>
                  <a:cubicBezTo>
                    <a:pt x="1075" y="806"/>
                    <a:pt x="1098" y="806"/>
                    <a:pt x="1121" y="808"/>
                  </a:cubicBezTo>
                  <a:cubicBezTo>
                    <a:pt x="1166" y="812"/>
                    <a:pt x="1213" y="816"/>
                    <a:pt x="1259" y="822"/>
                  </a:cubicBezTo>
                  <a:lnTo>
                    <a:pt x="1350" y="30"/>
                  </a:lnTo>
                  <a:cubicBezTo>
                    <a:pt x="1293" y="22"/>
                    <a:pt x="1237" y="19"/>
                    <a:pt x="1181" y="13"/>
                  </a:cubicBezTo>
                  <a:cubicBezTo>
                    <a:pt x="1152" y="10"/>
                    <a:pt x="1125" y="9"/>
                    <a:pt x="1096" y="8"/>
                  </a:cubicBezTo>
                  <a:cubicBezTo>
                    <a:pt x="1067" y="6"/>
                    <a:pt x="1040" y="4"/>
                    <a:pt x="1011" y="4"/>
                  </a:cubicBezTo>
                  <a:lnTo>
                    <a:pt x="927" y="3"/>
                  </a:lnTo>
                  <a:lnTo>
                    <a:pt x="884" y="1"/>
                  </a:lnTo>
                  <a:lnTo>
                    <a:pt x="841" y="3"/>
                  </a:lnTo>
                  <a:lnTo>
                    <a:pt x="756" y="4"/>
                  </a:lnTo>
                  <a:cubicBezTo>
                    <a:pt x="728" y="5"/>
                    <a:pt x="700" y="6"/>
                    <a:pt x="672" y="8"/>
                  </a:cubicBezTo>
                  <a:cubicBezTo>
                    <a:pt x="445" y="20"/>
                    <a:pt x="220" y="54"/>
                    <a:pt x="0" y="10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1" name="Google Shape;1331;p21"/>
            <p:cNvSpPr/>
            <p:nvPr/>
          </p:nvSpPr>
          <p:spPr>
            <a:xfrm>
              <a:off x="5498775" y="3014925"/>
              <a:ext cx="35600" cy="34575"/>
            </a:xfrm>
            <a:custGeom>
              <a:avLst/>
              <a:gdLst/>
              <a:ahLst/>
              <a:cxnLst/>
              <a:rect l="l" t="t" r="r" b="b"/>
              <a:pathLst>
                <a:path w="1424" h="1383" extrusionOk="0">
                  <a:moveTo>
                    <a:pt x="0" y="825"/>
                  </a:moveTo>
                  <a:lnTo>
                    <a:pt x="547" y="1382"/>
                  </a:lnTo>
                  <a:cubicBezTo>
                    <a:pt x="677" y="1252"/>
                    <a:pt x="817" y="1129"/>
                    <a:pt x="962" y="1016"/>
                  </a:cubicBezTo>
                  <a:cubicBezTo>
                    <a:pt x="1108" y="903"/>
                    <a:pt x="1262" y="801"/>
                    <a:pt x="1424" y="711"/>
                  </a:cubicBezTo>
                  <a:lnTo>
                    <a:pt x="1078" y="1"/>
                  </a:lnTo>
                  <a:cubicBezTo>
                    <a:pt x="880" y="112"/>
                    <a:pt x="692" y="238"/>
                    <a:pt x="511" y="376"/>
                  </a:cubicBezTo>
                  <a:cubicBezTo>
                    <a:pt x="332" y="515"/>
                    <a:pt x="161" y="665"/>
                    <a:pt x="0" y="82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2" name="Google Shape;1332;p21"/>
            <p:cNvSpPr/>
            <p:nvPr/>
          </p:nvSpPr>
          <p:spPr>
            <a:xfrm>
              <a:off x="5666475" y="3160225"/>
              <a:ext cx="22475" cy="33125"/>
            </a:xfrm>
            <a:custGeom>
              <a:avLst/>
              <a:gdLst/>
              <a:ahLst/>
              <a:cxnLst/>
              <a:rect l="l" t="t" r="r" b="b"/>
              <a:pathLst>
                <a:path w="899" h="1325" extrusionOk="0">
                  <a:moveTo>
                    <a:pt x="898" y="21"/>
                  </a:moveTo>
                  <a:lnTo>
                    <a:pt x="117" y="1"/>
                  </a:lnTo>
                  <a:cubicBezTo>
                    <a:pt x="109" y="401"/>
                    <a:pt x="68" y="798"/>
                    <a:pt x="1" y="1193"/>
                  </a:cubicBezTo>
                  <a:lnTo>
                    <a:pt x="770" y="1324"/>
                  </a:lnTo>
                  <a:cubicBezTo>
                    <a:pt x="845" y="893"/>
                    <a:pt x="890" y="457"/>
                    <a:pt x="898" y="2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3" name="Google Shape;1333;p21"/>
            <p:cNvSpPr/>
            <p:nvPr/>
          </p:nvSpPr>
          <p:spPr>
            <a:xfrm>
              <a:off x="5663350" y="3102225"/>
              <a:ext cx="24825" cy="34275"/>
            </a:xfrm>
            <a:custGeom>
              <a:avLst/>
              <a:gdLst/>
              <a:ahLst/>
              <a:cxnLst/>
              <a:rect l="l" t="t" r="r" b="b"/>
              <a:pathLst>
                <a:path w="993" h="1371" extrusionOk="0">
                  <a:moveTo>
                    <a:pt x="753" y="1"/>
                  </a:moveTo>
                  <a:lnTo>
                    <a:pt x="1" y="213"/>
                  </a:lnTo>
                  <a:cubicBezTo>
                    <a:pt x="54" y="402"/>
                    <a:pt x="99" y="593"/>
                    <a:pt x="135" y="787"/>
                  </a:cubicBezTo>
                  <a:cubicBezTo>
                    <a:pt x="153" y="884"/>
                    <a:pt x="169" y="980"/>
                    <a:pt x="182" y="1078"/>
                  </a:cubicBezTo>
                  <a:cubicBezTo>
                    <a:pt x="188" y="1125"/>
                    <a:pt x="193" y="1175"/>
                    <a:pt x="200" y="1223"/>
                  </a:cubicBezTo>
                  <a:cubicBezTo>
                    <a:pt x="205" y="1271"/>
                    <a:pt x="210" y="1319"/>
                    <a:pt x="214" y="1370"/>
                  </a:cubicBezTo>
                  <a:lnTo>
                    <a:pt x="992" y="1301"/>
                  </a:lnTo>
                  <a:cubicBezTo>
                    <a:pt x="989" y="1246"/>
                    <a:pt x="982" y="1192"/>
                    <a:pt x="976" y="1137"/>
                  </a:cubicBezTo>
                  <a:cubicBezTo>
                    <a:pt x="970" y="1083"/>
                    <a:pt x="964" y="1029"/>
                    <a:pt x="956" y="973"/>
                  </a:cubicBezTo>
                  <a:cubicBezTo>
                    <a:pt x="941" y="864"/>
                    <a:pt x="923" y="755"/>
                    <a:pt x="904" y="646"/>
                  </a:cubicBezTo>
                  <a:cubicBezTo>
                    <a:pt x="862" y="428"/>
                    <a:pt x="813" y="213"/>
                    <a:pt x="7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4" name="Google Shape;1334;p21"/>
            <p:cNvSpPr/>
            <p:nvPr/>
          </p:nvSpPr>
          <p:spPr>
            <a:xfrm>
              <a:off x="5640975" y="3049050"/>
              <a:ext cx="32350" cy="36700"/>
            </a:xfrm>
            <a:custGeom>
              <a:avLst/>
              <a:gdLst/>
              <a:ahLst/>
              <a:cxnLst/>
              <a:rect l="l" t="t" r="r" b="b"/>
              <a:pathLst>
                <a:path w="1294" h="1468" extrusionOk="0">
                  <a:moveTo>
                    <a:pt x="631" y="1"/>
                  </a:moveTo>
                  <a:lnTo>
                    <a:pt x="0" y="460"/>
                  </a:lnTo>
                  <a:cubicBezTo>
                    <a:pt x="226" y="770"/>
                    <a:pt x="421" y="1112"/>
                    <a:pt x="580" y="1468"/>
                  </a:cubicBezTo>
                  <a:lnTo>
                    <a:pt x="1294" y="1149"/>
                  </a:lnTo>
                  <a:cubicBezTo>
                    <a:pt x="1113" y="747"/>
                    <a:pt x="893" y="361"/>
                    <a:pt x="6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5" name="Google Shape;1335;p21"/>
            <p:cNvSpPr/>
            <p:nvPr/>
          </p:nvSpPr>
          <p:spPr>
            <a:xfrm>
              <a:off x="5588625" y="3308100"/>
              <a:ext cx="35750" cy="36375"/>
            </a:xfrm>
            <a:custGeom>
              <a:avLst/>
              <a:gdLst/>
              <a:ahLst/>
              <a:cxnLst/>
              <a:rect l="l" t="t" r="r" b="b"/>
              <a:pathLst>
                <a:path w="1430" h="1455" extrusionOk="0">
                  <a:moveTo>
                    <a:pt x="1429" y="503"/>
                  </a:moveTo>
                  <a:lnTo>
                    <a:pt x="831" y="1"/>
                  </a:lnTo>
                  <a:cubicBezTo>
                    <a:pt x="570" y="313"/>
                    <a:pt x="292" y="611"/>
                    <a:pt x="1" y="896"/>
                  </a:cubicBezTo>
                  <a:lnTo>
                    <a:pt x="547" y="1454"/>
                  </a:lnTo>
                  <a:cubicBezTo>
                    <a:pt x="856" y="1152"/>
                    <a:pt x="1152" y="835"/>
                    <a:pt x="1429" y="5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6" name="Google Shape;1336;p21"/>
            <p:cNvSpPr/>
            <p:nvPr/>
          </p:nvSpPr>
          <p:spPr>
            <a:xfrm>
              <a:off x="5624200" y="3263325"/>
              <a:ext cx="33300" cy="37025"/>
            </a:xfrm>
            <a:custGeom>
              <a:avLst/>
              <a:gdLst/>
              <a:ahLst/>
              <a:cxnLst/>
              <a:rect l="l" t="t" r="r" b="b"/>
              <a:pathLst>
                <a:path w="1332" h="1481" extrusionOk="0">
                  <a:moveTo>
                    <a:pt x="1332" y="379"/>
                  </a:moveTo>
                  <a:lnTo>
                    <a:pt x="647" y="1"/>
                  </a:lnTo>
                  <a:cubicBezTo>
                    <a:pt x="453" y="355"/>
                    <a:pt x="236" y="699"/>
                    <a:pt x="1" y="1030"/>
                  </a:cubicBezTo>
                  <a:lnTo>
                    <a:pt x="637" y="1481"/>
                  </a:lnTo>
                  <a:cubicBezTo>
                    <a:pt x="889" y="1127"/>
                    <a:pt x="1120" y="758"/>
                    <a:pt x="1332" y="3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7" name="Google Shape;1337;p21"/>
            <p:cNvSpPr/>
            <p:nvPr/>
          </p:nvSpPr>
          <p:spPr>
            <a:xfrm>
              <a:off x="5650900" y="3213625"/>
              <a:ext cx="29025" cy="36125"/>
            </a:xfrm>
            <a:custGeom>
              <a:avLst/>
              <a:gdLst/>
              <a:ahLst/>
              <a:cxnLst/>
              <a:rect l="l" t="t" r="r" b="b"/>
              <a:pathLst>
                <a:path w="1161" h="1445" extrusionOk="0">
                  <a:moveTo>
                    <a:pt x="1160" y="217"/>
                  </a:moveTo>
                  <a:lnTo>
                    <a:pt x="409" y="0"/>
                  </a:lnTo>
                  <a:cubicBezTo>
                    <a:pt x="297" y="386"/>
                    <a:pt x="160" y="765"/>
                    <a:pt x="0" y="1134"/>
                  </a:cubicBezTo>
                  <a:lnTo>
                    <a:pt x="716" y="1444"/>
                  </a:lnTo>
                  <a:cubicBezTo>
                    <a:pt x="890" y="1046"/>
                    <a:pt x="1039" y="635"/>
                    <a:pt x="1160" y="2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8" name="Google Shape;1338;p21"/>
            <p:cNvSpPr/>
            <p:nvPr/>
          </p:nvSpPr>
          <p:spPr>
            <a:xfrm>
              <a:off x="5448125" y="3404300"/>
              <a:ext cx="36350" cy="29300"/>
            </a:xfrm>
            <a:custGeom>
              <a:avLst/>
              <a:gdLst/>
              <a:ahLst/>
              <a:cxnLst/>
              <a:rect l="l" t="t" r="r" b="b"/>
              <a:pathLst>
                <a:path w="1454" h="1172" extrusionOk="0">
                  <a:moveTo>
                    <a:pt x="1454" y="720"/>
                  </a:moveTo>
                  <a:lnTo>
                    <a:pt x="1151" y="0"/>
                  </a:lnTo>
                  <a:cubicBezTo>
                    <a:pt x="774" y="159"/>
                    <a:pt x="390" y="302"/>
                    <a:pt x="0" y="428"/>
                  </a:cubicBezTo>
                  <a:lnTo>
                    <a:pt x="241" y="1171"/>
                  </a:lnTo>
                  <a:cubicBezTo>
                    <a:pt x="651" y="1039"/>
                    <a:pt x="1056" y="888"/>
                    <a:pt x="1454" y="7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9" name="Google Shape;1339;p21"/>
            <p:cNvSpPr/>
            <p:nvPr/>
          </p:nvSpPr>
          <p:spPr>
            <a:xfrm>
              <a:off x="5499000" y="3379175"/>
              <a:ext cx="37100" cy="32350"/>
            </a:xfrm>
            <a:custGeom>
              <a:avLst/>
              <a:gdLst/>
              <a:ahLst/>
              <a:cxnLst/>
              <a:rect l="l" t="t" r="r" b="b"/>
              <a:pathLst>
                <a:path w="1484" h="1294" extrusionOk="0">
                  <a:moveTo>
                    <a:pt x="1483" y="667"/>
                  </a:moveTo>
                  <a:lnTo>
                    <a:pt x="1076" y="0"/>
                  </a:lnTo>
                  <a:cubicBezTo>
                    <a:pt x="727" y="214"/>
                    <a:pt x="368" y="413"/>
                    <a:pt x="1" y="596"/>
                  </a:cubicBezTo>
                  <a:lnTo>
                    <a:pt x="351" y="1294"/>
                  </a:lnTo>
                  <a:cubicBezTo>
                    <a:pt x="738" y="1102"/>
                    <a:pt x="1115" y="894"/>
                    <a:pt x="1483" y="66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0" name="Google Shape;1340;p21"/>
            <p:cNvSpPr/>
            <p:nvPr/>
          </p:nvSpPr>
          <p:spPr>
            <a:xfrm>
              <a:off x="5546125" y="3347150"/>
              <a:ext cx="36875" cy="34725"/>
            </a:xfrm>
            <a:custGeom>
              <a:avLst/>
              <a:gdLst/>
              <a:ahLst/>
              <a:cxnLst/>
              <a:rect l="l" t="t" r="r" b="b"/>
              <a:pathLst>
                <a:path w="1475" h="1389" extrusionOk="0">
                  <a:moveTo>
                    <a:pt x="1475" y="597"/>
                  </a:moveTo>
                  <a:lnTo>
                    <a:pt x="971" y="1"/>
                  </a:lnTo>
                  <a:cubicBezTo>
                    <a:pt x="658" y="265"/>
                    <a:pt x="335" y="515"/>
                    <a:pt x="0" y="750"/>
                  </a:cubicBezTo>
                  <a:lnTo>
                    <a:pt x="450" y="1389"/>
                  </a:lnTo>
                  <a:cubicBezTo>
                    <a:pt x="802" y="1140"/>
                    <a:pt x="1145" y="875"/>
                    <a:pt x="1475" y="59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1" name="Google Shape;1341;p21"/>
            <p:cNvSpPr/>
            <p:nvPr/>
          </p:nvSpPr>
          <p:spPr>
            <a:xfrm>
              <a:off x="5282250" y="3432150"/>
              <a:ext cx="32325" cy="20675"/>
            </a:xfrm>
            <a:custGeom>
              <a:avLst/>
              <a:gdLst/>
              <a:ahLst/>
              <a:cxnLst/>
              <a:rect l="l" t="t" r="r" b="b"/>
              <a:pathLst>
                <a:path w="1293" h="827" extrusionOk="0">
                  <a:moveTo>
                    <a:pt x="1286" y="827"/>
                  </a:moveTo>
                  <a:lnTo>
                    <a:pt x="1293" y="46"/>
                  </a:lnTo>
                  <a:cubicBezTo>
                    <a:pt x="1189" y="44"/>
                    <a:pt x="1086" y="44"/>
                    <a:pt x="981" y="42"/>
                  </a:cubicBezTo>
                  <a:lnTo>
                    <a:pt x="670" y="31"/>
                  </a:lnTo>
                  <a:cubicBezTo>
                    <a:pt x="464" y="26"/>
                    <a:pt x="257" y="12"/>
                    <a:pt x="50" y="0"/>
                  </a:cubicBezTo>
                  <a:lnTo>
                    <a:pt x="1" y="780"/>
                  </a:lnTo>
                  <a:cubicBezTo>
                    <a:pt x="214" y="792"/>
                    <a:pt x="429" y="807"/>
                    <a:pt x="642" y="811"/>
                  </a:cubicBezTo>
                  <a:lnTo>
                    <a:pt x="964" y="822"/>
                  </a:lnTo>
                  <a:cubicBezTo>
                    <a:pt x="1071" y="825"/>
                    <a:pt x="1179" y="825"/>
                    <a:pt x="1286" y="8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2" name="Google Shape;1342;p21"/>
            <p:cNvSpPr/>
            <p:nvPr/>
          </p:nvSpPr>
          <p:spPr>
            <a:xfrm>
              <a:off x="5339175" y="3430775"/>
              <a:ext cx="32925" cy="21675"/>
            </a:xfrm>
            <a:custGeom>
              <a:avLst/>
              <a:gdLst/>
              <a:ahLst/>
              <a:cxnLst/>
              <a:rect l="l" t="t" r="r" b="b"/>
              <a:pathLst>
                <a:path w="1317" h="867" extrusionOk="0">
                  <a:moveTo>
                    <a:pt x="1317" y="778"/>
                  </a:moveTo>
                  <a:lnTo>
                    <a:pt x="1238" y="0"/>
                  </a:lnTo>
                  <a:lnTo>
                    <a:pt x="928" y="30"/>
                  </a:lnTo>
                  <a:cubicBezTo>
                    <a:pt x="826" y="40"/>
                    <a:pt x="723" y="45"/>
                    <a:pt x="620" y="52"/>
                  </a:cubicBezTo>
                  <a:lnTo>
                    <a:pt x="465" y="62"/>
                  </a:lnTo>
                  <a:cubicBezTo>
                    <a:pt x="413" y="67"/>
                    <a:pt x="363" y="71"/>
                    <a:pt x="311" y="72"/>
                  </a:cubicBezTo>
                  <a:lnTo>
                    <a:pt x="1" y="85"/>
                  </a:lnTo>
                  <a:lnTo>
                    <a:pt x="31" y="866"/>
                  </a:lnTo>
                  <a:lnTo>
                    <a:pt x="353" y="852"/>
                  </a:lnTo>
                  <a:cubicBezTo>
                    <a:pt x="406" y="851"/>
                    <a:pt x="459" y="845"/>
                    <a:pt x="514" y="841"/>
                  </a:cubicBezTo>
                  <a:lnTo>
                    <a:pt x="673" y="830"/>
                  </a:lnTo>
                  <a:cubicBezTo>
                    <a:pt x="781" y="822"/>
                    <a:pt x="889" y="815"/>
                    <a:pt x="995" y="8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3" name="Google Shape;1343;p21"/>
            <p:cNvSpPr/>
            <p:nvPr/>
          </p:nvSpPr>
          <p:spPr>
            <a:xfrm>
              <a:off x="5394225" y="3421725"/>
              <a:ext cx="34800" cy="25250"/>
            </a:xfrm>
            <a:custGeom>
              <a:avLst/>
              <a:gdLst/>
              <a:ahLst/>
              <a:cxnLst/>
              <a:rect l="l" t="t" r="r" b="b"/>
              <a:pathLst>
                <a:path w="1392" h="1010" extrusionOk="0">
                  <a:moveTo>
                    <a:pt x="1392" y="760"/>
                  </a:moveTo>
                  <a:lnTo>
                    <a:pt x="1207" y="1"/>
                  </a:lnTo>
                  <a:lnTo>
                    <a:pt x="1132" y="19"/>
                  </a:lnTo>
                  <a:lnTo>
                    <a:pt x="1058" y="36"/>
                  </a:lnTo>
                  <a:lnTo>
                    <a:pt x="908" y="69"/>
                  </a:lnTo>
                  <a:cubicBezTo>
                    <a:pt x="859" y="82"/>
                    <a:pt x="808" y="90"/>
                    <a:pt x="759" y="103"/>
                  </a:cubicBezTo>
                  <a:lnTo>
                    <a:pt x="609" y="134"/>
                  </a:lnTo>
                  <a:lnTo>
                    <a:pt x="458" y="162"/>
                  </a:lnTo>
                  <a:cubicBezTo>
                    <a:pt x="407" y="171"/>
                    <a:pt x="357" y="182"/>
                    <a:pt x="307" y="189"/>
                  </a:cubicBezTo>
                  <a:lnTo>
                    <a:pt x="1" y="238"/>
                  </a:lnTo>
                  <a:lnTo>
                    <a:pt x="121" y="1010"/>
                  </a:lnTo>
                  <a:lnTo>
                    <a:pt x="439" y="959"/>
                  </a:lnTo>
                  <a:cubicBezTo>
                    <a:pt x="493" y="949"/>
                    <a:pt x="546" y="939"/>
                    <a:pt x="599" y="931"/>
                  </a:cubicBezTo>
                  <a:lnTo>
                    <a:pt x="757" y="900"/>
                  </a:lnTo>
                  <a:lnTo>
                    <a:pt x="916" y="868"/>
                  </a:lnTo>
                  <a:cubicBezTo>
                    <a:pt x="969" y="856"/>
                    <a:pt x="1021" y="847"/>
                    <a:pt x="1074" y="834"/>
                  </a:cubicBezTo>
                  <a:lnTo>
                    <a:pt x="1233" y="797"/>
                  </a:lnTo>
                  <a:lnTo>
                    <a:pt x="1312" y="78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4" name="Google Shape;1344;p21"/>
            <p:cNvSpPr/>
            <p:nvPr/>
          </p:nvSpPr>
          <p:spPr>
            <a:xfrm>
              <a:off x="5112700" y="3402425"/>
              <a:ext cx="35575" cy="26850"/>
            </a:xfrm>
            <a:custGeom>
              <a:avLst/>
              <a:gdLst/>
              <a:ahLst/>
              <a:cxnLst/>
              <a:rect l="l" t="t" r="r" b="b"/>
              <a:pathLst>
                <a:path w="1423" h="1074" extrusionOk="0">
                  <a:moveTo>
                    <a:pt x="1236" y="1074"/>
                  </a:moveTo>
                  <a:lnTo>
                    <a:pt x="1422" y="315"/>
                  </a:lnTo>
                  <a:cubicBezTo>
                    <a:pt x="1015" y="216"/>
                    <a:pt x="610" y="109"/>
                    <a:pt x="205" y="0"/>
                  </a:cubicBezTo>
                  <a:lnTo>
                    <a:pt x="0" y="753"/>
                  </a:lnTo>
                  <a:cubicBezTo>
                    <a:pt x="410" y="865"/>
                    <a:pt x="822" y="973"/>
                    <a:pt x="1236" y="107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5" name="Google Shape;1345;p21"/>
            <p:cNvSpPr/>
            <p:nvPr/>
          </p:nvSpPr>
          <p:spPr>
            <a:xfrm>
              <a:off x="5168300" y="3415975"/>
              <a:ext cx="34925" cy="25325"/>
            </a:xfrm>
            <a:custGeom>
              <a:avLst/>
              <a:gdLst/>
              <a:ahLst/>
              <a:cxnLst/>
              <a:rect l="l" t="t" r="r" b="b"/>
              <a:pathLst>
                <a:path w="1397" h="1013" extrusionOk="0">
                  <a:moveTo>
                    <a:pt x="1258" y="1013"/>
                  </a:moveTo>
                  <a:lnTo>
                    <a:pt x="1396" y="245"/>
                  </a:lnTo>
                  <a:cubicBezTo>
                    <a:pt x="1191" y="210"/>
                    <a:pt x="987" y="167"/>
                    <a:pt x="781" y="128"/>
                  </a:cubicBezTo>
                  <a:lnTo>
                    <a:pt x="628" y="98"/>
                  </a:lnTo>
                  <a:lnTo>
                    <a:pt x="474" y="65"/>
                  </a:lnTo>
                  <a:lnTo>
                    <a:pt x="167" y="1"/>
                  </a:lnTo>
                  <a:lnTo>
                    <a:pt x="0" y="763"/>
                  </a:lnTo>
                  <a:lnTo>
                    <a:pt x="314" y="829"/>
                  </a:lnTo>
                  <a:lnTo>
                    <a:pt x="470" y="864"/>
                  </a:lnTo>
                  <a:lnTo>
                    <a:pt x="628" y="895"/>
                  </a:lnTo>
                  <a:cubicBezTo>
                    <a:pt x="837" y="935"/>
                    <a:pt x="1047" y="976"/>
                    <a:pt x="1258" y="101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6" name="Google Shape;1346;p21"/>
            <p:cNvSpPr/>
            <p:nvPr/>
          </p:nvSpPr>
          <p:spPr>
            <a:xfrm>
              <a:off x="5224625" y="3426125"/>
              <a:ext cx="33875" cy="23375"/>
            </a:xfrm>
            <a:custGeom>
              <a:avLst/>
              <a:gdLst/>
              <a:ahLst/>
              <a:cxnLst/>
              <a:rect l="l" t="t" r="r" b="b"/>
              <a:pathLst>
                <a:path w="1355" h="935" extrusionOk="0">
                  <a:moveTo>
                    <a:pt x="1275" y="935"/>
                  </a:moveTo>
                  <a:lnTo>
                    <a:pt x="1355" y="158"/>
                  </a:lnTo>
                  <a:lnTo>
                    <a:pt x="1199" y="142"/>
                  </a:lnTo>
                  <a:lnTo>
                    <a:pt x="1122" y="135"/>
                  </a:lnTo>
                  <a:lnTo>
                    <a:pt x="1044" y="125"/>
                  </a:lnTo>
                  <a:lnTo>
                    <a:pt x="734" y="86"/>
                  </a:lnTo>
                  <a:lnTo>
                    <a:pt x="579" y="67"/>
                  </a:lnTo>
                  <a:lnTo>
                    <a:pt x="426" y="44"/>
                  </a:lnTo>
                  <a:lnTo>
                    <a:pt x="116" y="1"/>
                  </a:lnTo>
                  <a:lnTo>
                    <a:pt x="0" y="773"/>
                  </a:lnTo>
                  <a:lnTo>
                    <a:pt x="318" y="819"/>
                  </a:lnTo>
                  <a:lnTo>
                    <a:pt x="476" y="841"/>
                  </a:lnTo>
                  <a:lnTo>
                    <a:pt x="637" y="861"/>
                  </a:lnTo>
                  <a:lnTo>
                    <a:pt x="954" y="900"/>
                  </a:lnTo>
                  <a:lnTo>
                    <a:pt x="1035" y="910"/>
                  </a:lnTo>
                  <a:lnTo>
                    <a:pt x="1114" y="918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7" name="Google Shape;1347;p21"/>
            <p:cNvSpPr/>
            <p:nvPr/>
          </p:nvSpPr>
          <p:spPr>
            <a:xfrm>
              <a:off x="4949225" y="3350300"/>
              <a:ext cx="36450" cy="28875"/>
            </a:xfrm>
            <a:custGeom>
              <a:avLst/>
              <a:gdLst/>
              <a:ahLst/>
              <a:cxnLst/>
              <a:rect l="l" t="t" r="r" b="b"/>
              <a:pathLst>
                <a:path w="1458" h="1155" extrusionOk="0">
                  <a:moveTo>
                    <a:pt x="1203" y="1154"/>
                  </a:moveTo>
                  <a:lnTo>
                    <a:pt x="1457" y="416"/>
                  </a:lnTo>
                  <a:lnTo>
                    <a:pt x="257" y="1"/>
                  </a:lnTo>
                  <a:lnTo>
                    <a:pt x="0" y="739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8" name="Google Shape;1348;p21"/>
            <p:cNvSpPr/>
            <p:nvPr/>
          </p:nvSpPr>
          <p:spPr>
            <a:xfrm>
              <a:off x="5003200" y="3368775"/>
              <a:ext cx="36300" cy="28600"/>
            </a:xfrm>
            <a:custGeom>
              <a:avLst/>
              <a:gdLst/>
              <a:ahLst/>
              <a:cxnLst/>
              <a:rect l="l" t="t" r="r" b="b"/>
              <a:pathLst>
                <a:path w="1452" h="1144" extrusionOk="0">
                  <a:moveTo>
                    <a:pt x="1210" y="1143"/>
                  </a:moveTo>
                  <a:lnTo>
                    <a:pt x="1451" y="400"/>
                  </a:lnTo>
                  <a:cubicBezTo>
                    <a:pt x="1050" y="270"/>
                    <a:pt x="650" y="135"/>
                    <a:pt x="251" y="1"/>
                  </a:cubicBezTo>
                  <a:lnTo>
                    <a:pt x="1" y="740"/>
                  </a:lnTo>
                  <a:cubicBezTo>
                    <a:pt x="403" y="878"/>
                    <a:pt x="805" y="1011"/>
                    <a:pt x="1210" y="114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9" name="Google Shape;1349;p21"/>
            <p:cNvSpPr/>
            <p:nvPr/>
          </p:nvSpPr>
          <p:spPr>
            <a:xfrm>
              <a:off x="5057350" y="3386325"/>
              <a:ext cx="36025" cy="27900"/>
            </a:xfrm>
            <a:custGeom>
              <a:avLst/>
              <a:gdLst/>
              <a:ahLst/>
              <a:cxnLst/>
              <a:rect l="l" t="t" r="r" b="b"/>
              <a:pathLst>
                <a:path w="1441" h="1116" extrusionOk="0">
                  <a:moveTo>
                    <a:pt x="1221" y="1116"/>
                  </a:moveTo>
                  <a:lnTo>
                    <a:pt x="1441" y="366"/>
                  </a:lnTo>
                  <a:cubicBezTo>
                    <a:pt x="1038" y="250"/>
                    <a:pt x="636" y="126"/>
                    <a:pt x="233" y="1"/>
                  </a:cubicBezTo>
                  <a:lnTo>
                    <a:pt x="1" y="746"/>
                  </a:lnTo>
                  <a:cubicBezTo>
                    <a:pt x="407" y="873"/>
                    <a:pt x="813" y="998"/>
                    <a:pt x="1221" y="111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0" name="Google Shape;1350;p21"/>
            <p:cNvSpPr/>
            <p:nvPr/>
          </p:nvSpPr>
          <p:spPr>
            <a:xfrm>
              <a:off x="4786525" y="3298475"/>
              <a:ext cx="35925" cy="27325"/>
            </a:xfrm>
            <a:custGeom>
              <a:avLst/>
              <a:gdLst/>
              <a:ahLst/>
              <a:cxnLst/>
              <a:rect l="l" t="t" r="r" b="b"/>
              <a:pathLst>
                <a:path w="1437" h="1093" extrusionOk="0">
                  <a:moveTo>
                    <a:pt x="1219" y="1093"/>
                  </a:moveTo>
                  <a:lnTo>
                    <a:pt x="1437" y="343"/>
                  </a:lnTo>
                  <a:cubicBezTo>
                    <a:pt x="1026" y="223"/>
                    <a:pt x="614" y="110"/>
                    <a:pt x="200" y="1"/>
                  </a:cubicBezTo>
                  <a:lnTo>
                    <a:pt x="1" y="755"/>
                  </a:lnTo>
                  <a:cubicBezTo>
                    <a:pt x="407" y="862"/>
                    <a:pt x="814" y="974"/>
                    <a:pt x="1219" y="10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1" name="Google Shape;1351;p21"/>
            <p:cNvSpPr/>
            <p:nvPr/>
          </p:nvSpPr>
          <p:spPr>
            <a:xfrm>
              <a:off x="4841075" y="3314225"/>
              <a:ext cx="36225" cy="28250"/>
            </a:xfrm>
            <a:custGeom>
              <a:avLst/>
              <a:gdLst/>
              <a:ahLst/>
              <a:cxnLst/>
              <a:rect l="l" t="t" r="r" b="b"/>
              <a:pathLst>
                <a:path w="1449" h="1130" extrusionOk="0">
                  <a:moveTo>
                    <a:pt x="1208" y="1129"/>
                  </a:moveTo>
                  <a:lnTo>
                    <a:pt x="1449" y="386"/>
                  </a:lnTo>
                  <a:cubicBezTo>
                    <a:pt x="1043" y="255"/>
                    <a:pt x="636" y="127"/>
                    <a:pt x="229" y="1"/>
                  </a:cubicBezTo>
                  <a:lnTo>
                    <a:pt x="0" y="748"/>
                  </a:lnTo>
                  <a:cubicBezTo>
                    <a:pt x="402" y="873"/>
                    <a:pt x="806" y="999"/>
                    <a:pt x="1208" y="11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2" name="Google Shape;1352;p21"/>
            <p:cNvSpPr/>
            <p:nvPr/>
          </p:nvSpPr>
          <p:spPr>
            <a:xfrm>
              <a:off x="4894950" y="3331750"/>
              <a:ext cx="36400" cy="28700"/>
            </a:xfrm>
            <a:custGeom>
              <a:avLst/>
              <a:gdLst/>
              <a:ahLst/>
              <a:cxnLst/>
              <a:rect l="l" t="t" r="r" b="b"/>
              <a:pathLst>
                <a:path w="1456" h="1148" extrusionOk="0">
                  <a:moveTo>
                    <a:pt x="1203" y="1148"/>
                  </a:moveTo>
                  <a:lnTo>
                    <a:pt x="1455" y="408"/>
                  </a:lnTo>
                  <a:cubicBezTo>
                    <a:pt x="1053" y="271"/>
                    <a:pt x="651" y="136"/>
                    <a:pt x="247" y="0"/>
                  </a:cubicBezTo>
                  <a:lnTo>
                    <a:pt x="0" y="741"/>
                  </a:lnTo>
                  <a:cubicBezTo>
                    <a:pt x="402" y="875"/>
                    <a:pt x="803" y="1010"/>
                    <a:pt x="1203" y="114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3" name="Google Shape;1353;p21"/>
            <p:cNvSpPr/>
            <p:nvPr/>
          </p:nvSpPr>
          <p:spPr>
            <a:xfrm>
              <a:off x="4619400" y="3270250"/>
              <a:ext cx="33150" cy="21750"/>
            </a:xfrm>
            <a:custGeom>
              <a:avLst/>
              <a:gdLst/>
              <a:ahLst/>
              <a:cxnLst/>
              <a:rect l="l" t="t" r="r" b="b"/>
              <a:pathLst>
                <a:path w="1326" h="870" extrusionOk="0">
                  <a:moveTo>
                    <a:pt x="1252" y="869"/>
                  </a:moveTo>
                  <a:lnTo>
                    <a:pt x="1326" y="93"/>
                  </a:lnTo>
                  <a:cubicBezTo>
                    <a:pt x="1273" y="87"/>
                    <a:pt x="1220" y="81"/>
                    <a:pt x="1164" y="77"/>
                  </a:cubicBezTo>
                  <a:lnTo>
                    <a:pt x="1003" y="63"/>
                  </a:lnTo>
                  <a:lnTo>
                    <a:pt x="680" y="38"/>
                  </a:lnTo>
                  <a:cubicBezTo>
                    <a:pt x="627" y="34"/>
                    <a:pt x="573" y="31"/>
                    <a:pt x="519" y="29"/>
                  </a:cubicBezTo>
                  <a:lnTo>
                    <a:pt x="357" y="20"/>
                  </a:lnTo>
                  <a:cubicBezTo>
                    <a:pt x="250" y="14"/>
                    <a:pt x="142" y="6"/>
                    <a:pt x="34" y="1"/>
                  </a:cubicBezTo>
                  <a:lnTo>
                    <a:pt x="0" y="781"/>
                  </a:lnTo>
                  <a:cubicBezTo>
                    <a:pt x="104" y="786"/>
                    <a:pt x="210" y="792"/>
                    <a:pt x="314" y="797"/>
                  </a:cubicBezTo>
                  <a:lnTo>
                    <a:pt x="470" y="807"/>
                  </a:lnTo>
                  <a:cubicBezTo>
                    <a:pt x="522" y="810"/>
                    <a:pt x="574" y="812"/>
                    <a:pt x="626" y="817"/>
                  </a:cubicBezTo>
                  <a:lnTo>
                    <a:pt x="939" y="842"/>
                  </a:lnTo>
                  <a:lnTo>
                    <a:pt x="1096" y="854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4" name="Google Shape;1354;p21"/>
            <p:cNvSpPr/>
            <p:nvPr/>
          </p:nvSpPr>
          <p:spPr>
            <a:xfrm>
              <a:off x="4675475" y="3275450"/>
              <a:ext cx="34525" cy="24200"/>
            </a:xfrm>
            <a:custGeom>
              <a:avLst/>
              <a:gdLst/>
              <a:ahLst/>
              <a:cxnLst/>
              <a:rect l="l" t="t" r="r" b="b"/>
              <a:pathLst>
                <a:path w="1381" h="968" extrusionOk="0">
                  <a:moveTo>
                    <a:pt x="1246" y="967"/>
                  </a:moveTo>
                  <a:lnTo>
                    <a:pt x="1381" y="198"/>
                  </a:lnTo>
                  <a:lnTo>
                    <a:pt x="1221" y="169"/>
                  </a:lnTo>
                  <a:lnTo>
                    <a:pt x="1062" y="143"/>
                  </a:lnTo>
                  <a:lnTo>
                    <a:pt x="743" y="93"/>
                  </a:lnTo>
                  <a:cubicBezTo>
                    <a:pt x="637" y="74"/>
                    <a:pt x="530" y="62"/>
                    <a:pt x="424" y="46"/>
                  </a:cubicBezTo>
                  <a:lnTo>
                    <a:pt x="103" y="0"/>
                  </a:lnTo>
                  <a:lnTo>
                    <a:pt x="0" y="775"/>
                  </a:lnTo>
                  <a:lnTo>
                    <a:pt x="311" y="819"/>
                  </a:lnTo>
                  <a:cubicBezTo>
                    <a:pt x="415" y="834"/>
                    <a:pt x="520" y="848"/>
                    <a:pt x="623" y="864"/>
                  </a:cubicBezTo>
                  <a:lnTo>
                    <a:pt x="934" y="913"/>
                  </a:lnTo>
                  <a:lnTo>
                    <a:pt x="1088" y="938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5" name="Google Shape;1355;p21"/>
            <p:cNvSpPr/>
            <p:nvPr/>
          </p:nvSpPr>
          <p:spPr>
            <a:xfrm>
              <a:off x="4731000" y="3285100"/>
              <a:ext cx="35375" cy="26025"/>
            </a:xfrm>
            <a:custGeom>
              <a:avLst/>
              <a:gdLst/>
              <a:ahLst/>
              <a:cxnLst/>
              <a:rect l="l" t="t" r="r" b="b"/>
              <a:pathLst>
                <a:path w="1415" h="1041" extrusionOk="0">
                  <a:moveTo>
                    <a:pt x="1233" y="1041"/>
                  </a:moveTo>
                  <a:lnTo>
                    <a:pt x="1415" y="282"/>
                  </a:lnTo>
                  <a:lnTo>
                    <a:pt x="1259" y="244"/>
                  </a:lnTo>
                  <a:cubicBezTo>
                    <a:pt x="1207" y="232"/>
                    <a:pt x="1155" y="221"/>
                    <a:pt x="1103" y="208"/>
                  </a:cubicBezTo>
                  <a:lnTo>
                    <a:pt x="789" y="136"/>
                  </a:lnTo>
                  <a:cubicBezTo>
                    <a:pt x="685" y="112"/>
                    <a:pt x="579" y="91"/>
                    <a:pt x="474" y="67"/>
                  </a:cubicBezTo>
                  <a:lnTo>
                    <a:pt x="158" y="0"/>
                  </a:lnTo>
                  <a:lnTo>
                    <a:pt x="1" y="766"/>
                  </a:lnTo>
                  <a:lnTo>
                    <a:pt x="309" y="831"/>
                  </a:lnTo>
                  <a:cubicBezTo>
                    <a:pt x="412" y="853"/>
                    <a:pt x="515" y="874"/>
                    <a:pt x="618" y="899"/>
                  </a:cubicBezTo>
                  <a:lnTo>
                    <a:pt x="926" y="969"/>
                  </a:lnTo>
                  <a:cubicBezTo>
                    <a:pt x="977" y="981"/>
                    <a:pt x="1029" y="993"/>
                    <a:pt x="1079" y="100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6" name="Google Shape;1356;p21"/>
            <p:cNvSpPr/>
            <p:nvPr/>
          </p:nvSpPr>
          <p:spPr>
            <a:xfrm>
              <a:off x="4446675" y="3283850"/>
              <a:ext cx="36525" cy="28425"/>
            </a:xfrm>
            <a:custGeom>
              <a:avLst/>
              <a:gdLst/>
              <a:ahLst/>
              <a:cxnLst/>
              <a:rect l="l" t="t" r="r" b="b"/>
              <a:pathLst>
                <a:path w="1461" h="1137" extrusionOk="0">
                  <a:moveTo>
                    <a:pt x="1461" y="753"/>
                  </a:moveTo>
                  <a:lnTo>
                    <a:pt x="1257" y="0"/>
                  </a:lnTo>
                  <a:cubicBezTo>
                    <a:pt x="832" y="116"/>
                    <a:pt x="413" y="250"/>
                    <a:pt x="1" y="407"/>
                  </a:cubicBezTo>
                  <a:lnTo>
                    <a:pt x="278" y="1136"/>
                  </a:lnTo>
                  <a:cubicBezTo>
                    <a:pt x="664" y="991"/>
                    <a:pt x="1060" y="863"/>
                    <a:pt x="1461" y="75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7" name="Google Shape;1357;p21"/>
            <p:cNvSpPr/>
            <p:nvPr/>
          </p:nvSpPr>
          <p:spPr>
            <a:xfrm>
              <a:off x="4503500" y="3273050"/>
              <a:ext cx="34650" cy="24025"/>
            </a:xfrm>
            <a:custGeom>
              <a:avLst/>
              <a:gdLst/>
              <a:ahLst/>
              <a:cxnLst/>
              <a:rect l="l" t="t" r="r" b="b"/>
              <a:pathLst>
                <a:path w="1386" h="961" extrusionOk="0">
                  <a:moveTo>
                    <a:pt x="1386" y="776"/>
                  </a:moveTo>
                  <a:lnTo>
                    <a:pt x="1297" y="0"/>
                  </a:lnTo>
                  <a:cubicBezTo>
                    <a:pt x="1243" y="5"/>
                    <a:pt x="1190" y="13"/>
                    <a:pt x="1136" y="19"/>
                  </a:cubicBezTo>
                  <a:lnTo>
                    <a:pt x="974" y="40"/>
                  </a:lnTo>
                  <a:cubicBezTo>
                    <a:pt x="867" y="54"/>
                    <a:pt x="759" y="68"/>
                    <a:pt x="651" y="83"/>
                  </a:cubicBezTo>
                  <a:cubicBezTo>
                    <a:pt x="433" y="116"/>
                    <a:pt x="217" y="152"/>
                    <a:pt x="1" y="194"/>
                  </a:cubicBezTo>
                  <a:lnTo>
                    <a:pt x="151" y="960"/>
                  </a:lnTo>
                  <a:cubicBezTo>
                    <a:pt x="355" y="920"/>
                    <a:pt x="560" y="886"/>
                    <a:pt x="765" y="855"/>
                  </a:cubicBezTo>
                  <a:cubicBezTo>
                    <a:pt x="868" y="841"/>
                    <a:pt x="972" y="827"/>
                    <a:pt x="1075" y="814"/>
                  </a:cubicBezTo>
                  <a:lnTo>
                    <a:pt x="1229" y="793"/>
                  </a:lnTo>
                  <a:cubicBezTo>
                    <a:pt x="1282" y="789"/>
                    <a:pt x="1334" y="781"/>
                    <a:pt x="1386" y="77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8" name="Google Shape;1358;p21"/>
            <p:cNvSpPr/>
            <p:nvPr/>
          </p:nvSpPr>
          <p:spPr>
            <a:xfrm>
              <a:off x="4561500" y="3269750"/>
              <a:ext cx="32575" cy="20550"/>
            </a:xfrm>
            <a:custGeom>
              <a:avLst/>
              <a:gdLst/>
              <a:ahLst/>
              <a:cxnLst/>
              <a:rect l="l" t="t" r="r" b="b"/>
              <a:pathLst>
                <a:path w="1303" h="822" extrusionOk="0">
                  <a:moveTo>
                    <a:pt x="1302" y="781"/>
                  </a:moveTo>
                  <a:lnTo>
                    <a:pt x="1300" y="0"/>
                  </a:lnTo>
                  <a:lnTo>
                    <a:pt x="1220" y="0"/>
                  </a:lnTo>
                  <a:lnTo>
                    <a:pt x="1138" y="2"/>
                  </a:lnTo>
                  <a:lnTo>
                    <a:pt x="975" y="4"/>
                  </a:lnTo>
                  <a:lnTo>
                    <a:pt x="649" y="11"/>
                  </a:lnTo>
                  <a:lnTo>
                    <a:pt x="324" y="25"/>
                  </a:lnTo>
                  <a:lnTo>
                    <a:pt x="162" y="32"/>
                  </a:lnTo>
                  <a:lnTo>
                    <a:pt x="81" y="37"/>
                  </a:lnTo>
                  <a:lnTo>
                    <a:pt x="1" y="42"/>
                  </a:lnTo>
                  <a:lnTo>
                    <a:pt x="49" y="822"/>
                  </a:lnTo>
                  <a:lnTo>
                    <a:pt x="127" y="816"/>
                  </a:lnTo>
                  <a:lnTo>
                    <a:pt x="205" y="812"/>
                  </a:lnTo>
                  <a:lnTo>
                    <a:pt x="362" y="805"/>
                  </a:lnTo>
                  <a:lnTo>
                    <a:pt x="674" y="791"/>
                  </a:lnTo>
                  <a:lnTo>
                    <a:pt x="988" y="785"/>
                  </a:lnTo>
                  <a:lnTo>
                    <a:pt x="1146" y="783"/>
                  </a:lnTo>
                  <a:lnTo>
                    <a:pt x="1224" y="78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9" name="Google Shape;1359;p21"/>
            <p:cNvSpPr/>
            <p:nvPr/>
          </p:nvSpPr>
          <p:spPr>
            <a:xfrm>
              <a:off x="4314275" y="3380450"/>
              <a:ext cx="32350" cy="37650"/>
            </a:xfrm>
            <a:custGeom>
              <a:avLst/>
              <a:gdLst/>
              <a:ahLst/>
              <a:cxnLst/>
              <a:rect l="l" t="t" r="r" b="b"/>
              <a:pathLst>
                <a:path w="1294" h="1506" extrusionOk="0">
                  <a:moveTo>
                    <a:pt x="1293" y="433"/>
                  </a:moveTo>
                  <a:lnTo>
                    <a:pt x="644" y="0"/>
                  </a:lnTo>
                  <a:cubicBezTo>
                    <a:pt x="391" y="380"/>
                    <a:pt x="174" y="784"/>
                    <a:pt x="0" y="1210"/>
                  </a:cubicBezTo>
                  <a:lnTo>
                    <a:pt x="724" y="1506"/>
                  </a:lnTo>
                  <a:cubicBezTo>
                    <a:pt x="877" y="1131"/>
                    <a:pt x="1068" y="772"/>
                    <a:pt x="1293" y="43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0" name="Google Shape;1360;p21"/>
            <p:cNvSpPr/>
            <p:nvPr/>
          </p:nvSpPr>
          <p:spPr>
            <a:xfrm>
              <a:off x="4346925" y="3335975"/>
              <a:ext cx="36875" cy="36275"/>
            </a:xfrm>
            <a:custGeom>
              <a:avLst/>
              <a:gdLst/>
              <a:ahLst/>
              <a:cxnLst/>
              <a:rect l="l" t="t" r="r" b="b"/>
              <a:pathLst>
                <a:path w="1475" h="1451" extrusionOk="0">
                  <a:moveTo>
                    <a:pt x="1474" y="610"/>
                  </a:moveTo>
                  <a:lnTo>
                    <a:pt x="985" y="1"/>
                  </a:lnTo>
                  <a:cubicBezTo>
                    <a:pt x="635" y="282"/>
                    <a:pt x="305" y="591"/>
                    <a:pt x="1" y="927"/>
                  </a:cubicBezTo>
                  <a:lnTo>
                    <a:pt x="582" y="1450"/>
                  </a:lnTo>
                  <a:cubicBezTo>
                    <a:pt x="855" y="1146"/>
                    <a:pt x="1156" y="867"/>
                    <a:pt x="1474" y="61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1" name="Google Shape;1361;p21"/>
            <p:cNvSpPr/>
            <p:nvPr/>
          </p:nvSpPr>
          <p:spPr>
            <a:xfrm>
              <a:off x="4393000" y="3304500"/>
              <a:ext cx="37600" cy="32625"/>
            </a:xfrm>
            <a:custGeom>
              <a:avLst/>
              <a:gdLst/>
              <a:ahLst/>
              <a:cxnLst/>
              <a:rect l="l" t="t" r="r" b="b"/>
              <a:pathLst>
                <a:path w="1504" h="1305" extrusionOk="0">
                  <a:moveTo>
                    <a:pt x="1503" y="705"/>
                  </a:moveTo>
                  <a:lnTo>
                    <a:pt x="1165" y="0"/>
                  </a:lnTo>
                  <a:cubicBezTo>
                    <a:pt x="766" y="192"/>
                    <a:pt x="376" y="406"/>
                    <a:pt x="1" y="646"/>
                  </a:cubicBezTo>
                  <a:lnTo>
                    <a:pt x="422" y="1305"/>
                  </a:lnTo>
                  <a:cubicBezTo>
                    <a:pt x="769" y="1083"/>
                    <a:pt x="1131" y="884"/>
                    <a:pt x="1503" y="7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62" name="Google Shape;1362;p21"/>
          <p:cNvGrpSpPr/>
          <p:nvPr/>
        </p:nvGrpSpPr>
        <p:grpSpPr>
          <a:xfrm>
            <a:off x="385750" y="206447"/>
            <a:ext cx="8336049" cy="4757278"/>
            <a:chOff x="385750" y="206447"/>
            <a:chExt cx="8336049" cy="4757278"/>
          </a:xfrm>
        </p:grpSpPr>
        <p:sp>
          <p:nvSpPr>
            <p:cNvPr id="1363" name="Google Shape;1363;p21"/>
            <p:cNvSpPr/>
            <p:nvPr/>
          </p:nvSpPr>
          <p:spPr>
            <a:xfrm rot="-5400000">
              <a:off x="2208886" y="-1549189"/>
              <a:ext cx="4730603" cy="8295224"/>
            </a:xfrm>
            <a:custGeom>
              <a:avLst/>
              <a:gdLst/>
              <a:ahLst/>
              <a:cxnLst/>
              <a:rect l="l" t="t" r="r" b="b"/>
              <a:pathLst>
                <a:path w="57473" h="77086" extrusionOk="0">
                  <a:moveTo>
                    <a:pt x="0" y="0"/>
                  </a:moveTo>
                  <a:lnTo>
                    <a:pt x="0" y="73905"/>
                  </a:lnTo>
                  <a:cubicBezTo>
                    <a:pt x="0" y="75663"/>
                    <a:pt x="1423" y="77085"/>
                    <a:pt x="3181" y="77085"/>
                  </a:cubicBezTo>
                  <a:lnTo>
                    <a:pt x="54376" y="77085"/>
                  </a:lnTo>
                  <a:cubicBezTo>
                    <a:pt x="56105" y="77085"/>
                    <a:pt x="57472" y="75691"/>
                    <a:pt x="57472" y="73989"/>
                  </a:cubicBezTo>
                  <a:lnTo>
                    <a:pt x="57472" y="0"/>
                  </a:lnTo>
                  <a:lnTo>
                    <a:pt x="54850" y="0"/>
                  </a:lnTo>
                  <a:lnTo>
                    <a:pt x="54683" y="279"/>
                  </a:lnTo>
                  <a:lnTo>
                    <a:pt x="54487" y="1284"/>
                  </a:lnTo>
                  <a:cubicBezTo>
                    <a:pt x="54571" y="1339"/>
                    <a:pt x="54738" y="1702"/>
                    <a:pt x="54738" y="1953"/>
                  </a:cubicBezTo>
                  <a:cubicBezTo>
                    <a:pt x="54738" y="2428"/>
                    <a:pt x="54336" y="2835"/>
                    <a:pt x="53851" y="2835"/>
                  </a:cubicBezTo>
                  <a:cubicBezTo>
                    <a:pt x="53794" y="2835"/>
                    <a:pt x="53737" y="2830"/>
                    <a:pt x="53678" y="2818"/>
                  </a:cubicBezTo>
                  <a:cubicBezTo>
                    <a:pt x="53343" y="2734"/>
                    <a:pt x="53064" y="2455"/>
                    <a:pt x="53009" y="2121"/>
                  </a:cubicBezTo>
                  <a:cubicBezTo>
                    <a:pt x="52897" y="1563"/>
                    <a:pt x="53315" y="1088"/>
                    <a:pt x="53846" y="1088"/>
                  </a:cubicBezTo>
                  <a:cubicBezTo>
                    <a:pt x="53873" y="1088"/>
                    <a:pt x="53957" y="251"/>
                    <a:pt x="53957" y="251"/>
                  </a:cubicBezTo>
                  <a:lnTo>
                    <a:pt x="53873" y="0"/>
                  </a:lnTo>
                  <a:lnTo>
                    <a:pt x="48824" y="0"/>
                  </a:lnTo>
                  <a:lnTo>
                    <a:pt x="48768" y="1228"/>
                  </a:lnTo>
                  <a:cubicBezTo>
                    <a:pt x="49047" y="1423"/>
                    <a:pt x="49214" y="1758"/>
                    <a:pt x="49131" y="2121"/>
                  </a:cubicBezTo>
                  <a:cubicBezTo>
                    <a:pt x="49075" y="2455"/>
                    <a:pt x="48796" y="2734"/>
                    <a:pt x="48461" y="2818"/>
                  </a:cubicBezTo>
                  <a:cubicBezTo>
                    <a:pt x="48403" y="2830"/>
                    <a:pt x="48345" y="2835"/>
                    <a:pt x="48288" y="2835"/>
                  </a:cubicBezTo>
                  <a:cubicBezTo>
                    <a:pt x="47803" y="2835"/>
                    <a:pt x="47401" y="2428"/>
                    <a:pt x="47401" y="1953"/>
                  </a:cubicBezTo>
                  <a:cubicBezTo>
                    <a:pt x="47401" y="1618"/>
                    <a:pt x="47596" y="1339"/>
                    <a:pt x="47847" y="1200"/>
                  </a:cubicBezTo>
                  <a:lnTo>
                    <a:pt x="47819" y="0"/>
                  </a:lnTo>
                  <a:lnTo>
                    <a:pt x="42323" y="0"/>
                  </a:lnTo>
                  <a:lnTo>
                    <a:pt x="42519" y="1088"/>
                  </a:lnTo>
                  <a:cubicBezTo>
                    <a:pt x="42593" y="1088"/>
                    <a:pt x="42655" y="1076"/>
                    <a:pt x="42721" y="1076"/>
                  </a:cubicBezTo>
                  <a:cubicBezTo>
                    <a:pt x="42754" y="1076"/>
                    <a:pt x="42788" y="1079"/>
                    <a:pt x="42825" y="1088"/>
                  </a:cubicBezTo>
                  <a:cubicBezTo>
                    <a:pt x="43216" y="1144"/>
                    <a:pt x="43523" y="1479"/>
                    <a:pt x="43579" y="1842"/>
                  </a:cubicBezTo>
                  <a:cubicBezTo>
                    <a:pt x="43629" y="2372"/>
                    <a:pt x="43200" y="2834"/>
                    <a:pt x="42683" y="2834"/>
                  </a:cubicBezTo>
                  <a:cubicBezTo>
                    <a:pt x="42629" y="2834"/>
                    <a:pt x="42574" y="2829"/>
                    <a:pt x="42519" y="2818"/>
                  </a:cubicBezTo>
                  <a:cubicBezTo>
                    <a:pt x="42184" y="2734"/>
                    <a:pt x="41905" y="2455"/>
                    <a:pt x="41849" y="2121"/>
                  </a:cubicBezTo>
                  <a:cubicBezTo>
                    <a:pt x="41821" y="1953"/>
                    <a:pt x="41821" y="1814"/>
                    <a:pt x="41877" y="1674"/>
                  </a:cubicBezTo>
                  <a:lnTo>
                    <a:pt x="41737" y="586"/>
                  </a:lnTo>
                  <a:lnTo>
                    <a:pt x="41319" y="0"/>
                  </a:lnTo>
                  <a:lnTo>
                    <a:pt x="37831" y="0"/>
                  </a:lnTo>
                  <a:lnTo>
                    <a:pt x="37720" y="1312"/>
                  </a:lnTo>
                  <a:cubicBezTo>
                    <a:pt x="37915" y="1507"/>
                    <a:pt x="38027" y="1814"/>
                    <a:pt x="37971" y="2121"/>
                  </a:cubicBezTo>
                  <a:cubicBezTo>
                    <a:pt x="37915" y="2455"/>
                    <a:pt x="37636" y="2734"/>
                    <a:pt x="37301" y="2818"/>
                  </a:cubicBezTo>
                  <a:cubicBezTo>
                    <a:pt x="37243" y="2830"/>
                    <a:pt x="37185" y="2835"/>
                    <a:pt x="37129" y="2835"/>
                  </a:cubicBezTo>
                  <a:cubicBezTo>
                    <a:pt x="36644" y="2835"/>
                    <a:pt x="36241" y="2428"/>
                    <a:pt x="36241" y="1953"/>
                  </a:cubicBezTo>
                  <a:cubicBezTo>
                    <a:pt x="36241" y="1674"/>
                    <a:pt x="36353" y="1451"/>
                    <a:pt x="36548" y="1284"/>
                  </a:cubicBezTo>
                  <a:lnTo>
                    <a:pt x="36576" y="0"/>
                  </a:lnTo>
                  <a:lnTo>
                    <a:pt x="31805" y="0"/>
                  </a:lnTo>
                  <a:lnTo>
                    <a:pt x="31833" y="419"/>
                  </a:lnTo>
                  <a:cubicBezTo>
                    <a:pt x="31945" y="475"/>
                    <a:pt x="32168" y="1339"/>
                    <a:pt x="32252" y="1451"/>
                  </a:cubicBezTo>
                  <a:cubicBezTo>
                    <a:pt x="32363" y="1618"/>
                    <a:pt x="32419" y="1842"/>
                    <a:pt x="32391" y="2065"/>
                  </a:cubicBezTo>
                  <a:cubicBezTo>
                    <a:pt x="32363" y="2455"/>
                    <a:pt x="32028" y="2790"/>
                    <a:pt x="31638" y="2818"/>
                  </a:cubicBezTo>
                  <a:cubicBezTo>
                    <a:pt x="31606" y="2821"/>
                    <a:pt x="31574" y="2823"/>
                    <a:pt x="31543" y="2823"/>
                  </a:cubicBezTo>
                  <a:cubicBezTo>
                    <a:pt x="31056" y="2823"/>
                    <a:pt x="30661" y="2425"/>
                    <a:pt x="30661" y="1953"/>
                  </a:cubicBezTo>
                  <a:cubicBezTo>
                    <a:pt x="30661" y="1674"/>
                    <a:pt x="30801" y="1395"/>
                    <a:pt x="31024" y="1256"/>
                  </a:cubicBezTo>
                  <a:cubicBezTo>
                    <a:pt x="31080" y="1200"/>
                    <a:pt x="30829" y="475"/>
                    <a:pt x="30885" y="363"/>
                  </a:cubicBezTo>
                  <a:lnTo>
                    <a:pt x="30801" y="0"/>
                  </a:lnTo>
                  <a:lnTo>
                    <a:pt x="26783" y="0"/>
                  </a:lnTo>
                  <a:lnTo>
                    <a:pt x="26532" y="1312"/>
                  </a:lnTo>
                  <a:cubicBezTo>
                    <a:pt x="26756" y="1507"/>
                    <a:pt x="26867" y="1786"/>
                    <a:pt x="26811" y="2121"/>
                  </a:cubicBezTo>
                  <a:cubicBezTo>
                    <a:pt x="26756" y="2455"/>
                    <a:pt x="26477" y="2734"/>
                    <a:pt x="26142" y="2818"/>
                  </a:cubicBezTo>
                  <a:cubicBezTo>
                    <a:pt x="26080" y="2830"/>
                    <a:pt x="26020" y="2835"/>
                    <a:pt x="25962" y="2835"/>
                  </a:cubicBezTo>
                  <a:cubicBezTo>
                    <a:pt x="25462" y="2835"/>
                    <a:pt x="25082" y="2428"/>
                    <a:pt x="25082" y="1953"/>
                  </a:cubicBezTo>
                  <a:cubicBezTo>
                    <a:pt x="25082" y="1618"/>
                    <a:pt x="25277" y="1312"/>
                    <a:pt x="25556" y="1172"/>
                  </a:cubicBezTo>
                  <a:lnTo>
                    <a:pt x="25500" y="0"/>
                  </a:lnTo>
                  <a:lnTo>
                    <a:pt x="21315" y="0"/>
                  </a:lnTo>
                  <a:lnTo>
                    <a:pt x="20980" y="1339"/>
                  </a:lnTo>
                  <a:cubicBezTo>
                    <a:pt x="21176" y="1535"/>
                    <a:pt x="21287" y="1814"/>
                    <a:pt x="21232" y="2121"/>
                  </a:cubicBezTo>
                  <a:cubicBezTo>
                    <a:pt x="21176" y="2455"/>
                    <a:pt x="20897" y="2734"/>
                    <a:pt x="20562" y="2818"/>
                  </a:cubicBezTo>
                  <a:cubicBezTo>
                    <a:pt x="20501" y="2830"/>
                    <a:pt x="20441" y="2835"/>
                    <a:pt x="20382" y="2835"/>
                  </a:cubicBezTo>
                  <a:cubicBezTo>
                    <a:pt x="19882" y="2835"/>
                    <a:pt x="19502" y="2428"/>
                    <a:pt x="19502" y="1953"/>
                  </a:cubicBezTo>
                  <a:cubicBezTo>
                    <a:pt x="19502" y="1646"/>
                    <a:pt x="19669" y="1339"/>
                    <a:pt x="19920" y="1200"/>
                  </a:cubicBezTo>
                  <a:lnTo>
                    <a:pt x="20395" y="0"/>
                  </a:lnTo>
                  <a:lnTo>
                    <a:pt x="15512" y="0"/>
                  </a:lnTo>
                  <a:lnTo>
                    <a:pt x="15373" y="1312"/>
                  </a:lnTo>
                  <a:cubicBezTo>
                    <a:pt x="15596" y="1507"/>
                    <a:pt x="15708" y="1786"/>
                    <a:pt x="15652" y="2121"/>
                  </a:cubicBezTo>
                  <a:cubicBezTo>
                    <a:pt x="15596" y="2455"/>
                    <a:pt x="15317" y="2734"/>
                    <a:pt x="14954" y="2818"/>
                  </a:cubicBezTo>
                  <a:cubicBezTo>
                    <a:pt x="14896" y="2830"/>
                    <a:pt x="14838" y="2835"/>
                    <a:pt x="14782" y="2835"/>
                  </a:cubicBezTo>
                  <a:cubicBezTo>
                    <a:pt x="14302" y="2835"/>
                    <a:pt x="13922" y="2428"/>
                    <a:pt x="13922" y="1953"/>
                  </a:cubicBezTo>
                  <a:cubicBezTo>
                    <a:pt x="13922" y="1674"/>
                    <a:pt x="14034" y="1451"/>
                    <a:pt x="14229" y="1284"/>
                  </a:cubicBezTo>
                  <a:lnTo>
                    <a:pt x="14034" y="0"/>
                  </a:lnTo>
                  <a:lnTo>
                    <a:pt x="10239" y="0"/>
                  </a:lnTo>
                  <a:lnTo>
                    <a:pt x="9765" y="1256"/>
                  </a:lnTo>
                  <a:cubicBezTo>
                    <a:pt x="9988" y="1451"/>
                    <a:pt x="10128" y="1730"/>
                    <a:pt x="10072" y="2065"/>
                  </a:cubicBezTo>
                  <a:cubicBezTo>
                    <a:pt x="10044" y="2455"/>
                    <a:pt x="9709" y="2790"/>
                    <a:pt x="9319" y="2818"/>
                  </a:cubicBezTo>
                  <a:cubicBezTo>
                    <a:pt x="9287" y="2821"/>
                    <a:pt x="9255" y="2823"/>
                    <a:pt x="9224" y="2823"/>
                  </a:cubicBezTo>
                  <a:cubicBezTo>
                    <a:pt x="8736" y="2823"/>
                    <a:pt x="8342" y="2425"/>
                    <a:pt x="8342" y="1953"/>
                  </a:cubicBezTo>
                  <a:cubicBezTo>
                    <a:pt x="8342" y="1702"/>
                    <a:pt x="8426" y="1507"/>
                    <a:pt x="8593" y="1339"/>
                  </a:cubicBezTo>
                  <a:lnTo>
                    <a:pt x="8342" y="0"/>
                  </a:lnTo>
                  <a:lnTo>
                    <a:pt x="3990" y="0"/>
                  </a:lnTo>
                  <a:lnTo>
                    <a:pt x="4157" y="1256"/>
                  </a:lnTo>
                  <a:cubicBezTo>
                    <a:pt x="4408" y="1451"/>
                    <a:pt x="4548" y="1758"/>
                    <a:pt x="4492" y="2121"/>
                  </a:cubicBezTo>
                  <a:cubicBezTo>
                    <a:pt x="4408" y="2455"/>
                    <a:pt x="4157" y="2734"/>
                    <a:pt x="3795" y="2818"/>
                  </a:cubicBezTo>
                  <a:cubicBezTo>
                    <a:pt x="3736" y="2830"/>
                    <a:pt x="3679" y="2835"/>
                    <a:pt x="3623" y="2835"/>
                  </a:cubicBezTo>
                  <a:cubicBezTo>
                    <a:pt x="3143" y="2835"/>
                    <a:pt x="2762" y="2428"/>
                    <a:pt x="2762" y="1953"/>
                  </a:cubicBezTo>
                  <a:cubicBezTo>
                    <a:pt x="2762" y="1758"/>
                    <a:pt x="2818" y="1563"/>
                    <a:pt x="2958" y="1395"/>
                  </a:cubicBezTo>
                  <a:lnTo>
                    <a:pt x="234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4" name="Google Shape;1364;p21"/>
            <p:cNvSpPr/>
            <p:nvPr/>
          </p:nvSpPr>
          <p:spPr>
            <a:xfrm rot="-5400000">
              <a:off x="2168061" y="-1575864"/>
              <a:ext cx="4730603" cy="8295224"/>
            </a:xfrm>
            <a:custGeom>
              <a:avLst/>
              <a:gdLst/>
              <a:ahLst/>
              <a:cxnLst/>
              <a:rect l="l" t="t" r="r" b="b"/>
              <a:pathLst>
                <a:path w="57473" h="77086" extrusionOk="0">
                  <a:moveTo>
                    <a:pt x="0" y="0"/>
                  </a:moveTo>
                  <a:lnTo>
                    <a:pt x="0" y="73905"/>
                  </a:lnTo>
                  <a:cubicBezTo>
                    <a:pt x="0" y="75663"/>
                    <a:pt x="1423" y="77085"/>
                    <a:pt x="3181" y="77085"/>
                  </a:cubicBezTo>
                  <a:lnTo>
                    <a:pt x="54376" y="77085"/>
                  </a:lnTo>
                  <a:cubicBezTo>
                    <a:pt x="56105" y="77085"/>
                    <a:pt x="57472" y="75691"/>
                    <a:pt x="57472" y="73989"/>
                  </a:cubicBezTo>
                  <a:lnTo>
                    <a:pt x="57472" y="0"/>
                  </a:lnTo>
                  <a:lnTo>
                    <a:pt x="54850" y="0"/>
                  </a:lnTo>
                  <a:lnTo>
                    <a:pt x="54683" y="279"/>
                  </a:lnTo>
                  <a:lnTo>
                    <a:pt x="54487" y="1284"/>
                  </a:lnTo>
                  <a:cubicBezTo>
                    <a:pt x="54571" y="1339"/>
                    <a:pt x="54738" y="1702"/>
                    <a:pt x="54738" y="1953"/>
                  </a:cubicBezTo>
                  <a:cubicBezTo>
                    <a:pt x="54738" y="2428"/>
                    <a:pt x="54336" y="2835"/>
                    <a:pt x="53851" y="2835"/>
                  </a:cubicBezTo>
                  <a:cubicBezTo>
                    <a:pt x="53794" y="2835"/>
                    <a:pt x="53737" y="2830"/>
                    <a:pt x="53678" y="2818"/>
                  </a:cubicBezTo>
                  <a:cubicBezTo>
                    <a:pt x="53343" y="2734"/>
                    <a:pt x="53064" y="2455"/>
                    <a:pt x="53009" y="2121"/>
                  </a:cubicBezTo>
                  <a:cubicBezTo>
                    <a:pt x="52897" y="1563"/>
                    <a:pt x="53315" y="1088"/>
                    <a:pt x="53846" y="1088"/>
                  </a:cubicBezTo>
                  <a:cubicBezTo>
                    <a:pt x="53873" y="1088"/>
                    <a:pt x="53957" y="251"/>
                    <a:pt x="53957" y="251"/>
                  </a:cubicBezTo>
                  <a:lnTo>
                    <a:pt x="53873" y="0"/>
                  </a:lnTo>
                  <a:lnTo>
                    <a:pt x="48824" y="0"/>
                  </a:lnTo>
                  <a:lnTo>
                    <a:pt x="48768" y="1228"/>
                  </a:lnTo>
                  <a:cubicBezTo>
                    <a:pt x="49047" y="1423"/>
                    <a:pt x="49214" y="1758"/>
                    <a:pt x="49131" y="2121"/>
                  </a:cubicBezTo>
                  <a:cubicBezTo>
                    <a:pt x="49075" y="2455"/>
                    <a:pt x="48796" y="2734"/>
                    <a:pt x="48461" y="2818"/>
                  </a:cubicBezTo>
                  <a:cubicBezTo>
                    <a:pt x="48403" y="2830"/>
                    <a:pt x="48345" y="2835"/>
                    <a:pt x="48288" y="2835"/>
                  </a:cubicBezTo>
                  <a:cubicBezTo>
                    <a:pt x="47803" y="2835"/>
                    <a:pt x="47401" y="2428"/>
                    <a:pt x="47401" y="1953"/>
                  </a:cubicBezTo>
                  <a:cubicBezTo>
                    <a:pt x="47401" y="1618"/>
                    <a:pt x="47596" y="1339"/>
                    <a:pt x="47847" y="1200"/>
                  </a:cubicBezTo>
                  <a:lnTo>
                    <a:pt x="47819" y="0"/>
                  </a:lnTo>
                  <a:lnTo>
                    <a:pt x="42323" y="0"/>
                  </a:lnTo>
                  <a:lnTo>
                    <a:pt x="42519" y="1088"/>
                  </a:lnTo>
                  <a:cubicBezTo>
                    <a:pt x="42593" y="1088"/>
                    <a:pt x="42655" y="1076"/>
                    <a:pt x="42721" y="1076"/>
                  </a:cubicBezTo>
                  <a:cubicBezTo>
                    <a:pt x="42754" y="1076"/>
                    <a:pt x="42788" y="1079"/>
                    <a:pt x="42825" y="1088"/>
                  </a:cubicBezTo>
                  <a:cubicBezTo>
                    <a:pt x="43216" y="1144"/>
                    <a:pt x="43523" y="1479"/>
                    <a:pt x="43579" y="1842"/>
                  </a:cubicBezTo>
                  <a:cubicBezTo>
                    <a:pt x="43629" y="2372"/>
                    <a:pt x="43200" y="2834"/>
                    <a:pt x="42683" y="2834"/>
                  </a:cubicBezTo>
                  <a:cubicBezTo>
                    <a:pt x="42629" y="2834"/>
                    <a:pt x="42574" y="2829"/>
                    <a:pt x="42519" y="2818"/>
                  </a:cubicBezTo>
                  <a:cubicBezTo>
                    <a:pt x="42184" y="2734"/>
                    <a:pt x="41905" y="2455"/>
                    <a:pt x="41849" y="2121"/>
                  </a:cubicBezTo>
                  <a:cubicBezTo>
                    <a:pt x="41821" y="1953"/>
                    <a:pt x="41821" y="1814"/>
                    <a:pt x="41877" y="1674"/>
                  </a:cubicBezTo>
                  <a:lnTo>
                    <a:pt x="41737" y="586"/>
                  </a:lnTo>
                  <a:lnTo>
                    <a:pt x="41319" y="0"/>
                  </a:lnTo>
                  <a:lnTo>
                    <a:pt x="37831" y="0"/>
                  </a:lnTo>
                  <a:lnTo>
                    <a:pt x="37720" y="1312"/>
                  </a:lnTo>
                  <a:cubicBezTo>
                    <a:pt x="37915" y="1507"/>
                    <a:pt x="38027" y="1814"/>
                    <a:pt x="37971" y="2121"/>
                  </a:cubicBezTo>
                  <a:cubicBezTo>
                    <a:pt x="37915" y="2455"/>
                    <a:pt x="37636" y="2734"/>
                    <a:pt x="37301" y="2818"/>
                  </a:cubicBezTo>
                  <a:cubicBezTo>
                    <a:pt x="37243" y="2830"/>
                    <a:pt x="37185" y="2835"/>
                    <a:pt x="37129" y="2835"/>
                  </a:cubicBezTo>
                  <a:cubicBezTo>
                    <a:pt x="36644" y="2835"/>
                    <a:pt x="36241" y="2428"/>
                    <a:pt x="36241" y="1953"/>
                  </a:cubicBezTo>
                  <a:cubicBezTo>
                    <a:pt x="36241" y="1674"/>
                    <a:pt x="36353" y="1451"/>
                    <a:pt x="36548" y="1284"/>
                  </a:cubicBezTo>
                  <a:lnTo>
                    <a:pt x="36576" y="0"/>
                  </a:lnTo>
                  <a:lnTo>
                    <a:pt x="31805" y="0"/>
                  </a:lnTo>
                  <a:lnTo>
                    <a:pt x="31833" y="419"/>
                  </a:lnTo>
                  <a:cubicBezTo>
                    <a:pt x="31945" y="475"/>
                    <a:pt x="32168" y="1339"/>
                    <a:pt x="32252" y="1451"/>
                  </a:cubicBezTo>
                  <a:cubicBezTo>
                    <a:pt x="32363" y="1618"/>
                    <a:pt x="32419" y="1842"/>
                    <a:pt x="32391" y="2065"/>
                  </a:cubicBezTo>
                  <a:cubicBezTo>
                    <a:pt x="32363" y="2455"/>
                    <a:pt x="32028" y="2790"/>
                    <a:pt x="31638" y="2818"/>
                  </a:cubicBezTo>
                  <a:cubicBezTo>
                    <a:pt x="31606" y="2821"/>
                    <a:pt x="31574" y="2823"/>
                    <a:pt x="31543" y="2823"/>
                  </a:cubicBezTo>
                  <a:cubicBezTo>
                    <a:pt x="31056" y="2823"/>
                    <a:pt x="30661" y="2425"/>
                    <a:pt x="30661" y="1953"/>
                  </a:cubicBezTo>
                  <a:cubicBezTo>
                    <a:pt x="30661" y="1674"/>
                    <a:pt x="30801" y="1395"/>
                    <a:pt x="31024" y="1256"/>
                  </a:cubicBezTo>
                  <a:cubicBezTo>
                    <a:pt x="31080" y="1200"/>
                    <a:pt x="30829" y="475"/>
                    <a:pt x="30885" y="363"/>
                  </a:cubicBezTo>
                  <a:lnTo>
                    <a:pt x="30801" y="0"/>
                  </a:lnTo>
                  <a:lnTo>
                    <a:pt x="26783" y="0"/>
                  </a:lnTo>
                  <a:lnTo>
                    <a:pt x="26532" y="1312"/>
                  </a:lnTo>
                  <a:cubicBezTo>
                    <a:pt x="26756" y="1507"/>
                    <a:pt x="26867" y="1786"/>
                    <a:pt x="26811" y="2121"/>
                  </a:cubicBezTo>
                  <a:cubicBezTo>
                    <a:pt x="26756" y="2455"/>
                    <a:pt x="26477" y="2734"/>
                    <a:pt x="26142" y="2818"/>
                  </a:cubicBezTo>
                  <a:cubicBezTo>
                    <a:pt x="26080" y="2830"/>
                    <a:pt x="26020" y="2835"/>
                    <a:pt x="25962" y="2835"/>
                  </a:cubicBezTo>
                  <a:cubicBezTo>
                    <a:pt x="25462" y="2835"/>
                    <a:pt x="25082" y="2428"/>
                    <a:pt x="25082" y="1953"/>
                  </a:cubicBezTo>
                  <a:cubicBezTo>
                    <a:pt x="25082" y="1618"/>
                    <a:pt x="25277" y="1312"/>
                    <a:pt x="25556" y="1172"/>
                  </a:cubicBezTo>
                  <a:lnTo>
                    <a:pt x="25500" y="0"/>
                  </a:lnTo>
                  <a:lnTo>
                    <a:pt x="21315" y="0"/>
                  </a:lnTo>
                  <a:lnTo>
                    <a:pt x="20980" y="1339"/>
                  </a:lnTo>
                  <a:cubicBezTo>
                    <a:pt x="21176" y="1535"/>
                    <a:pt x="21287" y="1814"/>
                    <a:pt x="21232" y="2121"/>
                  </a:cubicBezTo>
                  <a:cubicBezTo>
                    <a:pt x="21176" y="2455"/>
                    <a:pt x="20897" y="2734"/>
                    <a:pt x="20562" y="2818"/>
                  </a:cubicBezTo>
                  <a:cubicBezTo>
                    <a:pt x="20501" y="2830"/>
                    <a:pt x="20441" y="2835"/>
                    <a:pt x="20382" y="2835"/>
                  </a:cubicBezTo>
                  <a:cubicBezTo>
                    <a:pt x="19882" y="2835"/>
                    <a:pt x="19502" y="2428"/>
                    <a:pt x="19502" y="1953"/>
                  </a:cubicBezTo>
                  <a:cubicBezTo>
                    <a:pt x="19502" y="1646"/>
                    <a:pt x="19669" y="1339"/>
                    <a:pt x="19920" y="1200"/>
                  </a:cubicBezTo>
                  <a:lnTo>
                    <a:pt x="20395" y="0"/>
                  </a:lnTo>
                  <a:lnTo>
                    <a:pt x="15512" y="0"/>
                  </a:lnTo>
                  <a:lnTo>
                    <a:pt x="15373" y="1312"/>
                  </a:lnTo>
                  <a:cubicBezTo>
                    <a:pt x="15596" y="1507"/>
                    <a:pt x="15708" y="1786"/>
                    <a:pt x="15652" y="2121"/>
                  </a:cubicBezTo>
                  <a:cubicBezTo>
                    <a:pt x="15596" y="2455"/>
                    <a:pt x="15317" y="2734"/>
                    <a:pt x="14954" y="2818"/>
                  </a:cubicBezTo>
                  <a:cubicBezTo>
                    <a:pt x="14896" y="2830"/>
                    <a:pt x="14838" y="2835"/>
                    <a:pt x="14782" y="2835"/>
                  </a:cubicBezTo>
                  <a:cubicBezTo>
                    <a:pt x="14302" y="2835"/>
                    <a:pt x="13922" y="2428"/>
                    <a:pt x="13922" y="1953"/>
                  </a:cubicBezTo>
                  <a:cubicBezTo>
                    <a:pt x="13922" y="1674"/>
                    <a:pt x="14034" y="1451"/>
                    <a:pt x="14229" y="1284"/>
                  </a:cubicBezTo>
                  <a:lnTo>
                    <a:pt x="14034" y="0"/>
                  </a:lnTo>
                  <a:lnTo>
                    <a:pt x="10239" y="0"/>
                  </a:lnTo>
                  <a:lnTo>
                    <a:pt x="9765" y="1256"/>
                  </a:lnTo>
                  <a:cubicBezTo>
                    <a:pt x="9988" y="1451"/>
                    <a:pt x="10128" y="1730"/>
                    <a:pt x="10072" y="2065"/>
                  </a:cubicBezTo>
                  <a:cubicBezTo>
                    <a:pt x="10044" y="2455"/>
                    <a:pt x="9709" y="2790"/>
                    <a:pt x="9319" y="2818"/>
                  </a:cubicBezTo>
                  <a:cubicBezTo>
                    <a:pt x="9287" y="2821"/>
                    <a:pt x="9255" y="2823"/>
                    <a:pt x="9224" y="2823"/>
                  </a:cubicBezTo>
                  <a:cubicBezTo>
                    <a:pt x="8736" y="2823"/>
                    <a:pt x="8342" y="2425"/>
                    <a:pt x="8342" y="1953"/>
                  </a:cubicBezTo>
                  <a:cubicBezTo>
                    <a:pt x="8342" y="1702"/>
                    <a:pt x="8426" y="1507"/>
                    <a:pt x="8593" y="1339"/>
                  </a:cubicBezTo>
                  <a:lnTo>
                    <a:pt x="8342" y="0"/>
                  </a:lnTo>
                  <a:lnTo>
                    <a:pt x="3990" y="0"/>
                  </a:lnTo>
                  <a:lnTo>
                    <a:pt x="4157" y="1256"/>
                  </a:lnTo>
                  <a:cubicBezTo>
                    <a:pt x="4408" y="1451"/>
                    <a:pt x="4548" y="1758"/>
                    <a:pt x="4492" y="2121"/>
                  </a:cubicBezTo>
                  <a:cubicBezTo>
                    <a:pt x="4408" y="2455"/>
                    <a:pt x="4157" y="2734"/>
                    <a:pt x="3795" y="2818"/>
                  </a:cubicBezTo>
                  <a:cubicBezTo>
                    <a:pt x="3736" y="2830"/>
                    <a:pt x="3679" y="2835"/>
                    <a:pt x="3623" y="2835"/>
                  </a:cubicBezTo>
                  <a:cubicBezTo>
                    <a:pt x="3143" y="2835"/>
                    <a:pt x="2762" y="2428"/>
                    <a:pt x="2762" y="1953"/>
                  </a:cubicBezTo>
                  <a:cubicBezTo>
                    <a:pt x="2762" y="1758"/>
                    <a:pt x="2818" y="1563"/>
                    <a:pt x="2958" y="1395"/>
                  </a:cubicBezTo>
                  <a:lnTo>
                    <a:pt x="234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65" name="Google Shape;1365;p2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366" name="Google Shape;1366;p21"/>
          <p:cNvSpPr txBox="1">
            <a:spLocks noGrp="1"/>
          </p:cNvSpPr>
          <p:nvPr>
            <p:ph type="title" idx="2"/>
          </p:nvPr>
        </p:nvSpPr>
        <p:spPr>
          <a:xfrm>
            <a:off x="720000" y="1688750"/>
            <a:ext cx="2359200" cy="52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367" name="Google Shape;1367;p21"/>
          <p:cNvSpPr txBox="1">
            <a:spLocks noGrp="1"/>
          </p:cNvSpPr>
          <p:nvPr>
            <p:ph type="subTitle" idx="1"/>
          </p:nvPr>
        </p:nvSpPr>
        <p:spPr>
          <a:xfrm>
            <a:off x="720000" y="2150838"/>
            <a:ext cx="23592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68" name="Google Shape;1368;p21"/>
          <p:cNvSpPr txBox="1">
            <a:spLocks noGrp="1"/>
          </p:cNvSpPr>
          <p:nvPr>
            <p:ph type="title" idx="3"/>
          </p:nvPr>
        </p:nvSpPr>
        <p:spPr>
          <a:xfrm>
            <a:off x="3392399" y="2484388"/>
            <a:ext cx="2359200" cy="52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369" name="Google Shape;1369;p21"/>
          <p:cNvSpPr txBox="1">
            <a:spLocks noGrp="1"/>
          </p:cNvSpPr>
          <p:nvPr>
            <p:ph type="subTitle" idx="4"/>
          </p:nvPr>
        </p:nvSpPr>
        <p:spPr>
          <a:xfrm>
            <a:off x="3392401" y="2941069"/>
            <a:ext cx="2359200" cy="5760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0" name="Google Shape;1370;p21"/>
          <p:cNvSpPr txBox="1">
            <a:spLocks noGrp="1"/>
          </p:cNvSpPr>
          <p:nvPr>
            <p:ph type="title" idx="5"/>
          </p:nvPr>
        </p:nvSpPr>
        <p:spPr>
          <a:xfrm>
            <a:off x="6066121" y="3280025"/>
            <a:ext cx="2358300" cy="52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371" name="Google Shape;1371;p21"/>
          <p:cNvSpPr txBox="1">
            <a:spLocks noGrp="1"/>
          </p:cNvSpPr>
          <p:nvPr>
            <p:ph type="subTitle" idx="6"/>
          </p:nvPr>
        </p:nvSpPr>
        <p:spPr>
          <a:xfrm>
            <a:off x="6066124" y="3734600"/>
            <a:ext cx="2358300" cy="5760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CUSTOM_5">
    <p:spTree>
      <p:nvGrpSpPr>
        <p:cNvPr id="1" name="Shape 1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73" name="Google Shape;1373;p22"/>
          <p:cNvGrpSpPr/>
          <p:nvPr/>
        </p:nvGrpSpPr>
        <p:grpSpPr>
          <a:xfrm rot="8357210">
            <a:off x="7492794" y="4446949"/>
            <a:ext cx="2263789" cy="924690"/>
            <a:chOff x="4407125" y="893175"/>
            <a:chExt cx="1997575" cy="815950"/>
          </a:xfrm>
        </p:grpSpPr>
        <p:sp>
          <p:nvSpPr>
            <p:cNvPr id="1374" name="Google Shape;1374;p22"/>
            <p:cNvSpPr/>
            <p:nvPr/>
          </p:nvSpPr>
          <p:spPr>
            <a:xfrm>
              <a:off x="4407425" y="1009550"/>
              <a:ext cx="22800" cy="34100"/>
            </a:xfrm>
            <a:custGeom>
              <a:avLst/>
              <a:gdLst/>
              <a:ahLst/>
              <a:cxnLst/>
              <a:rect l="l" t="t" r="r" b="b"/>
              <a:pathLst>
                <a:path w="912" h="1364" extrusionOk="0">
                  <a:moveTo>
                    <a:pt x="781" y="0"/>
                  </a:moveTo>
                  <a:lnTo>
                    <a:pt x="1" y="44"/>
                  </a:lnTo>
                  <a:lnTo>
                    <a:pt x="5" y="127"/>
                  </a:lnTo>
                  <a:lnTo>
                    <a:pt x="10" y="211"/>
                  </a:lnTo>
                  <a:lnTo>
                    <a:pt x="22" y="375"/>
                  </a:lnTo>
                  <a:cubicBezTo>
                    <a:pt x="32" y="486"/>
                    <a:pt x="41" y="596"/>
                    <a:pt x="53" y="706"/>
                  </a:cubicBezTo>
                  <a:cubicBezTo>
                    <a:pt x="76" y="926"/>
                    <a:pt x="106" y="1144"/>
                    <a:pt x="140" y="1363"/>
                  </a:cubicBezTo>
                  <a:lnTo>
                    <a:pt x="912" y="1242"/>
                  </a:lnTo>
                  <a:cubicBezTo>
                    <a:pt x="880" y="1036"/>
                    <a:pt x="851" y="830"/>
                    <a:pt x="830" y="623"/>
                  </a:cubicBezTo>
                  <a:cubicBezTo>
                    <a:pt x="818" y="520"/>
                    <a:pt x="810" y="416"/>
                    <a:pt x="799" y="312"/>
                  </a:cubicBezTo>
                  <a:lnTo>
                    <a:pt x="788" y="155"/>
                  </a:lnTo>
                  <a:lnTo>
                    <a:pt x="783" y="77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5" name="Google Shape;1375;p22"/>
            <p:cNvSpPr/>
            <p:nvPr/>
          </p:nvSpPr>
          <p:spPr>
            <a:xfrm>
              <a:off x="4407125" y="950950"/>
              <a:ext cx="22300" cy="33900"/>
            </a:xfrm>
            <a:custGeom>
              <a:avLst/>
              <a:gdLst/>
              <a:ahLst/>
              <a:cxnLst/>
              <a:rect l="l" t="t" r="r" b="b"/>
              <a:pathLst>
                <a:path w="892" h="1356" extrusionOk="0">
                  <a:moveTo>
                    <a:pt x="892" y="118"/>
                  </a:moveTo>
                  <a:lnTo>
                    <a:pt x="120" y="0"/>
                  </a:lnTo>
                  <a:cubicBezTo>
                    <a:pt x="52" y="442"/>
                    <a:pt x="14" y="886"/>
                    <a:pt x="0" y="1331"/>
                  </a:cubicBezTo>
                  <a:lnTo>
                    <a:pt x="781" y="1355"/>
                  </a:lnTo>
                  <a:cubicBezTo>
                    <a:pt x="793" y="942"/>
                    <a:pt x="829" y="527"/>
                    <a:pt x="892" y="11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6" name="Google Shape;1376;p22"/>
            <p:cNvSpPr/>
            <p:nvPr/>
          </p:nvSpPr>
          <p:spPr>
            <a:xfrm>
              <a:off x="4415350" y="893175"/>
              <a:ext cx="28550" cy="36825"/>
            </a:xfrm>
            <a:custGeom>
              <a:avLst/>
              <a:gdLst/>
              <a:ahLst/>
              <a:cxnLst/>
              <a:rect l="l" t="t" r="r" b="b"/>
              <a:pathLst>
                <a:path w="1142" h="1473" extrusionOk="0">
                  <a:moveTo>
                    <a:pt x="1141" y="295"/>
                  </a:moveTo>
                  <a:lnTo>
                    <a:pt x="418" y="1"/>
                  </a:lnTo>
                  <a:lnTo>
                    <a:pt x="355" y="157"/>
                  </a:lnTo>
                  <a:lnTo>
                    <a:pt x="297" y="315"/>
                  </a:lnTo>
                  <a:cubicBezTo>
                    <a:pt x="288" y="341"/>
                    <a:pt x="277" y="367"/>
                    <a:pt x="268" y="395"/>
                  </a:cubicBezTo>
                  <a:lnTo>
                    <a:pt x="241" y="474"/>
                  </a:lnTo>
                  <a:cubicBezTo>
                    <a:pt x="222" y="527"/>
                    <a:pt x="204" y="579"/>
                    <a:pt x="188" y="632"/>
                  </a:cubicBezTo>
                  <a:cubicBezTo>
                    <a:pt x="153" y="739"/>
                    <a:pt x="118" y="845"/>
                    <a:pt x="89" y="954"/>
                  </a:cubicBezTo>
                  <a:cubicBezTo>
                    <a:pt x="55" y="1061"/>
                    <a:pt x="28" y="1170"/>
                    <a:pt x="0" y="1278"/>
                  </a:cubicBezTo>
                  <a:lnTo>
                    <a:pt x="756" y="1472"/>
                  </a:lnTo>
                  <a:cubicBezTo>
                    <a:pt x="783" y="1372"/>
                    <a:pt x="808" y="1271"/>
                    <a:pt x="838" y="1172"/>
                  </a:cubicBezTo>
                  <a:cubicBezTo>
                    <a:pt x="866" y="1073"/>
                    <a:pt x="898" y="975"/>
                    <a:pt x="929" y="876"/>
                  </a:cubicBezTo>
                  <a:cubicBezTo>
                    <a:pt x="945" y="827"/>
                    <a:pt x="963" y="778"/>
                    <a:pt x="979" y="729"/>
                  </a:cubicBezTo>
                  <a:lnTo>
                    <a:pt x="1003" y="656"/>
                  </a:lnTo>
                  <a:cubicBezTo>
                    <a:pt x="1012" y="631"/>
                    <a:pt x="1022" y="608"/>
                    <a:pt x="1031" y="583"/>
                  </a:cubicBezTo>
                  <a:lnTo>
                    <a:pt x="1084" y="437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7" name="Google Shape;1377;p22"/>
            <p:cNvSpPr/>
            <p:nvPr/>
          </p:nvSpPr>
          <p:spPr>
            <a:xfrm>
              <a:off x="4458700" y="1169700"/>
              <a:ext cx="33225" cy="37575"/>
            </a:xfrm>
            <a:custGeom>
              <a:avLst/>
              <a:gdLst/>
              <a:ahLst/>
              <a:cxnLst/>
              <a:rect l="l" t="t" r="r" b="b"/>
              <a:pathLst>
                <a:path w="1329" h="1503" extrusionOk="0">
                  <a:moveTo>
                    <a:pt x="686" y="1"/>
                  </a:moveTo>
                  <a:lnTo>
                    <a:pt x="1" y="377"/>
                  </a:lnTo>
                  <a:cubicBezTo>
                    <a:pt x="105" y="568"/>
                    <a:pt x="215" y="758"/>
                    <a:pt x="327" y="945"/>
                  </a:cubicBezTo>
                  <a:cubicBezTo>
                    <a:pt x="438" y="1133"/>
                    <a:pt x="553" y="1319"/>
                    <a:pt x="671" y="1502"/>
                  </a:cubicBezTo>
                  <a:lnTo>
                    <a:pt x="1328" y="1080"/>
                  </a:lnTo>
                  <a:cubicBezTo>
                    <a:pt x="1215" y="906"/>
                    <a:pt x="1105" y="725"/>
                    <a:pt x="998" y="546"/>
                  </a:cubicBezTo>
                  <a:cubicBezTo>
                    <a:pt x="892" y="366"/>
                    <a:pt x="786" y="185"/>
                    <a:pt x="6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8" name="Google Shape;1378;p22"/>
            <p:cNvSpPr/>
            <p:nvPr/>
          </p:nvSpPr>
          <p:spPr>
            <a:xfrm>
              <a:off x="4433700" y="1118800"/>
              <a:ext cx="30750" cy="37275"/>
            </a:xfrm>
            <a:custGeom>
              <a:avLst/>
              <a:gdLst/>
              <a:ahLst/>
              <a:cxnLst/>
              <a:rect l="l" t="t" r="r" b="b"/>
              <a:pathLst>
                <a:path w="1230" h="1491" extrusionOk="0">
                  <a:moveTo>
                    <a:pt x="726" y="0"/>
                  </a:moveTo>
                  <a:lnTo>
                    <a:pt x="0" y="286"/>
                  </a:lnTo>
                  <a:cubicBezTo>
                    <a:pt x="161" y="695"/>
                    <a:pt x="338" y="1095"/>
                    <a:pt x="526" y="1490"/>
                  </a:cubicBezTo>
                  <a:lnTo>
                    <a:pt x="1230" y="1152"/>
                  </a:lnTo>
                  <a:cubicBezTo>
                    <a:pt x="1048" y="773"/>
                    <a:pt x="879" y="388"/>
                    <a:pt x="7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9" name="Google Shape;1379;p22"/>
            <p:cNvSpPr/>
            <p:nvPr/>
          </p:nvSpPr>
          <p:spPr>
            <a:xfrm>
              <a:off x="4416100" y="1065325"/>
              <a:ext cx="27475" cy="36225"/>
            </a:xfrm>
            <a:custGeom>
              <a:avLst/>
              <a:gdLst/>
              <a:ahLst/>
              <a:cxnLst/>
              <a:rect l="l" t="t" r="r" b="b"/>
              <a:pathLst>
                <a:path w="1099" h="1449" extrusionOk="0">
                  <a:moveTo>
                    <a:pt x="761" y="0"/>
                  </a:moveTo>
                  <a:lnTo>
                    <a:pt x="0" y="179"/>
                  </a:lnTo>
                  <a:cubicBezTo>
                    <a:pt x="12" y="232"/>
                    <a:pt x="24" y="285"/>
                    <a:pt x="39" y="339"/>
                  </a:cubicBezTo>
                  <a:cubicBezTo>
                    <a:pt x="53" y="392"/>
                    <a:pt x="65" y="445"/>
                    <a:pt x="80" y="499"/>
                  </a:cubicBezTo>
                  <a:cubicBezTo>
                    <a:pt x="108" y="605"/>
                    <a:pt x="136" y="713"/>
                    <a:pt x="165" y="818"/>
                  </a:cubicBezTo>
                  <a:cubicBezTo>
                    <a:pt x="194" y="923"/>
                    <a:pt x="226" y="1028"/>
                    <a:pt x="258" y="1134"/>
                  </a:cubicBezTo>
                  <a:cubicBezTo>
                    <a:pt x="273" y="1186"/>
                    <a:pt x="290" y="1240"/>
                    <a:pt x="306" y="1292"/>
                  </a:cubicBezTo>
                  <a:cubicBezTo>
                    <a:pt x="323" y="1344"/>
                    <a:pt x="339" y="1397"/>
                    <a:pt x="356" y="1449"/>
                  </a:cubicBezTo>
                  <a:lnTo>
                    <a:pt x="1099" y="1208"/>
                  </a:lnTo>
                  <a:cubicBezTo>
                    <a:pt x="1081" y="1158"/>
                    <a:pt x="1066" y="1109"/>
                    <a:pt x="1052" y="1058"/>
                  </a:cubicBezTo>
                  <a:cubicBezTo>
                    <a:pt x="1036" y="1009"/>
                    <a:pt x="1021" y="958"/>
                    <a:pt x="1005" y="908"/>
                  </a:cubicBezTo>
                  <a:cubicBezTo>
                    <a:pt x="975" y="808"/>
                    <a:pt x="945" y="709"/>
                    <a:pt x="918" y="609"/>
                  </a:cubicBezTo>
                  <a:cubicBezTo>
                    <a:pt x="889" y="508"/>
                    <a:pt x="863" y="407"/>
                    <a:pt x="836" y="307"/>
                  </a:cubicBezTo>
                  <a:cubicBezTo>
                    <a:pt x="823" y="256"/>
                    <a:pt x="811" y="205"/>
                    <a:pt x="798" y="154"/>
                  </a:cubicBezTo>
                  <a:cubicBezTo>
                    <a:pt x="783" y="101"/>
                    <a:pt x="771" y="53"/>
                    <a:pt x="7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0" name="Google Shape;1380;p22"/>
            <p:cNvSpPr/>
            <p:nvPr/>
          </p:nvSpPr>
          <p:spPr>
            <a:xfrm>
              <a:off x="4568000" y="1301800"/>
              <a:ext cx="37025" cy="35800"/>
            </a:xfrm>
            <a:custGeom>
              <a:avLst/>
              <a:gdLst/>
              <a:ahLst/>
              <a:cxnLst/>
              <a:rect l="l" t="t" r="r" b="b"/>
              <a:pathLst>
                <a:path w="1481" h="1432" extrusionOk="0">
                  <a:moveTo>
                    <a:pt x="529" y="1"/>
                  </a:moveTo>
                  <a:lnTo>
                    <a:pt x="1" y="575"/>
                  </a:lnTo>
                  <a:lnTo>
                    <a:pt x="243" y="794"/>
                  </a:lnTo>
                  <a:lnTo>
                    <a:pt x="487" y="1010"/>
                  </a:lnTo>
                  <a:lnTo>
                    <a:pt x="610" y="1117"/>
                  </a:lnTo>
                  <a:lnTo>
                    <a:pt x="735" y="1223"/>
                  </a:lnTo>
                  <a:lnTo>
                    <a:pt x="985" y="1431"/>
                  </a:lnTo>
                  <a:lnTo>
                    <a:pt x="1481" y="829"/>
                  </a:lnTo>
                  <a:lnTo>
                    <a:pt x="1240" y="626"/>
                  </a:lnTo>
                  <a:lnTo>
                    <a:pt x="1118" y="524"/>
                  </a:lnTo>
                  <a:lnTo>
                    <a:pt x="1001" y="421"/>
                  </a:lnTo>
                  <a:lnTo>
                    <a:pt x="762" y="213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1" name="Google Shape;1381;p22"/>
            <p:cNvSpPr/>
            <p:nvPr/>
          </p:nvSpPr>
          <p:spPr>
            <a:xfrm>
              <a:off x="4527000" y="1261525"/>
              <a:ext cx="36225" cy="36725"/>
            </a:xfrm>
            <a:custGeom>
              <a:avLst/>
              <a:gdLst/>
              <a:ahLst/>
              <a:cxnLst/>
              <a:rect l="l" t="t" r="r" b="b"/>
              <a:pathLst>
                <a:path w="1449" h="1469" extrusionOk="0">
                  <a:moveTo>
                    <a:pt x="583" y="0"/>
                  </a:moveTo>
                  <a:lnTo>
                    <a:pt x="0" y="520"/>
                  </a:lnTo>
                  <a:cubicBezTo>
                    <a:pt x="71" y="602"/>
                    <a:pt x="146" y="681"/>
                    <a:pt x="219" y="762"/>
                  </a:cubicBezTo>
                  <a:cubicBezTo>
                    <a:pt x="293" y="841"/>
                    <a:pt x="365" y="922"/>
                    <a:pt x="439" y="1002"/>
                  </a:cubicBezTo>
                  <a:lnTo>
                    <a:pt x="666" y="1237"/>
                  </a:lnTo>
                  <a:lnTo>
                    <a:pt x="779" y="1354"/>
                  </a:lnTo>
                  <a:lnTo>
                    <a:pt x="895" y="1468"/>
                  </a:lnTo>
                  <a:lnTo>
                    <a:pt x="1448" y="916"/>
                  </a:lnTo>
                  <a:lnTo>
                    <a:pt x="1336" y="805"/>
                  </a:lnTo>
                  <a:lnTo>
                    <a:pt x="1227" y="691"/>
                  </a:lnTo>
                  <a:lnTo>
                    <a:pt x="1008" y="463"/>
                  </a:lnTo>
                  <a:cubicBezTo>
                    <a:pt x="937" y="387"/>
                    <a:pt x="865" y="309"/>
                    <a:pt x="794" y="232"/>
                  </a:cubicBezTo>
                  <a:cubicBezTo>
                    <a:pt x="724" y="156"/>
                    <a:pt x="652" y="80"/>
                    <a:pt x="5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2" name="Google Shape;1382;p22"/>
            <p:cNvSpPr/>
            <p:nvPr/>
          </p:nvSpPr>
          <p:spPr>
            <a:xfrm>
              <a:off x="4490375" y="1217700"/>
              <a:ext cx="35075" cy="37300"/>
            </a:xfrm>
            <a:custGeom>
              <a:avLst/>
              <a:gdLst/>
              <a:ahLst/>
              <a:cxnLst/>
              <a:rect l="l" t="t" r="r" b="b"/>
              <a:pathLst>
                <a:path w="1403" h="1492" extrusionOk="0">
                  <a:moveTo>
                    <a:pt x="634" y="1"/>
                  </a:moveTo>
                  <a:lnTo>
                    <a:pt x="0" y="457"/>
                  </a:lnTo>
                  <a:cubicBezTo>
                    <a:pt x="128" y="634"/>
                    <a:pt x="259" y="810"/>
                    <a:pt x="393" y="980"/>
                  </a:cubicBezTo>
                  <a:lnTo>
                    <a:pt x="493" y="1110"/>
                  </a:lnTo>
                  <a:cubicBezTo>
                    <a:pt x="526" y="1152"/>
                    <a:pt x="559" y="1195"/>
                    <a:pt x="592" y="1238"/>
                  </a:cubicBezTo>
                  <a:lnTo>
                    <a:pt x="797" y="1492"/>
                  </a:lnTo>
                  <a:lnTo>
                    <a:pt x="1403" y="998"/>
                  </a:lnTo>
                  <a:lnTo>
                    <a:pt x="1205" y="752"/>
                  </a:lnTo>
                  <a:cubicBezTo>
                    <a:pt x="1170" y="712"/>
                    <a:pt x="1139" y="670"/>
                    <a:pt x="1107" y="629"/>
                  </a:cubicBezTo>
                  <a:lnTo>
                    <a:pt x="1010" y="504"/>
                  </a:lnTo>
                  <a:cubicBezTo>
                    <a:pt x="882" y="337"/>
                    <a:pt x="755" y="170"/>
                    <a:pt x="6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3" name="Google Shape;1383;p22"/>
            <p:cNvSpPr/>
            <p:nvPr/>
          </p:nvSpPr>
          <p:spPr>
            <a:xfrm>
              <a:off x="4713375" y="1396175"/>
              <a:ext cx="37175" cy="30700"/>
            </a:xfrm>
            <a:custGeom>
              <a:avLst/>
              <a:gdLst/>
              <a:ahLst/>
              <a:cxnLst/>
              <a:rect l="l" t="t" r="r" b="b"/>
              <a:pathLst>
                <a:path w="1487" h="1228" extrusionOk="0">
                  <a:moveTo>
                    <a:pt x="330" y="0"/>
                  </a:moveTo>
                  <a:lnTo>
                    <a:pt x="0" y="708"/>
                  </a:lnTo>
                  <a:lnTo>
                    <a:pt x="297" y="845"/>
                  </a:lnTo>
                  <a:cubicBezTo>
                    <a:pt x="321" y="856"/>
                    <a:pt x="346" y="869"/>
                    <a:pt x="371" y="879"/>
                  </a:cubicBezTo>
                  <a:lnTo>
                    <a:pt x="446" y="911"/>
                  </a:lnTo>
                  <a:lnTo>
                    <a:pt x="596" y="976"/>
                  </a:lnTo>
                  <a:lnTo>
                    <a:pt x="746" y="1041"/>
                  </a:lnTo>
                  <a:lnTo>
                    <a:pt x="821" y="1074"/>
                  </a:lnTo>
                  <a:lnTo>
                    <a:pt x="897" y="1105"/>
                  </a:lnTo>
                  <a:lnTo>
                    <a:pt x="1200" y="1228"/>
                  </a:lnTo>
                  <a:lnTo>
                    <a:pt x="1487" y="501"/>
                  </a:lnTo>
                  <a:lnTo>
                    <a:pt x="1195" y="382"/>
                  </a:lnTo>
                  <a:lnTo>
                    <a:pt x="1122" y="353"/>
                  </a:lnTo>
                  <a:lnTo>
                    <a:pt x="1050" y="322"/>
                  </a:lnTo>
                  <a:lnTo>
                    <a:pt x="905" y="258"/>
                  </a:lnTo>
                  <a:lnTo>
                    <a:pt x="761" y="196"/>
                  </a:lnTo>
                  <a:lnTo>
                    <a:pt x="688" y="165"/>
                  </a:lnTo>
                  <a:cubicBezTo>
                    <a:pt x="663" y="154"/>
                    <a:pt x="639" y="143"/>
                    <a:pt x="616" y="13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4" name="Google Shape;1384;p22"/>
            <p:cNvSpPr/>
            <p:nvPr/>
          </p:nvSpPr>
          <p:spPr>
            <a:xfrm>
              <a:off x="4661725" y="1369625"/>
              <a:ext cx="37525" cy="32800"/>
            </a:xfrm>
            <a:custGeom>
              <a:avLst/>
              <a:gdLst/>
              <a:ahLst/>
              <a:cxnLst/>
              <a:rect l="l" t="t" r="r" b="b"/>
              <a:pathLst>
                <a:path w="1501" h="1312" extrusionOk="0">
                  <a:moveTo>
                    <a:pt x="402" y="0"/>
                  </a:moveTo>
                  <a:lnTo>
                    <a:pt x="0" y="669"/>
                  </a:lnTo>
                  <a:lnTo>
                    <a:pt x="140" y="754"/>
                  </a:lnTo>
                  <a:cubicBezTo>
                    <a:pt x="163" y="768"/>
                    <a:pt x="187" y="781"/>
                    <a:pt x="210" y="796"/>
                  </a:cubicBezTo>
                  <a:lnTo>
                    <a:pt x="280" y="835"/>
                  </a:lnTo>
                  <a:lnTo>
                    <a:pt x="564" y="999"/>
                  </a:lnTo>
                  <a:cubicBezTo>
                    <a:pt x="610" y="1026"/>
                    <a:pt x="658" y="1052"/>
                    <a:pt x="707" y="1078"/>
                  </a:cubicBezTo>
                  <a:lnTo>
                    <a:pt x="850" y="1156"/>
                  </a:lnTo>
                  <a:lnTo>
                    <a:pt x="994" y="1234"/>
                  </a:lnTo>
                  <a:cubicBezTo>
                    <a:pt x="1017" y="1247"/>
                    <a:pt x="1041" y="1260"/>
                    <a:pt x="1064" y="1273"/>
                  </a:cubicBezTo>
                  <a:lnTo>
                    <a:pt x="1137" y="1311"/>
                  </a:lnTo>
                  <a:lnTo>
                    <a:pt x="1501" y="620"/>
                  </a:lnTo>
                  <a:lnTo>
                    <a:pt x="1431" y="583"/>
                  </a:lnTo>
                  <a:cubicBezTo>
                    <a:pt x="1407" y="571"/>
                    <a:pt x="1385" y="558"/>
                    <a:pt x="1361" y="545"/>
                  </a:cubicBezTo>
                  <a:lnTo>
                    <a:pt x="1224" y="470"/>
                  </a:lnTo>
                  <a:lnTo>
                    <a:pt x="1085" y="394"/>
                  </a:lnTo>
                  <a:cubicBezTo>
                    <a:pt x="1040" y="370"/>
                    <a:pt x="994" y="345"/>
                    <a:pt x="948" y="318"/>
                  </a:cubicBezTo>
                  <a:lnTo>
                    <a:pt x="674" y="159"/>
                  </a:lnTo>
                  <a:lnTo>
                    <a:pt x="606" y="121"/>
                  </a:lnTo>
                  <a:cubicBezTo>
                    <a:pt x="583" y="107"/>
                    <a:pt x="560" y="95"/>
                    <a:pt x="539" y="8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5" name="Google Shape;1385;p22"/>
            <p:cNvSpPr/>
            <p:nvPr/>
          </p:nvSpPr>
          <p:spPr>
            <a:xfrm>
              <a:off x="4613300" y="1338175"/>
              <a:ext cx="37475" cy="34450"/>
            </a:xfrm>
            <a:custGeom>
              <a:avLst/>
              <a:gdLst/>
              <a:ahLst/>
              <a:cxnLst/>
              <a:rect l="l" t="t" r="r" b="b"/>
              <a:pathLst>
                <a:path w="1499" h="1378" extrusionOk="0">
                  <a:moveTo>
                    <a:pt x="469" y="0"/>
                  </a:moveTo>
                  <a:lnTo>
                    <a:pt x="1" y="625"/>
                  </a:lnTo>
                  <a:lnTo>
                    <a:pt x="263" y="818"/>
                  </a:lnTo>
                  <a:lnTo>
                    <a:pt x="395" y="915"/>
                  </a:lnTo>
                  <a:lnTo>
                    <a:pt x="529" y="1008"/>
                  </a:lnTo>
                  <a:lnTo>
                    <a:pt x="796" y="1196"/>
                  </a:lnTo>
                  <a:cubicBezTo>
                    <a:pt x="886" y="1257"/>
                    <a:pt x="976" y="1316"/>
                    <a:pt x="1067" y="1378"/>
                  </a:cubicBezTo>
                  <a:lnTo>
                    <a:pt x="1499" y="727"/>
                  </a:lnTo>
                  <a:cubicBezTo>
                    <a:pt x="1411" y="669"/>
                    <a:pt x="1323" y="612"/>
                    <a:pt x="1237" y="551"/>
                  </a:cubicBezTo>
                  <a:lnTo>
                    <a:pt x="978" y="370"/>
                  </a:lnTo>
                  <a:lnTo>
                    <a:pt x="849" y="279"/>
                  </a:lnTo>
                  <a:lnTo>
                    <a:pt x="721" y="186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6" name="Google Shape;1386;p22"/>
            <p:cNvSpPr/>
            <p:nvPr/>
          </p:nvSpPr>
          <p:spPr>
            <a:xfrm>
              <a:off x="4882450" y="1441075"/>
              <a:ext cx="33275" cy="21425"/>
            </a:xfrm>
            <a:custGeom>
              <a:avLst/>
              <a:gdLst/>
              <a:ahLst/>
              <a:cxnLst/>
              <a:rect l="l" t="t" r="r" b="b"/>
              <a:pathLst>
                <a:path w="1331" h="857" extrusionOk="0">
                  <a:moveTo>
                    <a:pt x="75" y="0"/>
                  </a:moveTo>
                  <a:lnTo>
                    <a:pt x="1" y="777"/>
                  </a:lnTo>
                  <a:lnTo>
                    <a:pt x="328" y="804"/>
                  </a:lnTo>
                  <a:cubicBezTo>
                    <a:pt x="382" y="808"/>
                    <a:pt x="437" y="813"/>
                    <a:pt x="490" y="818"/>
                  </a:cubicBezTo>
                  <a:lnTo>
                    <a:pt x="654" y="826"/>
                  </a:lnTo>
                  <a:lnTo>
                    <a:pt x="980" y="846"/>
                  </a:lnTo>
                  <a:lnTo>
                    <a:pt x="1307" y="856"/>
                  </a:lnTo>
                  <a:lnTo>
                    <a:pt x="1330" y="75"/>
                  </a:lnTo>
                  <a:lnTo>
                    <a:pt x="1016" y="65"/>
                  </a:lnTo>
                  <a:lnTo>
                    <a:pt x="702" y="47"/>
                  </a:lnTo>
                  <a:lnTo>
                    <a:pt x="544" y="38"/>
                  </a:lnTo>
                  <a:cubicBezTo>
                    <a:pt x="492" y="34"/>
                    <a:pt x="440" y="28"/>
                    <a:pt x="388" y="2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7" name="Google Shape;1387;p22"/>
            <p:cNvSpPr/>
            <p:nvPr/>
          </p:nvSpPr>
          <p:spPr>
            <a:xfrm>
              <a:off x="4824425" y="1432375"/>
              <a:ext cx="35125" cy="25025"/>
            </a:xfrm>
            <a:custGeom>
              <a:avLst/>
              <a:gdLst/>
              <a:ahLst/>
              <a:cxnLst/>
              <a:rect l="l" t="t" r="r" b="b"/>
              <a:pathLst>
                <a:path w="1405" h="1001" extrusionOk="0">
                  <a:moveTo>
                    <a:pt x="166" y="1"/>
                  </a:moveTo>
                  <a:lnTo>
                    <a:pt x="1" y="764"/>
                  </a:lnTo>
                  <a:cubicBezTo>
                    <a:pt x="427" y="858"/>
                    <a:pt x="859" y="932"/>
                    <a:pt x="1290" y="1000"/>
                  </a:cubicBezTo>
                  <a:lnTo>
                    <a:pt x="1404" y="228"/>
                  </a:lnTo>
                  <a:cubicBezTo>
                    <a:pt x="990" y="163"/>
                    <a:pt x="577" y="93"/>
                    <a:pt x="1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8" name="Google Shape;1388;p22"/>
            <p:cNvSpPr/>
            <p:nvPr/>
          </p:nvSpPr>
          <p:spPr>
            <a:xfrm>
              <a:off x="4768075" y="1417375"/>
              <a:ext cx="36450" cy="28050"/>
            </a:xfrm>
            <a:custGeom>
              <a:avLst/>
              <a:gdLst/>
              <a:ahLst/>
              <a:cxnLst/>
              <a:rect l="l" t="t" r="r" b="b"/>
              <a:pathLst>
                <a:path w="1458" h="1122" extrusionOk="0">
                  <a:moveTo>
                    <a:pt x="252" y="1"/>
                  </a:moveTo>
                  <a:lnTo>
                    <a:pt x="1" y="740"/>
                  </a:lnTo>
                  <a:cubicBezTo>
                    <a:pt x="52" y="758"/>
                    <a:pt x="104" y="775"/>
                    <a:pt x="156" y="792"/>
                  </a:cubicBezTo>
                  <a:lnTo>
                    <a:pt x="312" y="843"/>
                  </a:lnTo>
                  <a:lnTo>
                    <a:pt x="468" y="893"/>
                  </a:lnTo>
                  <a:lnTo>
                    <a:pt x="546" y="918"/>
                  </a:lnTo>
                  <a:lnTo>
                    <a:pt x="624" y="942"/>
                  </a:lnTo>
                  <a:cubicBezTo>
                    <a:pt x="834" y="1002"/>
                    <a:pt x="1042" y="1067"/>
                    <a:pt x="1253" y="1121"/>
                  </a:cubicBezTo>
                  <a:lnTo>
                    <a:pt x="1457" y="367"/>
                  </a:lnTo>
                  <a:cubicBezTo>
                    <a:pt x="1254" y="315"/>
                    <a:pt x="1053" y="253"/>
                    <a:pt x="852" y="194"/>
                  </a:cubicBezTo>
                  <a:lnTo>
                    <a:pt x="776" y="173"/>
                  </a:lnTo>
                  <a:lnTo>
                    <a:pt x="701" y="148"/>
                  </a:lnTo>
                  <a:lnTo>
                    <a:pt x="551" y="100"/>
                  </a:lnTo>
                  <a:lnTo>
                    <a:pt x="402" y="52"/>
                  </a:lnTo>
                  <a:cubicBezTo>
                    <a:pt x="353" y="34"/>
                    <a:pt x="302" y="18"/>
                    <a:pt x="2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9" name="Google Shape;1389;p22"/>
            <p:cNvSpPr/>
            <p:nvPr/>
          </p:nvSpPr>
          <p:spPr>
            <a:xfrm>
              <a:off x="5052400" y="1418500"/>
              <a:ext cx="36350" cy="27925"/>
            </a:xfrm>
            <a:custGeom>
              <a:avLst/>
              <a:gdLst/>
              <a:ahLst/>
              <a:cxnLst/>
              <a:rect l="l" t="t" r="r" b="b"/>
              <a:pathLst>
                <a:path w="1454" h="1117" extrusionOk="0">
                  <a:moveTo>
                    <a:pt x="1" y="362"/>
                  </a:moveTo>
                  <a:lnTo>
                    <a:pt x="199" y="1117"/>
                  </a:lnTo>
                  <a:cubicBezTo>
                    <a:pt x="252" y="1103"/>
                    <a:pt x="304" y="1088"/>
                    <a:pt x="356" y="1074"/>
                  </a:cubicBezTo>
                  <a:lnTo>
                    <a:pt x="513" y="1029"/>
                  </a:lnTo>
                  <a:lnTo>
                    <a:pt x="670" y="985"/>
                  </a:lnTo>
                  <a:cubicBezTo>
                    <a:pt x="696" y="977"/>
                    <a:pt x="722" y="971"/>
                    <a:pt x="750" y="963"/>
                  </a:cubicBezTo>
                  <a:lnTo>
                    <a:pt x="829" y="940"/>
                  </a:lnTo>
                  <a:lnTo>
                    <a:pt x="1142" y="843"/>
                  </a:lnTo>
                  <a:lnTo>
                    <a:pt x="1220" y="820"/>
                  </a:lnTo>
                  <a:lnTo>
                    <a:pt x="1298" y="794"/>
                  </a:lnTo>
                  <a:lnTo>
                    <a:pt x="1453" y="742"/>
                  </a:lnTo>
                  <a:lnTo>
                    <a:pt x="1204" y="1"/>
                  </a:lnTo>
                  <a:lnTo>
                    <a:pt x="1054" y="51"/>
                  </a:lnTo>
                  <a:lnTo>
                    <a:pt x="981" y="76"/>
                  </a:lnTo>
                  <a:lnTo>
                    <a:pt x="905" y="98"/>
                  </a:lnTo>
                  <a:lnTo>
                    <a:pt x="605" y="191"/>
                  </a:lnTo>
                  <a:lnTo>
                    <a:pt x="529" y="215"/>
                  </a:lnTo>
                  <a:cubicBezTo>
                    <a:pt x="504" y="222"/>
                    <a:pt x="478" y="229"/>
                    <a:pt x="454" y="237"/>
                  </a:cubicBezTo>
                  <a:lnTo>
                    <a:pt x="303" y="279"/>
                  </a:lnTo>
                  <a:lnTo>
                    <a:pt x="152" y="320"/>
                  </a:lnTo>
                  <a:cubicBezTo>
                    <a:pt x="102" y="335"/>
                    <a:pt x="51" y="350"/>
                    <a:pt x="1" y="3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0" name="Google Shape;1390;p22"/>
            <p:cNvSpPr/>
            <p:nvPr/>
          </p:nvSpPr>
          <p:spPr>
            <a:xfrm>
              <a:off x="4997100" y="1433175"/>
              <a:ext cx="34950" cy="24725"/>
            </a:xfrm>
            <a:custGeom>
              <a:avLst/>
              <a:gdLst/>
              <a:ahLst/>
              <a:cxnLst/>
              <a:rect l="l" t="t" r="r" b="b"/>
              <a:pathLst>
                <a:path w="1398" h="989" extrusionOk="0">
                  <a:moveTo>
                    <a:pt x="0" y="216"/>
                  </a:moveTo>
                  <a:lnTo>
                    <a:pt x="107" y="989"/>
                  </a:lnTo>
                  <a:lnTo>
                    <a:pt x="432" y="942"/>
                  </a:lnTo>
                  <a:cubicBezTo>
                    <a:pt x="540" y="925"/>
                    <a:pt x="647" y="906"/>
                    <a:pt x="754" y="888"/>
                  </a:cubicBezTo>
                  <a:cubicBezTo>
                    <a:pt x="971" y="854"/>
                    <a:pt x="1184" y="808"/>
                    <a:pt x="1397" y="766"/>
                  </a:cubicBezTo>
                  <a:lnTo>
                    <a:pt x="1240" y="1"/>
                  </a:lnTo>
                  <a:cubicBezTo>
                    <a:pt x="1034" y="41"/>
                    <a:pt x="829" y="84"/>
                    <a:pt x="622" y="117"/>
                  </a:cubicBezTo>
                  <a:cubicBezTo>
                    <a:pt x="519" y="134"/>
                    <a:pt x="415" y="154"/>
                    <a:pt x="312" y="16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1" name="Google Shape;1391;p22"/>
            <p:cNvSpPr/>
            <p:nvPr/>
          </p:nvSpPr>
          <p:spPr>
            <a:xfrm>
              <a:off x="4941050" y="1441325"/>
              <a:ext cx="33150" cy="21300"/>
            </a:xfrm>
            <a:custGeom>
              <a:avLst/>
              <a:gdLst/>
              <a:ahLst/>
              <a:cxnLst/>
              <a:rect l="l" t="t" r="r" b="b"/>
              <a:pathLst>
                <a:path w="1326" h="852" extrusionOk="0">
                  <a:moveTo>
                    <a:pt x="0" y="70"/>
                  </a:moveTo>
                  <a:lnTo>
                    <a:pt x="19" y="851"/>
                  </a:lnTo>
                  <a:cubicBezTo>
                    <a:pt x="73" y="850"/>
                    <a:pt x="129" y="850"/>
                    <a:pt x="183" y="848"/>
                  </a:cubicBezTo>
                  <a:lnTo>
                    <a:pt x="347" y="841"/>
                  </a:lnTo>
                  <a:lnTo>
                    <a:pt x="673" y="827"/>
                  </a:lnTo>
                  <a:lnTo>
                    <a:pt x="1000" y="805"/>
                  </a:lnTo>
                  <a:lnTo>
                    <a:pt x="1162" y="793"/>
                  </a:lnTo>
                  <a:cubicBezTo>
                    <a:pt x="1218" y="789"/>
                    <a:pt x="1271" y="783"/>
                    <a:pt x="1326" y="778"/>
                  </a:cubicBezTo>
                  <a:lnTo>
                    <a:pt x="1258" y="1"/>
                  </a:lnTo>
                  <a:cubicBezTo>
                    <a:pt x="1206" y="6"/>
                    <a:pt x="1154" y="11"/>
                    <a:pt x="1102" y="15"/>
                  </a:cubicBezTo>
                  <a:lnTo>
                    <a:pt x="944" y="26"/>
                  </a:lnTo>
                  <a:lnTo>
                    <a:pt x="630" y="47"/>
                  </a:lnTo>
                  <a:lnTo>
                    <a:pt x="315" y="59"/>
                  </a:lnTo>
                  <a:lnTo>
                    <a:pt x="158" y="65"/>
                  </a:lnTo>
                  <a:cubicBezTo>
                    <a:pt x="106" y="69"/>
                    <a:pt x="53" y="69"/>
                    <a:pt x="0" y="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2" name="Google Shape;1392;p22"/>
            <p:cNvSpPr/>
            <p:nvPr/>
          </p:nvSpPr>
          <p:spPr>
            <a:xfrm>
              <a:off x="5204450" y="1335775"/>
              <a:ext cx="37300" cy="35350"/>
            </a:xfrm>
            <a:custGeom>
              <a:avLst/>
              <a:gdLst/>
              <a:ahLst/>
              <a:cxnLst/>
              <a:rect l="l" t="t" r="r" b="b"/>
              <a:pathLst>
                <a:path w="1492" h="1414" extrusionOk="0">
                  <a:moveTo>
                    <a:pt x="0" y="787"/>
                  </a:moveTo>
                  <a:lnTo>
                    <a:pt x="465" y="1414"/>
                  </a:lnTo>
                  <a:cubicBezTo>
                    <a:pt x="642" y="1285"/>
                    <a:pt x="815" y="1150"/>
                    <a:pt x="986" y="1012"/>
                  </a:cubicBezTo>
                  <a:cubicBezTo>
                    <a:pt x="1158" y="874"/>
                    <a:pt x="1327" y="732"/>
                    <a:pt x="1491" y="586"/>
                  </a:cubicBezTo>
                  <a:lnTo>
                    <a:pt x="976" y="1"/>
                  </a:lnTo>
                  <a:cubicBezTo>
                    <a:pt x="819" y="138"/>
                    <a:pt x="661" y="273"/>
                    <a:pt x="497" y="404"/>
                  </a:cubicBezTo>
                  <a:cubicBezTo>
                    <a:pt x="335" y="536"/>
                    <a:pt x="171" y="664"/>
                    <a:pt x="0" y="78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3" name="Google Shape;1393;p22"/>
            <p:cNvSpPr/>
            <p:nvPr/>
          </p:nvSpPr>
          <p:spPr>
            <a:xfrm>
              <a:off x="5157100" y="1369725"/>
              <a:ext cx="37575" cy="33225"/>
            </a:xfrm>
            <a:custGeom>
              <a:avLst/>
              <a:gdLst/>
              <a:ahLst/>
              <a:cxnLst/>
              <a:rect l="l" t="t" r="r" b="b"/>
              <a:pathLst>
                <a:path w="1503" h="1329" extrusionOk="0">
                  <a:moveTo>
                    <a:pt x="0" y="646"/>
                  </a:moveTo>
                  <a:lnTo>
                    <a:pt x="378" y="1329"/>
                  </a:lnTo>
                  <a:lnTo>
                    <a:pt x="665" y="1168"/>
                  </a:lnTo>
                  <a:lnTo>
                    <a:pt x="736" y="1127"/>
                  </a:lnTo>
                  <a:cubicBezTo>
                    <a:pt x="760" y="1114"/>
                    <a:pt x="782" y="1099"/>
                    <a:pt x="806" y="1085"/>
                  </a:cubicBezTo>
                  <a:lnTo>
                    <a:pt x="947" y="1001"/>
                  </a:lnTo>
                  <a:lnTo>
                    <a:pt x="1087" y="917"/>
                  </a:lnTo>
                  <a:cubicBezTo>
                    <a:pt x="1134" y="887"/>
                    <a:pt x="1181" y="860"/>
                    <a:pt x="1226" y="830"/>
                  </a:cubicBezTo>
                  <a:lnTo>
                    <a:pt x="1503" y="653"/>
                  </a:lnTo>
                  <a:lnTo>
                    <a:pt x="1076" y="0"/>
                  </a:lnTo>
                  <a:lnTo>
                    <a:pt x="812" y="169"/>
                  </a:lnTo>
                  <a:cubicBezTo>
                    <a:pt x="767" y="198"/>
                    <a:pt x="723" y="224"/>
                    <a:pt x="677" y="251"/>
                  </a:cubicBezTo>
                  <a:lnTo>
                    <a:pt x="543" y="331"/>
                  </a:lnTo>
                  <a:lnTo>
                    <a:pt x="410" y="413"/>
                  </a:lnTo>
                  <a:cubicBezTo>
                    <a:pt x="387" y="425"/>
                    <a:pt x="365" y="440"/>
                    <a:pt x="342" y="453"/>
                  </a:cubicBezTo>
                  <a:lnTo>
                    <a:pt x="272" y="492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4" name="Google Shape;1394;p22"/>
            <p:cNvSpPr/>
            <p:nvPr/>
          </p:nvSpPr>
          <p:spPr>
            <a:xfrm>
              <a:off x="5106350" y="1397150"/>
              <a:ext cx="37250" cy="30825"/>
            </a:xfrm>
            <a:custGeom>
              <a:avLst/>
              <a:gdLst/>
              <a:ahLst/>
              <a:cxnLst/>
              <a:rect l="l" t="t" r="r" b="b"/>
              <a:pathLst>
                <a:path w="1490" h="1233" extrusionOk="0">
                  <a:moveTo>
                    <a:pt x="0" y="508"/>
                  </a:moveTo>
                  <a:lnTo>
                    <a:pt x="290" y="1233"/>
                  </a:lnTo>
                  <a:cubicBezTo>
                    <a:pt x="494" y="1154"/>
                    <a:pt x="694" y="1066"/>
                    <a:pt x="895" y="980"/>
                  </a:cubicBezTo>
                  <a:lnTo>
                    <a:pt x="969" y="947"/>
                  </a:lnTo>
                  <a:lnTo>
                    <a:pt x="1044" y="914"/>
                  </a:lnTo>
                  <a:lnTo>
                    <a:pt x="1192" y="844"/>
                  </a:lnTo>
                  <a:lnTo>
                    <a:pt x="1341" y="775"/>
                  </a:lnTo>
                  <a:lnTo>
                    <a:pt x="1415" y="742"/>
                  </a:lnTo>
                  <a:cubicBezTo>
                    <a:pt x="1440" y="730"/>
                    <a:pt x="1464" y="718"/>
                    <a:pt x="1489" y="706"/>
                  </a:cubicBezTo>
                  <a:lnTo>
                    <a:pt x="1151" y="1"/>
                  </a:lnTo>
                  <a:cubicBezTo>
                    <a:pt x="1128" y="13"/>
                    <a:pt x="1104" y="25"/>
                    <a:pt x="1081" y="35"/>
                  </a:cubicBezTo>
                  <a:lnTo>
                    <a:pt x="1009" y="67"/>
                  </a:lnTo>
                  <a:lnTo>
                    <a:pt x="865" y="133"/>
                  </a:lnTo>
                  <a:lnTo>
                    <a:pt x="723" y="198"/>
                  </a:lnTo>
                  <a:lnTo>
                    <a:pt x="651" y="230"/>
                  </a:lnTo>
                  <a:lnTo>
                    <a:pt x="579" y="261"/>
                  </a:lnTo>
                  <a:cubicBezTo>
                    <a:pt x="386" y="348"/>
                    <a:pt x="196" y="432"/>
                    <a:pt x="0" y="50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5" name="Google Shape;1395;p22"/>
            <p:cNvSpPr/>
            <p:nvPr/>
          </p:nvSpPr>
          <p:spPr>
            <a:xfrm>
              <a:off x="5304675" y="1194875"/>
              <a:ext cx="25225" cy="35525"/>
            </a:xfrm>
            <a:custGeom>
              <a:avLst/>
              <a:gdLst/>
              <a:ahLst/>
              <a:cxnLst/>
              <a:rect l="l" t="t" r="r" b="b"/>
              <a:pathLst>
                <a:path w="1009" h="1421" extrusionOk="0">
                  <a:moveTo>
                    <a:pt x="0" y="1201"/>
                  </a:moveTo>
                  <a:lnTo>
                    <a:pt x="750" y="1421"/>
                  </a:lnTo>
                  <a:lnTo>
                    <a:pt x="797" y="1257"/>
                  </a:lnTo>
                  <a:lnTo>
                    <a:pt x="838" y="1092"/>
                  </a:lnTo>
                  <a:cubicBezTo>
                    <a:pt x="844" y="1065"/>
                    <a:pt x="853" y="1037"/>
                    <a:pt x="859" y="1008"/>
                  </a:cubicBezTo>
                  <a:lnTo>
                    <a:pt x="877" y="924"/>
                  </a:lnTo>
                  <a:lnTo>
                    <a:pt x="896" y="839"/>
                  </a:lnTo>
                  <a:cubicBezTo>
                    <a:pt x="902" y="811"/>
                    <a:pt x="908" y="784"/>
                    <a:pt x="912" y="754"/>
                  </a:cubicBezTo>
                  <a:lnTo>
                    <a:pt x="942" y="586"/>
                  </a:lnTo>
                  <a:lnTo>
                    <a:pt x="950" y="542"/>
                  </a:lnTo>
                  <a:lnTo>
                    <a:pt x="957" y="499"/>
                  </a:lnTo>
                  <a:lnTo>
                    <a:pt x="968" y="414"/>
                  </a:lnTo>
                  <a:cubicBezTo>
                    <a:pt x="986" y="300"/>
                    <a:pt x="996" y="186"/>
                    <a:pt x="1009" y="71"/>
                  </a:cubicBezTo>
                  <a:lnTo>
                    <a:pt x="230" y="1"/>
                  </a:lnTo>
                  <a:cubicBezTo>
                    <a:pt x="219" y="103"/>
                    <a:pt x="210" y="204"/>
                    <a:pt x="194" y="305"/>
                  </a:cubicBezTo>
                  <a:lnTo>
                    <a:pt x="183" y="380"/>
                  </a:lnTo>
                  <a:lnTo>
                    <a:pt x="178" y="417"/>
                  </a:lnTo>
                  <a:lnTo>
                    <a:pt x="172" y="456"/>
                  </a:lnTo>
                  <a:lnTo>
                    <a:pt x="145" y="604"/>
                  </a:lnTo>
                  <a:cubicBezTo>
                    <a:pt x="141" y="629"/>
                    <a:pt x="134" y="654"/>
                    <a:pt x="129" y="679"/>
                  </a:cubicBezTo>
                  <a:lnTo>
                    <a:pt x="114" y="753"/>
                  </a:lnTo>
                  <a:lnTo>
                    <a:pt x="98" y="827"/>
                  </a:lnTo>
                  <a:cubicBezTo>
                    <a:pt x="93" y="852"/>
                    <a:pt x="84" y="877"/>
                    <a:pt x="79" y="901"/>
                  </a:cubicBezTo>
                  <a:lnTo>
                    <a:pt x="42" y="105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6" name="Google Shape;1396;p22"/>
            <p:cNvSpPr/>
            <p:nvPr/>
          </p:nvSpPr>
          <p:spPr>
            <a:xfrm>
              <a:off x="5281725" y="1247800"/>
              <a:ext cx="32425" cy="37650"/>
            </a:xfrm>
            <a:custGeom>
              <a:avLst/>
              <a:gdLst/>
              <a:ahLst/>
              <a:cxnLst/>
              <a:rect l="l" t="t" r="r" b="b"/>
              <a:pathLst>
                <a:path w="1297" h="1506" extrusionOk="0">
                  <a:moveTo>
                    <a:pt x="1" y="1089"/>
                  </a:moveTo>
                  <a:lnTo>
                    <a:pt x="662" y="1506"/>
                  </a:lnTo>
                  <a:cubicBezTo>
                    <a:pt x="691" y="1459"/>
                    <a:pt x="720" y="1411"/>
                    <a:pt x="749" y="1363"/>
                  </a:cubicBezTo>
                  <a:lnTo>
                    <a:pt x="794" y="1291"/>
                  </a:lnTo>
                  <a:lnTo>
                    <a:pt x="836" y="1219"/>
                  </a:lnTo>
                  <a:cubicBezTo>
                    <a:pt x="863" y="1171"/>
                    <a:pt x="893" y="1122"/>
                    <a:pt x="919" y="1073"/>
                  </a:cubicBezTo>
                  <a:lnTo>
                    <a:pt x="1000" y="924"/>
                  </a:lnTo>
                  <a:lnTo>
                    <a:pt x="1021" y="887"/>
                  </a:lnTo>
                  <a:lnTo>
                    <a:pt x="1040" y="850"/>
                  </a:lnTo>
                  <a:lnTo>
                    <a:pt x="1079" y="775"/>
                  </a:lnTo>
                  <a:cubicBezTo>
                    <a:pt x="1105" y="724"/>
                    <a:pt x="1132" y="674"/>
                    <a:pt x="1154" y="624"/>
                  </a:cubicBezTo>
                  <a:lnTo>
                    <a:pt x="1227" y="471"/>
                  </a:lnTo>
                  <a:lnTo>
                    <a:pt x="1296" y="317"/>
                  </a:lnTo>
                  <a:lnTo>
                    <a:pt x="582" y="0"/>
                  </a:lnTo>
                  <a:lnTo>
                    <a:pt x="518" y="141"/>
                  </a:lnTo>
                  <a:lnTo>
                    <a:pt x="452" y="280"/>
                  </a:lnTo>
                  <a:cubicBezTo>
                    <a:pt x="430" y="327"/>
                    <a:pt x="406" y="372"/>
                    <a:pt x="383" y="418"/>
                  </a:cubicBezTo>
                  <a:lnTo>
                    <a:pt x="347" y="487"/>
                  </a:lnTo>
                  <a:lnTo>
                    <a:pt x="330" y="521"/>
                  </a:lnTo>
                  <a:lnTo>
                    <a:pt x="311" y="554"/>
                  </a:lnTo>
                  <a:lnTo>
                    <a:pt x="237" y="690"/>
                  </a:lnTo>
                  <a:cubicBezTo>
                    <a:pt x="212" y="735"/>
                    <a:pt x="185" y="780"/>
                    <a:pt x="160" y="824"/>
                  </a:cubicBezTo>
                  <a:lnTo>
                    <a:pt x="122" y="891"/>
                  </a:lnTo>
                  <a:lnTo>
                    <a:pt x="81" y="957"/>
                  </a:lnTo>
                  <a:cubicBezTo>
                    <a:pt x="54" y="1001"/>
                    <a:pt x="28" y="1046"/>
                    <a:pt x="1" y="108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7" name="Google Shape;1397;p22"/>
            <p:cNvSpPr/>
            <p:nvPr/>
          </p:nvSpPr>
          <p:spPr>
            <a:xfrm>
              <a:off x="5247150" y="1295000"/>
              <a:ext cx="35900" cy="37075"/>
            </a:xfrm>
            <a:custGeom>
              <a:avLst/>
              <a:gdLst/>
              <a:ahLst/>
              <a:cxnLst/>
              <a:rect l="l" t="t" r="r" b="b"/>
              <a:pathLst>
                <a:path w="1436" h="1483" extrusionOk="0">
                  <a:moveTo>
                    <a:pt x="0" y="938"/>
                  </a:moveTo>
                  <a:lnTo>
                    <a:pt x="559" y="1483"/>
                  </a:lnTo>
                  <a:cubicBezTo>
                    <a:pt x="713" y="1324"/>
                    <a:pt x="865" y="1163"/>
                    <a:pt x="1011" y="995"/>
                  </a:cubicBezTo>
                  <a:lnTo>
                    <a:pt x="1066" y="933"/>
                  </a:lnTo>
                  <a:cubicBezTo>
                    <a:pt x="1084" y="912"/>
                    <a:pt x="1103" y="889"/>
                    <a:pt x="1119" y="868"/>
                  </a:cubicBezTo>
                  <a:lnTo>
                    <a:pt x="1228" y="741"/>
                  </a:lnTo>
                  <a:cubicBezTo>
                    <a:pt x="1297" y="654"/>
                    <a:pt x="1368" y="570"/>
                    <a:pt x="1436" y="481"/>
                  </a:cubicBezTo>
                  <a:lnTo>
                    <a:pt x="819" y="0"/>
                  </a:lnTo>
                  <a:cubicBezTo>
                    <a:pt x="757" y="82"/>
                    <a:pt x="691" y="161"/>
                    <a:pt x="626" y="244"/>
                  </a:cubicBezTo>
                  <a:lnTo>
                    <a:pt x="526" y="362"/>
                  </a:lnTo>
                  <a:cubicBezTo>
                    <a:pt x="509" y="382"/>
                    <a:pt x="491" y="403"/>
                    <a:pt x="475" y="422"/>
                  </a:cubicBezTo>
                  <a:lnTo>
                    <a:pt x="423" y="481"/>
                  </a:lnTo>
                  <a:cubicBezTo>
                    <a:pt x="286" y="637"/>
                    <a:pt x="145" y="788"/>
                    <a:pt x="0" y="9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8" name="Google Shape;1398;p22"/>
            <p:cNvSpPr/>
            <p:nvPr/>
          </p:nvSpPr>
          <p:spPr>
            <a:xfrm>
              <a:off x="5239425" y="1041700"/>
              <a:ext cx="37950" cy="33350"/>
            </a:xfrm>
            <a:custGeom>
              <a:avLst/>
              <a:gdLst/>
              <a:ahLst/>
              <a:cxnLst/>
              <a:rect l="l" t="t" r="r" b="b"/>
              <a:pathLst>
                <a:path w="1518" h="1334" extrusionOk="0">
                  <a:moveTo>
                    <a:pt x="1026" y="1334"/>
                  </a:moveTo>
                  <a:lnTo>
                    <a:pt x="1518" y="728"/>
                  </a:lnTo>
                  <a:lnTo>
                    <a:pt x="1377" y="619"/>
                  </a:lnTo>
                  <a:lnTo>
                    <a:pt x="1342" y="591"/>
                  </a:lnTo>
                  <a:lnTo>
                    <a:pt x="1305" y="565"/>
                  </a:lnTo>
                  <a:lnTo>
                    <a:pt x="1233" y="514"/>
                  </a:lnTo>
                  <a:cubicBezTo>
                    <a:pt x="1138" y="444"/>
                    <a:pt x="1035" y="384"/>
                    <a:pt x="935" y="321"/>
                  </a:cubicBezTo>
                  <a:cubicBezTo>
                    <a:pt x="732" y="199"/>
                    <a:pt x="521" y="93"/>
                    <a:pt x="304" y="0"/>
                  </a:cubicBezTo>
                  <a:lnTo>
                    <a:pt x="1" y="721"/>
                  </a:lnTo>
                  <a:cubicBezTo>
                    <a:pt x="184" y="799"/>
                    <a:pt x="363" y="888"/>
                    <a:pt x="535" y="991"/>
                  </a:cubicBezTo>
                  <a:cubicBezTo>
                    <a:pt x="618" y="1044"/>
                    <a:pt x="706" y="1095"/>
                    <a:pt x="785" y="1155"/>
                  </a:cubicBezTo>
                  <a:lnTo>
                    <a:pt x="846" y="1197"/>
                  </a:lnTo>
                  <a:lnTo>
                    <a:pt x="878" y="1220"/>
                  </a:lnTo>
                  <a:lnTo>
                    <a:pt x="908" y="1243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9" name="Google Shape;1399;p22"/>
            <p:cNvSpPr/>
            <p:nvPr/>
          </p:nvSpPr>
          <p:spPr>
            <a:xfrm>
              <a:off x="5281750" y="1079800"/>
              <a:ext cx="33525" cy="37925"/>
            </a:xfrm>
            <a:custGeom>
              <a:avLst/>
              <a:gdLst/>
              <a:ahLst/>
              <a:cxnLst/>
              <a:rect l="l" t="t" r="r" b="b"/>
              <a:pathLst>
                <a:path w="1341" h="1517" extrusionOk="0">
                  <a:moveTo>
                    <a:pt x="632" y="1516"/>
                  </a:moveTo>
                  <a:lnTo>
                    <a:pt x="1341" y="1188"/>
                  </a:lnTo>
                  <a:cubicBezTo>
                    <a:pt x="1329" y="1162"/>
                    <a:pt x="1318" y="1135"/>
                    <a:pt x="1304" y="1109"/>
                  </a:cubicBezTo>
                  <a:lnTo>
                    <a:pt x="1266" y="1031"/>
                  </a:lnTo>
                  <a:lnTo>
                    <a:pt x="1226" y="953"/>
                  </a:lnTo>
                  <a:cubicBezTo>
                    <a:pt x="1214" y="927"/>
                    <a:pt x="1200" y="901"/>
                    <a:pt x="1187" y="876"/>
                  </a:cubicBezTo>
                  <a:lnTo>
                    <a:pt x="1101" y="724"/>
                  </a:lnTo>
                  <a:cubicBezTo>
                    <a:pt x="1095" y="712"/>
                    <a:pt x="1088" y="698"/>
                    <a:pt x="1081" y="687"/>
                  </a:cubicBezTo>
                  <a:lnTo>
                    <a:pt x="1059" y="649"/>
                  </a:lnTo>
                  <a:lnTo>
                    <a:pt x="1013" y="574"/>
                  </a:lnTo>
                  <a:lnTo>
                    <a:pt x="968" y="500"/>
                  </a:lnTo>
                  <a:cubicBezTo>
                    <a:pt x="954" y="475"/>
                    <a:pt x="935" y="452"/>
                    <a:pt x="919" y="427"/>
                  </a:cubicBezTo>
                  <a:lnTo>
                    <a:pt x="821" y="282"/>
                  </a:lnTo>
                  <a:cubicBezTo>
                    <a:pt x="753" y="188"/>
                    <a:pt x="685" y="92"/>
                    <a:pt x="611" y="0"/>
                  </a:cubicBezTo>
                  <a:lnTo>
                    <a:pt x="1" y="488"/>
                  </a:lnTo>
                  <a:cubicBezTo>
                    <a:pt x="65" y="564"/>
                    <a:pt x="122" y="647"/>
                    <a:pt x="181" y="728"/>
                  </a:cubicBezTo>
                  <a:lnTo>
                    <a:pt x="264" y="854"/>
                  </a:lnTo>
                  <a:cubicBezTo>
                    <a:pt x="279" y="875"/>
                    <a:pt x="293" y="896"/>
                    <a:pt x="306" y="918"/>
                  </a:cubicBezTo>
                  <a:lnTo>
                    <a:pt x="345" y="983"/>
                  </a:lnTo>
                  <a:lnTo>
                    <a:pt x="384" y="1048"/>
                  </a:lnTo>
                  <a:lnTo>
                    <a:pt x="404" y="1081"/>
                  </a:lnTo>
                  <a:cubicBezTo>
                    <a:pt x="410" y="1092"/>
                    <a:pt x="415" y="1103"/>
                    <a:pt x="422" y="1113"/>
                  </a:cubicBezTo>
                  <a:lnTo>
                    <a:pt x="495" y="1246"/>
                  </a:lnTo>
                  <a:cubicBezTo>
                    <a:pt x="508" y="1269"/>
                    <a:pt x="518" y="1290"/>
                    <a:pt x="531" y="1313"/>
                  </a:cubicBezTo>
                  <a:lnTo>
                    <a:pt x="564" y="1381"/>
                  </a:lnTo>
                  <a:lnTo>
                    <a:pt x="598" y="1449"/>
                  </a:lnTo>
                  <a:cubicBezTo>
                    <a:pt x="612" y="1472"/>
                    <a:pt x="621" y="1493"/>
                    <a:pt x="632" y="151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0" name="Google Shape;1400;p22"/>
            <p:cNvSpPr/>
            <p:nvPr/>
          </p:nvSpPr>
          <p:spPr>
            <a:xfrm>
              <a:off x="5305725" y="1135100"/>
              <a:ext cx="24525" cy="35200"/>
            </a:xfrm>
            <a:custGeom>
              <a:avLst/>
              <a:gdLst/>
              <a:ahLst/>
              <a:cxnLst/>
              <a:rect l="l" t="t" r="r" b="b"/>
              <a:pathLst>
                <a:path w="981" h="1408" extrusionOk="0">
                  <a:moveTo>
                    <a:pt x="202" y="1408"/>
                  </a:moveTo>
                  <a:lnTo>
                    <a:pt x="981" y="1356"/>
                  </a:lnTo>
                  <a:cubicBezTo>
                    <a:pt x="974" y="1241"/>
                    <a:pt x="962" y="1129"/>
                    <a:pt x="949" y="1014"/>
                  </a:cubicBezTo>
                  <a:cubicBezTo>
                    <a:pt x="943" y="957"/>
                    <a:pt x="934" y="901"/>
                    <a:pt x="927" y="843"/>
                  </a:cubicBezTo>
                  <a:lnTo>
                    <a:pt x="916" y="759"/>
                  </a:lnTo>
                  <a:lnTo>
                    <a:pt x="901" y="674"/>
                  </a:lnTo>
                  <a:cubicBezTo>
                    <a:pt x="891" y="618"/>
                    <a:pt x="882" y="561"/>
                    <a:pt x="871" y="505"/>
                  </a:cubicBezTo>
                  <a:lnTo>
                    <a:pt x="837" y="335"/>
                  </a:lnTo>
                  <a:cubicBezTo>
                    <a:pt x="826" y="280"/>
                    <a:pt x="811" y="224"/>
                    <a:pt x="797" y="168"/>
                  </a:cubicBezTo>
                  <a:lnTo>
                    <a:pt x="776" y="84"/>
                  </a:lnTo>
                  <a:lnTo>
                    <a:pt x="766" y="43"/>
                  </a:lnTo>
                  <a:lnTo>
                    <a:pt x="755" y="1"/>
                  </a:lnTo>
                  <a:lnTo>
                    <a:pt x="1" y="205"/>
                  </a:lnTo>
                  <a:lnTo>
                    <a:pt x="11" y="241"/>
                  </a:lnTo>
                  <a:lnTo>
                    <a:pt x="21" y="278"/>
                  </a:lnTo>
                  <a:lnTo>
                    <a:pt x="38" y="353"/>
                  </a:lnTo>
                  <a:cubicBezTo>
                    <a:pt x="51" y="402"/>
                    <a:pt x="63" y="452"/>
                    <a:pt x="74" y="501"/>
                  </a:cubicBezTo>
                  <a:lnTo>
                    <a:pt x="105" y="651"/>
                  </a:lnTo>
                  <a:cubicBezTo>
                    <a:pt x="114" y="700"/>
                    <a:pt x="122" y="751"/>
                    <a:pt x="131" y="802"/>
                  </a:cubicBezTo>
                  <a:lnTo>
                    <a:pt x="144" y="877"/>
                  </a:lnTo>
                  <a:lnTo>
                    <a:pt x="155" y="953"/>
                  </a:lnTo>
                  <a:cubicBezTo>
                    <a:pt x="161" y="1004"/>
                    <a:pt x="168" y="1053"/>
                    <a:pt x="174" y="1104"/>
                  </a:cubicBezTo>
                  <a:cubicBezTo>
                    <a:pt x="183" y="1205"/>
                    <a:pt x="197" y="1307"/>
                    <a:pt x="202" y="140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1" name="Google Shape;1401;p22"/>
            <p:cNvSpPr/>
            <p:nvPr/>
          </p:nvSpPr>
          <p:spPr>
            <a:xfrm>
              <a:off x="5074325" y="1060175"/>
              <a:ext cx="37600" cy="34500"/>
            </a:xfrm>
            <a:custGeom>
              <a:avLst/>
              <a:gdLst/>
              <a:ahLst/>
              <a:cxnLst/>
              <a:rect l="l" t="t" r="r" b="b"/>
              <a:pathLst>
                <a:path w="1504" h="1380" extrusionOk="0">
                  <a:moveTo>
                    <a:pt x="1504" y="670"/>
                  </a:moveTo>
                  <a:lnTo>
                    <a:pt x="1102" y="0"/>
                  </a:lnTo>
                  <a:cubicBezTo>
                    <a:pt x="717" y="233"/>
                    <a:pt x="348" y="491"/>
                    <a:pt x="0" y="773"/>
                  </a:cubicBezTo>
                  <a:lnTo>
                    <a:pt x="491" y="1380"/>
                  </a:lnTo>
                  <a:cubicBezTo>
                    <a:pt x="813" y="1120"/>
                    <a:pt x="1151" y="881"/>
                    <a:pt x="1504" y="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2" name="Google Shape;1402;p22"/>
            <p:cNvSpPr/>
            <p:nvPr/>
          </p:nvSpPr>
          <p:spPr>
            <a:xfrm>
              <a:off x="5125625" y="1036525"/>
              <a:ext cx="36975" cy="29075"/>
            </a:xfrm>
            <a:custGeom>
              <a:avLst/>
              <a:gdLst/>
              <a:ahLst/>
              <a:cxnLst/>
              <a:rect l="l" t="t" r="r" b="b"/>
              <a:pathLst>
                <a:path w="1479" h="1163" extrusionOk="0">
                  <a:moveTo>
                    <a:pt x="1478" y="758"/>
                  </a:moveTo>
                  <a:lnTo>
                    <a:pt x="1290" y="1"/>
                  </a:lnTo>
                  <a:cubicBezTo>
                    <a:pt x="844" y="111"/>
                    <a:pt x="415" y="264"/>
                    <a:pt x="1" y="450"/>
                  </a:cubicBezTo>
                  <a:lnTo>
                    <a:pt x="320" y="1163"/>
                  </a:lnTo>
                  <a:cubicBezTo>
                    <a:pt x="695" y="993"/>
                    <a:pt x="1082" y="856"/>
                    <a:pt x="1478" y="75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3" name="Google Shape;1403;p22"/>
            <p:cNvSpPr/>
            <p:nvPr/>
          </p:nvSpPr>
          <p:spPr>
            <a:xfrm>
              <a:off x="5184675" y="1031500"/>
              <a:ext cx="35000" cy="21425"/>
            </a:xfrm>
            <a:custGeom>
              <a:avLst/>
              <a:gdLst/>
              <a:ahLst/>
              <a:cxnLst/>
              <a:rect l="l" t="t" r="r" b="b"/>
              <a:pathLst>
                <a:path w="1400" h="857" extrusionOk="0">
                  <a:moveTo>
                    <a:pt x="1264" y="857"/>
                  </a:moveTo>
                  <a:lnTo>
                    <a:pt x="1399" y="88"/>
                  </a:lnTo>
                  <a:cubicBezTo>
                    <a:pt x="1167" y="48"/>
                    <a:pt x="933" y="22"/>
                    <a:pt x="699" y="11"/>
                  </a:cubicBezTo>
                  <a:cubicBezTo>
                    <a:pt x="464" y="1"/>
                    <a:pt x="231" y="6"/>
                    <a:pt x="0" y="24"/>
                  </a:cubicBezTo>
                  <a:lnTo>
                    <a:pt x="59" y="803"/>
                  </a:lnTo>
                  <a:cubicBezTo>
                    <a:pt x="261" y="787"/>
                    <a:pt x="463" y="783"/>
                    <a:pt x="665" y="791"/>
                  </a:cubicBezTo>
                  <a:cubicBezTo>
                    <a:pt x="866" y="802"/>
                    <a:pt x="1067" y="822"/>
                    <a:pt x="1264" y="85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4" name="Google Shape;1404;p22"/>
            <p:cNvSpPr/>
            <p:nvPr/>
          </p:nvSpPr>
          <p:spPr>
            <a:xfrm>
              <a:off x="4980725" y="1198000"/>
              <a:ext cx="28500" cy="36675"/>
            </a:xfrm>
            <a:custGeom>
              <a:avLst/>
              <a:gdLst/>
              <a:ahLst/>
              <a:cxnLst/>
              <a:rect l="l" t="t" r="r" b="b"/>
              <a:pathLst>
                <a:path w="1140" h="1467" extrusionOk="0">
                  <a:moveTo>
                    <a:pt x="1139" y="280"/>
                  </a:moveTo>
                  <a:lnTo>
                    <a:pt x="408" y="1"/>
                  </a:lnTo>
                  <a:cubicBezTo>
                    <a:pt x="251" y="415"/>
                    <a:pt x="115" y="837"/>
                    <a:pt x="0" y="1262"/>
                  </a:cubicBezTo>
                  <a:lnTo>
                    <a:pt x="754" y="1467"/>
                  </a:lnTo>
                  <a:cubicBezTo>
                    <a:pt x="861" y="1065"/>
                    <a:pt x="990" y="667"/>
                    <a:pt x="1139" y="28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5" name="Google Shape;1405;p22"/>
            <p:cNvSpPr/>
            <p:nvPr/>
          </p:nvSpPr>
          <p:spPr>
            <a:xfrm>
              <a:off x="5001325" y="1144575"/>
              <a:ext cx="32550" cy="37650"/>
            </a:xfrm>
            <a:custGeom>
              <a:avLst/>
              <a:gdLst/>
              <a:ahLst/>
              <a:cxnLst/>
              <a:rect l="l" t="t" r="r" b="b"/>
              <a:pathLst>
                <a:path w="1302" h="1506" extrusionOk="0">
                  <a:moveTo>
                    <a:pt x="1301" y="411"/>
                  </a:moveTo>
                  <a:lnTo>
                    <a:pt x="638" y="1"/>
                  </a:lnTo>
                  <a:cubicBezTo>
                    <a:pt x="405" y="378"/>
                    <a:pt x="192" y="768"/>
                    <a:pt x="1" y="1168"/>
                  </a:cubicBezTo>
                  <a:lnTo>
                    <a:pt x="706" y="1506"/>
                  </a:lnTo>
                  <a:cubicBezTo>
                    <a:pt x="884" y="1131"/>
                    <a:pt x="1083" y="765"/>
                    <a:pt x="1301" y="41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6" name="Google Shape;1406;p22"/>
            <p:cNvSpPr/>
            <p:nvPr/>
          </p:nvSpPr>
          <p:spPr>
            <a:xfrm>
              <a:off x="5032050" y="1097525"/>
              <a:ext cx="35950" cy="37175"/>
            </a:xfrm>
            <a:custGeom>
              <a:avLst/>
              <a:gdLst/>
              <a:ahLst/>
              <a:cxnLst/>
              <a:rect l="l" t="t" r="r" b="b"/>
              <a:pathLst>
                <a:path w="1438" h="1487" extrusionOk="0">
                  <a:moveTo>
                    <a:pt x="1437" y="552"/>
                  </a:moveTo>
                  <a:lnTo>
                    <a:pt x="886" y="0"/>
                  </a:lnTo>
                  <a:cubicBezTo>
                    <a:pt x="570" y="317"/>
                    <a:pt x="273" y="655"/>
                    <a:pt x="1" y="1014"/>
                  </a:cubicBezTo>
                  <a:lnTo>
                    <a:pt x="623" y="1486"/>
                  </a:lnTo>
                  <a:cubicBezTo>
                    <a:pt x="873" y="1156"/>
                    <a:pt x="1145" y="844"/>
                    <a:pt x="1437" y="55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7" name="Google Shape;1407;p22"/>
            <p:cNvSpPr/>
            <p:nvPr/>
          </p:nvSpPr>
          <p:spPr>
            <a:xfrm>
              <a:off x="4972100" y="1370750"/>
              <a:ext cx="24975" cy="35175"/>
            </a:xfrm>
            <a:custGeom>
              <a:avLst/>
              <a:gdLst/>
              <a:ahLst/>
              <a:cxnLst/>
              <a:rect l="l" t="t" r="r" b="b"/>
              <a:pathLst>
                <a:path w="999" h="1407" extrusionOk="0">
                  <a:moveTo>
                    <a:pt x="773" y="1"/>
                  </a:moveTo>
                  <a:lnTo>
                    <a:pt x="1" y="107"/>
                  </a:lnTo>
                  <a:cubicBezTo>
                    <a:pt x="60" y="543"/>
                    <a:pt x="139" y="977"/>
                    <a:pt x="237" y="1407"/>
                  </a:cubicBezTo>
                  <a:lnTo>
                    <a:pt x="998" y="1232"/>
                  </a:lnTo>
                  <a:cubicBezTo>
                    <a:pt x="904" y="825"/>
                    <a:pt x="829" y="414"/>
                    <a:pt x="7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8" name="Google Shape;1408;p22"/>
            <p:cNvSpPr/>
            <p:nvPr/>
          </p:nvSpPr>
          <p:spPr>
            <a:xfrm>
              <a:off x="4968400" y="1314325"/>
              <a:ext cx="20525" cy="33050"/>
            </a:xfrm>
            <a:custGeom>
              <a:avLst/>
              <a:gdLst/>
              <a:ahLst/>
              <a:cxnLst/>
              <a:rect l="l" t="t" r="r" b="b"/>
              <a:pathLst>
                <a:path w="821" h="1322" extrusionOk="0">
                  <a:moveTo>
                    <a:pt x="791" y="17"/>
                  </a:moveTo>
                  <a:lnTo>
                    <a:pt x="10" y="1"/>
                  </a:lnTo>
                  <a:cubicBezTo>
                    <a:pt x="1" y="441"/>
                    <a:pt x="10" y="882"/>
                    <a:pt x="40" y="1322"/>
                  </a:cubicBezTo>
                  <a:lnTo>
                    <a:pt x="820" y="1270"/>
                  </a:lnTo>
                  <a:cubicBezTo>
                    <a:pt x="791" y="852"/>
                    <a:pt x="782" y="436"/>
                    <a:pt x="791" y="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9" name="Google Shape;1409;p22"/>
            <p:cNvSpPr/>
            <p:nvPr/>
          </p:nvSpPr>
          <p:spPr>
            <a:xfrm>
              <a:off x="4970100" y="1255600"/>
              <a:ext cx="23850" cy="34600"/>
            </a:xfrm>
            <a:custGeom>
              <a:avLst/>
              <a:gdLst/>
              <a:ahLst/>
              <a:cxnLst/>
              <a:rect l="l" t="t" r="r" b="b"/>
              <a:pathLst>
                <a:path w="954" h="1384" extrusionOk="0">
                  <a:moveTo>
                    <a:pt x="953" y="145"/>
                  </a:moveTo>
                  <a:lnTo>
                    <a:pt x="186" y="1"/>
                  </a:lnTo>
                  <a:cubicBezTo>
                    <a:pt x="104" y="434"/>
                    <a:pt x="42" y="871"/>
                    <a:pt x="0" y="1312"/>
                  </a:cubicBezTo>
                  <a:lnTo>
                    <a:pt x="778" y="1383"/>
                  </a:lnTo>
                  <a:cubicBezTo>
                    <a:pt x="818" y="968"/>
                    <a:pt x="875" y="554"/>
                    <a:pt x="953" y="1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0" name="Google Shape;1410;p22"/>
            <p:cNvSpPr/>
            <p:nvPr/>
          </p:nvSpPr>
          <p:spPr>
            <a:xfrm>
              <a:off x="5037475" y="1525675"/>
              <a:ext cx="35475" cy="37300"/>
            </a:xfrm>
            <a:custGeom>
              <a:avLst/>
              <a:gdLst/>
              <a:ahLst/>
              <a:cxnLst/>
              <a:rect l="l" t="t" r="r" b="b"/>
              <a:pathLst>
                <a:path w="1419" h="1492" extrusionOk="0">
                  <a:moveTo>
                    <a:pt x="629" y="0"/>
                  </a:moveTo>
                  <a:lnTo>
                    <a:pt x="0" y="464"/>
                  </a:lnTo>
                  <a:cubicBezTo>
                    <a:pt x="262" y="820"/>
                    <a:pt x="543" y="1163"/>
                    <a:pt x="840" y="1491"/>
                  </a:cubicBezTo>
                  <a:lnTo>
                    <a:pt x="1418" y="965"/>
                  </a:lnTo>
                  <a:cubicBezTo>
                    <a:pt x="1139" y="658"/>
                    <a:pt x="876" y="335"/>
                    <a:pt x="6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1" name="Google Shape;1411;p22"/>
            <p:cNvSpPr/>
            <p:nvPr/>
          </p:nvSpPr>
          <p:spPr>
            <a:xfrm>
              <a:off x="5006625" y="1477825"/>
              <a:ext cx="32725" cy="37600"/>
            </a:xfrm>
            <a:custGeom>
              <a:avLst/>
              <a:gdLst/>
              <a:ahLst/>
              <a:cxnLst/>
              <a:rect l="l" t="t" r="r" b="b"/>
              <a:pathLst>
                <a:path w="1309" h="1504" extrusionOk="0">
                  <a:moveTo>
                    <a:pt x="700" y="0"/>
                  </a:moveTo>
                  <a:lnTo>
                    <a:pt x="0" y="347"/>
                  </a:lnTo>
                  <a:cubicBezTo>
                    <a:pt x="197" y="743"/>
                    <a:pt x="410" y="1129"/>
                    <a:pt x="645" y="1504"/>
                  </a:cubicBezTo>
                  <a:lnTo>
                    <a:pt x="1308" y="1093"/>
                  </a:lnTo>
                  <a:cubicBezTo>
                    <a:pt x="1088" y="740"/>
                    <a:pt x="885" y="374"/>
                    <a:pt x="7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2" name="Google Shape;1412;p22"/>
            <p:cNvSpPr/>
            <p:nvPr/>
          </p:nvSpPr>
          <p:spPr>
            <a:xfrm>
              <a:off x="4984850" y="1425950"/>
              <a:ext cx="29175" cy="36850"/>
            </a:xfrm>
            <a:custGeom>
              <a:avLst/>
              <a:gdLst/>
              <a:ahLst/>
              <a:cxnLst/>
              <a:rect l="l" t="t" r="r" b="b"/>
              <a:pathLst>
                <a:path w="1167" h="1474" extrusionOk="0">
                  <a:moveTo>
                    <a:pt x="747" y="0"/>
                  </a:moveTo>
                  <a:lnTo>
                    <a:pt x="1" y="227"/>
                  </a:lnTo>
                  <a:cubicBezTo>
                    <a:pt x="129" y="649"/>
                    <a:pt x="277" y="1064"/>
                    <a:pt x="443" y="1474"/>
                  </a:cubicBezTo>
                  <a:lnTo>
                    <a:pt x="1167" y="1179"/>
                  </a:lnTo>
                  <a:cubicBezTo>
                    <a:pt x="1009" y="793"/>
                    <a:pt x="870" y="398"/>
                    <a:pt x="7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3" name="Google Shape;1413;p22"/>
            <p:cNvSpPr/>
            <p:nvPr/>
          </p:nvSpPr>
          <p:spPr>
            <a:xfrm>
              <a:off x="5176225" y="1628325"/>
              <a:ext cx="37150" cy="30275"/>
            </a:xfrm>
            <a:custGeom>
              <a:avLst/>
              <a:gdLst/>
              <a:ahLst/>
              <a:cxnLst/>
              <a:rect l="l" t="t" r="r" b="b"/>
              <a:pathLst>
                <a:path w="1486" h="1211" extrusionOk="0">
                  <a:moveTo>
                    <a:pt x="324" y="1"/>
                  </a:moveTo>
                  <a:lnTo>
                    <a:pt x="1" y="711"/>
                  </a:lnTo>
                  <a:cubicBezTo>
                    <a:pt x="400" y="892"/>
                    <a:pt x="804" y="1059"/>
                    <a:pt x="1212" y="1211"/>
                  </a:cubicBezTo>
                  <a:lnTo>
                    <a:pt x="1486" y="480"/>
                  </a:lnTo>
                  <a:cubicBezTo>
                    <a:pt x="1093" y="332"/>
                    <a:pt x="705" y="174"/>
                    <a:pt x="3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4" name="Google Shape;1414;p22"/>
            <p:cNvSpPr/>
            <p:nvPr/>
          </p:nvSpPr>
          <p:spPr>
            <a:xfrm>
              <a:off x="5124300" y="1601575"/>
              <a:ext cx="37650" cy="33000"/>
            </a:xfrm>
            <a:custGeom>
              <a:avLst/>
              <a:gdLst/>
              <a:ahLst/>
              <a:cxnLst/>
              <a:rect l="l" t="t" r="r" b="b"/>
              <a:pathLst>
                <a:path w="1506" h="1320" extrusionOk="0">
                  <a:moveTo>
                    <a:pt x="422" y="0"/>
                  </a:moveTo>
                  <a:lnTo>
                    <a:pt x="1" y="657"/>
                  </a:lnTo>
                  <a:cubicBezTo>
                    <a:pt x="371" y="895"/>
                    <a:pt x="751" y="1116"/>
                    <a:pt x="1141" y="1320"/>
                  </a:cubicBezTo>
                  <a:lnTo>
                    <a:pt x="1505" y="629"/>
                  </a:lnTo>
                  <a:cubicBezTo>
                    <a:pt x="1137" y="436"/>
                    <a:pt x="775" y="225"/>
                    <a:pt x="4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5" name="Google Shape;1415;p22"/>
            <p:cNvSpPr/>
            <p:nvPr/>
          </p:nvSpPr>
          <p:spPr>
            <a:xfrm>
              <a:off x="5077325" y="1567675"/>
              <a:ext cx="37275" cy="35600"/>
            </a:xfrm>
            <a:custGeom>
              <a:avLst/>
              <a:gdLst/>
              <a:ahLst/>
              <a:cxnLst/>
              <a:rect l="l" t="t" r="r" b="b"/>
              <a:pathLst>
                <a:path w="1491" h="1424" extrusionOk="0">
                  <a:moveTo>
                    <a:pt x="531" y="1"/>
                  </a:moveTo>
                  <a:lnTo>
                    <a:pt x="0" y="573"/>
                  </a:lnTo>
                  <a:cubicBezTo>
                    <a:pt x="82" y="647"/>
                    <a:pt x="165" y="722"/>
                    <a:pt x="248" y="795"/>
                  </a:cubicBezTo>
                  <a:cubicBezTo>
                    <a:pt x="332" y="867"/>
                    <a:pt x="416" y="940"/>
                    <a:pt x="501" y="1012"/>
                  </a:cubicBezTo>
                  <a:lnTo>
                    <a:pt x="630" y="1117"/>
                  </a:lnTo>
                  <a:lnTo>
                    <a:pt x="696" y="1169"/>
                  </a:lnTo>
                  <a:cubicBezTo>
                    <a:pt x="718" y="1186"/>
                    <a:pt x="738" y="1204"/>
                    <a:pt x="760" y="1221"/>
                  </a:cubicBezTo>
                  <a:lnTo>
                    <a:pt x="891" y="1323"/>
                  </a:lnTo>
                  <a:cubicBezTo>
                    <a:pt x="936" y="1356"/>
                    <a:pt x="979" y="1391"/>
                    <a:pt x="1024" y="1423"/>
                  </a:cubicBezTo>
                  <a:lnTo>
                    <a:pt x="1490" y="797"/>
                  </a:lnTo>
                  <a:cubicBezTo>
                    <a:pt x="1447" y="767"/>
                    <a:pt x="1407" y="735"/>
                    <a:pt x="1365" y="701"/>
                  </a:cubicBezTo>
                  <a:lnTo>
                    <a:pt x="1242" y="607"/>
                  </a:lnTo>
                  <a:cubicBezTo>
                    <a:pt x="1222" y="591"/>
                    <a:pt x="1202" y="574"/>
                    <a:pt x="1181" y="559"/>
                  </a:cubicBezTo>
                  <a:lnTo>
                    <a:pt x="1121" y="509"/>
                  </a:lnTo>
                  <a:lnTo>
                    <a:pt x="1000" y="412"/>
                  </a:lnTo>
                  <a:cubicBezTo>
                    <a:pt x="921" y="345"/>
                    <a:pt x="843" y="277"/>
                    <a:pt x="763" y="210"/>
                  </a:cubicBezTo>
                  <a:cubicBezTo>
                    <a:pt x="685" y="139"/>
                    <a:pt x="609" y="70"/>
                    <a:pt x="5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6" name="Google Shape;1416;p22"/>
            <p:cNvSpPr/>
            <p:nvPr/>
          </p:nvSpPr>
          <p:spPr>
            <a:xfrm>
              <a:off x="5344400" y="1674325"/>
              <a:ext cx="34575" cy="24000"/>
            </a:xfrm>
            <a:custGeom>
              <a:avLst/>
              <a:gdLst/>
              <a:ahLst/>
              <a:cxnLst/>
              <a:rect l="l" t="t" r="r" b="b"/>
              <a:pathLst>
                <a:path w="1383" h="960" extrusionOk="0">
                  <a:moveTo>
                    <a:pt x="128" y="1"/>
                  </a:moveTo>
                  <a:lnTo>
                    <a:pt x="1" y="771"/>
                  </a:lnTo>
                  <a:lnTo>
                    <a:pt x="81" y="785"/>
                  </a:lnTo>
                  <a:lnTo>
                    <a:pt x="160" y="797"/>
                  </a:lnTo>
                  <a:lnTo>
                    <a:pt x="321" y="821"/>
                  </a:lnTo>
                  <a:lnTo>
                    <a:pt x="639" y="870"/>
                  </a:lnTo>
                  <a:lnTo>
                    <a:pt x="800" y="894"/>
                  </a:lnTo>
                  <a:lnTo>
                    <a:pt x="879" y="906"/>
                  </a:lnTo>
                  <a:lnTo>
                    <a:pt x="959" y="917"/>
                  </a:lnTo>
                  <a:lnTo>
                    <a:pt x="1280" y="959"/>
                  </a:lnTo>
                  <a:lnTo>
                    <a:pt x="1383" y="186"/>
                  </a:lnTo>
                  <a:lnTo>
                    <a:pt x="1067" y="144"/>
                  </a:lnTo>
                  <a:lnTo>
                    <a:pt x="989" y="134"/>
                  </a:lnTo>
                  <a:lnTo>
                    <a:pt x="911" y="120"/>
                  </a:lnTo>
                  <a:lnTo>
                    <a:pt x="754" y="96"/>
                  </a:lnTo>
                  <a:lnTo>
                    <a:pt x="441" y="48"/>
                  </a:lnTo>
                  <a:lnTo>
                    <a:pt x="284" y="26"/>
                  </a:lnTo>
                  <a:lnTo>
                    <a:pt x="206" y="14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7" name="Google Shape;1417;p22"/>
            <p:cNvSpPr/>
            <p:nvPr/>
          </p:nvSpPr>
          <p:spPr>
            <a:xfrm>
              <a:off x="5287450" y="1663500"/>
              <a:ext cx="35375" cy="25650"/>
            </a:xfrm>
            <a:custGeom>
              <a:avLst/>
              <a:gdLst/>
              <a:ahLst/>
              <a:cxnLst/>
              <a:rect l="l" t="t" r="r" b="b"/>
              <a:pathLst>
                <a:path w="1415" h="1026" extrusionOk="0">
                  <a:moveTo>
                    <a:pt x="175" y="0"/>
                  </a:moveTo>
                  <a:lnTo>
                    <a:pt x="1" y="762"/>
                  </a:lnTo>
                  <a:cubicBezTo>
                    <a:pt x="423" y="857"/>
                    <a:pt x="845" y="946"/>
                    <a:pt x="1269" y="1026"/>
                  </a:cubicBezTo>
                  <a:lnTo>
                    <a:pt x="1415" y="258"/>
                  </a:lnTo>
                  <a:cubicBezTo>
                    <a:pt x="1000" y="182"/>
                    <a:pt x="586" y="95"/>
                    <a:pt x="1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8" name="Google Shape;1418;p22"/>
            <p:cNvSpPr/>
            <p:nvPr/>
          </p:nvSpPr>
          <p:spPr>
            <a:xfrm>
              <a:off x="5231400" y="1648650"/>
              <a:ext cx="36250" cy="27775"/>
            </a:xfrm>
            <a:custGeom>
              <a:avLst/>
              <a:gdLst/>
              <a:ahLst/>
              <a:cxnLst/>
              <a:rect l="l" t="t" r="r" b="b"/>
              <a:pathLst>
                <a:path w="1450" h="1111" extrusionOk="0">
                  <a:moveTo>
                    <a:pt x="240" y="1"/>
                  </a:moveTo>
                  <a:lnTo>
                    <a:pt x="0" y="744"/>
                  </a:lnTo>
                  <a:cubicBezTo>
                    <a:pt x="413" y="877"/>
                    <a:pt x="830" y="999"/>
                    <a:pt x="1250" y="1111"/>
                  </a:cubicBezTo>
                  <a:lnTo>
                    <a:pt x="1449" y="356"/>
                  </a:lnTo>
                  <a:cubicBezTo>
                    <a:pt x="1043" y="247"/>
                    <a:pt x="639" y="130"/>
                    <a:pt x="2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9" name="Google Shape;1419;p22"/>
            <p:cNvSpPr/>
            <p:nvPr/>
          </p:nvSpPr>
          <p:spPr>
            <a:xfrm>
              <a:off x="5517350" y="1689275"/>
              <a:ext cx="32200" cy="19850"/>
            </a:xfrm>
            <a:custGeom>
              <a:avLst/>
              <a:gdLst/>
              <a:ahLst/>
              <a:cxnLst/>
              <a:rect l="l" t="t" r="r" b="b"/>
              <a:pathLst>
                <a:path w="1288" h="794" extrusionOk="0">
                  <a:moveTo>
                    <a:pt x="16" y="0"/>
                  </a:moveTo>
                  <a:lnTo>
                    <a:pt x="1" y="781"/>
                  </a:lnTo>
                  <a:cubicBezTo>
                    <a:pt x="430" y="792"/>
                    <a:pt x="860" y="792"/>
                    <a:pt x="1288" y="794"/>
                  </a:cubicBezTo>
                  <a:lnTo>
                    <a:pt x="1287" y="13"/>
                  </a:lnTo>
                  <a:cubicBezTo>
                    <a:pt x="863" y="11"/>
                    <a:pt x="439" y="11"/>
                    <a:pt x="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0" name="Google Shape;1420;p22"/>
            <p:cNvSpPr/>
            <p:nvPr/>
          </p:nvSpPr>
          <p:spPr>
            <a:xfrm>
              <a:off x="5459600" y="1686925"/>
              <a:ext cx="32950" cy="21125"/>
            </a:xfrm>
            <a:custGeom>
              <a:avLst/>
              <a:gdLst/>
              <a:ahLst/>
              <a:cxnLst/>
              <a:rect l="l" t="t" r="r" b="b"/>
              <a:pathLst>
                <a:path w="1318" h="845" extrusionOk="0">
                  <a:moveTo>
                    <a:pt x="50" y="0"/>
                  </a:moveTo>
                  <a:lnTo>
                    <a:pt x="0" y="780"/>
                  </a:lnTo>
                  <a:lnTo>
                    <a:pt x="323" y="801"/>
                  </a:lnTo>
                  <a:lnTo>
                    <a:pt x="645" y="816"/>
                  </a:lnTo>
                  <a:lnTo>
                    <a:pt x="967" y="832"/>
                  </a:lnTo>
                  <a:lnTo>
                    <a:pt x="1128" y="840"/>
                  </a:lnTo>
                  <a:lnTo>
                    <a:pt x="1288" y="845"/>
                  </a:lnTo>
                  <a:lnTo>
                    <a:pt x="1317" y="65"/>
                  </a:lnTo>
                  <a:lnTo>
                    <a:pt x="1159" y="59"/>
                  </a:lnTo>
                  <a:lnTo>
                    <a:pt x="1002" y="53"/>
                  </a:lnTo>
                  <a:lnTo>
                    <a:pt x="684" y="37"/>
                  </a:lnTo>
                  <a:lnTo>
                    <a:pt x="367" y="2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1" name="Google Shape;1421;p22"/>
            <p:cNvSpPr/>
            <p:nvPr/>
          </p:nvSpPr>
          <p:spPr>
            <a:xfrm>
              <a:off x="5402175" y="1682075"/>
              <a:ext cx="33750" cy="22475"/>
            </a:xfrm>
            <a:custGeom>
              <a:avLst/>
              <a:gdLst/>
              <a:ahLst/>
              <a:cxnLst/>
              <a:rect l="l" t="t" r="r" b="b"/>
              <a:pathLst>
                <a:path w="1350" h="899" extrusionOk="0">
                  <a:moveTo>
                    <a:pt x="87" y="1"/>
                  </a:moveTo>
                  <a:lnTo>
                    <a:pt x="0" y="777"/>
                  </a:lnTo>
                  <a:lnTo>
                    <a:pt x="161" y="794"/>
                  </a:lnTo>
                  <a:cubicBezTo>
                    <a:pt x="214" y="800"/>
                    <a:pt x="267" y="805"/>
                    <a:pt x="321" y="810"/>
                  </a:cubicBezTo>
                  <a:lnTo>
                    <a:pt x="642" y="841"/>
                  </a:lnTo>
                  <a:lnTo>
                    <a:pt x="964" y="872"/>
                  </a:lnTo>
                  <a:cubicBezTo>
                    <a:pt x="1071" y="882"/>
                    <a:pt x="1178" y="890"/>
                    <a:pt x="1285" y="898"/>
                  </a:cubicBezTo>
                  <a:lnTo>
                    <a:pt x="1350" y="120"/>
                  </a:lnTo>
                  <a:cubicBezTo>
                    <a:pt x="1245" y="111"/>
                    <a:pt x="1140" y="103"/>
                    <a:pt x="1034" y="93"/>
                  </a:cubicBezTo>
                  <a:lnTo>
                    <a:pt x="718" y="62"/>
                  </a:lnTo>
                  <a:lnTo>
                    <a:pt x="401" y="32"/>
                  </a:lnTo>
                  <a:cubicBezTo>
                    <a:pt x="349" y="27"/>
                    <a:pt x="296" y="21"/>
                    <a:pt x="244" y="1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2" name="Google Shape;1422;p22"/>
            <p:cNvSpPr/>
            <p:nvPr/>
          </p:nvSpPr>
          <p:spPr>
            <a:xfrm>
              <a:off x="5688800" y="1680625"/>
              <a:ext cx="33575" cy="22325"/>
            </a:xfrm>
            <a:custGeom>
              <a:avLst/>
              <a:gdLst/>
              <a:ahLst/>
              <a:cxnLst/>
              <a:rect l="l" t="t" r="r" b="b"/>
              <a:pathLst>
                <a:path w="1343" h="893" extrusionOk="0">
                  <a:moveTo>
                    <a:pt x="0" y="114"/>
                  </a:moveTo>
                  <a:lnTo>
                    <a:pt x="65" y="893"/>
                  </a:lnTo>
                  <a:lnTo>
                    <a:pt x="703" y="838"/>
                  </a:lnTo>
                  <a:lnTo>
                    <a:pt x="863" y="824"/>
                  </a:lnTo>
                  <a:lnTo>
                    <a:pt x="1024" y="807"/>
                  </a:lnTo>
                  <a:lnTo>
                    <a:pt x="1342" y="778"/>
                  </a:lnTo>
                  <a:lnTo>
                    <a:pt x="1268" y="1"/>
                  </a:lnTo>
                  <a:lnTo>
                    <a:pt x="952" y="31"/>
                  </a:lnTo>
                  <a:lnTo>
                    <a:pt x="794" y="45"/>
                  </a:lnTo>
                  <a:lnTo>
                    <a:pt x="635" y="6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3" name="Google Shape;1423;p22"/>
            <p:cNvSpPr/>
            <p:nvPr/>
          </p:nvSpPr>
          <p:spPr>
            <a:xfrm>
              <a:off x="5631900" y="1685325"/>
              <a:ext cx="33100" cy="21425"/>
            </a:xfrm>
            <a:custGeom>
              <a:avLst/>
              <a:gdLst/>
              <a:ahLst/>
              <a:cxnLst/>
              <a:rect l="l" t="t" r="r" b="b"/>
              <a:pathLst>
                <a:path w="1324" h="857" extrusionOk="0">
                  <a:moveTo>
                    <a:pt x="0" y="77"/>
                  </a:moveTo>
                  <a:lnTo>
                    <a:pt x="41" y="857"/>
                  </a:lnTo>
                  <a:lnTo>
                    <a:pt x="682" y="821"/>
                  </a:lnTo>
                  <a:lnTo>
                    <a:pt x="1323" y="780"/>
                  </a:lnTo>
                  <a:lnTo>
                    <a:pt x="1270" y="1"/>
                  </a:lnTo>
                  <a:lnTo>
                    <a:pt x="635" y="43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4" name="Google Shape;1424;p22"/>
            <p:cNvSpPr/>
            <p:nvPr/>
          </p:nvSpPr>
          <p:spPr>
            <a:xfrm>
              <a:off x="5575125" y="1688375"/>
              <a:ext cx="32525" cy="20450"/>
            </a:xfrm>
            <a:custGeom>
              <a:avLst/>
              <a:gdLst/>
              <a:ahLst/>
              <a:cxnLst/>
              <a:rect l="l" t="t" r="r" b="b"/>
              <a:pathLst>
                <a:path w="1301" h="818" extrusionOk="0">
                  <a:moveTo>
                    <a:pt x="0" y="36"/>
                  </a:moveTo>
                  <a:lnTo>
                    <a:pt x="15" y="817"/>
                  </a:lnTo>
                  <a:lnTo>
                    <a:pt x="335" y="810"/>
                  </a:lnTo>
                  <a:cubicBezTo>
                    <a:pt x="443" y="808"/>
                    <a:pt x="551" y="807"/>
                    <a:pt x="657" y="803"/>
                  </a:cubicBezTo>
                  <a:lnTo>
                    <a:pt x="1301" y="782"/>
                  </a:lnTo>
                  <a:lnTo>
                    <a:pt x="1270" y="1"/>
                  </a:lnTo>
                  <a:lnTo>
                    <a:pt x="635" y="22"/>
                  </a:lnTo>
                  <a:cubicBezTo>
                    <a:pt x="530" y="26"/>
                    <a:pt x="423" y="27"/>
                    <a:pt x="318" y="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5" name="Google Shape;1425;p22"/>
            <p:cNvSpPr/>
            <p:nvPr/>
          </p:nvSpPr>
          <p:spPr>
            <a:xfrm>
              <a:off x="5859200" y="1659350"/>
              <a:ext cx="34425" cy="23900"/>
            </a:xfrm>
            <a:custGeom>
              <a:avLst/>
              <a:gdLst/>
              <a:ahLst/>
              <a:cxnLst/>
              <a:rect l="l" t="t" r="r" b="b"/>
              <a:pathLst>
                <a:path w="1377" h="956" extrusionOk="0">
                  <a:moveTo>
                    <a:pt x="1" y="183"/>
                  </a:moveTo>
                  <a:lnTo>
                    <a:pt x="110" y="956"/>
                  </a:lnTo>
                  <a:cubicBezTo>
                    <a:pt x="533" y="897"/>
                    <a:pt x="955" y="834"/>
                    <a:pt x="1376" y="772"/>
                  </a:cubicBezTo>
                  <a:lnTo>
                    <a:pt x="1262" y="1"/>
                  </a:lnTo>
                  <a:cubicBezTo>
                    <a:pt x="841" y="62"/>
                    <a:pt x="421" y="125"/>
                    <a:pt x="1" y="18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6" name="Google Shape;1426;p22"/>
            <p:cNvSpPr/>
            <p:nvPr/>
          </p:nvSpPr>
          <p:spPr>
            <a:xfrm>
              <a:off x="5802600" y="1667325"/>
              <a:ext cx="34200" cy="23550"/>
            </a:xfrm>
            <a:custGeom>
              <a:avLst/>
              <a:gdLst/>
              <a:ahLst/>
              <a:cxnLst/>
              <a:rect l="l" t="t" r="r" b="b"/>
              <a:pathLst>
                <a:path w="1368" h="942" extrusionOk="0">
                  <a:moveTo>
                    <a:pt x="0" y="167"/>
                  </a:moveTo>
                  <a:lnTo>
                    <a:pt x="97" y="942"/>
                  </a:lnTo>
                  <a:lnTo>
                    <a:pt x="415" y="901"/>
                  </a:lnTo>
                  <a:lnTo>
                    <a:pt x="732" y="859"/>
                  </a:lnTo>
                  <a:cubicBezTo>
                    <a:pt x="945" y="832"/>
                    <a:pt x="1156" y="805"/>
                    <a:pt x="1367" y="775"/>
                  </a:cubicBezTo>
                  <a:lnTo>
                    <a:pt x="1263" y="0"/>
                  </a:lnTo>
                  <a:cubicBezTo>
                    <a:pt x="1053" y="30"/>
                    <a:pt x="844" y="57"/>
                    <a:pt x="632" y="84"/>
                  </a:cubicBezTo>
                  <a:lnTo>
                    <a:pt x="316" y="12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7" name="Google Shape;1427;p22"/>
            <p:cNvSpPr/>
            <p:nvPr/>
          </p:nvSpPr>
          <p:spPr>
            <a:xfrm>
              <a:off x="5746025" y="1674550"/>
              <a:ext cx="33975" cy="22975"/>
            </a:xfrm>
            <a:custGeom>
              <a:avLst/>
              <a:gdLst/>
              <a:ahLst/>
              <a:cxnLst/>
              <a:rect l="l" t="t" r="r" b="b"/>
              <a:pathLst>
                <a:path w="1359" h="919" extrusionOk="0">
                  <a:moveTo>
                    <a:pt x="1" y="141"/>
                  </a:moveTo>
                  <a:lnTo>
                    <a:pt x="83" y="918"/>
                  </a:lnTo>
                  <a:cubicBezTo>
                    <a:pt x="189" y="908"/>
                    <a:pt x="294" y="896"/>
                    <a:pt x="402" y="884"/>
                  </a:cubicBezTo>
                  <a:lnTo>
                    <a:pt x="720" y="849"/>
                  </a:lnTo>
                  <a:lnTo>
                    <a:pt x="1040" y="814"/>
                  </a:lnTo>
                  <a:lnTo>
                    <a:pt x="1358" y="777"/>
                  </a:lnTo>
                  <a:lnTo>
                    <a:pt x="1267" y="1"/>
                  </a:lnTo>
                  <a:lnTo>
                    <a:pt x="951" y="38"/>
                  </a:lnTo>
                  <a:lnTo>
                    <a:pt x="635" y="74"/>
                  </a:lnTo>
                  <a:lnTo>
                    <a:pt x="318" y="108"/>
                  </a:lnTo>
                  <a:cubicBezTo>
                    <a:pt x="212" y="120"/>
                    <a:pt x="106" y="131"/>
                    <a:pt x="1" y="14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8" name="Google Shape;1428;p22"/>
            <p:cNvSpPr/>
            <p:nvPr/>
          </p:nvSpPr>
          <p:spPr>
            <a:xfrm>
              <a:off x="6029000" y="1632825"/>
              <a:ext cx="34475" cy="24100"/>
            </a:xfrm>
            <a:custGeom>
              <a:avLst/>
              <a:gdLst/>
              <a:ahLst/>
              <a:cxnLst/>
              <a:rect l="l" t="t" r="r" b="b"/>
              <a:pathLst>
                <a:path w="1379" h="964" extrusionOk="0">
                  <a:moveTo>
                    <a:pt x="1" y="192"/>
                  </a:moveTo>
                  <a:lnTo>
                    <a:pt x="120" y="964"/>
                  </a:lnTo>
                  <a:cubicBezTo>
                    <a:pt x="540" y="900"/>
                    <a:pt x="959" y="836"/>
                    <a:pt x="1378" y="774"/>
                  </a:cubicBezTo>
                  <a:lnTo>
                    <a:pt x="1266" y="1"/>
                  </a:lnTo>
                  <a:cubicBezTo>
                    <a:pt x="844" y="62"/>
                    <a:pt x="422" y="128"/>
                    <a:pt x="1" y="19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9" name="Google Shape;1429;p22"/>
            <p:cNvSpPr/>
            <p:nvPr/>
          </p:nvSpPr>
          <p:spPr>
            <a:xfrm>
              <a:off x="5972475" y="1641550"/>
              <a:ext cx="34600" cy="24375"/>
            </a:xfrm>
            <a:custGeom>
              <a:avLst/>
              <a:gdLst/>
              <a:ahLst/>
              <a:cxnLst/>
              <a:rect l="l" t="t" r="r" b="b"/>
              <a:pathLst>
                <a:path w="1384" h="975" extrusionOk="0">
                  <a:moveTo>
                    <a:pt x="0" y="204"/>
                  </a:moveTo>
                  <a:lnTo>
                    <a:pt x="124" y="974"/>
                  </a:lnTo>
                  <a:lnTo>
                    <a:pt x="1384" y="773"/>
                  </a:lnTo>
                  <a:lnTo>
                    <a:pt x="126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0" name="Google Shape;1430;p22"/>
            <p:cNvSpPr/>
            <p:nvPr/>
          </p:nvSpPr>
          <p:spPr>
            <a:xfrm>
              <a:off x="5916150" y="1650625"/>
              <a:ext cx="34575" cy="24175"/>
            </a:xfrm>
            <a:custGeom>
              <a:avLst/>
              <a:gdLst/>
              <a:ahLst/>
              <a:cxnLst/>
              <a:rect l="l" t="t" r="r" b="b"/>
              <a:pathLst>
                <a:path w="1383" h="967" extrusionOk="0">
                  <a:moveTo>
                    <a:pt x="0" y="195"/>
                  </a:moveTo>
                  <a:lnTo>
                    <a:pt x="119" y="966"/>
                  </a:lnTo>
                  <a:lnTo>
                    <a:pt x="751" y="869"/>
                  </a:lnTo>
                  <a:lnTo>
                    <a:pt x="1383" y="770"/>
                  </a:lnTo>
                  <a:lnTo>
                    <a:pt x="1261" y="0"/>
                  </a:lnTo>
                  <a:lnTo>
                    <a:pt x="630" y="99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1" name="Google Shape;1431;p22"/>
            <p:cNvSpPr/>
            <p:nvPr/>
          </p:nvSpPr>
          <p:spPr>
            <a:xfrm>
              <a:off x="6200600" y="1617675"/>
              <a:ext cx="32325" cy="20400"/>
            </a:xfrm>
            <a:custGeom>
              <a:avLst/>
              <a:gdLst/>
              <a:ahLst/>
              <a:cxnLst/>
              <a:rect l="l" t="t" r="r" b="b"/>
              <a:pathLst>
                <a:path w="1293" h="816" extrusionOk="0">
                  <a:moveTo>
                    <a:pt x="0" y="36"/>
                  </a:moveTo>
                  <a:lnTo>
                    <a:pt x="34" y="815"/>
                  </a:lnTo>
                  <a:lnTo>
                    <a:pt x="349" y="803"/>
                  </a:lnTo>
                  <a:cubicBezTo>
                    <a:pt x="401" y="799"/>
                    <a:pt x="454" y="797"/>
                    <a:pt x="506" y="796"/>
                  </a:cubicBezTo>
                  <a:lnTo>
                    <a:pt x="664" y="793"/>
                  </a:lnTo>
                  <a:lnTo>
                    <a:pt x="1292" y="782"/>
                  </a:lnTo>
                  <a:lnTo>
                    <a:pt x="1288" y="1"/>
                  </a:lnTo>
                  <a:lnTo>
                    <a:pt x="646" y="12"/>
                  </a:lnTo>
                  <a:lnTo>
                    <a:pt x="484" y="15"/>
                  </a:lnTo>
                  <a:cubicBezTo>
                    <a:pt x="430" y="16"/>
                    <a:pt x="377" y="19"/>
                    <a:pt x="324" y="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2" name="Google Shape;1432;p22"/>
            <p:cNvSpPr/>
            <p:nvPr/>
          </p:nvSpPr>
          <p:spPr>
            <a:xfrm>
              <a:off x="6143125" y="1619900"/>
              <a:ext cx="33425" cy="22175"/>
            </a:xfrm>
            <a:custGeom>
              <a:avLst/>
              <a:gdLst/>
              <a:ahLst/>
              <a:cxnLst/>
              <a:rect l="l" t="t" r="r" b="b"/>
              <a:pathLst>
                <a:path w="1337" h="887" extrusionOk="0">
                  <a:moveTo>
                    <a:pt x="0" y="110"/>
                  </a:moveTo>
                  <a:lnTo>
                    <a:pt x="75" y="886"/>
                  </a:lnTo>
                  <a:lnTo>
                    <a:pt x="391" y="855"/>
                  </a:lnTo>
                  <a:lnTo>
                    <a:pt x="706" y="829"/>
                  </a:lnTo>
                  <a:lnTo>
                    <a:pt x="1021" y="803"/>
                  </a:lnTo>
                  <a:lnTo>
                    <a:pt x="1178" y="791"/>
                  </a:lnTo>
                  <a:cubicBezTo>
                    <a:pt x="1230" y="786"/>
                    <a:pt x="1284" y="783"/>
                    <a:pt x="1336" y="780"/>
                  </a:cubicBezTo>
                  <a:lnTo>
                    <a:pt x="1282" y="0"/>
                  </a:lnTo>
                  <a:cubicBezTo>
                    <a:pt x="1229" y="5"/>
                    <a:pt x="1176" y="7"/>
                    <a:pt x="1123" y="11"/>
                  </a:cubicBezTo>
                  <a:lnTo>
                    <a:pt x="962" y="23"/>
                  </a:lnTo>
                  <a:lnTo>
                    <a:pt x="642" y="49"/>
                  </a:lnTo>
                  <a:lnTo>
                    <a:pt x="322" y="7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3" name="Google Shape;1433;p22"/>
            <p:cNvSpPr/>
            <p:nvPr/>
          </p:nvSpPr>
          <p:spPr>
            <a:xfrm>
              <a:off x="6086225" y="1625275"/>
              <a:ext cx="34050" cy="23375"/>
            </a:xfrm>
            <a:custGeom>
              <a:avLst/>
              <a:gdLst/>
              <a:ahLst/>
              <a:cxnLst/>
              <a:rect l="l" t="t" r="r" b="b"/>
              <a:pathLst>
                <a:path w="1362" h="935" extrusionOk="0">
                  <a:moveTo>
                    <a:pt x="0" y="160"/>
                  </a:moveTo>
                  <a:lnTo>
                    <a:pt x="104" y="935"/>
                  </a:lnTo>
                  <a:lnTo>
                    <a:pt x="261" y="912"/>
                  </a:lnTo>
                  <a:lnTo>
                    <a:pt x="418" y="893"/>
                  </a:lnTo>
                  <a:lnTo>
                    <a:pt x="733" y="853"/>
                  </a:lnTo>
                  <a:lnTo>
                    <a:pt x="1047" y="813"/>
                  </a:lnTo>
                  <a:lnTo>
                    <a:pt x="1361" y="777"/>
                  </a:lnTo>
                  <a:lnTo>
                    <a:pt x="1272" y="1"/>
                  </a:lnTo>
                  <a:lnTo>
                    <a:pt x="953" y="37"/>
                  </a:lnTo>
                  <a:lnTo>
                    <a:pt x="635" y="78"/>
                  </a:lnTo>
                  <a:lnTo>
                    <a:pt x="318" y="119"/>
                  </a:lnTo>
                  <a:lnTo>
                    <a:pt x="159" y="138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4" name="Google Shape;1434;p22"/>
            <p:cNvSpPr/>
            <p:nvPr/>
          </p:nvSpPr>
          <p:spPr>
            <a:xfrm>
              <a:off x="6369275" y="1631400"/>
              <a:ext cx="35425" cy="26375"/>
            </a:xfrm>
            <a:custGeom>
              <a:avLst/>
              <a:gdLst/>
              <a:ahLst/>
              <a:cxnLst/>
              <a:rect l="l" t="t" r="r" b="b"/>
              <a:pathLst>
                <a:path w="1417" h="1055" extrusionOk="0">
                  <a:moveTo>
                    <a:pt x="162" y="1"/>
                  </a:moveTo>
                  <a:lnTo>
                    <a:pt x="0" y="765"/>
                  </a:lnTo>
                  <a:cubicBezTo>
                    <a:pt x="407" y="851"/>
                    <a:pt x="814" y="947"/>
                    <a:pt x="1216" y="1054"/>
                  </a:cubicBezTo>
                  <a:lnTo>
                    <a:pt x="1416" y="299"/>
                  </a:lnTo>
                  <a:cubicBezTo>
                    <a:pt x="1002" y="188"/>
                    <a:pt x="583" y="89"/>
                    <a:pt x="1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5" name="Google Shape;1435;p22"/>
            <p:cNvSpPr/>
            <p:nvPr/>
          </p:nvSpPr>
          <p:spPr>
            <a:xfrm>
              <a:off x="6313975" y="1622050"/>
              <a:ext cx="34225" cy="23825"/>
            </a:xfrm>
            <a:custGeom>
              <a:avLst/>
              <a:gdLst/>
              <a:ahLst/>
              <a:cxnLst/>
              <a:rect l="l" t="t" r="r" b="b"/>
              <a:pathLst>
                <a:path w="1369" h="953" extrusionOk="0">
                  <a:moveTo>
                    <a:pt x="90" y="1"/>
                  </a:moveTo>
                  <a:lnTo>
                    <a:pt x="1" y="778"/>
                  </a:lnTo>
                  <a:cubicBezTo>
                    <a:pt x="414" y="825"/>
                    <a:pt x="828" y="884"/>
                    <a:pt x="1239" y="952"/>
                  </a:cubicBezTo>
                  <a:lnTo>
                    <a:pt x="1369" y="182"/>
                  </a:lnTo>
                  <a:cubicBezTo>
                    <a:pt x="943" y="112"/>
                    <a:pt x="517" y="51"/>
                    <a:pt x="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6" name="Google Shape;1436;p22"/>
            <p:cNvSpPr/>
            <p:nvPr/>
          </p:nvSpPr>
          <p:spPr>
            <a:xfrm>
              <a:off x="6258150" y="1618050"/>
              <a:ext cx="32750" cy="21100"/>
            </a:xfrm>
            <a:custGeom>
              <a:avLst/>
              <a:gdLst/>
              <a:ahLst/>
              <a:cxnLst/>
              <a:rect l="l" t="t" r="r" b="b"/>
              <a:pathLst>
                <a:path w="1310" h="844" extrusionOk="0">
                  <a:moveTo>
                    <a:pt x="22" y="0"/>
                  </a:moveTo>
                  <a:lnTo>
                    <a:pt x="0" y="781"/>
                  </a:lnTo>
                  <a:lnTo>
                    <a:pt x="314" y="792"/>
                  </a:lnTo>
                  <a:lnTo>
                    <a:pt x="470" y="797"/>
                  </a:lnTo>
                  <a:cubicBezTo>
                    <a:pt x="522" y="799"/>
                    <a:pt x="574" y="799"/>
                    <a:pt x="626" y="803"/>
                  </a:cubicBezTo>
                  <a:lnTo>
                    <a:pt x="1251" y="844"/>
                  </a:lnTo>
                  <a:lnTo>
                    <a:pt x="1309" y="65"/>
                  </a:lnTo>
                  <a:lnTo>
                    <a:pt x="667" y="23"/>
                  </a:lnTo>
                  <a:cubicBezTo>
                    <a:pt x="614" y="19"/>
                    <a:pt x="560" y="18"/>
                    <a:pt x="505" y="17"/>
                  </a:cubicBezTo>
                  <a:lnTo>
                    <a:pt x="344" y="12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37" name="Google Shape;1437;p22"/>
          <p:cNvSpPr/>
          <p:nvPr/>
        </p:nvSpPr>
        <p:spPr>
          <a:xfrm rot="9994303">
            <a:off x="-552690" y="-389892"/>
            <a:ext cx="1794170" cy="2576815"/>
          </a:xfrm>
          <a:custGeom>
            <a:avLst/>
            <a:gdLst/>
            <a:ahLst/>
            <a:cxnLst/>
            <a:rect l="l" t="t" r="r" b="b"/>
            <a:pathLst>
              <a:path w="4915" h="7059" extrusionOk="0">
                <a:moveTo>
                  <a:pt x="2073" y="4394"/>
                </a:moveTo>
                <a:cubicBezTo>
                  <a:pt x="2210" y="4589"/>
                  <a:pt x="2298" y="4825"/>
                  <a:pt x="2363" y="5054"/>
                </a:cubicBezTo>
                <a:cubicBezTo>
                  <a:pt x="2417" y="5241"/>
                  <a:pt x="2396" y="5441"/>
                  <a:pt x="2337" y="5441"/>
                </a:cubicBezTo>
                <a:cubicBezTo>
                  <a:pt x="2304" y="5441"/>
                  <a:pt x="2259" y="5378"/>
                  <a:pt x="2209" y="5214"/>
                </a:cubicBezTo>
                <a:cubicBezTo>
                  <a:pt x="2143" y="5004"/>
                  <a:pt x="2118" y="4777"/>
                  <a:pt x="2091" y="4560"/>
                </a:cubicBezTo>
                <a:cubicBezTo>
                  <a:pt x="2084" y="4506"/>
                  <a:pt x="2078" y="4451"/>
                  <a:pt x="2073" y="4394"/>
                </a:cubicBezTo>
                <a:close/>
                <a:moveTo>
                  <a:pt x="4127" y="1"/>
                </a:moveTo>
                <a:cubicBezTo>
                  <a:pt x="2884" y="1"/>
                  <a:pt x="2154" y="1184"/>
                  <a:pt x="1848" y="2466"/>
                </a:cubicBezTo>
                <a:cubicBezTo>
                  <a:pt x="1815" y="2606"/>
                  <a:pt x="1753" y="3136"/>
                  <a:pt x="1734" y="3739"/>
                </a:cubicBezTo>
                <a:lnTo>
                  <a:pt x="1734" y="3739"/>
                </a:lnTo>
                <a:cubicBezTo>
                  <a:pt x="1561" y="3650"/>
                  <a:pt x="1378" y="3598"/>
                  <a:pt x="1191" y="3598"/>
                </a:cubicBezTo>
                <a:cubicBezTo>
                  <a:pt x="1005" y="3598"/>
                  <a:pt x="816" y="3650"/>
                  <a:pt x="632" y="3770"/>
                </a:cubicBezTo>
                <a:cubicBezTo>
                  <a:pt x="1" y="4184"/>
                  <a:pt x="260" y="5387"/>
                  <a:pt x="470" y="5954"/>
                </a:cubicBezTo>
                <a:cubicBezTo>
                  <a:pt x="710" y="6604"/>
                  <a:pt x="1177" y="7059"/>
                  <a:pt x="1804" y="7059"/>
                </a:cubicBezTo>
                <a:cubicBezTo>
                  <a:pt x="1899" y="7059"/>
                  <a:pt x="1997" y="7048"/>
                  <a:pt x="2099" y="7027"/>
                </a:cubicBezTo>
                <a:cubicBezTo>
                  <a:pt x="2295" y="6985"/>
                  <a:pt x="2255" y="6774"/>
                  <a:pt x="2085" y="6774"/>
                </a:cubicBezTo>
                <a:cubicBezTo>
                  <a:pt x="2069" y="6774"/>
                  <a:pt x="2052" y="6775"/>
                  <a:pt x="2035" y="6779"/>
                </a:cubicBezTo>
                <a:cubicBezTo>
                  <a:pt x="1971" y="6793"/>
                  <a:pt x="1910" y="6799"/>
                  <a:pt x="1850" y="6799"/>
                </a:cubicBezTo>
                <a:cubicBezTo>
                  <a:pt x="786" y="6799"/>
                  <a:pt x="257" y="4788"/>
                  <a:pt x="801" y="3996"/>
                </a:cubicBezTo>
                <a:cubicBezTo>
                  <a:pt x="893" y="3863"/>
                  <a:pt x="1014" y="3811"/>
                  <a:pt x="1146" y="3811"/>
                </a:cubicBezTo>
                <a:cubicBezTo>
                  <a:pt x="1339" y="3811"/>
                  <a:pt x="1554" y="3923"/>
                  <a:pt x="1729" y="4052"/>
                </a:cubicBezTo>
                <a:lnTo>
                  <a:pt x="1729" y="4052"/>
                </a:lnTo>
                <a:cubicBezTo>
                  <a:pt x="1726" y="4951"/>
                  <a:pt x="1840" y="5889"/>
                  <a:pt x="2292" y="5889"/>
                </a:cubicBezTo>
                <a:cubicBezTo>
                  <a:pt x="2338" y="5889"/>
                  <a:pt x="2388" y="5879"/>
                  <a:pt x="2442" y="5858"/>
                </a:cubicBezTo>
                <a:cubicBezTo>
                  <a:pt x="3097" y="5605"/>
                  <a:pt x="2732" y="4522"/>
                  <a:pt x="2051" y="3952"/>
                </a:cubicBezTo>
                <a:lnTo>
                  <a:pt x="2051" y="3952"/>
                </a:lnTo>
                <a:cubicBezTo>
                  <a:pt x="2031" y="2442"/>
                  <a:pt x="2522" y="258"/>
                  <a:pt x="4037" y="258"/>
                </a:cubicBezTo>
                <a:cubicBezTo>
                  <a:pt x="4190" y="258"/>
                  <a:pt x="4354" y="281"/>
                  <a:pt x="4528" y="328"/>
                </a:cubicBezTo>
                <a:cubicBezTo>
                  <a:pt x="4540" y="331"/>
                  <a:pt x="4553" y="333"/>
                  <a:pt x="4566" y="333"/>
                </a:cubicBezTo>
                <a:cubicBezTo>
                  <a:pt x="4715" y="333"/>
                  <a:pt x="4915" y="137"/>
                  <a:pt x="4724" y="85"/>
                </a:cubicBezTo>
                <a:cubicBezTo>
                  <a:pt x="4513" y="28"/>
                  <a:pt x="4314" y="1"/>
                  <a:pt x="4127" y="1"/>
                </a:cubicBezTo>
                <a:close/>
              </a:path>
            </a:pathLst>
          </a:custGeom>
          <a:solidFill>
            <a:srgbClr val="FF7C35">
              <a:alpha val="562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38" name="Google Shape;1438;p22"/>
          <p:cNvGrpSpPr/>
          <p:nvPr/>
        </p:nvGrpSpPr>
        <p:grpSpPr>
          <a:xfrm>
            <a:off x="385750" y="206447"/>
            <a:ext cx="8336049" cy="4757278"/>
            <a:chOff x="385750" y="206447"/>
            <a:chExt cx="8336049" cy="4757278"/>
          </a:xfrm>
        </p:grpSpPr>
        <p:sp>
          <p:nvSpPr>
            <p:cNvPr id="1439" name="Google Shape;1439;p22"/>
            <p:cNvSpPr/>
            <p:nvPr/>
          </p:nvSpPr>
          <p:spPr>
            <a:xfrm rot="-5400000">
              <a:off x="2208886" y="-1549189"/>
              <a:ext cx="4730603" cy="8295224"/>
            </a:xfrm>
            <a:custGeom>
              <a:avLst/>
              <a:gdLst/>
              <a:ahLst/>
              <a:cxnLst/>
              <a:rect l="l" t="t" r="r" b="b"/>
              <a:pathLst>
                <a:path w="57473" h="77086" extrusionOk="0">
                  <a:moveTo>
                    <a:pt x="0" y="0"/>
                  </a:moveTo>
                  <a:lnTo>
                    <a:pt x="0" y="73905"/>
                  </a:lnTo>
                  <a:cubicBezTo>
                    <a:pt x="0" y="75663"/>
                    <a:pt x="1423" y="77085"/>
                    <a:pt x="3181" y="77085"/>
                  </a:cubicBezTo>
                  <a:lnTo>
                    <a:pt x="54376" y="77085"/>
                  </a:lnTo>
                  <a:cubicBezTo>
                    <a:pt x="56105" y="77085"/>
                    <a:pt x="57472" y="75691"/>
                    <a:pt x="57472" y="73989"/>
                  </a:cubicBezTo>
                  <a:lnTo>
                    <a:pt x="57472" y="0"/>
                  </a:lnTo>
                  <a:lnTo>
                    <a:pt x="54850" y="0"/>
                  </a:lnTo>
                  <a:lnTo>
                    <a:pt x="54683" y="279"/>
                  </a:lnTo>
                  <a:lnTo>
                    <a:pt x="54487" y="1284"/>
                  </a:lnTo>
                  <a:cubicBezTo>
                    <a:pt x="54571" y="1339"/>
                    <a:pt x="54738" y="1702"/>
                    <a:pt x="54738" y="1953"/>
                  </a:cubicBezTo>
                  <a:cubicBezTo>
                    <a:pt x="54738" y="2428"/>
                    <a:pt x="54336" y="2835"/>
                    <a:pt x="53851" y="2835"/>
                  </a:cubicBezTo>
                  <a:cubicBezTo>
                    <a:pt x="53794" y="2835"/>
                    <a:pt x="53737" y="2830"/>
                    <a:pt x="53678" y="2818"/>
                  </a:cubicBezTo>
                  <a:cubicBezTo>
                    <a:pt x="53343" y="2734"/>
                    <a:pt x="53064" y="2455"/>
                    <a:pt x="53009" y="2121"/>
                  </a:cubicBezTo>
                  <a:cubicBezTo>
                    <a:pt x="52897" y="1563"/>
                    <a:pt x="53315" y="1088"/>
                    <a:pt x="53846" y="1088"/>
                  </a:cubicBezTo>
                  <a:cubicBezTo>
                    <a:pt x="53873" y="1088"/>
                    <a:pt x="53957" y="251"/>
                    <a:pt x="53957" y="251"/>
                  </a:cubicBezTo>
                  <a:lnTo>
                    <a:pt x="53873" y="0"/>
                  </a:lnTo>
                  <a:lnTo>
                    <a:pt x="48824" y="0"/>
                  </a:lnTo>
                  <a:lnTo>
                    <a:pt x="48768" y="1228"/>
                  </a:lnTo>
                  <a:cubicBezTo>
                    <a:pt x="49047" y="1423"/>
                    <a:pt x="49214" y="1758"/>
                    <a:pt x="49131" y="2121"/>
                  </a:cubicBezTo>
                  <a:cubicBezTo>
                    <a:pt x="49075" y="2455"/>
                    <a:pt x="48796" y="2734"/>
                    <a:pt x="48461" y="2818"/>
                  </a:cubicBezTo>
                  <a:cubicBezTo>
                    <a:pt x="48403" y="2830"/>
                    <a:pt x="48345" y="2835"/>
                    <a:pt x="48288" y="2835"/>
                  </a:cubicBezTo>
                  <a:cubicBezTo>
                    <a:pt x="47803" y="2835"/>
                    <a:pt x="47401" y="2428"/>
                    <a:pt x="47401" y="1953"/>
                  </a:cubicBezTo>
                  <a:cubicBezTo>
                    <a:pt x="47401" y="1618"/>
                    <a:pt x="47596" y="1339"/>
                    <a:pt x="47847" y="1200"/>
                  </a:cubicBezTo>
                  <a:lnTo>
                    <a:pt x="47819" y="0"/>
                  </a:lnTo>
                  <a:lnTo>
                    <a:pt x="42323" y="0"/>
                  </a:lnTo>
                  <a:lnTo>
                    <a:pt x="42519" y="1088"/>
                  </a:lnTo>
                  <a:cubicBezTo>
                    <a:pt x="42593" y="1088"/>
                    <a:pt x="42655" y="1076"/>
                    <a:pt x="42721" y="1076"/>
                  </a:cubicBezTo>
                  <a:cubicBezTo>
                    <a:pt x="42754" y="1076"/>
                    <a:pt x="42788" y="1079"/>
                    <a:pt x="42825" y="1088"/>
                  </a:cubicBezTo>
                  <a:cubicBezTo>
                    <a:pt x="43216" y="1144"/>
                    <a:pt x="43523" y="1479"/>
                    <a:pt x="43579" y="1842"/>
                  </a:cubicBezTo>
                  <a:cubicBezTo>
                    <a:pt x="43629" y="2372"/>
                    <a:pt x="43200" y="2834"/>
                    <a:pt x="42683" y="2834"/>
                  </a:cubicBezTo>
                  <a:cubicBezTo>
                    <a:pt x="42629" y="2834"/>
                    <a:pt x="42574" y="2829"/>
                    <a:pt x="42519" y="2818"/>
                  </a:cubicBezTo>
                  <a:cubicBezTo>
                    <a:pt x="42184" y="2734"/>
                    <a:pt x="41905" y="2455"/>
                    <a:pt x="41849" y="2121"/>
                  </a:cubicBezTo>
                  <a:cubicBezTo>
                    <a:pt x="41821" y="1953"/>
                    <a:pt x="41821" y="1814"/>
                    <a:pt x="41877" y="1674"/>
                  </a:cubicBezTo>
                  <a:lnTo>
                    <a:pt x="41737" y="586"/>
                  </a:lnTo>
                  <a:lnTo>
                    <a:pt x="41319" y="0"/>
                  </a:lnTo>
                  <a:lnTo>
                    <a:pt x="37831" y="0"/>
                  </a:lnTo>
                  <a:lnTo>
                    <a:pt x="37720" y="1312"/>
                  </a:lnTo>
                  <a:cubicBezTo>
                    <a:pt x="37915" y="1507"/>
                    <a:pt x="38027" y="1814"/>
                    <a:pt x="37971" y="2121"/>
                  </a:cubicBezTo>
                  <a:cubicBezTo>
                    <a:pt x="37915" y="2455"/>
                    <a:pt x="37636" y="2734"/>
                    <a:pt x="37301" y="2818"/>
                  </a:cubicBezTo>
                  <a:cubicBezTo>
                    <a:pt x="37243" y="2830"/>
                    <a:pt x="37185" y="2835"/>
                    <a:pt x="37129" y="2835"/>
                  </a:cubicBezTo>
                  <a:cubicBezTo>
                    <a:pt x="36644" y="2835"/>
                    <a:pt x="36241" y="2428"/>
                    <a:pt x="36241" y="1953"/>
                  </a:cubicBezTo>
                  <a:cubicBezTo>
                    <a:pt x="36241" y="1674"/>
                    <a:pt x="36353" y="1451"/>
                    <a:pt x="36548" y="1284"/>
                  </a:cubicBezTo>
                  <a:lnTo>
                    <a:pt x="36576" y="0"/>
                  </a:lnTo>
                  <a:lnTo>
                    <a:pt x="31805" y="0"/>
                  </a:lnTo>
                  <a:lnTo>
                    <a:pt x="31833" y="419"/>
                  </a:lnTo>
                  <a:cubicBezTo>
                    <a:pt x="31945" y="475"/>
                    <a:pt x="32168" y="1339"/>
                    <a:pt x="32252" y="1451"/>
                  </a:cubicBezTo>
                  <a:cubicBezTo>
                    <a:pt x="32363" y="1618"/>
                    <a:pt x="32419" y="1842"/>
                    <a:pt x="32391" y="2065"/>
                  </a:cubicBezTo>
                  <a:cubicBezTo>
                    <a:pt x="32363" y="2455"/>
                    <a:pt x="32028" y="2790"/>
                    <a:pt x="31638" y="2818"/>
                  </a:cubicBezTo>
                  <a:cubicBezTo>
                    <a:pt x="31606" y="2821"/>
                    <a:pt x="31574" y="2823"/>
                    <a:pt x="31543" y="2823"/>
                  </a:cubicBezTo>
                  <a:cubicBezTo>
                    <a:pt x="31056" y="2823"/>
                    <a:pt x="30661" y="2425"/>
                    <a:pt x="30661" y="1953"/>
                  </a:cubicBezTo>
                  <a:cubicBezTo>
                    <a:pt x="30661" y="1674"/>
                    <a:pt x="30801" y="1395"/>
                    <a:pt x="31024" y="1256"/>
                  </a:cubicBezTo>
                  <a:cubicBezTo>
                    <a:pt x="31080" y="1200"/>
                    <a:pt x="30829" y="475"/>
                    <a:pt x="30885" y="363"/>
                  </a:cubicBezTo>
                  <a:lnTo>
                    <a:pt x="30801" y="0"/>
                  </a:lnTo>
                  <a:lnTo>
                    <a:pt x="26783" y="0"/>
                  </a:lnTo>
                  <a:lnTo>
                    <a:pt x="26532" y="1312"/>
                  </a:lnTo>
                  <a:cubicBezTo>
                    <a:pt x="26756" y="1507"/>
                    <a:pt x="26867" y="1786"/>
                    <a:pt x="26811" y="2121"/>
                  </a:cubicBezTo>
                  <a:cubicBezTo>
                    <a:pt x="26756" y="2455"/>
                    <a:pt x="26477" y="2734"/>
                    <a:pt x="26142" y="2818"/>
                  </a:cubicBezTo>
                  <a:cubicBezTo>
                    <a:pt x="26080" y="2830"/>
                    <a:pt x="26020" y="2835"/>
                    <a:pt x="25962" y="2835"/>
                  </a:cubicBezTo>
                  <a:cubicBezTo>
                    <a:pt x="25462" y="2835"/>
                    <a:pt x="25082" y="2428"/>
                    <a:pt x="25082" y="1953"/>
                  </a:cubicBezTo>
                  <a:cubicBezTo>
                    <a:pt x="25082" y="1618"/>
                    <a:pt x="25277" y="1312"/>
                    <a:pt x="25556" y="1172"/>
                  </a:cubicBezTo>
                  <a:lnTo>
                    <a:pt x="25500" y="0"/>
                  </a:lnTo>
                  <a:lnTo>
                    <a:pt x="21315" y="0"/>
                  </a:lnTo>
                  <a:lnTo>
                    <a:pt x="20980" y="1339"/>
                  </a:lnTo>
                  <a:cubicBezTo>
                    <a:pt x="21176" y="1535"/>
                    <a:pt x="21287" y="1814"/>
                    <a:pt x="21232" y="2121"/>
                  </a:cubicBezTo>
                  <a:cubicBezTo>
                    <a:pt x="21176" y="2455"/>
                    <a:pt x="20897" y="2734"/>
                    <a:pt x="20562" y="2818"/>
                  </a:cubicBezTo>
                  <a:cubicBezTo>
                    <a:pt x="20501" y="2830"/>
                    <a:pt x="20441" y="2835"/>
                    <a:pt x="20382" y="2835"/>
                  </a:cubicBezTo>
                  <a:cubicBezTo>
                    <a:pt x="19882" y="2835"/>
                    <a:pt x="19502" y="2428"/>
                    <a:pt x="19502" y="1953"/>
                  </a:cubicBezTo>
                  <a:cubicBezTo>
                    <a:pt x="19502" y="1646"/>
                    <a:pt x="19669" y="1339"/>
                    <a:pt x="19920" y="1200"/>
                  </a:cubicBezTo>
                  <a:lnTo>
                    <a:pt x="20395" y="0"/>
                  </a:lnTo>
                  <a:lnTo>
                    <a:pt x="15512" y="0"/>
                  </a:lnTo>
                  <a:lnTo>
                    <a:pt x="15373" y="1312"/>
                  </a:lnTo>
                  <a:cubicBezTo>
                    <a:pt x="15596" y="1507"/>
                    <a:pt x="15708" y="1786"/>
                    <a:pt x="15652" y="2121"/>
                  </a:cubicBezTo>
                  <a:cubicBezTo>
                    <a:pt x="15596" y="2455"/>
                    <a:pt x="15317" y="2734"/>
                    <a:pt x="14954" y="2818"/>
                  </a:cubicBezTo>
                  <a:cubicBezTo>
                    <a:pt x="14896" y="2830"/>
                    <a:pt x="14838" y="2835"/>
                    <a:pt x="14782" y="2835"/>
                  </a:cubicBezTo>
                  <a:cubicBezTo>
                    <a:pt x="14302" y="2835"/>
                    <a:pt x="13922" y="2428"/>
                    <a:pt x="13922" y="1953"/>
                  </a:cubicBezTo>
                  <a:cubicBezTo>
                    <a:pt x="13922" y="1674"/>
                    <a:pt x="14034" y="1451"/>
                    <a:pt x="14229" y="1284"/>
                  </a:cubicBezTo>
                  <a:lnTo>
                    <a:pt x="14034" y="0"/>
                  </a:lnTo>
                  <a:lnTo>
                    <a:pt x="10239" y="0"/>
                  </a:lnTo>
                  <a:lnTo>
                    <a:pt x="9765" y="1256"/>
                  </a:lnTo>
                  <a:cubicBezTo>
                    <a:pt x="9988" y="1451"/>
                    <a:pt x="10128" y="1730"/>
                    <a:pt x="10072" y="2065"/>
                  </a:cubicBezTo>
                  <a:cubicBezTo>
                    <a:pt x="10044" y="2455"/>
                    <a:pt x="9709" y="2790"/>
                    <a:pt x="9319" y="2818"/>
                  </a:cubicBezTo>
                  <a:cubicBezTo>
                    <a:pt x="9287" y="2821"/>
                    <a:pt x="9255" y="2823"/>
                    <a:pt x="9224" y="2823"/>
                  </a:cubicBezTo>
                  <a:cubicBezTo>
                    <a:pt x="8736" y="2823"/>
                    <a:pt x="8342" y="2425"/>
                    <a:pt x="8342" y="1953"/>
                  </a:cubicBezTo>
                  <a:cubicBezTo>
                    <a:pt x="8342" y="1702"/>
                    <a:pt x="8426" y="1507"/>
                    <a:pt x="8593" y="1339"/>
                  </a:cubicBezTo>
                  <a:lnTo>
                    <a:pt x="8342" y="0"/>
                  </a:lnTo>
                  <a:lnTo>
                    <a:pt x="3990" y="0"/>
                  </a:lnTo>
                  <a:lnTo>
                    <a:pt x="4157" y="1256"/>
                  </a:lnTo>
                  <a:cubicBezTo>
                    <a:pt x="4408" y="1451"/>
                    <a:pt x="4548" y="1758"/>
                    <a:pt x="4492" y="2121"/>
                  </a:cubicBezTo>
                  <a:cubicBezTo>
                    <a:pt x="4408" y="2455"/>
                    <a:pt x="4157" y="2734"/>
                    <a:pt x="3795" y="2818"/>
                  </a:cubicBezTo>
                  <a:cubicBezTo>
                    <a:pt x="3736" y="2830"/>
                    <a:pt x="3679" y="2835"/>
                    <a:pt x="3623" y="2835"/>
                  </a:cubicBezTo>
                  <a:cubicBezTo>
                    <a:pt x="3143" y="2835"/>
                    <a:pt x="2762" y="2428"/>
                    <a:pt x="2762" y="1953"/>
                  </a:cubicBezTo>
                  <a:cubicBezTo>
                    <a:pt x="2762" y="1758"/>
                    <a:pt x="2818" y="1563"/>
                    <a:pt x="2958" y="1395"/>
                  </a:cubicBezTo>
                  <a:lnTo>
                    <a:pt x="234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0" name="Google Shape;1440;p22"/>
            <p:cNvSpPr/>
            <p:nvPr/>
          </p:nvSpPr>
          <p:spPr>
            <a:xfrm rot="-5400000">
              <a:off x="2168061" y="-1575864"/>
              <a:ext cx="4730603" cy="8295224"/>
            </a:xfrm>
            <a:custGeom>
              <a:avLst/>
              <a:gdLst/>
              <a:ahLst/>
              <a:cxnLst/>
              <a:rect l="l" t="t" r="r" b="b"/>
              <a:pathLst>
                <a:path w="57473" h="77086" extrusionOk="0">
                  <a:moveTo>
                    <a:pt x="0" y="0"/>
                  </a:moveTo>
                  <a:lnTo>
                    <a:pt x="0" y="73905"/>
                  </a:lnTo>
                  <a:cubicBezTo>
                    <a:pt x="0" y="75663"/>
                    <a:pt x="1423" y="77085"/>
                    <a:pt x="3181" y="77085"/>
                  </a:cubicBezTo>
                  <a:lnTo>
                    <a:pt x="54376" y="77085"/>
                  </a:lnTo>
                  <a:cubicBezTo>
                    <a:pt x="56105" y="77085"/>
                    <a:pt x="57472" y="75691"/>
                    <a:pt x="57472" y="73989"/>
                  </a:cubicBezTo>
                  <a:lnTo>
                    <a:pt x="57472" y="0"/>
                  </a:lnTo>
                  <a:lnTo>
                    <a:pt x="54850" y="0"/>
                  </a:lnTo>
                  <a:lnTo>
                    <a:pt x="54683" y="279"/>
                  </a:lnTo>
                  <a:lnTo>
                    <a:pt x="54487" y="1284"/>
                  </a:lnTo>
                  <a:cubicBezTo>
                    <a:pt x="54571" y="1339"/>
                    <a:pt x="54738" y="1702"/>
                    <a:pt x="54738" y="1953"/>
                  </a:cubicBezTo>
                  <a:cubicBezTo>
                    <a:pt x="54738" y="2428"/>
                    <a:pt x="54336" y="2835"/>
                    <a:pt x="53851" y="2835"/>
                  </a:cubicBezTo>
                  <a:cubicBezTo>
                    <a:pt x="53794" y="2835"/>
                    <a:pt x="53737" y="2830"/>
                    <a:pt x="53678" y="2818"/>
                  </a:cubicBezTo>
                  <a:cubicBezTo>
                    <a:pt x="53343" y="2734"/>
                    <a:pt x="53064" y="2455"/>
                    <a:pt x="53009" y="2121"/>
                  </a:cubicBezTo>
                  <a:cubicBezTo>
                    <a:pt x="52897" y="1563"/>
                    <a:pt x="53315" y="1088"/>
                    <a:pt x="53846" y="1088"/>
                  </a:cubicBezTo>
                  <a:cubicBezTo>
                    <a:pt x="53873" y="1088"/>
                    <a:pt x="53957" y="251"/>
                    <a:pt x="53957" y="251"/>
                  </a:cubicBezTo>
                  <a:lnTo>
                    <a:pt x="53873" y="0"/>
                  </a:lnTo>
                  <a:lnTo>
                    <a:pt x="48824" y="0"/>
                  </a:lnTo>
                  <a:lnTo>
                    <a:pt x="48768" y="1228"/>
                  </a:lnTo>
                  <a:cubicBezTo>
                    <a:pt x="49047" y="1423"/>
                    <a:pt x="49214" y="1758"/>
                    <a:pt x="49131" y="2121"/>
                  </a:cubicBezTo>
                  <a:cubicBezTo>
                    <a:pt x="49075" y="2455"/>
                    <a:pt x="48796" y="2734"/>
                    <a:pt x="48461" y="2818"/>
                  </a:cubicBezTo>
                  <a:cubicBezTo>
                    <a:pt x="48403" y="2830"/>
                    <a:pt x="48345" y="2835"/>
                    <a:pt x="48288" y="2835"/>
                  </a:cubicBezTo>
                  <a:cubicBezTo>
                    <a:pt x="47803" y="2835"/>
                    <a:pt x="47401" y="2428"/>
                    <a:pt x="47401" y="1953"/>
                  </a:cubicBezTo>
                  <a:cubicBezTo>
                    <a:pt x="47401" y="1618"/>
                    <a:pt x="47596" y="1339"/>
                    <a:pt x="47847" y="1200"/>
                  </a:cubicBezTo>
                  <a:lnTo>
                    <a:pt x="47819" y="0"/>
                  </a:lnTo>
                  <a:lnTo>
                    <a:pt x="42323" y="0"/>
                  </a:lnTo>
                  <a:lnTo>
                    <a:pt x="42519" y="1088"/>
                  </a:lnTo>
                  <a:cubicBezTo>
                    <a:pt x="42593" y="1088"/>
                    <a:pt x="42655" y="1076"/>
                    <a:pt x="42721" y="1076"/>
                  </a:cubicBezTo>
                  <a:cubicBezTo>
                    <a:pt x="42754" y="1076"/>
                    <a:pt x="42788" y="1079"/>
                    <a:pt x="42825" y="1088"/>
                  </a:cubicBezTo>
                  <a:cubicBezTo>
                    <a:pt x="43216" y="1144"/>
                    <a:pt x="43523" y="1479"/>
                    <a:pt x="43579" y="1842"/>
                  </a:cubicBezTo>
                  <a:cubicBezTo>
                    <a:pt x="43629" y="2372"/>
                    <a:pt x="43200" y="2834"/>
                    <a:pt x="42683" y="2834"/>
                  </a:cubicBezTo>
                  <a:cubicBezTo>
                    <a:pt x="42629" y="2834"/>
                    <a:pt x="42574" y="2829"/>
                    <a:pt x="42519" y="2818"/>
                  </a:cubicBezTo>
                  <a:cubicBezTo>
                    <a:pt x="42184" y="2734"/>
                    <a:pt x="41905" y="2455"/>
                    <a:pt x="41849" y="2121"/>
                  </a:cubicBezTo>
                  <a:cubicBezTo>
                    <a:pt x="41821" y="1953"/>
                    <a:pt x="41821" y="1814"/>
                    <a:pt x="41877" y="1674"/>
                  </a:cubicBezTo>
                  <a:lnTo>
                    <a:pt x="41737" y="586"/>
                  </a:lnTo>
                  <a:lnTo>
                    <a:pt x="41319" y="0"/>
                  </a:lnTo>
                  <a:lnTo>
                    <a:pt x="37831" y="0"/>
                  </a:lnTo>
                  <a:lnTo>
                    <a:pt x="37720" y="1312"/>
                  </a:lnTo>
                  <a:cubicBezTo>
                    <a:pt x="37915" y="1507"/>
                    <a:pt x="38027" y="1814"/>
                    <a:pt x="37971" y="2121"/>
                  </a:cubicBezTo>
                  <a:cubicBezTo>
                    <a:pt x="37915" y="2455"/>
                    <a:pt x="37636" y="2734"/>
                    <a:pt x="37301" y="2818"/>
                  </a:cubicBezTo>
                  <a:cubicBezTo>
                    <a:pt x="37243" y="2830"/>
                    <a:pt x="37185" y="2835"/>
                    <a:pt x="37129" y="2835"/>
                  </a:cubicBezTo>
                  <a:cubicBezTo>
                    <a:pt x="36644" y="2835"/>
                    <a:pt x="36241" y="2428"/>
                    <a:pt x="36241" y="1953"/>
                  </a:cubicBezTo>
                  <a:cubicBezTo>
                    <a:pt x="36241" y="1674"/>
                    <a:pt x="36353" y="1451"/>
                    <a:pt x="36548" y="1284"/>
                  </a:cubicBezTo>
                  <a:lnTo>
                    <a:pt x="36576" y="0"/>
                  </a:lnTo>
                  <a:lnTo>
                    <a:pt x="31805" y="0"/>
                  </a:lnTo>
                  <a:lnTo>
                    <a:pt x="31833" y="419"/>
                  </a:lnTo>
                  <a:cubicBezTo>
                    <a:pt x="31945" y="475"/>
                    <a:pt x="32168" y="1339"/>
                    <a:pt x="32252" y="1451"/>
                  </a:cubicBezTo>
                  <a:cubicBezTo>
                    <a:pt x="32363" y="1618"/>
                    <a:pt x="32419" y="1842"/>
                    <a:pt x="32391" y="2065"/>
                  </a:cubicBezTo>
                  <a:cubicBezTo>
                    <a:pt x="32363" y="2455"/>
                    <a:pt x="32028" y="2790"/>
                    <a:pt x="31638" y="2818"/>
                  </a:cubicBezTo>
                  <a:cubicBezTo>
                    <a:pt x="31606" y="2821"/>
                    <a:pt x="31574" y="2823"/>
                    <a:pt x="31543" y="2823"/>
                  </a:cubicBezTo>
                  <a:cubicBezTo>
                    <a:pt x="31056" y="2823"/>
                    <a:pt x="30661" y="2425"/>
                    <a:pt x="30661" y="1953"/>
                  </a:cubicBezTo>
                  <a:cubicBezTo>
                    <a:pt x="30661" y="1674"/>
                    <a:pt x="30801" y="1395"/>
                    <a:pt x="31024" y="1256"/>
                  </a:cubicBezTo>
                  <a:cubicBezTo>
                    <a:pt x="31080" y="1200"/>
                    <a:pt x="30829" y="475"/>
                    <a:pt x="30885" y="363"/>
                  </a:cubicBezTo>
                  <a:lnTo>
                    <a:pt x="30801" y="0"/>
                  </a:lnTo>
                  <a:lnTo>
                    <a:pt x="26783" y="0"/>
                  </a:lnTo>
                  <a:lnTo>
                    <a:pt x="26532" y="1312"/>
                  </a:lnTo>
                  <a:cubicBezTo>
                    <a:pt x="26756" y="1507"/>
                    <a:pt x="26867" y="1786"/>
                    <a:pt x="26811" y="2121"/>
                  </a:cubicBezTo>
                  <a:cubicBezTo>
                    <a:pt x="26756" y="2455"/>
                    <a:pt x="26477" y="2734"/>
                    <a:pt x="26142" y="2818"/>
                  </a:cubicBezTo>
                  <a:cubicBezTo>
                    <a:pt x="26080" y="2830"/>
                    <a:pt x="26020" y="2835"/>
                    <a:pt x="25962" y="2835"/>
                  </a:cubicBezTo>
                  <a:cubicBezTo>
                    <a:pt x="25462" y="2835"/>
                    <a:pt x="25082" y="2428"/>
                    <a:pt x="25082" y="1953"/>
                  </a:cubicBezTo>
                  <a:cubicBezTo>
                    <a:pt x="25082" y="1618"/>
                    <a:pt x="25277" y="1312"/>
                    <a:pt x="25556" y="1172"/>
                  </a:cubicBezTo>
                  <a:lnTo>
                    <a:pt x="25500" y="0"/>
                  </a:lnTo>
                  <a:lnTo>
                    <a:pt x="21315" y="0"/>
                  </a:lnTo>
                  <a:lnTo>
                    <a:pt x="20980" y="1339"/>
                  </a:lnTo>
                  <a:cubicBezTo>
                    <a:pt x="21176" y="1535"/>
                    <a:pt x="21287" y="1814"/>
                    <a:pt x="21232" y="2121"/>
                  </a:cubicBezTo>
                  <a:cubicBezTo>
                    <a:pt x="21176" y="2455"/>
                    <a:pt x="20897" y="2734"/>
                    <a:pt x="20562" y="2818"/>
                  </a:cubicBezTo>
                  <a:cubicBezTo>
                    <a:pt x="20501" y="2830"/>
                    <a:pt x="20441" y="2835"/>
                    <a:pt x="20382" y="2835"/>
                  </a:cubicBezTo>
                  <a:cubicBezTo>
                    <a:pt x="19882" y="2835"/>
                    <a:pt x="19502" y="2428"/>
                    <a:pt x="19502" y="1953"/>
                  </a:cubicBezTo>
                  <a:cubicBezTo>
                    <a:pt x="19502" y="1646"/>
                    <a:pt x="19669" y="1339"/>
                    <a:pt x="19920" y="1200"/>
                  </a:cubicBezTo>
                  <a:lnTo>
                    <a:pt x="20395" y="0"/>
                  </a:lnTo>
                  <a:lnTo>
                    <a:pt x="15512" y="0"/>
                  </a:lnTo>
                  <a:lnTo>
                    <a:pt x="15373" y="1312"/>
                  </a:lnTo>
                  <a:cubicBezTo>
                    <a:pt x="15596" y="1507"/>
                    <a:pt x="15708" y="1786"/>
                    <a:pt x="15652" y="2121"/>
                  </a:cubicBezTo>
                  <a:cubicBezTo>
                    <a:pt x="15596" y="2455"/>
                    <a:pt x="15317" y="2734"/>
                    <a:pt x="14954" y="2818"/>
                  </a:cubicBezTo>
                  <a:cubicBezTo>
                    <a:pt x="14896" y="2830"/>
                    <a:pt x="14838" y="2835"/>
                    <a:pt x="14782" y="2835"/>
                  </a:cubicBezTo>
                  <a:cubicBezTo>
                    <a:pt x="14302" y="2835"/>
                    <a:pt x="13922" y="2428"/>
                    <a:pt x="13922" y="1953"/>
                  </a:cubicBezTo>
                  <a:cubicBezTo>
                    <a:pt x="13922" y="1674"/>
                    <a:pt x="14034" y="1451"/>
                    <a:pt x="14229" y="1284"/>
                  </a:cubicBezTo>
                  <a:lnTo>
                    <a:pt x="14034" y="0"/>
                  </a:lnTo>
                  <a:lnTo>
                    <a:pt x="10239" y="0"/>
                  </a:lnTo>
                  <a:lnTo>
                    <a:pt x="9765" y="1256"/>
                  </a:lnTo>
                  <a:cubicBezTo>
                    <a:pt x="9988" y="1451"/>
                    <a:pt x="10128" y="1730"/>
                    <a:pt x="10072" y="2065"/>
                  </a:cubicBezTo>
                  <a:cubicBezTo>
                    <a:pt x="10044" y="2455"/>
                    <a:pt x="9709" y="2790"/>
                    <a:pt x="9319" y="2818"/>
                  </a:cubicBezTo>
                  <a:cubicBezTo>
                    <a:pt x="9287" y="2821"/>
                    <a:pt x="9255" y="2823"/>
                    <a:pt x="9224" y="2823"/>
                  </a:cubicBezTo>
                  <a:cubicBezTo>
                    <a:pt x="8736" y="2823"/>
                    <a:pt x="8342" y="2425"/>
                    <a:pt x="8342" y="1953"/>
                  </a:cubicBezTo>
                  <a:cubicBezTo>
                    <a:pt x="8342" y="1702"/>
                    <a:pt x="8426" y="1507"/>
                    <a:pt x="8593" y="1339"/>
                  </a:cubicBezTo>
                  <a:lnTo>
                    <a:pt x="8342" y="0"/>
                  </a:lnTo>
                  <a:lnTo>
                    <a:pt x="3990" y="0"/>
                  </a:lnTo>
                  <a:lnTo>
                    <a:pt x="4157" y="1256"/>
                  </a:lnTo>
                  <a:cubicBezTo>
                    <a:pt x="4408" y="1451"/>
                    <a:pt x="4548" y="1758"/>
                    <a:pt x="4492" y="2121"/>
                  </a:cubicBezTo>
                  <a:cubicBezTo>
                    <a:pt x="4408" y="2455"/>
                    <a:pt x="4157" y="2734"/>
                    <a:pt x="3795" y="2818"/>
                  </a:cubicBezTo>
                  <a:cubicBezTo>
                    <a:pt x="3736" y="2830"/>
                    <a:pt x="3679" y="2835"/>
                    <a:pt x="3623" y="2835"/>
                  </a:cubicBezTo>
                  <a:cubicBezTo>
                    <a:pt x="3143" y="2835"/>
                    <a:pt x="2762" y="2428"/>
                    <a:pt x="2762" y="1953"/>
                  </a:cubicBezTo>
                  <a:cubicBezTo>
                    <a:pt x="2762" y="1758"/>
                    <a:pt x="2818" y="1563"/>
                    <a:pt x="2958" y="1395"/>
                  </a:cubicBezTo>
                  <a:lnTo>
                    <a:pt x="234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41" name="Google Shape;1441;p22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442" name="Google Shape;1442;p22"/>
          <p:cNvSpPr txBox="1">
            <a:spLocks noGrp="1"/>
          </p:cNvSpPr>
          <p:nvPr>
            <p:ph type="title" idx="2"/>
          </p:nvPr>
        </p:nvSpPr>
        <p:spPr>
          <a:xfrm>
            <a:off x="2008387" y="1458496"/>
            <a:ext cx="2232000" cy="377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443" name="Google Shape;1443;p22"/>
          <p:cNvSpPr txBox="1">
            <a:spLocks noGrp="1"/>
          </p:cNvSpPr>
          <p:nvPr>
            <p:ph type="subTitle" idx="1"/>
          </p:nvPr>
        </p:nvSpPr>
        <p:spPr>
          <a:xfrm>
            <a:off x="2008837" y="1742096"/>
            <a:ext cx="2231100" cy="66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4" name="Google Shape;1444;p22"/>
          <p:cNvSpPr txBox="1">
            <a:spLocks noGrp="1"/>
          </p:cNvSpPr>
          <p:nvPr>
            <p:ph type="title" idx="3"/>
          </p:nvPr>
        </p:nvSpPr>
        <p:spPr>
          <a:xfrm>
            <a:off x="5872744" y="1458496"/>
            <a:ext cx="2231100" cy="377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445" name="Google Shape;1445;p22"/>
          <p:cNvSpPr txBox="1">
            <a:spLocks noGrp="1"/>
          </p:cNvSpPr>
          <p:nvPr>
            <p:ph type="subTitle" idx="4"/>
          </p:nvPr>
        </p:nvSpPr>
        <p:spPr>
          <a:xfrm>
            <a:off x="5872744" y="1742096"/>
            <a:ext cx="2231100" cy="66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6" name="Google Shape;1446;p22"/>
          <p:cNvSpPr txBox="1">
            <a:spLocks noGrp="1"/>
          </p:cNvSpPr>
          <p:nvPr>
            <p:ph type="title" idx="5"/>
          </p:nvPr>
        </p:nvSpPr>
        <p:spPr>
          <a:xfrm>
            <a:off x="2008837" y="3163020"/>
            <a:ext cx="2231100" cy="377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447" name="Google Shape;1447;p22"/>
          <p:cNvSpPr txBox="1">
            <a:spLocks noGrp="1"/>
          </p:cNvSpPr>
          <p:nvPr>
            <p:ph type="subTitle" idx="6"/>
          </p:nvPr>
        </p:nvSpPr>
        <p:spPr>
          <a:xfrm>
            <a:off x="2008837" y="3446545"/>
            <a:ext cx="2231100" cy="66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8" name="Google Shape;1448;p22"/>
          <p:cNvSpPr txBox="1">
            <a:spLocks noGrp="1"/>
          </p:cNvSpPr>
          <p:nvPr>
            <p:ph type="title" idx="7"/>
          </p:nvPr>
        </p:nvSpPr>
        <p:spPr>
          <a:xfrm>
            <a:off x="5872744" y="3163020"/>
            <a:ext cx="2231100" cy="377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449" name="Google Shape;1449;p22"/>
          <p:cNvSpPr txBox="1">
            <a:spLocks noGrp="1"/>
          </p:cNvSpPr>
          <p:nvPr>
            <p:ph type="subTitle" idx="8"/>
          </p:nvPr>
        </p:nvSpPr>
        <p:spPr>
          <a:xfrm>
            <a:off x="5872744" y="3446545"/>
            <a:ext cx="2231100" cy="66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CUSTOM_8_1">
    <p:spTree>
      <p:nvGrpSpPr>
        <p:cNvPr id="1" name="Shape 1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75" name="Google Shape;1675;p25"/>
          <p:cNvGrpSpPr/>
          <p:nvPr/>
        </p:nvGrpSpPr>
        <p:grpSpPr>
          <a:xfrm rot="8486106">
            <a:off x="-2170445" y="1617401"/>
            <a:ext cx="4388315" cy="1792496"/>
            <a:chOff x="4407125" y="893175"/>
            <a:chExt cx="1997575" cy="815950"/>
          </a:xfrm>
        </p:grpSpPr>
        <p:sp>
          <p:nvSpPr>
            <p:cNvPr id="1676" name="Google Shape;1676;p25"/>
            <p:cNvSpPr/>
            <p:nvPr/>
          </p:nvSpPr>
          <p:spPr>
            <a:xfrm>
              <a:off x="4407425" y="1009550"/>
              <a:ext cx="22800" cy="34100"/>
            </a:xfrm>
            <a:custGeom>
              <a:avLst/>
              <a:gdLst/>
              <a:ahLst/>
              <a:cxnLst/>
              <a:rect l="l" t="t" r="r" b="b"/>
              <a:pathLst>
                <a:path w="912" h="1364" extrusionOk="0">
                  <a:moveTo>
                    <a:pt x="781" y="0"/>
                  </a:moveTo>
                  <a:lnTo>
                    <a:pt x="1" y="44"/>
                  </a:lnTo>
                  <a:lnTo>
                    <a:pt x="5" y="127"/>
                  </a:lnTo>
                  <a:lnTo>
                    <a:pt x="10" y="211"/>
                  </a:lnTo>
                  <a:lnTo>
                    <a:pt x="22" y="375"/>
                  </a:lnTo>
                  <a:cubicBezTo>
                    <a:pt x="32" y="486"/>
                    <a:pt x="41" y="596"/>
                    <a:pt x="53" y="706"/>
                  </a:cubicBezTo>
                  <a:cubicBezTo>
                    <a:pt x="76" y="926"/>
                    <a:pt x="106" y="1144"/>
                    <a:pt x="140" y="1363"/>
                  </a:cubicBezTo>
                  <a:lnTo>
                    <a:pt x="912" y="1242"/>
                  </a:lnTo>
                  <a:cubicBezTo>
                    <a:pt x="880" y="1036"/>
                    <a:pt x="851" y="830"/>
                    <a:pt x="830" y="623"/>
                  </a:cubicBezTo>
                  <a:cubicBezTo>
                    <a:pt x="818" y="520"/>
                    <a:pt x="810" y="416"/>
                    <a:pt x="799" y="312"/>
                  </a:cubicBezTo>
                  <a:lnTo>
                    <a:pt x="788" y="155"/>
                  </a:lnTo>
                  <a:lnTo>
                    <a:pt x="783" y="77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7" name="Google Shape;1677;p25"/>
            <p:cNvSpPr/>
            <p:nvPr/>
          </p:nvSpPr>
          <p:spPr>
            <a:xfrm>
              <a:off x="4407125" y="950950"/>
              <a:ext cx="22300" cy="33900"/>
            </a:xfrm>
            <a:custGeom>
              <a:avLst/>
              <a:gdLst/>
              <a:ahLst/>
              <a:cxnLst/>
              <a:rect l="l" t="t" r="r" b="b"/>
              <a:pathLst>
                <a:path w="892" h="1356" extrusionOk="0">
                  <a:moveTo>
                    <a:pt x="892" y="118"/>
                  </a:moveTo>
                  <a:lnTo>
                    <a:pt x="120" y="0"/>
                  </a:lnTo>
                  <a:cubicBezTo>
                    <a:pt x="52" y="442"/>
                    <a:pt x="14" y="886"/>
                    <a:pt x="0" y="1331"/>
                  </a:cubicBezTo>
                  <a:lnTo>
                    <a:pt x="781" y="1355"/>
                  </a:lnTo>
                  <a:cubicBezTo>
                    <a:pt x="793" y="942"/>
                    <a:pt x="829" y="527"/>
                    <a:pt x="892" y="11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8" name="Google Shape;1678;p25"/>
            <p:cNvSpPr/>
            <p:nvPr/>
          </p:nvSpPr>
          <p:spPr>
            <a:xfrm>
              <a:off x="4415350" y="893175"/>
              <a:ext cx="28550" cy="36825"/>
            </a:xfrm>
            <a:custGeom>
              <a:avLst/>
              <a:gdLst/>
              <a:ahLst/>
              <a:cxnLst/>
              <a:rect l="l" t="t" r="r" b="b"/>
              <a:pathLst>
                <a:path w="1142" h="1473" extrusionOk="0">
                  <a:moveTo>
                    <a:pt x="1141" y="295"/>
                  </a:moveTo>
                  <a:lnTo>
                    <a:pt x="418" y="1"/>
                  </a:lnTo>
                  <a:lnTo>
                    <a:pt x="355" y="157"/>
                  </a:lnTo>
                  <a:lnTo>
                    <a:pt x="297" y="315"/>
                  </a:lnTo>
                  <a:cubicBezTo>
                    <a:pt x="288" y="341"/>
                    <a:pt x="277" y="367"/>
                    <a:pt x="268" y="395"/>
                  </a:cubicBezTo>
                  <a:lnTo>
                    <a:pt x="241" y="474"/>
                  </a:lnTo>
                  <a:cubicBezTo>
                    <a:pt x="222" y="527"/>
                    <a:pt x="204" y="579"/>
                    <a:pt x="188" y="632"/>
                  </a:cubicBezTo>
                  <a:cubicBezTo>
                    <a:pt x="153" y="739"/>
                    <a:pt x="118" y="845"/>
                    <a:pt x="89" y="954"/>
                  </a:cubicBezTo>
                  <a:cubicBezTo>
                    <a:pt x="55" y="1061"/>
                    <a:pt x="28" y="1170"/>
                    <a:pt x="0" y="1278"/>
                  </a:cubicBezTo>
                  <a:lnTo>
                    <a:pt x="756" y="1472"/>
                  </a:lnTo>
                  <a:cubicBezTo>
                    <a:pt x="783" y="1372"/>
                    <a:pt x="808" y="1271"/>
                    <a:pt x="838" y="1172"/>
                  </a:cubicBezTo>
                  <a:cubicBezTo>
                    <a:pt x="866" y="1073"/>
                    <a:pt x="898" y="975"/>
                    <a:pt x="929" y="876"/>
                  </a:cubicBezTo>
                  <a:cubicBezTo>
                    <a:pt x="945" y="827"/>
                    <a:pt x="963" y="778"/>
                    <a:pt x="979" y="729"/>
                  </a:cubicBezTo>
                  <a:lnTo>
                    <a:pt x="1003" y="656"/>
                  </a:lnTo>
                  <a:cubicBezTo>
                    <a:pt x="1012" y="631"/>
                    <a:pt x="1022" y="608"/>
                    <a:pt x="1031" y="583"/>
                  </a:cubicBezTo>
                  <a:lnTo>
                    <a:pt x="1084" y="437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9" name="Google Shape;1679;p25"/>
            <p:cNvSpPr/>
            <p:nvPr/>
          </p:nvSpPr>
          <p:spPr>
            <a:xfrm>
              <a:off x="4458700" y="1169700"/>
              <a:ext cx="33225" cy="37575"/>
            </a:xfrm>
            <a:custGeom>
              <a:avLst/>
              <a:gdLst/>
              <a:ahLst/>
              <a:cxnLst/>
              <a:rect l="l" t="t" r="r" b="b"/>
              <a:pathLst>
                <a:path w="1329" h="1503" extrusionOk="0">
                  <a:moveTo>
                    <a:pt x="686" y="1"/>
                  </a:moveTo>
                  <a:lnTo>
                    <a:pt x="1" y="377"/>
                  </a:lnTo>
                  <a:cubicBezTo>
                    <a:pt x="105" y="568"/>
                    <a:pt x="215" y="758"/>
                    <a:pt x="327" y="945"/>
                  </a:cubicBezTo>
                  <a:cubicBezTo>
                    <a:pt x="438" y="1133"/>
                    <a:pt x="553" y="1319"/>
                    <a:pt x="671" y="1502"/>
                  </a:cubicBezTo>
                  <a:lnTo>
                    <a:pt x="1328" y="1080"/>
                  </a:lnTo>
                  <a:cubicBezTo>
                    <a:pt x="1215" y="906"/>
                    <a:pt x="1105" y="725"/>
                    <a:pt x="998" y="546"/>
                  </a:cubicBezTo>
                  <a:cubicBezTo>
                    <a:pt x="892" y="366"/>
                    <a:pt x="786" y="185"/>
                    <a:pt x="6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0" name="Google Shape;1680;p25"/>
            <p:cNvSpPr/>
            <p:nvPr/>
          </p:nvSpPr>
          <p:spPr>
            <a:xfrm>
              <a:off x="4433700" y="1118800"/>
              <a:ext cx="30750" cy="37275"/>
            </a:xfrm>
            <a:custGeom>
              <a:avLst/>
              <a:gdLst/>
              <a:ahLst/>
              <a:cxnLst/>
              <a:rect l="l" t="t" r="r" b="b"/>
              <a:pathLst>
                <a:path w="1230" h="1491" extrusionOk="0">
                  <a:moveTo>
                    <a:pt x="726" y="0"/>
                  </a:moveTo>
                  <a:lnTo>
                    <a:pt x="0" y="286"/>
                  </a:lnTo>
                  <a:cubicBezTo>
                    <a:pt x="161" y="695"/>
                    <a:pt x="338" y="1095"/>
                    <a:pt x="526" y="1490"/>
                  </a:cubicBezTo>
                  <a:lnTo>
                    <a:pt x="1230" y="1152"/>
                  </a:lnTo>
                  <a:cubicBezTo>
                    <a:pt x="1048" y="773"/>
                    <a:pt x="879" y="388"/>
                    <a:pt x="7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1" name="Google Shape;1681;p25"/>
            <p:cNvSpPr/>
            <p:nvPr/>
          </p:nvSpPr>
          <p:spPr>
            <a:xfrm>
              <a:off x="4416100" y="1065325"/>
              <a:ext cx="27475" cy="36225"/>
            </a:xfrm>
            <a:custGeom>
              <a:avLst/>
              <a:gdLst/>
              <a:ahLst/>
              <a:cxnLst/>
              <a:rect l="l" t="t" r="r" b="b"/>
              <a:pathLst>
                <a:path w="1099" h="1449" extrusionOk="0">
                  <a:moveTo>
                    <a:pt x="761" y="0"/>
                  </a:moveTo>
                  <a:lnTo>
                    <a:pt x="0" y="179"/>
                  </a:lnTo>
                  <a:cubicBezTo>
                    <a:pt x="12" y="232"/>
                    <a:pt x="24" y="285"/>
                    <a:pt x="39" y="339"/>
                  </a:cubicBezTo>
                  <a:cubicBezTo>
                    <a:pt x="53" y="392"/>
                    <a:pt x="65" y="445"/>
                    <a:pt x="80" y="499"/>
                  </a:cubicBezTo>
                  <a:cubicBezTo>
                    <a:pt x="108" y="605"/>
                    <a:pt x="136" y="713"/>
                    <a:pt x="165" y="818"/>
                  </a:cubicBezTo>
                  <a:cubicBezTo>
                    <a:pt x="194" y="923"/>
                    <a:pt x="226" y="1028"/>
                    <a:pt x="258" y="1134"/>
                  </a:cubicBezTo>
                  <a:cubicBezTo>
                    <a:pt x="273" y="1186"/>
                    <a:pt x="290" y="1240"/>
                    <a:pt x="306" y="1292"/>
                  </a:cubicBezTo>
                  <a:cubicBezTo>
                    <a:pt x="323" y="1344"/>
                    <a:pt x="339" y="1397"/>
                    <a:pt x="356" y="1449"/>
                  </a:cubicBezTo>
                  <a:lnTo>
                    <a:pt x="1099" y="1208"/>
                  </a:lnTo>
                  <a:cubicBezTo>
                    <a:pt x="1081" y="1158"/>
                    <a:pt x="1066" y="1109"/>
                    <a:pt x="1052" y="1058"/>
                  </a:cubicBezTo>
                  <a:cubicBezTo>
                    <a:pt x="1036" y="1009"/>
                    <a:pt x="1021" y="958"/>
                    <a:pt x="1005" y="908"/>
                  </a:cubicBezTo>
                  <a:cubicBezTo>
                    <a:pt x="975" y="808"/>
                    <a:pt x="945" y="709"/>
                    <a:pt x="918" y="609"/>
                  </a:cubicBezTo>
                  <a:cubicBezTo>
                    <a:pt x="889" y="508"/>
                    <a:pt x="863" y="407"/>
                    <a:pt x="836" y="307"/>
                  </a:cubicBezTo>
                  <a:cubicBezTo>
                    <a:pt x="823" y="256"/>
                    <a:pt x="811" y="205"/>
                    <a:pt x="798" y="154"/>
                  </a:cubicBezTo>
                  <a:cubicBezTo>
                    <a:pt x="783" y="101"/>
                    <a:pt x="771" y="53"/>
                    <a:pt x="7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2" name="Google Shape;1682;p25"/>
            <p:cNvSpPr/>
            <p:nvPr/>
          </p:nvSpPr>
          <p:spPr>
            <a:xfrm>
              <a:off x="4568000" y="1301800"/>
              <a:ext cx="37025" cy="35800"/>
            </a:xfrm>
            <a:custGeom>
              <a:avLst/>
              <a:gdLst/>
              <a:ahLst/>
              <a:cxnLst/>
              <a:rect l="l" t="t" r="r" b="b"/>
              <a:pathLst>
                <a:path w="1481" h="1432" extrusionOk="0">
                  <a:moveTo>
                    <a:pt x="529" y="1"/>
                  </a:moveTo>
                  <a:lnTo>
                    <a:pt x="1" y="575"/>
                  </a:lnTo>
                  <a:lnTo>
                    <a:pt x="243" y="794"/>
                  </a:lnTo>
                  <a:lnTo>
                    <a:pt x="487" y="1010"/>
                  </a:lnTo>
                  <a:lnTo>
                    <a:pt x="610" y="1117"/>
                  </a:lnTo>
                  <a:lnTo>
                    <a:pt x="735" y="1223"/>
                  </a:lnTo>
                  <a:lnTo>
                    <a:pt x="985" y="1431"/>
                  </a:lnTo>
                  <a:lnTo>
                    <a:pt x="1481" y="829"/>
                  </a:lnTo>
                  <a:lnTo>
                    <a:pt x="1240" y="626"/>
                  </a:lnTo>
                  <a:lnTo>
                    <a:pt x="1118" y="524"/>
                  </a:lnTo>
                  <a:lnTo>
                    <a:pt x="1001" y="421"/>
                  </a:lnTo>
                  <a:lnTo>
                    <a:pt x="762" y="213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3" name="Google Shape;1683;p25"/>
            <p:cNvSpPr/>
            <p:nvPr/>
          </p:nvSpPr>
          <p:spPr>
            <a:xfrm>
              <a:off x="4527000" y="1261525"/>
              <a:ext cx="36225" cy="36725"/>
            </a:xfrm>
            <a:custGeom>
              <a:avLst/>
              <a:gdLst/>
              <a:ahLst/>
              <a:cxnLst/>
              <a:rect l="l" t="t" r="r" b="b"/>
              <a:pathLst>
                <a:path w="1449" h="1469" extrusionOk="0">
                  <a:moveTo>
                    <a:pt x="583" y="0"/>
                  </a:moveTo>
                  <a:lnTo>
                    <a:pt x="0" y="520"/>
                  </a:lnTo>
                  <a:cubicBezTo>
                    <a:pt x="71" y="602"/>
                    <a:pt x="146" y="681"/>
                    <a:pt x="219" y="762"/>
                  </a:cubicBezTo>
                  <a:cubicBezTo>
                    <a:pt x="293" y="841"/>
                    <a:pt x="365" y="922"/>
                    <a:pt x="439" y="1002"/>
                  </a:cubicBezTo>
                  <a:lnTo>
                    <a:pt x="666" y="1237"/>
                  </a:lnTo>
                  <a:lnTo>
                    <a:pt x="779" y="1354"/>
                  </a:lnTo>
                  <a:lnTo>
                    <a:pt x="895" y="1468"/>
                  </a:lnTo>
                  <a:lnTo>
                    <a:pt x="1448" y="916"/>
                  </a:lnTo>
                  <a:lnTo>
                    <a:pt x="1336" y="805"/>
                  </a:lnTo>
                  <a:lnTo>
                    <a:pt x="1227" y="691"/>
                  </a:lnTo>
                  <a:lnTo>
                    <a:pt x="1008" y="463"/>
                  </a:lnTo>
                  <a:cubicBezTo>
                    <a:pt x="937" y="387"/>
                    <a:pt x="865" y="309"/>
                    <a:pt x="794" y="232"/>
                  </a:cubicBezTo>
                  <a:cubicBezTo>
                    <a:pt x="724" y="156"/>
                    <a:pt x="652" y="80"/>
                    <a:pt x="5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4" name="Google Shape;1684;p25"/>
            <p:cNvSpPr/>
            <p:nvPr/>
          </p:nvSpPr>
          <p:spPr>
            <a:xfrm>
              <a:off x="4490375" y="1217700"/>
              <a:ext cx="35075" cy="37300"/>
            </a:xfrm>
            <a:custGeom>
              <a:avLst/>
              <a:gdLst/>
              <a:ahLst/>
              <a:cxnLst/>
              <a:rect l="l" t="t" r="r" b="b"/>
              <a:pathLst>
                <a:path w="1403" h="1492" extrusionOk="0">
                  <a:moveTo>
                    <a:pt x="634" y="1"/>
                  </a:moveTo>
                  <a:lnTo>
                    <a:pt x="0" y="457"/>
                  </a:lnTo>
                  <a:cubicBezTo>
                    <a:pt x="128" y="634"/>
                    <a:pt x="259" y="810"/>
                    <a:pt x="393" y="980"/>
                  </a:cubicBezTo>
                  <a:lnTo>
                    <a:pt x="493" y="1110"/>
                  </a:lnTo>
                  <a:cubicBezTo>
                    <a:pt x="526" y="1152"/>
                    <a:pt x="559" y="1195"/>
                    <a:pt x="592" y="1238"/>
                  </a:cubicBezTo>
                  <a:lnTo>
                    <a:pt x="797" y="1492"/>
                  </a:lnTo>
                  <a:lnTo>
                    <a:pt x="1403" y="998"/>
                  </a:lnTo>
                  <a:lnTo>
                    <a:pt x="1205" y="752"/>
                  </a:lnTo>
                  <a:cubicBezTo>
                    <a:pt x="1170" y="712"/>
                    <a:pt x="1139" y="670"/>
                    <a:pt x="1107" y="629"/>
                  </a:cubicBezTo>
                  <a:lnTo>
                    <a:pt x="1010" y="504"/>
                  </a:lnTo>
                  <a:cubicBezTo>
                    <a:pt x="882" y="337"/>
                    <a:pt x="755" y="170"/>
                    <a:pt x="6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5" name="Google Shape;1685;p25"/>
            <p:cNvSpPr/>
            <p:nvPr/>
          </p:nvSpPr>
          <p:spPr>
            <a:xfrm>
              <a:off x="4713375" y="1396175"/>
              <a:ext cx="37175" cy="30700"/>
            </a:xfrm>
            <a:custGeom>
              <a:avLst/>
              <a:gdLst/>
              <a:ahLst/>
              <a:cxnLst/>
              <a:rect l="l" t="t" r="r" b="b"/>
              <a:pathLst>
                <a:path w="1487" h="1228" extrusionOk="0">
                  <a:moveTo>
                    <a:pt x="330" y="0"/>
                  </a:moveTo>
                  <a:lnTo>
                    <a:pt x="0" y="708"/>
                  </a:lnTo>
                  <a:lnTo>
                    <a:pt x="297" y="845"/>
                  </a:lnTo>
                  <a:cubicBezTo>
                    <a:pt x="321" y="856"/>
                    <a:pt x="346" y="869"/>
                    <a:pt x="371" y="879"/>
                  </a:cubicBezTo>
                  <a:lnTo>
                    <a:pt x="446" y="911"/>
                  </a:lnTo>
                  <a:lnTo>
                    <a:pt x="596" y="976"/>
                  </a:lnTo>
                  <a:lnTo>
                    <a:pt x="746" y="1041"/>
                  </a:lnTo>
                  <a:lnTo>
                    <a:pt x="821" y="1074"/>
                  </a:lnTo>
                  <a:lnTo>
                    <a:pt x="897" y="1105"/>
                  </a:lnTo>
                  <a:lnTo>
                    <a:pt x="1200" y="1228"/>
                  </a:lnTo>
                  <a:lnTo>
                    <a:pt x="1487" y="501"/>
                  </a:lnTo>
                  <a:lnTo>
                    <a:pt x="1195" y="382"/>
                  </a:lnTo>
                  <a:lnTo>
                    <a:pt x="1122" y="353"/>
                  </a:lnTo>
                  <a:lnTo>
                    <a:pt x="1050" y="322"/>
                  </a:lnTo>
                  <a:lnTo>
                    <a:pt x="905" y="258"/>
                  </a:lnTo>
                  <a:lnTo>
                    <a:pt x="761" y="196"/>
                  </a:lnTo>
                  <a:lnTo>
                    <a:pt x="688" y="165"/>
                  </a:lnTo>
                  <a:cubicBezTo>
                    <a:pt x="663" y="154"/>
                    <a:pt x="639" y="143"/>
                    <a:pt x="616" y="13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6" name="Google Shape;1686;p25"/>
            <p:cNvSpPr/>
            <p:nvPr/>
          </p:nvSpPr>
          <p:spPr>
            <a:xfrm>
              <a:off x="4661725" y="1369625"/>
              <a:ext cx="37525" cy="32800"/>
            </a:xfrm>
            <a:custGeom>
              <a:avLst/>
              <a:gdLst/>
              <a:ahLst/>
              <a:cxnLst/>
              <a:rect l="l" t="t" r="r" b="b"/>
              <a:pathLst>
                <a:path w="1501" h="1312" extrusionOk="0">
                  <a:moveTo>
                    <a:pt x="402" y="0"/>
                  </a:moveTo>
                  <a:lnTo>
                    <a:pt x="0" y="669"/>
                  </a:lnTo>
                  <a:lnTo>
                    <a:pt x="140" y="754"/>
                  </a:lnTo>
                  <a:cubicBezTo>
                    <a:pt x="163" y="768"/>
                    <a:pt x="187" y="781"/>
                    <a:pt x="210" y="796"/>
                  </a:cubicBezTo>
                  <a:lnTo>
                    <a:pt x="280" y="835"/>
                  </a:lnTo>
                  <a:lnTo>
                    <a:pt x="564" y="999"/>
                  </a:lnTo>
                  <a:cubicBezTo>
                    <a:pt x="610" y="1026"/>
                    <a:pt x="658" y="1052"/>
                    <a:pt x="707" y="1078"/>
                  </a:cubicBezTo>
                  <a:lnTo>
                    <a:pt x="850" y="1156"/>
                  </a:lnTo>
                  <a:lnTo>
                    <a:pt x="994" y="1234"/>
                  </a:lnTo>
                  <a:cubicBezTo>
                    <a:pt x="1017" y="1247"/>
                    <a:pt x="1041" y="1260"/>
                    <a:pt x="1064" y="1273"/>
                  </a:cubicBezTo>
                  <a:lnTo>
                    <a:pt x="1137" y="1311"/>
                  </a:lnTo>
                  <a:lnTo>
                    <a:pt x="1501" y="620"/>
                  </a:lnTo>
                  <a:lnTo>
                    <a:pt x="1431" y="583"/>
                  </a:lnTo>
                  <a:cubicBezTo>
                    <a:pt x="1407" y="571"/>
                    <a:pt x="1385" y="558"/>
                    <a:pt x="1361" y="545"/>
                  </a:cubicBezTo>
                  <a:lnTo>
                    <a:pt x="1224" y="470"/>
                  </a:lnTo>
                  <a:lnTo>
                    <a:pt x="1085" y="394"/>
                  </a:lnTo>
                  <a:cubicBezTo>
                    <a:pt x="1040" y="370"/>
                    <a:pt x="994" y="345"/>
                    <a:pt x="948" y="318"/>
                  </a:cubicBezTo>
                  <a:lnTo>
                    <a:pt x="674" y="159"/>
                  </a:lnTo>
                  <a:lnTo>
                    <a:pt x="606" y="121"/>
                  </a:lnTo>
                  <a:cubicBezTo>
                    <a:pt x="583" y="107"/>
                    <a:pt x="560" y="95"/>
                    <a:pt x="539" y="8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7" name="Google Shape;1687;p25"/>
            <p:cNvSpPr/>
            <p:nvPr/>
          </p:nvSpPr>
          <p:spPr>
            <a:xfrm>
              <a:off x="4613300" y="1338175"/>
              <a:ext cx="37475" cy="34450"/>
            </a:xfrm>
            <a:custGeom>
              <a:avLst/>
              <a:gdLst/>
              <a:ahLst/>
              <a:cxnLst/>
              <a:rect l="l" t="t" r="r" b="b"/>
              <a:pathLst>
                <a:path w="1499" h="1378" extrusionOk="0">
                  <a:moveTo>
                    <a:pt x="469" y="0"/>
                  </a:moveTo>
                  <a:lnTo>
                    <a:pt x="1" y="625"/>
                  </a:lnTo>
                  <a:lnTo>
                    <a:pt x="263" y="818"/>
                  </a:lnTo>
                  <a:lnTo>
                    <a:pt x="395" y="915"/>
                  </a:lnTo>
                  <a:lnTo>
                    <a:pt x="529" y="1008"/>
                  </a:lnTo>
                  <a:lnTo>
                    <a:pt x="796" y="1196"/>
                  </a:lnTo>
                  <a:cubicBezTo>
                    <a:pt x="886" y="1257"/>
                    <a:pt x="976" y="1316"/>
                    <a:pt x="1067" y="1378"/>
                  </a:cubicBezTo>
                  <a:lnTo>
                    <a:pt x="1499" y="727"/>
                  </a:lnTo>
                  <a:cubicBezTo>
                    <a:pt x="1411" y="669"/>
                    <a:pt x="1323" y="612"/>
                    <a:pt x="1237" y="551"/>
                  </a:cubicBezTo>
                  <a:lnTo>
                    <a:pt x="978" y="370"/>
                  </a:lnTo>
                  <a:lnTo>
                    <a:pt x="849" y="279"/>
                  </a:lnTo>
                  <a:lnTo>
                    <a:pt x="721" y="186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8" name="Google Shape;1688;p25"/>
            <p:cNvSpPr/>
            <p:nvPr/>
          </p:nvSpPr>
          <p:spPr>
            <a:xfrm>
              <a:off x="4882450" y="1441075"/>
              <a:ext cx="33275" cy="21425"/>
            </a:xfrm>
            <a:custGeom>
              <a:avLst/>
              <a:gdLst/>
              <a:ahLst/>
              <a:cxnLst/>
              <a:rect l="l" t="t" r="r" b="b"/>
              <a:pathLst>
                <a:path w="1331" h="857" extrusionOk="0">
                  <a:moveTo>
                    <a:pt x="75" y="0"/>
                  </a:moveTo>
                  <a:lnTo>
                    <a:pt x="1" y="777"/>
                  </a:lnTo>
                  <a:lnTo>
                    <a:pt x="328" y="804"/>
                  </a:lnTo>
                  <a:cubicBezTo>
                    <a:pt x="382" y="808"/>
                    <a:pt x="437" y="813"/>
                    <a:pt x="490" y="818"/>
                  </a:cubicBezTo>
                  <a:lnTo>
                    <a:pt x="654" y="826"/>
                  </a:lnTo>
                  <a:lnTo>
                    <a:pt x="980" y="846"/>
                  </a:lnTo>
                  <a:lnTo>
                    <a:pt x="1307" y="856"/>
                  </a:lnTo>
                  <a:lnTo>
                    <a:pt x="1330" y="75"/>
                  </a:lnTo>
                  <a:lnTo>
                    <a:pt x="1016" y="65"/>
                  </a:lnTo>
                  <a:lnTo>
                    <a:pt x="702" y="47"/>
                  </a:lnTo>
                  <a:lnTo>
                    <a:pt x="544" y="38"/>
                  </a:lnTo>
                  <a:cubicBezTo>
                    <a:pt x="492" y="34"/>
                    <a:pt x="440" y="28"/>
                    <a:pt x="388" y="2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9" name="Google Shape;1689;p25"/>
            <p:cNvSpPr/>
            <p:nvPr/>
          </p:nvSpPr>
          <p:spPr>
            <a:xfrm>
              <a:off x="4824425" y="1432375"/>
              <a:ext cx="35125" cy="25025"/>
            </a:xfrm>
            <a:custGeom>
              <a:avLst/>
              <a:gdLst/>
              <a:ahLst/>
              <a:cxnLst/>
              <a:rect l="l" t="t" r="r" b="b"/>
              <a:pathLst>
                <a:path w="1405" h="1001" extrusionOk="0">
                  <a:moveTo>
                    <a:pt x="166" y="1"/>
                  </a:moveTo>
                  <a:lnTo>
                    <a:pt x="1" y="764"/>
                  </a:lnTo>
                  <a:cubicBezTo>
                    <a:pt x="427" y="858"/>
                    <a:pt x="859" y="932"/>
                    <a:pt x="1290" y="1000"/>
                  </a:cubicBezTo>
                  <a:lnTo>
                    <a:pt x="1404" y="228"/>
                  </a:lnTo>
                  <a:cubicBezTo>
                    <a:pt x="990" y="163"/>
                    <a:pt x="577" y="93"/>
                    <a:pt x="1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0" name="Google Shape;1690;p25"/>
            <p:cNvSpPr/>
            <p:nvPr/>
          </p:nvSpPr>
          <p:spPr>
            <a:xfrm>
              <a:off x="4768075" y="1417375"/>
              <a:ext cx="36450" cy="28050"/>
            </a:xfrm>
            <a:custGeom>
              <a:avLst/>
              <a:gdLst/>
              <a:ahLst/>
              <a:cxnLst/>
              <a:rect l="l" t="t" r="r" b="b"/>
              <a:pathLst>
                <a:path w="1458" h="1122" extrusionOk="0">
                  <a:moveTo>
                    <a:pt x="252" y="1"/>
                  </a:moveTo>
                  <a:lnTo>
                    <a:pt x="1" y="740"/>
                  </a:lnTo>
                  <a:cubicBezTo>
                    <a:pt x="52" y="758"/>
                    <a:pt x="104" y="775"/>
                    <a:pt x="156" y="792"/>
                  </a:cubicBezTo>
                  <a:lnTo>
                    <a:pt x="312" y="843"/>
                  </a:lnTo>
                  <a:lnTo>
                    <a:pt x="468" y="893"/>
                  </a:lnTo>
                  <a:lnTo>
                    <a:pt x="546" y="918"/>
                  </a:lnTo>
                  <a:lnTo>
                    <a:pt x="624" y="942"/>
                  </a:lnTo>
                  <a:cubicBezTo>
                    <a:pt x="834" y="1002"/>
                    <a:pt x="1042" y="1067"/>
                    <a:pt x="1253" y="1121"/>
                  </a:cubicBezTo>
                  <a:lnTo>
                    <a:pt x="1457" y="367"/>
                  </a:lnTo>
                  <a:cubicBezTo>
                    <a:pt x="1254" y="315"/>
                    <a:pt x="1053" y="253"/>
                    <a:pt x="852" y="194"/>
                  </a:cubicBezTo>
                  <a:lnTo>
                    <a:pt x="776" y="173"/>
                  </a:lnTo>
                  <a:lnTo>
                    <a:pt x="701" y="148"/>
                  </a:lnTo>
                  <a:lnTo>
                    <a:pt x="551" y="100"/>
                  </a:lnTo>
                  <a:lnTo>
                    <a:pt x="402" y="52"/>
                  </a:lnTo>
                  <a:cubicBezTo>
                    <a:pt x="353" y="34"/>
                    <a:pt x="302" y="18"/>
                    <a:pt x="2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1" name="Google Shape;1691;p25"/>
            <p:cNvSpPr/>
            <p:nvPr/>
          </p:nvSpPr>
          <p:spPr>
            <a:xfrm>
              <a:off x="5052400" y="1418500"/>
              <a:ext cx="36350" cy="27925"/>
            </a:xfrm>
            <a:custGeom>
              <a:avLst/>
              <a:gdLst/>
              <a:ahLst/>
              <a:cxnLst/>
              <a:rect l="l" t="t" r="r" b="b"/>
              <a:pathLst>
                <a:path w="1454" h="1117" extrusionOk="0">
                  <a:moveTo>
                    <a:pt x="1" y="362"/>
                  </a:moveTo>
                  <a:lnTo>
                    <a:pt x="199" y="1117"/>
                  </a:lnTo>
                  <a:cubicBezTo>
                    <a:pt x="252" y="1103"/>
                    <a:pt x="304" y="1088"/>
                    <a:pt x="356" y="1074"/>
                  </a:cubicBezTo>
                  <a:lnTo>
                    <a:pt x="513" y="1029"/>
                  </a:lnTo>
                  <a:lnTo>
                    <a:pt x="670" y="985"/>
                  </a:lnTo>
                  <a:cubicBezTo>
                    <a:pt x="696" y="977"/>
                    <a:pt x="722" y="971"/>
                    <a:pt x="750" y="963"/>
                  </a:cubicBezTo>
                  <a:lnTo>
                    <a:pt x="829" y="940"/>
                  </a:lnTo>
                  <a:lnTo>
                    <a:pt x="1142" y="843"/>
                  </a:lnTo>
                  <a:lnTo>
                    <a:pt x="1220" y="820"/>
                  </a:lnTo>
                  <a:lnTo>
                    <a:pt x="1298" y="794"/>
                  </a:lnTo>
                  <a:lnTo>
                    <a:pt x="1453" y="742"/>
                  </a:lnTo>
                  <a:lnTo>
                    <a:pt x="1204" y="1"/>
                  </a:lnTo>
                  <a:lnTo>
                    <a:pt x="1054" y="51"/>
                  </a:lnTo>
                  <a:lnTo>
                    <a:pt x="981" y="76"/>
                  </a:lnTo>
                  <a:lnTo>
                    <a:pt x="905" y="98"/>
                  </a:lnTo>
                  <a:lnTo>
                    <a:pt x="605" y="191"/>
                  </a:lnTo>
                  <a:lnTo>
                    <a:pt x="529" y="215"/>
                  </a:lnTo>
                  <a:cubicBezTo>
                    <a:pt x="504" y="222"/>
                    <a:pt x="478" y="229"/>
                    <a:pt x="454" y="237"/>
                  </a:cubicBezTo>
                  <a:lnTo>
                    <a:pt x="303" y="279"/>
                  </a:lnTo>
                  <a:lnTo>
                    <a:pt x="152" y="320"/>
                  </a:lnTo>
                  <a:cubicBezTo>
                    <a:pt x="102" y="335"/>
                    <a:pt x="51" y="350"/>
                    <a:pt x="1" y="3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2" name="Google Shape;1692;p25"/>
            <p:cNvSpPr/>
            <p:nvPr/>
          </p:nvSpPr>
          <p:spPr>
            <a:xfrm>
              <a:off x="4997100" y="1433175"/>
              <a:ext cx="34950" cy="24725"/>
            </a:xfrm>
            <a:custGeom>
              <a:avLst/>
              <a:gdLst/>
              <a:ahLst/>
              <a:cxnLst/>
              <a:rect l="l" t="t" r="r" b="b"/>
              <a:pathLst>
                <a:path w="1398" h="989" extrusionOk="0">
                  <a:moveTo>
                    <a:pt x="0" y="216"/>
                  </a:moveTo>
                  <a:lnTo>
                    <a:pt x="107" y="989"/>
                  </a:lnTo>
                  <a:lnTo>
                    <a:pt x="432" y="942"/>
                  </a:lnTo>
                  <a:cubicBezTo>
                    <a:pt x="540" y="925"/>
                    <a:pt x="647" y="906"/>
                    <a:pt x="754" y="888"/>
                  </a:cubicBezTo>
                  <a:cubicBezTo>
                    <a:pt x="971" y="854"/>
                    <a:pt x="1184" y="808"/>
                    <a:pt x="1397" y="766"/>
                  </a:cubicBezTo>
                  <a:lnTo>
                    <a:pt x="1240" y="1"/>
                  </a:lnTo>
                  <a:cubicBezTo>
                    <a:pt x="1034" y="41"/>
                    <a:pt x="829" y="84"/>
                    <a:pt x="622" y="117"/>
                  </a:cubicBezTo>
                  <a:cubicBezTo>
                    <a:pt x="519" y="134"/>
                    <a:pt x="415" y="154"/>
                    <a:pt x="312" y="16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3" name="Google Shape;1693;p25"/>
            <p:cNvSpPr/>
            <p:nvPr/>
          </p:nvSpPr>
          <p:spPr>
            <a:xfrm>
              <a:off x="4941050" y="1441325"/>
              <a:ext cx="33150" cy="21300"/>
            </a:xfrm>
            <a:custGeom>
              <a:avLst/>
              <a:gdLst/>
              <a:ahLst/>
              <a:cxnLst/>
              <a:rect l="l" t="t" r="r" b="b"/>
              <a:pathLst>
                <a:path w="1326" h="852" extrusionOk="0">
                  <a:moveTo>
                    <a:pt x="0" y="70"/>
                  </a:moveTo>
                  <a:lnTo>
                    <a:pt x="19" y="851"/>
                  </a:lnTo>
                  <a:cubicBezTo>
                    <a:pt x="73" y="850"/>
                    <a:pt x="129" y="850"/>
                    <a:pt x="183" y="848"/>
                  </a:cubicBezTo>
                  <a:lnTo>
                    <a:pt x="347" y="841"/>
                  </a:lnTo>
                  <a:lnTo>
                    <a:pt x="673" y="827"/>
                  </a:lnTo>
                  <a:lnTo>
                    <a:pt x="1000" y="805"/>
                  </a:lnTo>
                  <a:lnTo>
                    <a:pt x="1162" y="793"/>
                  </a:lnTo>
                  <a:cubicBezTo>
                    <a:pt x="1218" y="789"/>
                    <a:pt x="1271" y="783"/>
                    <a:pt x="1326" y="778"/>
                  </a:cubicBezTo>
                  <a:lnTo>
                    <a:pt x="1258" y="1"/>
                  </a:lnTo>
                  <a:cubicBezTo>
                    <a:pt x="1206" y="6"/>
                    <a:pt x="1154" y="11"/>
                    <a:pt x="1102" y="15"/>
                  </a:cubicBezTo>
                  <a:lnTo>
                    <a:pt x="944" y="26"/>
                  </a:lnTo>
                  <a:lnTo>
                    <a:pt x="630" y="47"/>
                  </a:lnTo>
                  <a:lnTo>
                    <a:pt x="315" y="59"/>
                  </a:lnTo>
                  <a:lnTo>
                    <a:pt x="158" y="65"/>
                  </a:lnTo>
                  <a:cubicBezTo>
                    <a:pt x="106" y="69"/>
                    <a:pt x="53" y="69"/>
                    <a:pt x="0" y="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4" name="Google Shape;1694;p25"/>
            <p:cNvSpPr/>
            <p:nvPr/>
          </p:nvSpPr>
          <p:spPr>
            <a:xfrm>
              <a:off x="5204450" y="1335775"/>
              <a:ext cx="37300" cy="35350"/>
            </a:xfrm>
            <a:custGeom>
              <a:avLst/>
              <a:gdLst/>
              <a:ahLst/>
              <a:cxnLst/>
              <a:rect l="l" t="t" r="r" b="b"/>
              <a:pathLst>
                <a:path w="1492" h="1414" extrusionOk="0">
                  <a:moveTo>
                    <a:pt x="0" y="787"/>
                  </a:moveTo>
                  <a:lnTo>
                    <a:pt x="465" y="1414"/>
                  </a:lnTo>
                  <a:cubicBezTo>
                    <a:pt x="642" y="1285"/>
                    <a:pt x="815" y="1150"/>
                    <a:pt x="986" y="1012"/>
                  </a:cubicBezTo>
                  <a:cubicBezTo>
                    <a:pt x="1158" y="874"/>
                    <a:pt x="1327" y="732"/>
                    <a:pt x="1491" y="586"/>
                  </a:cubicBezTo>
                  <a:lnTo>
                    <a:pt x="976" y="1"/>
                  </a:lnTo>
                  <a:cubicBezTo>
                    <a:pt x="819" y="138"/>
                    <a:pt x="661" y="273"/>
                    <a:pt x="497" y="404"/>
                  </a:cubicBezTo>
                  <a:cubicBezTo>
                    <a:pt x="335" y="536"/>
                    <a:pt x="171" y="664"/>
                    <a:pt x="0" y="78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5" name="Google Shape;1695;p25"/>
            <p:cNvSpPr/>
            <p:nvPr/>
          </p:nvSpPr>
          <p:spPr>
            <a:xfrm>
              <a:off x="5157100" y="1369725"/>
              <a:ext cx="37575" cy="33225"/>
            </a:xfrm>
            <a:custGeom>
              <a:avLst/>
              <a:gdLst/>
              <a:ahLst/>
              <a:cxnLst/>
              <a:rect l="l" t="t" r="r" b="b"/>
              <a:pathLst>
                <a:path w="1503" h="1329" extrusionOk="0">
                  <a:moveTo>
                    <a:pt x="0" y="646"/>
                  </a:moveTo>
                  <a:lnTo>
                    <a:pt x="378" y="1329"/>
                  </a:lnTo>
                  <a:lnTo>
                    <a:pt x="665" y="1168"/>
                  </a:lnTo>
                  <a:lnTo>
                    <a:pt x="736" y="1127"/>
                  </a:lnTo>
                  <a:cubicBezTo>
                    <a:pt x="760" y="1114"/>
                    <a:pt x="782" y="1099"/>
                    <a:pt x="806" y="1085"/>
                  </a:cubicBezTo>
                  <a:lnTo>
                    <a:pt x="947" y="1001"/>
                  </a:lnTo>
                  <a:lnTo>
                    <a:pt x="1087" y="917"/>
                  </a:lnTo>
                  <a:cubicBezTo>
                    <a:pt x="1134" y="887"/>
                    <a:pt x="1181" y="860"/>
                    <a:pt x="1226" y="830"/>
                  </a:cubicBezTo>
                  <a:lnTo>
                    <a:pt x="1503" y="653"/>
                  </a:lnTo>
                  <a:lnTo>
                    <a:pt x="1076" y="0"/>
                  </a:lnTo>
                  <a:lnTo>
                    <a:pt x="812" y="169"/>
                  </a:lnTo>
                  <a:cubicBezTo>
                    <a:pt x="767" y="198"/>
                    <a:pt x="723" y="224"/>
                    <a:pt x="677" y="251"/>
                  </a:cubicBezTo>
                  <a:lnTo>
                    <a:pt x="543" y="331"/>
                  </a:lnTo>
                  <a:lnTo>
                    <a:pt x="410" y="413"/>
                  </a:lnTo>
                  <a:cubicBezTo>
                    <a:pt x="387" y="425"/>
                    <a:pt x="365" y="440"/>
                    <a:pt x="342" y="453"/>
                  </a:cubicBezTo>
                  <a:lnTo>
                    <a:pt x="272" y="492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6" name="Google Shape;1696;p25"/>
            <p:cNvSpPr/>
            <p:nvPr/>
          </p:nvSpPr>
          <p:spPr>
            <a:xfrm>
              <a:off x="5106350" y="1397150"/>
              <a:ext cx="37250" cy="30825"/>
            </a:xfrm>
            <a:custGeom>
              <a:avLst/>
              <a:gdLst/>
              <a:ahLst/>
              <a:cxnLst/>
              <a:rect l="l" t="t" r="r" b="b"/>
              <a:pathLst>
                <a:path w="1490" h="1233" extrusionOk="0">
                  <a:moveTo>
                    <a:pt x="0" y="508"/>
                  </a:moveTo>
                  <a:lnTo>
                    <a:pt x="290" y="1233"/>
                  </a:lnTo>
                  <a:cubicBezTo>
                    <a:pt x="494" y="1154"/>
                    <a:pt x="694" y="1066"/>
                    <a:pt x="895" y="980"/>
                  </a:cubicBezTo>
                  <a:lnTo>
                    <a:pt x="969" y="947"/>
                  </a:lnTo>
                  <a:lnTo>
                    <a:pt x="1044" y="914"/>
                  </a:lnTo>
                  <a:lnTo>
                    <a:pt x="1192" y="844"/>
                  </a:lnTo>
                  <a:lnTo>
                    <a:pt x="1341" y="775"/>
                  </a:lnTo>
                  <a:lnTo>
                    <a:pt x="1415" y="742"/>
                  </a:lnTo>
                  <a:cubicBezTo>
                    <a:pt x="1440" y="730"/>
                    <a:pt x="1464" y="718"/>
                    <a:pt x="1489" y="706"/>
                  </a:cubicBezTo>
                  <a:lnTo>
                    <a:pt x="1151" y="1"/>
                  </a:lnTo>
                  <a:cubicBezTo>
                    <a:pt x="1128" y="13"/>
                    <a:pt x="1104" y="25"/>
                    <a:pt x="1081" y="35"/>
                  </a:cubicBezTo>
                  <a:lnTo>
                    <a:pt x="1009" y="67"/>
                  </a:lnTo>
                  <a:lnTo>
                    <a:pt x="865" y="133"/>
                  </a:lnTo>
                  <a:lnTo>
                    <a:pt x="723" y="198"/>
                  </a:lnTo>
                  <a:lnTo>
                    <a:pt x="651" y="230"/>
                  </a:lnTo>
                  <a:lnTo>
                    <a:pt x="579" y="261"/>
                  </a:lnTo>
                  <a:cubicBezTo>
                    <a:pt x="386" y="348"/>
                    <a:pt x="196" y="432"/>
                    <a:pt x="0" y="50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7" name="Google Shape;1697;p25"/>
            <p:cNvSpPr/>
            <p:nvPr/>
          </p:nvSpPr>
          <p:spPr>
            <a:xfrm>
              <a:off x="5304675" y="1194875"/>
              <a:ext cx="25225" cy="35525"/>
            </a:xfrm>
            <a:custGeom>
              <a:avLst/>
              <a:gdLst/>
              <a:ahLst/>
              <a:cxnLst/>
              <a:rect l="l" t="t" r="r" b="b"/>
              <a:pathLst>
                <a:path w="1009" h="1421" extrusionOk="0">
                  <a:moveTo>
                    <a:pt x="0" y="1201"/>
                  </a:moveTo>
                  <a:lnTo>
                    <a:pt x="750" y="1421"/>
                  </a:lnTo>
                  <a:lnTo>
                    <a:pt x="797" y="1257"/>
                  </a:lnTo>
                  <a:lnTo>
                    <a:pt x="838" y="1092"/>
                  </a:lnTo>
                  <a:cubicBezTo>
                    <a:pt x="844" y="1065"/>
                    <a:pt x="853" y="1037"/>
                    <a:pt x="859" y="1008"/>
                  </a:cubicBezTo>
                  <a:lnTo>
                    <a:pt x="877" y="924"/>
                  </a:lnTo>
                  <a:lnTo>
                    <a:pt x="896" y="839"/>
                  </a:lnTo>
                  <a:cubicBezTo>
                    <a:pt x="902" y="811"/>
                    <a:pt x="908" y="784"/>
                    <a:pt x="912" y="754"/>
                  </a:cubicBezTo>
                  <a:lnTo>
                    <a:pt x="942" y="586"/>
                  </a:lnTo>
                  <a:lnTo>
                    <a:pt x="950" y="542"/>
                  </a:lnTo>
                  <a:lnTo>
                    <a:pt x="957" y="499"/>
                  </a:lnTo>
                  <a:lnTo>
                    <a:pt x="968" y="414"/>
                  </a:lnTo>
                  <a:cubicBezTo>
                    <a:pt x="986" y="300"/>
                    <a:pt x="996" y="186"/>
                    <a:pt x="1009" y="71"/>
                  </a:cubicBezTo>
                  <a:lnTo>
                    <a:pt x="230" y="1"/>
                  </a:lnTo>
                  <a:cubicBezTo>
                    <a:pt x="219" y="103"/>
                    <a:pt x="210" y="204"/>
                    <a:pt x="194" y="305"/>
                  </a:cubicBezTo>
                  <a:lnTo>
                    <a:pt x="183" y="380"/>
                  </a:lnTo>
                  <a:lnTo>
                    <a:pt x="178" y="417"/>
                  </a:lnTo>
                  <a:lnTo>
                    <a:pt x="172" y="456"/>
                  </a:lnTo>
                  <a:lnTo>
                    <a:pt x="145" y="604"/>
                  </a:lnTo>
                  <a:cubicBezTo>
                    <a:pt x="141" y="629"/>
                    <a:pt x="134" y="654"/>
                    <a:pt x="129" y="679"/>
                  </a:cubicBezTo>
                  <a:lnTo>
                    <a:pt x="114" y="753"/>
                  </a:lnTo>
                  <a:lnTo>
                    <a:pt x="98" y="827"/>
                  </a:lnTo>
                  <a:cubicBezTo>
                    <a:pt x="93" y="852"/>
                    <a:pt x="84" y="877"/>
                    <a:pt x="79" y="901"/>
                  </a:cubicBezTo>
                  <a:lnTo>
                    <a:pt x="42" y="105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8" name="Google Shape;1698;p25"/>
            <p:cNvSpPr/>
            <p:nvPr/>
          </p:nvSpPr>
          <p:spPr>
            <a:xfrm>
              <a:off x="5281725" y="1247800"/>
              <a:ext cx="32425" cy="37650"/>
            </a:xfrm>
            <a:custGeom>
              <a:avLst/>
              <a:gdLst/>
              <a:ahLst/>
              <a:cxnLst/>
              <a:rect l="l" t="t" r="r" b="b"/>
              <a:pathLst>
                <a:path w="1297" h="1506" extrusionOk="0">
                  <a:moveTo>
                    <a:pt x="1" y="1089"/>
                  </a:moveTo>
                  <a:lnTo>
                    <a:pt x="662" y="1506"/>
                  </a:lnTo>
                  <a:cubicBezTo>
                    <a:pt x="691" y="1459"/>
                    <a:pt x="720" y="1411"/>
                    <a:pt x="749" y="1363"/>
                  </a:cubicBezTo>
                  <a:lnTo>
                    <a:pt x="794" y="1291"/>
                  </a:lnTo>
                  <a:lnTo>
                    <a:pt x="836" y="1219"/>
                  </a:lnTo>
                  <a:cubicBezTo>
                    <a:pt x="863" y="1171"/>
                    <a:pt x="893" y="1122"/>
                    <a:pt x="919" y="1073"/>
                  </a:cubicBezTo>
                  <a:lnTo>
                    <a:pt x="1000" y="924"/>
                  </a:lnTo>
                  <a:lnTo>
                    <a:pt x="1021" y="887"/>
                  </a:lnTo>
                  <a:lnTo>
                    <a:pt x="1040" y="850"/>
                  </a:lnTo>
                  <a:lnTo>
                    <a:pt x="1079" y="775"/>
                  </a:lnTo>
                  <a:cubicBezTo>
                    <a:pt x="1105" y="724"/>
                    <a:pt x="1132" y="674"/>
                    <a:pt x="1154" y="624"/>
                  </a:cubicBezTo>
                  <a:lnTo>
                    <a:pt x="1227" y="471"/>
                  </a:lnTo>
                  <a:lnTo>
                    <a:pt x="1296" y="317"/>
                  </a:lnTo>
                  <a:lnTo>
                    <a:pt x="582" y="0"/>
                  </a:lnTo>
                  <a:lnTo>
                    <a:pt x="518" y="141"/>
                  </a:lnTo>
                  <a:lnTo>
                    <a:pt x="452" y="280"/>
                  </a:lnTo>
                  <a:cubicBezTo>
                    <a:pt x="430" y="327"/>
                    <a:pt x="406" y="372"/>
                    <a:pt x="383" y="418"/>
                  </a:cubicBezTo>
                  <a:lnTo>
                    <a:pt x="347" y="487"/>
                  </a:lnTo>
                  <a:lnTo>
                    <a:pt x="330" y="521"/>
                  </a:lnTo>
                  <a:lnTo>
                    <a:pt x="311" y="554"/>
                  </a:lnTo>
                  <a:lnTo>
                    <a:pt x="237" y="690"/>
                  </a:lnTo>
                  <a:cubicBezTo>
                    <a:pt x="212" y="735"/>
                    <a:pt x="185" y="780"/>
                    <a:pt x="160" y="824"/>
                  </a:cubicBezTo>
                  <a:lnTo>
                    <a:pt x="122" y="891"/>
                  </a:lnTo>
                  <a:lnTo>
                    <a:pt x="81" y="957"/>
                  </a:lnTo>
                  <a:cubicBezTo>
                    <a:pt x="54" y="1001"/>
                    <a:pt x="28" y="1046"/>
                    <a:pt x="1" y="108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9" name="Google Shape;1699;p25"/>
            <p:cNvSpPr/>
            <p:nvPr/>
          </p:nvSpPr>
          <p:spPr>
            <a:xfrm>
              <a:off x="5247150" y="1295000"/>
              <a:ext cx="35900" cy="37075"/>
            </a:xfrm>
            <a:custGeom>
              <a:avLst/>
              <a:gdLst/>
              <a:ahLst/>
              <a:cxnLst/>
              <a:rect l="l" t="t" r="r" b="b"/>
              <a:pathLst>
                <a:path w="1436" h="1483" extrusionOk="0">
                  <a:moveTo>
                    <a:pt x="0" y="938"/>
                  </a:moveTo>
                  <a:lnTo>
                    <a:pt x="559" y="1483"/>
                  </a:lnTo>
                  <a:cubicBezTo>
                    <a:pt x="713" y="1324"/>
                    <a:pt x="865" y="1163"/>
                    <a:pt x="1011" y="995"/>
                  </a:cubicBezTo>
                  <a:lnTo>
                    <a:pt x="1066" y="933"/>
                  </a:lnTo>
                  <a:cubicBezTo>
                    <a:pt x="1084" y="912"/>
                    <a:pt x="1103" y="889"/>
                    <a:pt x="1119" y="868"/>
                  </a:cubicBezTo>
                  <a:lnTo>
                    <a:pt x="1228" y="741"/>
                  </a:lnTo>
                  <a:cubicBezTo>
                    <a:pt x="1297" y="654"/>
                    <a:pt x="1368" y="570"/>
                    <a:pt x="1436" y="481"/>
                  </a:cubicBezTo>
                  <a:lnTo>
                    <a:pt x="819" y="0"/>
                  </a:lnTo>
                  <a:cubicBezTo>
                    <a:pt x="757" y="82"/>
                    <a:pt x="691" y="161"/>
                    <a:pt x="626" y="244"/>
                  </a:cubicBezTo>
                  <a:lnTo>
                    <a:pt x="526" y="362"/>
                  </a:lnTo>
                  <a:cubicBezTo>
                    <a:pt x="509" y="382"/>
                    <a:pt x="491" y="403"/>
                    <a:pt x="475" y="422"/>
                  </a:cubicBezTo>
                  <a:lnTo>
                    <a:pt x="423" y="481"/>
                  </a:lnTo>
                  <a:cubicBezTo>
                    <a:pt x="286" y="637"/>
                    <a:pt x="145" y="788"/>
                    <a:pt x="0" y="9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0" name="Google Shape;1700;p25"/>
            <p:cNvSpPr/>
            <p:nvPr/>
          </p:nvSpPr>
          <p:spPr>
            <a:xfrm>
              <a:off x="5239425" y="1041700"/>
              <a:ext cx="37950" cy="33350"/>
            </a:xfrm>
            <a:custGeom>
              <a:avLst/>
              <a:gdLst/>
              <a:ahLst/>
              <a:cxnLst/>
              <a:rect l="l" t="t" r="r" b="b"/>
              <a:pathLst>
                <a:path w="1518" h="1334" extrusionOk="0">
                  <a:moveTo>
                    <a:pt x="1026" y="1334"/>
                  </a:moveTo>
                  <a:lnTo>
                    <a:pt x="1518" y="728"/>
                  </a:lnTo>
                  <a:lnTo>
                    <a:pt x="1377" y="619"/>
                  </a:lnTo>
                  <a:lnTo>
                    <a:pt x="1342" y="591"/>
                  </a:lnTo>
                  <a:lnTo>
                    <a:pt x="1305" y="565"/>
                  </a:lnTo>
                  <a:lnTo>
                    <a:pt x="1233" y="514"/>
                  </a:lnTo>
                  <a:cubicBezTo>
                    <a:pt x="1138" y="444"/>
                    <a:pt x="1035" y="384"/>
                    <a:pt x="935" y="321"/>
                  </a:cubicBezTo>
                  <a:cubicBezTo>
                    <a:pt x="732" y="199"/>
                    <a:pt x="521" y="93"/>
                    <a:pt x="304" y="0"/>
                  </a:cubicBezTo>
                  <a:lnTo>
                    <a:pt x="1" y="721"/>
                  </a:lnTo>
                  <a:cubicBezTo>
                    <a:pt x="184" y="799"/>
                    <a:pt x="363" y="888"/>
                    <a:pt x="535" y="991"/>
                  </a:cubicBezTo>
                  <a:cubicBezTo>
                    <a:pt x="618" y="1044"/>
                    <a:pt x="706" y="1095"/>
                    <a:pt x="785" y="1155"/>
                  </a:cubicBezTo>
                  <a:lnTo>
                    <a:pt x="846" y="1197"/>
                  </a:lnTo>
                  <a:lnTo>
                    <a:pt x="878" y="1220"/>
                  </a:lnTo>
                  <a:lnTo>
                    <a:pt x="908" y="1243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1" name="Google Shape;1701;p25"/>
            <p:cNvSpPr/>
            <p:nvPr/>
          </p:nvSpPr>
          <p:spPr>
            <a:xfrm>
              <a:off x="5281750" y="1079800"/>
              <a:ext cx="33525" cy="37925"/>
            </a:xfrm>
            <a:custGeom>
              <a:avLst/>
              <a:gdLst/>
              <a:ahLst/>
              <a:cxnLst/>
              <a:rect l="l" t="t" r="r" b="b"/>
              <a:pathLst>
                <a:path w="1341" h="1517" extrusionOk="0">
                  <a:moveTo>
                    <a:pt x="632" y="1516"/>
                  </a:moveTo>
                  <a:lnTo>
                    <a:pt x="1341" y="1188"/>
                  </a:lnTo>
                  <a:cubicBezTo>
                    <a:pt x="1329" y="1162"/>
                    <a:pt x="1318" y="1135"/>
                    <a:pt x="1304" y="1109"/>
                  </a:cubicBezTo>
                  <a:lnTo>
                    <a:pt x="1266" y="1031"/>
                  </a:lnTo>
                  <a:lnTo>
                    <a:pt x="1226" y="953"/>
                  </a:lnTo>
                  <a:cubicBezTo>
                    <a:pt x="1214" y="927"/>
                    <a:pt x="1200" y="901"/>
                    <a:pt x="1187" y="876"/>
                  </a:cubicBezTo>
                  <a:lnTo>
                    <a:pt x="1101" y="724"/>
                  </a:lnTo>
                  <a:cubicBezTo>
                    <a:pt x="1095" y="712"/>
                    <a:pt x="1088" y="698"/>
                    <a:pt x="1081" y="687"/>
                  </a:cubicBezTo>
                  <a:lnTo>
                    <a:pt x="1059" y="649"/>
                  </a:lnTo>
                  <a:lnTo>
                    <a:pt x="1013" y="574"/>
                  </a:lnTo>
                  <a:lnTo>
                    <a:pt x="968" y="500"/>
                  </a:lnTo>
                  <a:cubicBezTo>
                    <a:pt x="954" y="475"/>
                    <a:pt x="935" y="452"/>
                    <a:pt x="919" y="427"/>
                  </a:cubicBezTo>
                  <a:lnTo>
                    <a:pt x="821" y="282"/>
                  </a:lnTo>
                  <a:cubicBezTo>
                    <a:pt x="753" y="188"/>
                    <a:pt x="685" y="92"/>
                    <a:pt x="611" y="0"/>
                  </a:cubicBezTo>
                  <a:lnTo>
                    <a:pt x="1" y="488"/>
                  </a:lnTo>
                  <a:cubicBezTo>
                    <a:pt x="65" y="564"/>
                    <a:pt x="122" y="647"/>
                    <a:pt x="181" y="728"/>
                  </a:cubicBezTo>
                  <a:lnTo>
                    <a:pt x="264" y="854"/>
                  </a:lnTo>
                  <a:cubicBezTo>
                    <a:pt x="279" y="875"/>
                    <a:pt x="293" y="896"/>
                    <a:pt x="306" y="918"/>
                  </a:cubicBezTo>
                  <a:lnTo>
                    <a:pt x="345" y="983"/>
                  </a:lnTo>
                  <a:lnTo>
                    <a:pt x="384" y="1048"/>
                  </a:lnTo>
                  <a:lnTo>
                    <a:pt x="404" y="1081"/>
                  </a:lnTo>
                  <a:cubicBezTo>
                    <a:pt x="410" y="1092"/>
                    <a:pt x="415" y="1103"/>
                    <a:pt x="422" y="1113"/>
                  </a:cubicBezTo>
                  <a:lnTo>
                    <a:pt x="495" y="1246"/>
                  </a:lnTo>
                  <a:cubicBezTo>
                    <a:pt x="508" y="1269"/>
                    <a:pt x="518" y="1290"/>
                    <a:pt x="531" y="1313"/>
                  </a:cubicBezTo>
                  <a:lnTo>
                    <a:pt x="564" y="1381"/>
                  </a:lnTo>
                  <a:lnTo>
                    <a:pt x="598" y="1449"/>
                  </a:lnTo>
                  <a:cubicBezTo>
                    <a:pt x="612" y="1472"/>
                    <a:pt x="621" y="1493"/>
                    <a:pt x="632" y="151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2" name="Google Shape;1702;p25"/>
            <p:cNvSpPr/>
            <p:nvPr/>
          </p:nvSpPr>
          <p:spPr>
            <a:xfrm>
              <a:off x="5305725" y="1135100"/>
              <a:ext cx="24525" cy="35200"/>
            </a:xfrm>
            <a:custGeom>
              <a:avLst/>
              <a:gdLst/>
              <a:ahLst/>
              <a:cxnLst/>
              <a:rect l="l" t="t" r="r" b="b"/>
              <a:pathLst>
                <a:path w="981" h="1408" extrusionOk="0">
                  <a:moveTo>
                    <a:pt x="202" y="1408"/>
                  </a:moveTo>
                  <a:lnTo>
                    <a:pt x="981" y="1356"/>
                  </a:lnTo>
                  <a:cubicBezTo>
                    <a:pt x="974" y="1241"/>
                    <a:pt x="962" y="1129"/>
                    <a:pt x="949" y="1014"/>
                  </a:cubicBezTo>
                  <a:cubicBezTo>
                    <a:pt x="943" y="957"/>
                    <a:pt x="934" y="901"/>
                    <a:pt x="927" y="843"/>
                  </a:cubicBezTo>
                  <a:lnTo>
                    <a:pt x="916" y="759"/>
                  </a:lnTo>
                  <a:lnTo>
                    <a:pt x="901" y="674"/>
                  </a:lnTo>
                  <a:cubicBezTo>
                    <a:pt x="891" y="618"/>
                    <a:pt x="882" y="561"/>
                    <a:pt x="871" y="505"/>
                  </a:cubicBezTo>
                  <a:lnTo>
                    <a:pt x="837" y="335"/>
                  </a:lnTo>
                  <a:cubicBezTo>
                    <a:pt x="826" y="280"/>
                    <a:pt x="811" y="224"/>
                    <a:pt x="797" y="168"/>
                  </a:cubicBezTo>
                  <a:lnTo>
                    <a:pt x="776" y="84"/>
                  </a:lnTo>
                  <a:lnTo>
                    <a:pt x="766" y="43"/>
                  </a:lnTo>
                  <a:lnTo>
                    <a:pt x="755" y="1"/>
                  </a:lnTo>
                  <a:lnTo>
                    <a:pt x="1" y="205"/>
                  </a:lnTo>
                  <a:lnTo>
                    <a:pt x="11" y="241"/>
                  </a:lnTo>
                  <a:lnTo>
                    <a:pt x="21" y="278"/>
                  </a:lnTo>
                  <a:lnTo>
                    <a:pt x="38" y="353"/>
                  </a:lnTo>
                  <a:cubicBezTo>
                    <a:pt x="51" y="402"/>
                    <a:pt x="63" y="452"/>
                    <a:pt x="74" y="501"/>
                  </a:cubicBezTo>
                  <a:lnTo>
                    <a:pt x="105" y="651"/>
                  </a:lnTo>
                  <a:cubicBezTo>
                    <a:pt x="114" y="700"/>
                    <a:pt x="122" y="751"/>
                    <a:pt x="131" y="802"/>
                  </a:cubicBezTo>
                  <a:lnTo>
                    <a:pt x="144" y="877"/>
                  </a:lnTo>
                  <a:lnTo>
                    <a:pt x="155" y="953"/>
                  </a:lnTo>
                  <a:cubicBezTo>
                    <a:pt x="161" y="1004"/>
                    <a:pt x="168" y="1053"/>
                    <a:pt x="174" y="1104"/>
                  </a:cubicBezTo>
                  <a:cubicBezTo>
                    <a:pt x="183" y="1205"/>
                    <a:pt x="197" y="1307"/>
                    <a:pt x="202" y="140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3" name="Google Shape;1703;p25"/>
            <p:cNvSpPr/>
            <p:nvPr/>
          </p:nvSpPr>
          <p:spPr>
            <a:xfrm>
              <a:off x="5074325" y="1060175"/>
              <a:ext cx="37600" cy="34500"/>
            </a:xfrm>
            <a:custGeom>
              <a:avLst/>
              <a:gdLst/>
              <a:ahLst/>
              <a:cxnLst/>
              <a:rect l="l" t="t" r="r" b="b"/>
              <a:pathLst>
                <a:path w="1504" h="1380" extrusionOk="0">
                  <a:moveTo>
                    <a:pt x="1504" y="670"/>
                  </a:moveTo>
                  <a:lnTo>
                    <a:pt x="1102" y="0"/>
                  </a:lnTo>
                  <a:cubicBezTo>
                    <a:pt x="717" y="233"/>
                    <a:pt x="348" y="491"/>
                    <a:pt x="0" y="773"/>
                  </a:cubicBezTo>
                  <a:lnTo>
                    <a:pt x="491" y="1380"/>
                  </a:lnTo>
                  <a:cubicBezTo>
                    <a:pt x="813" y="1120"/>
                    <a:pt x="1151" y="881"/>
                    <a:pt x="1504" y="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4" name="Google Shape;1704;p25"/>
            <p:cNvSpPr/>
            <p:nvPr/>
          </p:nvSpPr>
          <p:spPr>
            <a:xfrm>
              <a:off x="5125625" y="1036525"/>
              <a:ext cx="36975" cy="29075"/>
            </a:xfrm>
            <a:custGeom>
              <a:avLst/>
              <a:gdLst/>
              <a:ahLst/>
              <a:cxnLst/>
              <a:rect l="l" t="t" r="r" b="b"/>
              <a:pathLst>
                <a:path w="1479" h="1163" extrusionOk="0">
                  <a:moveTo>
                    <a:pt x="1478" y="758"/>
                  </a:moveTo>
                  <a:lnTo>
                    <a:pt x="1290" y="1"/>
                  </a:lnTo>
                  <a:cubicBezTo>
                    <a:pt x="844" y="111"/>
                    <a:pt x="415" y="264"/>
                    <a:pt x="1" y="450"/>
                  </a:cubicBezTo>
                  <a:lnTo>
                    <a:pt x="320" y="1163"/>
                  </a:lnTo>
                  <a:cubicBezTo>
                    <a:pt x="695" y="993"/>
                    <a:pt x="1082" y="856"/>
                    <a:pt x="1478" y="75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5" name="Google Shape;1705;p25"/>
            <p:cNvSpPr/>
            <p:nvPr/>
          </p:nvSpPr>
          <p:spPr>
            <a:xfrm>
              <a:off x="5184675" y="1031500"/>
              <a:ext cx="35000" cy="21425"/>
            </a:xfrm>
            <a:custGeom>
              <a:avLst/>
              <a:gdLst/>
              <a:ahLst/>
              <a:cxnLst/>
              <a:rect l="l" t="t" r="r" b="b"/>
              <a:pathLst>
                <a:path w="1400" h="857" extrusionOk="0">
                  <a:moveTo>
                    <a:pt x="1264" y="857"/>
                  </a:moveTo>
                  <a:lnTo>
                    <a:pt x="1399" y="88"/>
                  </a:lnTo>
                  <a:cubicBezTo>
                    <a:pt x="1167" y="48"/>
                    <a:pt x="933" y="22"/>
                    <a:pt x="699" y="11"/>
                  </a:cubicBezTo>
                  <a:cubicBezTo>
                    <a:pt x="464" y="1"/>
                    <a:pt x="231" y="6"/>
                    <a:pt x="0" y="24"/>
                  </a:cubicBezTo>
                  <a:lnTo>
                    <a:pt x="59" y="803"/>
                  </a:lnTo>
                  <a:cubicBezTo>
                    <a:pt x="261" y="787"/>
                    <a:pt x="463" y="783"/>
                    <a:pt x="665" y="791"/>
                  </a:cubicBezTo>
                  <a:cubicBezTo>
                    <a:pt x="866" y="802"/>
                    <a:pt x="1067" y="822"/>
                    <a:pt x="1264" y="85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6" name="Google Shape;1706;p25"/>
            <p:cNvSpPr/>
            <p:nvPr/>
          </p:nvSpPr>
          <p:spPr>
            <a:xfrm>
              <a:off x="4980725" y="1198000"/>
              <a:ext cx="28500" cy="36675"/>
            </a:xfrm>
            <a:custGeom>
              <a:avLst/>
              <a:gdLst/>
              <a:ahLst/>
              <a:cxnLst/>
              <a:rect l="l" t="t" r="r" b="b"/>
              <a:pathLst>
                <a:path w="1140" h="1467" extrusionOk="0">
                  <a:moveTo>
                    <a:pt x="1139" y="280"/>
                  </a:moveTo>
                  <a:lnTo>
                    <a:pt x="408" y="1"/>
                  </a:lnTo>
                  <a:cubicBezTo>
                    <a:pt x="251" y="415"/>
                    <a:pt x="115" y="837"/>
                    <a:pt x="0" y="1262"/>
                  </a:cubicBezTo>
                  <a:lnTo>
                    <a:pt x="754" y="1467"/>
                  </a:lnTo>
                  <a:cubicBezTo>
                    <a:pt x="861" y="1065"/>
                    <a:pt x="990" y="667"/>
                    <a:pt x="1139" y="28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7" name="Google Shape;1707;p25"/>
            <p:cNvSpPr/>
            <p:nvPr/>
          </p:nvSpPr>
          <p:spPr>
            <a:xfrm>
              <a:off x="5001325" y="1144575"/>
              <a:ext cx="32550" cy="37650"/>
            </a:xfrm>
            <a:custGeom>
              <a:avLst/>
              <a:gdLst/>
              <a:ahLst/>
              <a:cxnLst/>
              <a:rect l="l" t="t" r="r" b="b"/>
              <a:pathLst>
                <a:path w="1302" h="1506" extrusionOk="0">
                  <a:moveTo>
                    <a:pt x="1301" y="411"/>
                  </a:moveTo>
                  <a:lnTo>
                    <a:pt x="638" y="1"/>
                  </a:lnTo>
                  <a:cubicBezTo>
                    <a:pt x="405" y="378"/>
                    <a:pt x="192" y="768"/>
                    <a:pt x="1" y="1168"/>
                  </a:cubicBezTo>
                  <a:lnTo>
                    <a:pt x="706" y="1506"/>
                  </a:lnTo>
                  <a:cubicBezTo>
                    <a:pt x="884" y="1131"/>
                    <a:pt x="1083" y="765"/>
                    <a:pt x="1301" y="41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8" name="Google Shape;1708;p25"/>
            <p:cNvSpPr/>
            <p:nvPr/>
          </p:nvSpPr>
          <p:spPr>
            <a:xfrm>
              <a:off x="5032050" y="1097525"/>
              <a:ext cx="35950" cy="37175"/>
            </a:xfrm>
            <a:custGeom>
              <a:avLst/>
              <a:gdLst/>
              <a:ahLst/>
              <a:cxnLst/>
              <a:rect l="l" t="t" r="r" b="b"/>
              <a:pathLst>
                <a:path w="1438" h="1487" extrusionOk="0">
                  <a:moveTo>
                    <a:pt x="1437" y="552"/>
                  </a:moveTo>
                  <a:lnTo>
                    <a:pt x="886" y="0"/>
                  </a:lnTo>
                  <a:cubicBezTo>
                    <a:pt x="570" y="317"/>
                    <a:pt x="273" y="655"/>
                    <a:pt x="1" y="1014"/>
                  </a:cubicBezTo>
                  <a:lnTo>
                    <a:pt x="623" y="1486"/>
                  </a:lnTo>
                  <a:cubicBezTo>
                    <a:pt x="873" y="1156"/>
                    <a:pt x="1145" y="844"/>
                    <a:pt x="1437" y="55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9" name="Google Shape;1709;p25"/>
            <p:cNvSpPr/>
            <p:nvPr/>
          </p:nvSpPr>
          <p:spPr>
            <a:xfrm>
              <a:off x="4972100" y="1370750"/>
              <a:ext cx="24975" cy="35175"/>
            </a:xfrm>
            <a:custGeom>
              <a:avLst/>
              <a:gdLst/>
              <a:ahLst/>
              <a:cxnLst/>
              <a:rect l="l" t="t" r="r" b="b"/>
              <a:pathLst>
                <a:path w="999" h="1407" extrusionOk="0">
                  <a:moveTo>
                    <a:pt x="773" y="1"/>
                  </a:moveTo>
                  <a:lnTo>
                    <a:pt x="1" y="107"/>
                  </a:lnTo>
                  <a:cubicBezTo>
                    <a:pt x="60" y="543"/>
                    <a:pt x="139" y="977"/>
                    <a:pt x="237" y="1407"/>
                  </a:cubicBezTo>
                  <a:lnTo>
                    <a:pt x="998" y="1232"/>
                  </a:lnTo>
                  <a:cubicBezTo>
                    <a:pt x="904" y="825"/>
                    <a:pt x="829" y="414"/>
                    <a:pt x="7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0" name="Google Shape;1710;p25"/>
            <p:cNvSpPr/>
            <p:nvPr/>
          </p:nvSpPr>
          <p:spPr>
            <a:xfrm>
              <a:off x="4968400" y="1314325"/>
              <a:ext cx="20525" cy="33050"/>
            </a:xfrm>
            <a:custGeom>
              <a:avLst/>
              <a:gdLst/>
              <a:ahLst/>
              <a:cxnLst/>
              <a:rect l="l" t="t" r="r" b="b"/>
              <a:pathLst>
                <a:path w="821" h="1322" extrusionOk="0">
                  <a:moveTo>
                    <a:pt x="791" y="17"/>
                  </a:moveTo>
                  <a:lnTo>
                    <a:pt x="10" y="1"/>
                  </a:lnTo>
                  <a:cubicBezTo>
                    <a:pt x="1" y="441"/>
                    <a:pt x="10" y="882"/>
                    <a:pt x="40" y="1322"/>
                  </a:cubicBezTo>
                  <a:lnTo>
                    <a:pt x="820" y="1270"/>
                  </a:lnTo>
                  <a:cubicBezTo>
                    <a:pt x="791" y="852"/>
                    <a:pt x="782" y="436"/>
                    <a:pt x="791" y="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1" name="Google Shape;1711;p25"/>
            <p:cNvSpPr/>
            <p:nvPr/>
          </p:nvSpPr>
          <p:spPr>
            <a:xfrm>
              <a:off x="4970100" y="1255600"/>
              <a:ext cx="23850" cy="34600"/>
            </a:xfrm>
            <a:custGeom>
              <a:avLst/>
              <a:gdLst/>
              <a:ahLst/>
              <a:cxnLst/>
              <a:rect l="l" t="t" r="r" b="b"/>
              <a:pathLst>
                <a:path w="954" h="1384" extrusionOk="0">
                  <a:moveTo>
                    <a:pt x="953" y="145"/>
                  </a:moveTo>
                  <a:lnTo>
                    <a:pt x="186" y="1"/>
                  </a:lnTo>
                  <a:cubicBezTo>
                    <a:pt x="104" y="434"/>
                    <a:pt x="42" y="871"/>
                    <a:pt x="0" y="1312"/>
                  </a:cubicBezTo>
                  <a:lnTo>
                    <a:pt x="778" y="1383"/>
                  </a:lnTo>
                  <a:cubicBezTo>
                    <a:pt x="818" y="968"/>
                    <a:pt x="875" y="554"/>
                    <a:pt x="953" y="1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2" name="Google Shape;1712;p25"/>
            <p:cNvSpPr/>
            <p:nvPr/>
          </p:nvSpPr>
          <p:spPr>
            <a:xfrm>
              <a:off x="5037475" y="1525675"/>
              <a:ext cx="35475" cy="37300"/>
            </a:xfrm>
            <a:custGeom>
              <a:avLst/>
              <a:gdLst/>
              <a:ahLst/>
              <a:cxnLst/>
              <a:rect l="l" t="t" r="r" b="b"/>
              <a:pathLst>
                <a:path w="1419" h="1492" extrusionOk="0">
                  <a:moveTo>
                    <a:pt x="629" y="0"/>
                  </a:moveTo>
                  <a:lnTo>
                    <a:pt x="0" y="464"/>
                  </a:lnTo>
                  <a:cubicBezTo>
                    <a:pt x="262" y="820"/>
                    <a:pt x="543" y="1163"/>
                    <a:pt x="840" y="1491"/>
                  </a:cubicBezTo>
                  <a:lnTo>
                    <a:pt x="1418" y="965"/>
                  </a:lnTo>
                  <a:cubicBezTo>
                    <a:pt x="1139" y="658"/>
                    <a:pt x="876" y="335"/>
                    <a:pt x="6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3" name="Google Shape;1713;p25"/>
            <p:cNvSpPr/>
            <p:nvPr/>
          </p:nvSpPr>
          <p:spPr>
            <a:xfrm>
              <a:off x="5006625" y="1477825"/>
              <a:ext cx="32725" cy="37600"/>
            </a:xfrm>
            <a:custGeom>
              <a:avLst/>
              <a:gdLst/>
              <a:ahLst/>
              <a:cxnLst/>
              <a:rect l="l" t="t" r="r" b="b"/>
              <a:pathLst>
                <a:path w="1309" h="1504" extrusionOk="0">
                  <a:moveTo>
                    <a:pt x="700" y="0"/>
                  </a:moveTo>
                  <a:lnTo>
                    <a:pt x="0" y="347"/>
                  </a:lnTo>
                  <a:cubicBezTo>
                    <a:pt x="197" y="743"/>
                    <a:pt x="410" y="1129"/>
                    <a:pt x="645" y="1504"/>
                  </a:cubicBezTo>
                  <a:lnTo>
                    <a:pt x="1308" y="1093"/>
                  </a:lnTo>
                  <a:cubicBezTo>
                    <a:pt x="1088" y="740"/>
                    <a:pt x="885" y="374"/>
                    <a:pt x="7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4" name="Google Shape;1714;p25"/>
            <p:cNvSpPr/>
            <p:nvPr/>
          </p:nvSpPr>
          <p:spPr>
            <a:xfrm>
              <a:off x="4984850" y="1425950"/>
              <a:ext cx="29175" cy="36850"/>
            </a:xfrm>
            <a:custGeom>
              <a:avLst/>
              <a:gdLst/>
              <a:ahLst/>
              <a:cxnLst/>
              <a:rect l="l" t="t" r="r" b="b"/>
              <a:pathLst>
                <a:path w="1167" h="1474" extrusionOk="0">
                  <a:moveTo>
                    <a:pt x="747" y="0"/>
                  </a:moveTo>
                  <a:lnTo>
                    <a:pt x="1" y="227"/>
                  </a:lnTo>
                  <a:cubicBezTo>
                    <a:pt x="129" y="649"/>
                    <a:pt x="277" y="1064"/>
                    <a:pt x="443" y="1474"/>
                  </a:cubicBezTo>
                  <a:lnTo>
                    <a:pt x="1167" y="1179"/>
                  </a:lnTo>
                  <a:cubicBezTo>
                    <a:pt x="1009" y="793"/>
                    <a:pt x="870" y="398"/>
                    <a:pt x="7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5" name="Google Shape;1715;p25"/>
            <p:cNvSpPr/>
            <p:nvPr/>
          </p:nvSpPr>
          <p:spPr>
            <a:xfrm>
              <a:off x="5176225" y="1628325"/>
              <a:ext cx="37150" cy="30275"/>
            </a:xfrm>
            <a:custGeom>
              <a:avLst/>
              <a:gdLst/>
              <a:ahLst/>
              <a:cxnLst/>
              <a:rect l="l" t="t" r="r" b="b"/>
              <a:pathLst>
                <a:path w="1486" h="1211" extrusionOk="0">
                  <a:moveTo>
                    <a:pt x="324" y="1"/>
                  </a:moveTo>
                  <a:lnTo>
                    <a:pt x="1" y="711"/>
                  </a:lnTo>
                  <a:cubicBezTo>
                    <a:pt x="400" y="892"/>
                    <a:pt x="804" y="1059"/>
                    <a:pt x="1212" y="1211"/>
                  </a:cubicBezTo>
                  <a:lnTo>
                    <a:pt x="1486" y="480"/>
                  </a:lnTo>
                  <a:cubicBezTo>
                    <a:pt x="1093" y="332"/>
                    <a:pt x="705" y="174"/>
                    <a:pt x="3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6" name="Google Shape;1716;p25"/>
            <p:cNvSpPr/>
            <p:nvPr/>
          </p:nvSpPr>
          <p:spPr>
            <a:xfrm>
              <a:off x="5124300" y="1601575"/>
              <a:ext cx="37650" cy="33000"/>
            </a:xfrm>
            <a:custGeom>
              <a:avLst/>
              <a:gdLst/>
              <a:ahLst/>
              <a:cxnLst/>
              <a:rect l="l" t="t" r="r" b="b"/>
              <a:pathLst>
                <a:path w="1506" h="1320" extrusionOk="0">
                  <a:moveTo>
                    <a:pt x="422" y="0"/>
                  </a:moveTo>
                  <a:lnTo>
                    <a:pt x="1" y="657"/>
                  </a:lnTo>
                  <a:cubicBezTo>
                    <a:pt x="371" y="895"/>
                    <a:pt x="751" y="1116"/>
                    <a:pt x="1141" y="1320"/>
                  </a:cubicBezTo>
                  <a:lnTo>
                    <a:pt x="1505" y="629"/>
                  </a:lnTo>
                  <a:cubicBezTo>
                    <a:pt x="1137" y="436"/>
                    <a:pt x="775" y="225"/>
                    <a:pt x="4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7" name="Google Shape;1717;p25"/>
            <p:cNvSpPr/>
            <p:nvPr/>
          </p:nvSpPr>
          <p:spPr>
            <a:xfrm>
              <a:off x="5077325" y="1567675"/>
              <a:ext cx="37275" cy="35600"/>
            </a:xfrm>
            <a:custGeom>
              <a:avLst/>
              <a:gdLst/>
              <a:ahLst/>
              <a:cxnLst/>
              <a:rect l="l" t="t" r="r" b="b"/>
              <a:pathLst>
                <a:path w="1491" h="1424" extrusionOk="0">
                  <a:moveTo>
                    <a:pt x="531" y="1"/>
                  </a:moveTo>
                  <a:lnTo>
                    <a:pt x="0" y="573"/>
                  </a:lnTo>
                  <a:cubicBezTo>
                    <a:pt x="82" y="647"/>
                    <a:pt x="165" y="722"/>
                    <a:pt x="248" y="795"/>
                  </a:cubicBezTo>
                  <a:cubicBezTo>
                    <a:pt x="332" y="867"/>
                    <a:pt x="416" y="940"/>
                    <a:pt x="501" y="1012"/>
                  </a:cubicBezTo>
                  <a:lnTo>
                    <a:pt x="630" y="1117"/>
                  </a:lnTo>
                  <a:lnTo>
                    <a:pt x="696" y="1169"/>
                  </a:lnTo>
                  <a:cubicBezTo>
                    <a:pt x="718" y="1186"/>
                    <a:pt x="738" y="1204"/>
                    <a:pt x="760" y="1221"/>
                  </a:cubicBezTo>
                  <a:lnTo>
                    <a:pt x="891" y="1323"/>
                  </a:lnTo>
                  <a:cubicBezTo>
                    <a:pt x="936" y="1356"/>
                    <a:pt x="979" y="1391"/>
                    <a:pt x="1024" y="1423"/>
                  </a:cubicBezTo>
                  <a:lnTo>
                    <a:pt x="1490" y="797"/>
                  </a:lnTo>
                  <a:cubicBezTo>
                    <a:pt x="1447" y="767"/>
                    <a:pt x="1407" y="735"/>
                    <a:pt x="1365" y="701"/>
                  </a:cubicBezTo>
                  <a:lnTo>
                    <a:pt x="1242" y="607"/>
                  </a:lnTo>
                  <a:cubicBezTo>
                    <a:pt x="1222" y="591"/>
                    <a:pt x="1202" y="574"/>
                    <a:pt x="1181" y="559"/>
                  </a:cubicBezTo>
                  <a:lnTo>
                    <a:pt x="1121" y="509"/>
                  </a:lnTo>
                  <a:lnTo>
                    <a:pt x="1000" y="412"/>
                  </a:lnTo>
                  <a:cubicBezTo>
                    <a:pt x="921" y="345"/>
                    <a:pt x="843" y="277"/>
                    <a:pt x="763" y="210"/>
                  </a:cubicBezTo>
                  <a:cubicBezTo>
                    <a:pt x="685" y="139"/>
                    <a:pt x="609" y="70"/>
                    <a:pt x="5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8" name="Google Shape;1718;p25"/>
            <p:cNvSpPr/>
            <p:nvPr/>
          </p:nvSpPr>
          <p:spPr>
            <a:xfrm>
              <a:off x="5344400" y="1674325"/>
              <a:ext cx="34575" cy="24000"/>
            </a:xfrm>
            <a:custGeom>
              <a:avLst/>
              <a:gdLst/>
              <a:ahLst/>
              <a:cxnLst/>
              <a:rect l="l" t="t" r="r" b="b"/>
              <a:pathLst>
                <a:path w="1383" h="960" extrusionOk="0">
                  <a:moveTo>
                    <a:pt x="128" y="1"/>
                  </a:moveTo>
                  <a:lnTo>
                    <a:pt x="1" y="771"/>
                  </a:lnTo>
                  <a:lnTo>
                    <a:pt x="81" y="785"/>
                  </a:lnTo>
                  <a:lnTo>
                    <a:pt x="160" y="797"/>
                  </a:lnTo>
                  <a:lnTo>
                    <a:pt x="321" y="821"/>
                  </a:lnTo>
                  <a:lnTo>
                    <a:pt x="639" y="870"/>
                  </a:lnTo>
                  <a:lnTo>
                    <a:pt x="800" y="894"/>
                  </a:lnTo>
                  <a:lnTo>
                    <a:pt x="879" y="906"/>
                  </a:lnTo>
                  <a:lnTo>
                    <a:pt x="959" y="917"/>
                  </a:lnTo>
                  <a:lnTo>
                    <a:pt x="1280" y="959"/>
                  </a:lnTo>
                  <a:lnTo>
                    <a:pt x="1383" y="186"/>
                  </a:lnTo>
                  <a:lnTo>
                    <a:pt x="1067" y="144"/>
                  </a:lnTo>
                  <a:lnTo>
                    <a:pt x="989" y="134"/>
                  </a:lnTo>
                  <a:lnTo>
                    <a:pt x="911" y="120"/>
                  </a:lnTo>
                  <a:lnTo>
                    <a:pt x="754" y="96"/>
                  </a:lnTo>
                  <a:lnTo>
                    <a:pt x="441" y="48"/>
                  </a:lnTo>
                  <a:lnTo>
                    <a:pt x="284" y="26"/>
                  </a:lnTo>
                  <a:lnTo>
                    <a:pt x="206" y="14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9" name="Google Shape;1719;p25"/>
            <p:cNvSpPr/>
            <p:nvPr/>
          </p:nvSpPr>
          <p:spPr>
            <a:xfrm>
              <a:off x="5287450" y="1663500"/>
              <a:ext cx="35375" cy="25650"/>
            </a:xfrm>
            <a:custGeom>
              <a:avLst/>
              <a:gdLst/>
              <a:ahLst/>
              <a:cxnLst/>
              <a:rect l="l" t="t" r="r" b="b"/>
              <a:pathLst>
                <a:path w="1415" h="1026" extrusionOk="0">
                  <a:moveTo>
                    <a:pt x="175" y="0"/>
                  </a:moveTo>
                  <a:lnTo>
                    <a:pt x="1" y="762"/>
                  </a:lnTo>
                  <a:cubicBezTo>
                    <a:pt x="423" y="857"/>
                    <a:pt x="845" y="946"/>
                    <a:pt x="1269" y="1026"/>
                  </a:cubicBezTo>
                  <a:lnTo>
                    <a:pt x="1415" y="258"/>
                  </a:lnTo>
                  <a:cubicBezTo>
                    <a:pt x="1000" y="182"/>
                    <a:pt x="586" y="95"/>
                    <a:pt x="1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0" name="Google Shape;1720;p25"/>
            <p:cNvSpPr/>
            <p:nvPr/>
          </p:nvSpPr>
          <p:spPr>
            <a:xfrm>
              <a:off x="5231400" y="1648650"/>
              <a:ext cx="36250" cy="27775"/>
            </a:xfrm>
            <a:custGeom>
              <a:avLst/>
              <a:gdLst/>
              <a:ahLst/>
              <a:cxnLst/>
              <a:rect l="l" t="t" r="r" b="b"/>
              <a:pathLst>
                <a:path w="1450" h="1111" extrusionOk="0">
                  <a:moveTo>
                    <a:pt x="240" y="1"/>
                  </a:moveTo>
                  <a:lnTo>
                    <a:pt x="0" y="744"/>
                  </a:lnTo>
                  <a:cubicBezTo>
                    <a:pt x="413" y="877"/>
                    <a:pt x="830" y="999"/>
                    <a:pt x="1250" y="1111"/>
                  </a:cubicBezTo>
                  <a:lnTo>
                    <a:pt x="1449" y="356"/>
                  </a:lnTo>
                  <a:cubicBezTo>
                    <a:pt x="1043" y="247"/>
                    <a:pt x="639" y="130"/>
                    <a:pt x="2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1" name="Google Shape;1721;p25"/>
            <p:cNvSpPr/>
            <p:nvPr/>
          </p:nvSpPr>
          <p:spPr>
            <a:xfrm>
              <a:off x="5517350" y="1689275"/>
              <a:ext cx="32200" cy="19850"/>
            </a:xfrm>
            <a:custGeom>
              <a:avLst/>
              <a:gdLst/>
              <a:ahLst/>
              <a:cxnLst/>
              <a:rect l="l" t="t" r="r" b="b"/>
              <a:pathLst>
                <a:path w="1288" h="794" extrusionOk="0">
                  <a:moveTo>
                    <a:pt x="16" y="0"/>
                  </a:moveTo>
                  <a:lnTo>
                    <a:pt x="1" y="781"/>
                  </a:lnTo>
                  <a:cubicBezTo>
                    <a:pt x="430" y="792"/>
                    <a:pt x="860" y="792"/>
                    <a:pt x="1288" y="794"/>
                  </a:cubicBezTo>
                  <a:lnTo>
                    <a:pt x="1287" y="13"/>
                  </a:lnTo>
                  <a:cubicBezTo>
                    <a:pt x="863" y="11"/>
                    <a:pt x="439" y="11"/>
                    <a:pt x="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2" name="Google Shape;1722;p25"/>
            <p:cNvSpPr/>
            <p:nvPr/>
          </p:nvSpPr>
          <p:spPr>
            <a:xfrm>
              <a:off x="5459600" y="1686925"/>
              <a:ext cx="32950" cy="21125"/>
            </a:xfrm>
            <a:custGeom>
              <a:avLst/>
              <a:gdLst/>
              <a:ahLst/>
              <a:cxnLst/>
              <a:rect l="l" t="t" r="r" b="b"/>
              <a:pathLst>
                <a:path w="1318" h="845" extrusionOk="0">
                  <a:moveTo>
                    <a:pt x="50" y="0"/>
                  </a:moveTo>
                  <a:lnTo>
                    <a:pt x="0" y="780"/>
                  </a:lnTo>
                  <a:lnTo>
                    <a:pt x="323" y="801"/>
                  </a:lnTo>
                  <a:lnTo>
                    <a:pt x="645" y="816"/>
                  </a:lnTo>
                  <a:lnTo>
                    <a:pt x="967" y="832"/>
                  </a:lnTo>
                  <a:lnTo>
                    <a:pt x="1128" y="840"/>
                  </a:lnTo>
                  <a:lnTo>
                    <a:pt x="1288" y="845"/>
                  </a:lnTo>
                  <a:lnTo>
                    <a:pt x="1317" y="65"/>
                  </a:lnTo>
                  <a:lnTo>
                    <a:pt x="1159" y="59"/>
                  </a:lnTo>
                  <a:lnTo>
                    <a:pt x="1002" y="53"/>
                  </a:lnTo>
                  <a:lnTo>
                    <a:pt x="684" y="37"/>
                  </a:lnTo>
                  <a:lnTo>
                    <a:pt x="367" y="2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3" name="Google Shape;1723;p25"/>
            <p:cNvSpPr/>
            <p:nvPr/>
          </p:nvSpPr>
          <p:spPr>
            <a:xfrm>
              <a:off x="5402175" y="1682075"/>
              <a:ext cx="33750" cy="22475"/>
            </a:xfrm>
            <a:custGeom>
              <a:avLst/>
              <a:gdLst/>
              <a:ahLst/>
              <a:cxnLst/>
              <a:rect l="l" t="t" r="r" b="b"/>
              <a:pathLst>
                <a:path w="1350" h="899" extrusionOk="0">
                  <a:moveTo>
                    <a:pt x="87" y="1"/>
                  </a:moveTo>
                  <a:lnTo>
                    <a:pt x="0" y="777"/>
                  </a:lnTo>
                  <a:lnTo>
                    <a:pt x="161" y="794"/>
                  </a:lnTo>
                  <a:cubicBezTo>
                    <a:pt x="214" y="800"/>
                    <a:pt x="267" y="805"/>
                    <a:pt x="321" y="810"/>
                  </a:cubicBezTo>
                  <a:lnTo>
                    <a:pt x="642" y="841"/>
                  </a:lnTo>
                  <a:lnTo>
                    <a:pt x="964" y="872"/>
                  </a:lnTo>
                  <a:cubicBezTo>
                    <a:pt x="1071" y="882"/>
                    <a:pt x="1178" y="890"/>
                    <a:pt x="1285" y="898"/>
                  </a:cubicBezTo>
                  <a:lnTo>
                    <a:pt x="1350" y="120"/>
                  </a:lnTo>
                  <a:cubicBezTo>
                    <a:pt x="1245" y="111"/>
                    <a:pt x="1140" y="103"/>
                    <a:pt x="1034" y="93"/>
                  </a:cubicBezTo>
                  <a:lnTo>
                    <a:pt x="718" y="62"/>
                  </a:lnTo>
                  <a:lnTo>
                    <a:pt x="401" y="32"/>
                  </a:lnTo>
                  <a:cubicBezTo>
                    <a:pt x="349" y="27"/>
                    <a:pt x="296" y="21"/>
                    <a:pt x="244" y="1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4" name="Google Shape;1724;p25"/>
            <p:cNvSpPr/>
            <p:nvPr/>
          </p:nvSpPr>
          <p:spPr>
            <a:xfrm>
              <a:off x="5688800" y="1680625"/>
              <a:ext cx="33575" cy="22325"/>
            </a:xfrm>
            <a:custGeom>
              <a:avLst/>
              <a:gdLst/>
              <a:ahLst/>
              <a:cxnLst/>
              <a:rect l="l" t="t" r="r" b="b"/>
              <a:pathLst>
                <a:path w="1343" h="893" extrusionOk="0">
                  <a:moveTo>
                    <a:pt x="0" y="114"/>
                  </a:moveTo>
                  <a:lnTo>
                    <a:pt x="65" y="893"/>
                  </a:lnTo>
                  <a:lnTo>
                    <a:pt x="703" y="838"/>
                  </a:lnTo>
                  <a:lnTo>
                    <a:pt x="863" y="824"/>
                  </a:lnTo>
                  <a:lnTo>
                    <a:pt x="1024" y="807"/>
                  </a:lnTo>
                  <a:lnTo>
                    <a:pt x="1342" y="778"/>
                  </a:lnTo>
                  <a:lnTo>
                    <a:pt x="1268" y="1"/>
                  </a:lnTo>
                  <a:lnTo>
                    <a:pt x="952" y="31"/>
                  </a:lnTo>
                  <a:lnTo>
                    <a:pt x="794" y="45"/>
                  </a:lnTo>
                  <a:lnTo>
                    <a:pt x="635" y="6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5" name="Google Shape;1725;p25"/>
            <p:cNvSpPr/>
            <p:nvPr/>
          </p:nvSpPr>
          <p:spPr>
            <a:xfrm>
              <a:off x="5631900" y="1685325"/>
              <a:ext cx="33100" cy="21425"/>
            </a:xfrm>
            <a:custGeom>
              <a:avLst/>
              <a:gdLst/>
              <a:ahLst/>
              <a:cxnLst/>
              <a:rect l="l" t="t" r="r" b="b"/>
              <a:pathLst>
                <a:path w="1324" h="857" extrusionOk="0">
                  <a:moveTo>
                    <a:pt x="0" y="77"/>
                  </a:moveTo>
                  <a:lnTo>
                    <a:pt x="41" y="857"/>
                  </a:lnTo>
                  <a:lnTo>
                    <a:pt x="682" y="821"/>
                  </a:lnTo>
                  <a:lnTo>
                    <a:pt x="1323" y="780"/>
                  </a:lnTo>
                  <a:lnTo>
                    <a:pt x="1270" y="1"/>
                  </a:lnTo>
                  <a:lnTo>
                    <a:pt x="635" y="43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6" name="Google Shape;1726;p25"/>
            <p:cNvSpPr/>
            <p:nvPr/>
          </p:nvSpPr>
          <p:spPr>
            <a:xfrm>
              <a:off x="5575125" y="1688375"/>
              <a:ext cx="32525" cy="20450"/>
            </a:xfrm>
            <a:custGeom>
              <a:avLst/>
              <a:gdLst/>
              <a:ahLst/>
              <a:cxnLst/>
              <a:rect l="l" t="t" r="r" b="b"/>
              <a:pathLst>
                <a:path w="1301" h="818" extrusionOk="0">
                  <a:moveTo>
                    <a:pt x="0" y="36"/>
                  </a:moveTo>
                  <a:lnTo>
                    <a:pt x="15" y="817"/>
                  </a:lnTo>
                  <a:lnTo>
                    <a:pt x="335" y="810"/>
                  </a:lnTo>
                  <a:cubicBezTo>
                    <a:pt x="443" y="808"/>
                    <a:pt x="551" y="807"/>
                    <a:pt x="657" y="803"/>
                  </a:cubicBezTo>
                  <a:lnTo>
                    <a:pt x="1301" y="782"/>
                  </a:lnTo>
                  <a:lnTo>
                    <a:pt x="1270" y="1"/>
                  </a:lnTo>
                  <a:lnTo>
                    <a:pt x="635" y="22"/>
                  </a:lnTo>
                  <a:cubicBezTo>
                    <a:pt x="530" y="26"/>
                    <a:pt x="423" y="27"/>
                    <a:pt x="318" y="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7" name="Google Shape;1727;p25"/>
            <p:cNvSpPr/>
            <p:nvPr/>
          </p:nvSpPr>
          <p:spPr>
            <a:xfrm>
              <a:off x="5859200" y="1659350"/>
              <a:ext cx="34425" cy="23900"/>
            </a:xfrm>
            <a:custGeom>
              <a:avLst/>
              <a:gdLst/>
              <a:ahLst/>
              <a:cxnLst/>
              <a:rect l="l" t="t" r="r" b="b"/>
              <a:pathLst>
                <a:path w="1377" h="956" extrusionOk="0">
                  <a:moveTo>
                    <a:pt x="1" y="183"/>
                  </a:moveTo>
                  <a:lnTo>
                    <a:pt x="110" y="956"/>
                  </a:lnTo>
                  <a:cubicBezTo>
                    <a:pt x="533" y="897"/>
                    <a:pt x="955" y="834"/>
                    <a:pt x="1376" y="772"/>
                  </a:cubicBezTo>
                  <a:lnTo>
                    <a:pt x="1262" y="1"/>
                  </a:lnTo>
                  <a:cubicBezTo>
                    <a:pt x="841" y="62"/>
                    <a:pt x="421" y="125"/>
                    <a:pt x="1" y="18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8" name="Google Shape;1728;p25"/>
            <p:cNvSpPr/>
            <p:nvPr/>
          </p:nvSpPr>
          <p:spPr>
            <a:xfrm>
              <a:off x="5802600" y="1667325"/>
              <a:ext cx="34200" cy="23550"/>
            </a:xfrm>
            <a:custGeom>
              <a:avLst/>
              <a:gdLst/>
              <a:ahLst/>
              <a:cxnLst/>
              <a:rect l="l" t="t" r="r" b="b"/>
              <a:pathLst>
                <a:path w="1368" h="942" extrusionOk="0">
                  <a:moveTo>
                    <a:pt x="0" y="167"/>
                  </a:moveTo>
                  <a:lnTo>
                    <a:pt x="97" y="942"/>
                  </a:lnTo>
                  <a:lnTo>
                    <a:pt x="415" y="901"/>
                  </a:lnTo>
                  <a:lnTo>
                    <a:pt x="732" y="859"/>
                  </a:lnTo>
                  <a:cubicBezTo>
                    <a:pt x="945" y="832"/>
                    <a:pt x="1156" y="805"/>
                    <a:pt x="1367" y="775"/>
                  </a:cubicBezTo>
                  <a:lnTo>
                    <a:pt x="1263" y="0"/>
                  </a:lnTo>
                  <a:cubicBezTo>
                    <a:pt x="1053" y="30"/>
                    <a:pt x="844" y="57"/>
                    <a:pt x="632" y="84"/>
                  </a:cubicBezTo>
                  <a:lnTo>
                    <a:pt x="316" y="12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9" name="Google Shape;1729;p25"/>
            <p:cNvSpPr/>
            <p:nvPr/>
          </p:nvSpPr>
          <p:spPr>
            <a:xfrm>
              <a:off x="5746025" y="1674550"/>
              <a:ext cx="33975" cy="22975"/>
            </a:xfrm>
            <a:custGeom>
              <a:avLst/>
              <a:gdLst/>
              <a:ahLst/>
              <a:cxnLst/>
              <a:rect l="l" t="t" r="r" b="b"/>
              <a:pathLst>
                <a:path w="1359" h="919" extrusionOk="0">
                  <a:moveTo>
                    <a:pt x="1" y="141"/>
                  </a:moveTo>
                  <a:lnTo>
                    <a:pt x="83" y="918"/>
                  </a:lnTo>
                  <a:cubicBezTo>
                    <a:pt x="189" y="908"/>
                    <a:pt x="294" y="896"/>
                    <a:pt x="402" y="884"/>
                  </a:cubicBezTo>
                  <a:lnTo>
                    <a:pt x="720" y="849"/>
                  </a:lnTo>
                  <a:lnTo>
                    <a:pt x="1040" y="814"/>
                  </a:lnTo>
                  <a:lnTo>
                    <a:pt x="1358" y="777"/>
                  </a:lnTo>
                  <a:lnTo>
                    <a:pt x="1267" y="1"/>
                  </a:lnTo>
                  <a:lnTo>
                    <a:pt x="951" y="38"/>
                  </a:lnTo>
                  <a:lnTo>
                    <a:pt x="635" y="74"/>
                  </a:lnTo>
                  <a:lnTo>
                    <a:pt x="318" y="108"/>
                  </a:lnTo>
                  <a:cubicBezTo>
                    <a:pt x="212" y="120"/>
                    <a:pt x="106" y="131"/>
                    <a:pt x="1" y="14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0" name="Google Shape;1730;p25"/>
            <p:cNvSpPr/>
            <p:nvPr/>
          </p:nvSpPr>
          <p:spPr>
            <a:xfrm>
              <a:off x="6029000" y="1632825"/>
              <a:ext cx="34475" cy="24100"/>
            </a:xfrm>
            <a:custGeom>
              <a:avLst/>
              <a:gdLst/>
              <a:ahLst/>
              <a:cxnLst/>
              <a:rect l="l" t="t" r="r" b="b"/>
              <a:pathLst>
                <a:path w="1379" h="964" extrusionOk="0">
                  <a:moveTo>
                    <a:pt x="1" y="192"/>
                  </a:moveTo>
                  <a:lnTo>
                    <a:pt x="120" y="964"/>
                  </a:lnTo>
                  <a:cubicBezTo>
                    <a:pt x="540" y="900"/>
                    <a:pt x="959" y="836"/>
                    <a:pt x="1378" y="774"/>
                  </a:cubicBezTo>
                  <a:lnTo>
                    <a:pt x="1266" y="1"/>
                  </a:lnTo>
                  <a:cubicBezTo>
                    <a:pt x="844" y="62"/>
                    <a:pt x="422" y="128"/>
                    <a:pt x="1" y="19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1" name="Google Shape;1731;p25"/>
            <p:cNvSpPr/>
            <p:nvPr/>
          </p:nvSpPr>
          <p:spPr>
            <a:xfrm>
              <a:off x="5972475" y="1641550"/>
              <a:ext cx="34600" cy="24375"/>
            </a:xfrm>
            <a:custGeom>
              <a:avLst/>
              <a:gdLst/>
              <a:ahLst/>
              <a:cxnLst/>
              <a:rect l="l" t="t" r="r" b="b"/>
              <a:pathLst>
                <a:path w="1384" h="975" extrusionOk="0">
                  <a:moveTo>
                    <a:pt x="0" y="204"/>
                  </a:moveTo>
                  <a:lnTo>
                    <a:pt x="124" y="974"/>
                  </a:lnTo>
                  <a:lnTo>
                    <a:pt x="1384" y="773"/>
                  </a:lnTo>
                  <a:lnTo>
                    <a:pt x="126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2" name="Google Shape;1732;p25"/>
            <p:cNvSpPr/>
            <p:nvPr/>
          </p:nvSpPr>
          <p:spPr>
            <a:xfrm>
              <a:off x="5916150" y="1650625"/>
              <a:ext cx="34575" cy="24175"/>
            </a:xfrm>
            <a:custGeom>
              <a:avLst/>
              <a:gdLst/>
              <a:ahLst/>
              <a:cxnLst/>
              <a:rect l="l" t="t" r="r" b="b"/>
              <a:pathLst>
                <a:path w="1383" h="967" extrusionOk="0">
                  <a:moveTo>
                    <a:pt x="0" y="195"/>
                  </a:moveTo>
                  <a:lnTo>
                    <a:pt x="119" y="966"/>
                  </a:lnTo>
                  <a:lnTo>
                    <a:pt x="751" y="869"/>
                  </a:lnTo>
                  <a:lnTo>
                    <a:pt x="1383" y="770"/>
                  </a:lnTo>
                  <a:lnTo>
                    <a:pt x="1261" y="0"/>
                  </a:lnTo>
                  <a:lnTo>
                    <a:pt x="630" y="99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3" name="Google Shape;1733;p25"/>
            <p:cNvSpPr/>
            <p:nvPr/>
          </p:nvSpPr>
          <p:spPr>
            <a:xfrm>
              <a:off x="6200600" y="1617675"/>
              <a:ext cx="32325" cy="20400"/>
            </a:xfrm>
            <a:custGeom>
              <a:avLst/>
              <a:gdLst/>
              <a:ahLst/>
              <a:cxnLst/>
              <a:rect l="l" t="t" r="r" b="b"/>
              <a:pathLst>
                <a:path w="1293" h="816" extrusionOk="0">
                  <a:moveTo>
                    <a:pt x="0" y="36"/>
                  </a:moveTo>
                  <a:lnTo>
                    <a:pt x="34" y="815"/>
                  </a:lnTo>
                  <a:lnTo>
                    <a:pt x="349" y="803"/>
                  </a:lnTo>
                  <a:cubicBezTo>
                    <a:pt x="401" y="799"/>
                    <a:pt x="454" y="797"/>
                    <a:pt x="506" y="796"/>
                  </a:cubicBezTo>
                  <a:lnTo>
                    <a:pt x="664" y="793"/>
                  </a:lnTo>
                  <a:lnTo>
                    <a:pt x="1292" y="782"/>
                  </a:lnTo>
                  <a:lnTo>
                    <a:pt x="1288" y="1"/>
                  </a:lnTo>
                  <a:lnTo>
                    <a:pt x="646" y="12"/>
                  </a:lnTo>
                  <a:lnTo>
                    <a:pt x="484" y="15"/>
                  </a:lnTo>
                  <a:cubicBezTo>
                    <a:pt x="430" y="16"/>
                    <a:pt x="377" y="19"/>
                    <a:pt x="324" y="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4" name="Google Shape;1734;p25"/>
            <p:cNvSpPr/>
            <p:nvPr/>
          </p:nvSpPr>
          <p:spPr>
            <a:xfrm>
              <a:off x="6143125" y="1619900"/>
              <a:ext cx="33425" cy="22175"/>
            </a:xfrm>
            <a:custGeom>
              <a:avLst/>
              <a:gdLst/>
              <a:ahLst/>
              <a:cxnLst/>
              <a:rect l="l" t="t" r="r" b="b"/>
              <a:pathLst>
                <a:path w="1337" h="887" extrusionOk="0">
                  <a:moveTo>
                    <a:pt x="0" y="110"/>
                  </a:moveTo>
                  <a:lnTo>
                    <a:pt x="75" y="886"/>
                  </a:lnTo>
                  <a:lnTo>
                    <a:pt x="391" y="855"/>
                  </a:lnTo>
                  <a:lnTo>
                    <a:pt x="706" y="829"/>
                  </a:lnTo>
                  <a:lnTo>
                    <a:pt x="1021" y="803"/>
                  </a:lnTo>
                  <a:lnTo>
                    <a:pt x="1178" y="791"/>
                  </a:lnTo>
                  <a:cubicBezTo>
                    <a:pt x="1230" y="786"/>
                    <a:pt x="1284" y="783"/>
                    <a:pt x="1336" y="780"/>
                  </a:cubicBezTo>
                  <a:lnTo>
                    <a:pt x="1282" y="0"/>
                  </a:lnTo>
                  <a:cubicBezTo>
                    <a:pt x="1229" y="5"/>
                    <a:pt x="1176" y="7"/>
                    <a:pt x="1123" y="11"/>
                  </a:cubicBezTo>
                  <a:lnTo>
                    <a:pt x="962" y="23"/>
                  </a:lnTo>
                  <a:lnTo>
                    <a:pt x="642" y="49"/>
                  </a:lnTo>
                  <a:lnTo>
                    <a:pt x="322" y="7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5" name="Google Shape;1735;p25"/>
            <p:cNvSpPr/>
            <p:nvPr/>
          </p:nvSpPr>
          <p:spPr>
            <a:xfrm>
              <a:off x="6086225" y="1625275"/>
              <a:ext cx="34050" cy="23375"/>
            </a:xfrm>
            <a:custGeom>
              <a:avLst/>
              <a:gdLst/>
              <a:ahLst/>
              <a:cxnLst/>
              <a:rect l="l" t="t" r="r" b="b"/>
              <a:pathLst>
                <a:path w="1362" h="935" extrusionOk="0">
                  <a:moveTo>
                    <a:pt x="0" y="160"/>
                  </a:moveTo>
                  <a:lnTo>
                    <a:pt x="104" y="935"/>
                  </a:lnTo>
                  <a:lnTo>
                    <a:pt x="261" y="912"/>
                  </a:lnTo>
                  <a:lnTo>
                    <a:pt x="418" y="893"/>
                  </a:lnTo>
                  <a:lnTo>
                    <a:pt x="733" y="853"/>
                  </a:lnTo>
                  <a:lnTo>
                    <a:pt x="1047" y="813"/>
                  </a:lnTo>
                  <a:lnTo>
                    <a:pt x="1361" y="777"/>
                  </a:lnTo>
                  <a:lnTo>
                    <a:pt x="1272" y="1"/>
                  </a:lnTo>
                  <a:lnTo>
                    <a:pt x="953" y="37"/>
                  </a:lnTo>
                  <a:lnTo>
                    <a:pt x="635" y="78"/>
                  </a:lnTo>
                  <a:lnTo>
                    <a:pt x="318" y="119"/>
                  </a:lnTo>
                  <a:lnTo>
                    <a:pt x="159" y="138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6" name="Google Shape;1736;p25"/>
            <p:cNvSpPr/>
            <p:nvPr/>
          </p:nvSpPr>
          <p:spPr>
            <a:xfrm>
              <a:off x="6369275" y="1631400"/>
              <a:ext cx="35425" cy="26375"/>
            </a:xfrm>
            <a:custGeom>
              <a:avLst/>
              <a:gdLst/>
              <a:ahLst/>
              <a:cxnLst/>
              <a:rect l="l" t="t" r="r" b="b"/>
              <a:pathLst>
                <a:path w="1417" h="1055" extrusionOk="0">
                  <a:moveTo>
                    <a:pt x="162" y="1"/>
                  </a:moveTo>
                  <a:lnTo>
                    <a:pt x="0" y="765"/>
                  </a:lnTo>
                  <a:cubicBezTo>
                    <a:pt x="407" y="851"/>
                    <a:pt x="814" y="947"/>
                    <a:pt x="1216" y="1054"/>
                  </a:cubicBezTo>
                  <a:lnTo>
                    <a:pt x="1416" y="299"/>
                  </a:lnTo>
                  <a:cubicBezTo>
                    <a:pt x="1002" y="188"/>
                    <a:pt x="583" y="89"/>
                    <a:pt x="1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7" name="Google Shape;1737;p25"/>
            <p:cNvSpPr/>
            <p:nvPr/>
          </p:nvSpPr>
          <p:spPr>
            <a:xfrm>
              <a:off x="6313975" y="1622050"/>
              <a:ext cx="34225" cy="23825"/>
            </a:xfrm>
            <a:custGeom>
              <a:avLst/>
              <a:gdLst/>
              <a:ahLst/>
              <a:cxnLst/>
              <a:rect l="l" t="t" r="r" b="b"/>
              <a:pathLst>
                <a:path w="1369" h="953" extrusionOk="0">
                  <a:moveTo>
                    <a:pt x="90" y="1"/>
                  </a:moveTo>
                  <a:lnTo>
                    <a:pt x="1" y="778"/>
                  </a:lnTo>
                  <a:cubicBezTo>
                    <a:pt x="414" y="825"/>
                    <a:pt x="828" y="884"/>
                    <a:pt x="1239" y="952"/>
                  </a:cubicBezTo>
                  <a:lnTo>
                    <a:pt x="1369" y="182"/>
                  </a:lnTo>
                  <a:cubicBezTo>
                    <a:pt x="943" y="112"/>
                    <a:pt x="517" y="51"/>
                    <a:pt x="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8" name="Google Shape;1738;p25"/>
            <p:cNvSpPr/>
            <p:nvPr/>
          </p:nvSpPr>
          <p:spPr>
            <a:xfrm>
              <a:off x="6258150" y="1618050"/>
              <a:ext cx="32750" cy="21100"/>
            </a:xfrm>
            <a:custGeom>
              <a:avLst/>
              <a:gdLst/>
              <a:ahLst/>
              <a:cxnLst/>
              <a:rect l="l" t="t" r="r" b="b"/>
              <a:pathLst>
                <a:path w="1310" h="844" extrusionOk="0">
                  <a:moveTo>
                    <a:pt x="22" y="0"/>
                  </a:moveTo>
                  <a:lnTo>
                    <a:pt x="0" y="781"/>
                  </a:lnTo>
                  <a:lnTo>
                    <a:pt x="314" y="792"/>
                  </a:lnTo>
                  <a:lnTo>
                    <a:pt x="470" y="797"/>
                  </a:lnTo>
                  <a:cubicBezTo>
                    <a:pt x="522" y="799"/>
                    <a:pt x="574" y="799"/>
                    <a:pt x="626" y="803"/>
                  </a:cubicBezTo>
                  <a:lnTo>
                    <a:pt x="1251" y="844"/>
                  </a:lnTo>
                  <a:lnTo>
                    <a:pt x="1309" y="65"/>
                  </a:lnTo>
                  <a:lnTo>
                    <a:pt x="667" y="23"/>
                  </a:lnTo>
                  <a:cubicBezTo>
                    <a:pt x="614" y="19"/>
                    <a:pt x="560" y="18"/>
                    <a:pt x="505" y="17"/>
                  </a:cubicBezTo>
                  <a:lnTo>
                    <a:pt x="344" y="12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39" name="Google Shape;1739;p25"/>
          <p:cNvSpPr/>
          <p:nvPr/>
        </p:nvSpPr>
        <p:spPr>
          <a:xfrm rot="6974266">
            <a:off x="7632575" y="-298951"/>
            <a:ext cx="2775759" cy="2393235"/>
          </a:xfrm>
          <a:custGeom>
            <a:avLst/>
            <a:gdLst/>
            <a:ahLst/>
            <a:cxnLst/>
            <a:rect l="l" t="t" r="r" b="b"/>
            <a:pathLst>
              <a:path w="5914" h="5099" extrusionOk="0">
                <a:moveTo>
                  <a:pt x="2258" y="2648"/>
                </a:moveTo>
                <a:cubicBezTo>
                  <a:pt x="2295" y="2648"/>
                  <a:pt x="2335" y="2685"/>
                  <a:pt x="2376" y="2778"/>
                </a:cubicBezTo>
                <a:cubicBezTo>
                  <a:pt x="2450" y="2945"/>
                  <a:pt x="2414" y="3144"/>
                  <a:pt x="2367" y="3311"/>
                </a:cubicBezTo>
                <a:cubicBezTo>
                  <a:pt x="2314" y="3500"/>
                  <a:pt x="2188" y="3702"/>
                  <a:pt x="2027" y="3855"/>
                </a:cubicBezTo>
                <a:lnTo>
                  <a:pt x="2027" y="3855"/>
                </a:lnTo>
                <a:cubicBezTo>
                  <a:pt x="1988" y="3611"/>
                  <a:pt x="1991" y="3360"/>
                  <a:pt x="2023" y="3143"/>
                </a:cubicBezTo>
                <a:cubicBezTo>
                  <a:pt x="2034" y="3070"/>
                  <a:pt x="2131" y="2648"/>
                  <a:pt x="2258" y="2648"/>
                </a:cubicBezTo>
                <a:close/>
                <a:moveTo>
                  <a:pt x="5817" y="0"/>
                </a:moveTo>
                <a:cubicBezTo>
                  <a:pt x="5712" y="0"/>
                  <a:pt x="5550" y="50"/>
                  <a:pt x="5539" y="114"/>
                </a:cubicBezTo>
                <a:cubicBezTo>
                  <a:pt x="5333" y="1209"/>
                  <a:pt x="5122" y="2299"/>
                  <a:pt x="4664" y="3312"/>
                </a:cubicBezTo>
                <a:cubicBezTo>
                  <a:pt x="4410" y="3876"/>
                  <a:pt x="3782" y="4925"/>
                  <a:pt x="3023" y="4925"/>
                </a:cubicBezTo>
                <a:cubicBezTo>
                  <a:pt x="2899" y="4925"/>
                  <a:pt x="2771" y="4897"/>
                  <a:pt x="2640" y="4834"/>
                </a:cubicBezTo>
                <a:cubicBezTo>
                  <a:pt x="2335" y="4686"/>
                  <a:pt x="2156" y="4386"/>
                  <a:pt x="2068" y="4051"/>
                </a:cubicBezTo>
                <a:lnTo>
                  <a:pt x="2068" y="4051"/>
                </a:lnTo>
                <a:cubicBezTo>
                  <a:pt x="2221" y="3953"/>
                  <a:pt x="2361" y="3828"/>
                  <a:pt x="2487" y="3683"/>
                </a:cubicBezTo>
                <a:cubicBezTo>
                  <a:pt x="2710" y="3425"/>
                  <a:pt x="3041" y="2361"/>
                  <a:pt x="2427" y="2361"/>
                </a:cubicBezTo>
                <a:cubicBezTo>
                  <a:pt x="2413" y="2361"/>
                  <a:pt x="2399" y="2362"/>
                  <a:pt x="2384" y="2363"/>
                </a:cubicBezTo>
                <a:cubicBezTo>
                  <a:pt x="1740" y="2410"/>
                  <a:pt x="1602" y="3208"/>
                  <a:pt x="1620" y="3756"/>
                </a:cubicBezTo>
                <a:cubicBezTo>
                  <a:pt x="1623" y="3870"/>
                  <a:pt x="1638" y="3980"/>
                  <a:pt x="1663" y="4083"/>
                </a:cubicBezTo>
                <a:lnTo>
                  <a:pt x="1663" y="4083"/>
                </a:lnTo>
                <a:cubicBezTo>
                  <a:pt x="1602" y="4102"/>
                  <a:pt x="1540" y="4113"/>
                  <a:pt x="1478" y="4113"/>
                </a:cubicBezTo>
                <a:cubicBezTo>
                  <a:pt x="1366" y="4113"/>
                  <a:pt x="1254" y="4078"/>
                  <a:pt x="1151" y="3995"/>
                </a:cubicBezTo>
                <a:cubicBezTo>
                  <a:pt x="616" y="3569"/>
                  <a:pt x="767" y="1815"/>
                  <a:pt x="1377" y="1546"/>
                </a:cubicBezTo>
                <a:cubicBezTo>
                  <a:pt x="1550" y="1470"/>
                  <a:pt x="1487" y="1422"/>
                  <a:pt x="1384" y="1422"/>
                </a:cubicBezTo>
                <a:cubicBezTo>
                  <a:pt x="1341" y="1422"/>
                  <a:pt x="1290" y="1431"/>
                  <a:pt x="1247" y="1450"/>
                </a:cubicBezTo>
                <a:cubicBezTo>
                  <a:pt x="420" y="1814"/>
                  <a:pt x="1" y="4305"/>
                  <a:pt x="1217" y="4305"/>
                </a:cubicBezTo>
                <a:cubicBezTo>
                  <a:pt x="1219" y="4305"/>
                  <a:pt x="1220" y="4305"/>
                  <a:pt x="1221" y="4305"/>
                </a:cubicBezTo>
                <a:cubicBezTo>
                  <a:pt x="1390" y="4304"/>
                  <a:pt x="1552" y="4277"/>
                  <a:pt x="1705" y="4226"/>
                </a:cubicBezTo>
                <a:lnTo>
                  <a:pt x="1705" y="4226"/>
                </a:lnTo>
                <a:cubicBezTo>
                  <a:pt x="1893" y="4761"/>
                  <a:pt x="2368" y="5098"/>
                  <a:pt x="2927" y="5098"/>
                </a:cubicBezTo>
                <a:cubicBezTo>
                  <a:pt x="2988" y="5098"/>
                  <a:pt x="3050" y="5094"/>
                  <a:pt x="3112" y="5086"/>
                </a:cubicBezTo>
                <a:cubicBezTo>
                  <a:pt x="3883" y="4985"/>
                  <a:pt x="4463" y="4244"/>
                  <a:pt x="4844" y="3607"/>
                </a:cubicBezTo>
                <a:cubicBezTo>
                  <a:pt x="5476" y="2551"/>
                  <a:pt x="5680" y="1248"/>
                  <a:pt x="5907" y="47"/>
                </a:cubicBezTo>
                <a:cubicBezTo>
                  <a:pt x="5914" y="14"/>
                  <a:pt x="5873" y="0"/>
                  <a:pt x="5817" y="0"/>
                </a:cubicBezTo>
                <a:close/>
              </a:path>
            </a:pathLst>
          </a:custGeom>
          <a:solidFill>
            <a:srgbClr val="FF7C35">
              <a:alpha val="562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740" name="Google Shape;1740;p25"/>
          <p:cNvGrpSpPr/>
          <p:nvPr/>
        </p:nvGrpSpPr>
        <p:grpSpPr>
          <a:xfrm>
            <a:off x="385750" y="206447"/>
            <a:ext cx="8336049" cy="4757278"/>
            <a:chOff x="385750" y="206447"/>
            <a:chExt cx="8336049" cy="4757278"/>
          </a:xfrm>
        </p:grpSpPr>
        <p:sp>
          <p:nvSpPr>
            <p:cNvPr id="1741" name="Google Shape;1741;p25"/>
            <p:cNvSpPr/>
            <p:nvPr/>
          </p:nvSpPr>
          <p:spPr>
            <a:xfrm rot="-5400000">
              <a:off x="2208886" y="-1549189"/>
              <a:ext cx="4730603" cy="8295224"/>
            </a:xfrm>
            <a:custGeom>
              <a:avLst/>
              <a:gdLst/>
              <a:ahLst/>
              <a:cxnLst/>
              <a:rect l="l" t="t" r="r" b="b"/>
              <a:pathLst>
                <a:path w="57473" h="77086" extrusionOk="0">
                  <a:moveTo>
                    <a:pt x="0" y="0"/>
                  </a:moveTo>
                  <a:lnTo>
                    <a:pt x="0" y="73905"/>
                  </a:lnTo>
                  <a:cubicBezTo>
                    <a:pt x="0" y="75663"/>
                    <a:pt x="1423" y="77085"/>
                    <a:pt x="3181" y="77085"/>
                  </a:cubicBezTo>
                  <a:lnTo>
                    <a:pt x="54376" y="77085"/>
                  </a:lnTo>
                  <a:cubicBezTo>
                    <a:pt x="56105" y="77085"/>
                    <a:pt x="57472" y="75691"/>
                    <a:pt x="57472" y="73989"/>
                  </a:cubicBezTo>
                  <a:lnTo>
                    <a:pt x="57472" y="0"/>
                  </a:lnTo>
                  <a:lnTo>
                    <a:pt x="54850" y="0"/>
                  </a:lnTo>
                  <a:lnTo>
                    <a:pt x="54683" y="279"/>
                  </a:lnTo>
                  <a:lnTo>
                    <a:pt x="54487" y="1284"/>
                  </a:lnTo>
                  <a:cubicBezTo>
                    <a:pt x="54571" y="1339"/>
                    <a:pt x="54738" y="1702"/>
                    <a:pt x="54738" y="1953"/>
                  </a:cubicBezTo>
                  <a:cubicBezTo>
                    <a:pt x="54738" y="2428"/>
                    <a:pt x="54336" y="2835"/>
                    <a:pt x="53851" y="2835"/>
                  </a:cubicBezTo>
                  <a:cubicBezTo>
                    <a:pt x="53794" y="2835"/>
                    <a:pt x="53737" y="2830"/>
                    <a:pt x="53678" y="2818"/>
                  </a:cubicBezTo>
                  <a:cubicBezTo>
                    <a:pt x="53343" y="2734"/>
                    <a:pt x="53064" y="2455"/>
                    <a:pt x="53009" y="2121"/>
                  </a:cubicBezTo>
                  <a:cubicBezTo>
                    <a:pt x="52897" y="1563"/>
                    <a:pt x="53315" y="1088"/>
                    <a:pt x="53846" y="1088"/>
                  </a:cubicBezTo>
                  <a:cubicBezTo>
                    <a:pt x="53873" y="1088"/>
                    <a:pt x="53957" y="251"/>
                    <a:pt x="53957" y="251"/>
                  </a:cubicBezTo>
                  <a:lnTo>
                    <a:pt x="53873" y="0"/>
                  </a:lnTo>
                  <a:lnTo>
                    <a:pt x="48824" y="0"/>
                  </a:lnTo>
                  <a:lnTo>
                    <a:pt x="48768" y="1228"/>
                  </a:lnTo>
                  <a:cubicBezTo>
                    <a:pt x="49047" y="1423"/>
                    <a:pt x="49214" y="1758"/>
                    <a:pt x="49131" y="2121"/>
                  </a:cubicBezTo>
                  <a:cubicBezTo>
                    <a:pt x="49075" y="2455"/>
                    <a:pt x="48796" y="2734"/>
                    <a:pt x="48461" y="2818"/>
                  </a:cubicBezTo>
                  <a:cubicBezTo>
                    <a:pt x="48403" y="2830"/>
                    <a:pt x="48345" y="2835"/>
                    <a:pt x="48288" y="2835"/>
                  </a:cubicBezTo>
                  <a:cubicBezTo>
                    <a:pt x="47803" y="2835"/>
                    <a:pt x="47401" y="2428"/>
                    <a:pt x="47401" y="1953"/>
                  </a:cubicBezTo>
                  <a:cubicBezTo>
                    <a:pt x="47401" y="1618"/>
                    <a:pt x="47596" y="1339"/>
                    <a:pt x="47847" y="1200"/>
                  </a:cubicBezTo>
                  <a:lnTo>
                    <a:pt x="47819" y="0"/>
                  </a:lnTo>
                  <a:lnTo>
                    <a:pt x="42323" y="0"/>
                  </a:lnTo>
                  <a:lnTo>
                    <a:pt x="42519" y="1088"/>
                  </a:lnTo>
                  <a:cubicBezTo>
                    <a:pt x="42593" y="1088"/>
                    <a:pt x="42655" y="1076"/>
                    <a:pt x="42721" y="1076"/>
                  </a:cubicBezTo>
                  <a:cubicBezTo>
                    <a:pt x="42754" y="1076"/>
                    <a:pt x="42788" y="1079"/>
                    <a:pt x="42825" y="1088"/>
                  </a:cubicBezTo>
                  <a:cubicBezTo>
                    <a:pt x="43216" y="1144"/>
                    <a:pt x="43523" y="1479"/>
                    <a:pt x="43579" y="1842"/>
                  </a:cubicBezTo>
                  <a:cubicBezTo>
                    <a:pt x="43629" y="2372"/>
                    <a:pt x="43200" y="2834"/>
                    <a:pt x="42683" y="2834"/>
                  </a:cubicBezTo>
                  <a:cubicBezTo>
                    <a:pt x="42629" y="2834"/>
                    <a:pt x="42574" y="2829"/>
                    <a:pt x="42519" y="2818"/>
                  </a:cubicBezTo>
                  <a:cubicBezTo>
                    <a:pt x="42184" y="2734"/>
                    <a:pt x="41905" y="2455"/>
                    <a:pt x="41849" y="2121"/>
                  </a:cubicBezTo>
                  <a:cubicBezTo>
                    <a:pt x="41821" y="1953"/>
                    <a:pt x="41821" y="1814"/>
                    <a:pt x="41877" y="1674"/>
                  </a:cubicBezTo>
                  <a:lnTo>
                    <a:pt x="41737" y="586"/>
                  </a:lnTo>
                  <a:lnTo>
                    <a:pt x="41319" y="0"/>
                  </a:lnTo>
                  <a:lnTo>
                    <a:pt x="37831" y="0"/>
                  </a:lnTo>
                  <a:lnTo>
                    <a:pt x="37720" y="1312"/>
                  </a:lnTo>
                  <a:cubicBezTo>
                    <a:pt x="37915" y="1507"/>
                    <a:pt x="38027" y="1814"/>
                    <a:pt x="37971" y="2121"/>
                  </a:cubicBezTo>
                  <a:cubicBezTo>
                    <a:pt x="37915" y="2455"/>
                    <a:pt x="37636" y="2734"/>
                    <a:pt x="37301" y="2818"/>
                  </a:cubicBezTo>
                  <a:cubicBezTo>
                    <a:pt x="37243" y="2830"/>
                    <a:pt x="37185" y="2835"/>
                    <a:pt x="37129" y="2835"/>
                  </a:cubicBezTo>
                  <a:cubicBezTo>
                    <a:pt x="36644" y="2835"/>
                    <a:pt x="36241" y="2428"/>
                    <a:pt x="36241" y="1953"/>
                  </a:cubicBezTo>
                  <a:cubicBezTo>
                    <a:pt x="36241" y="1674"/>
                    <a:pt x="36353" y="1451"/>
                    <a:pt x="36548" y="1284"/>
                  </a:cubicBezTo>
                  <a:lnTo>
                    <a:pt x="36576" y="0"/>
                  </a:lnTo>
                  <a:lnTo>
                    <a:pt x="31805" y="0"/>
                  </a:lnTo>
                  <a:lnTo>
                    <a:pt x="31833" y="419"/>
                  </a:lnTo>
                  <a:cubicBezTo>
                    <a:pt x="31945" y="475"/>
                    <a:pt x="32168" y="1339"/>
                    <a:pt x="32252" y="1451"/>
                  </a:cubicBezTo>
                  <a:cubicBezTo>
                    <a:pt x="32363" y="1618"/>
                    <a:pt x="32419" y="1842"/>
                    <a:pt x="32391" y="2065"/>
                  </a:cubicBezTo>
                  <a:cubicBezTo>
                    <a:pt x="32363" y="2455"/>
                    <a:pt x="32028" y="2790"/>
                    <a:pt x="31638" y="2818"/>
                  </a:cubicBezTo>
                  <a:cubicBezTo>
                    <a:pt x="31606" y="2821"/>
                    <a:pt x="31574" y="2823"/>
                    <a:pt x="31543" y="2823"/>
                  </a:cubicBezTo>
                  <a:cubicBezTo>
                    <a:pt x="31056" y="2823"/>
                    <a:pt x="30661" y="2425"/>
                    <a:pt x="30661" y="1953"/>
                  </a:cubicBezTo>
                  <a:cubicBezTo>
                    <a:pt x="30661" y="1674"/>
                    <a:pt x="30801" y="1395"/>
                    <a:pt x="31024" y="1256"/>
                  </a:cubicBezTo>
                  <a:cubicBezTo>
                    <a:pt x="31080" y="1200"/>
                    <a:pt x="30829" y="475"/>
                    <a:pt x="30885" y="363"/>
                  </a:cubicBezTo>
                  <a:lnTo>
                    <a:pt x="30801" y="0"/>
                  </a:lnTo>
                  <a:lnTo>
                    <a:pt x="26783" y="0"/>
                  </a:lnTo>
                  <a:lnTo>
                    <a:pt x="26532" y="1312"/>
                  </a:lnTo>
                  <a:cubicBezTo>
                    <a:pt x="26756" y="1507"/>
                    <a:pt x="26867" y="1786"/>
                    <a:pt x="26811" y="2121"/>
                  </a:cubicBezTo>
                  <a:cubicBezTo>
                    <a:pt x="26756" y="2455"/>
                    <a:pt x="26477" y="2734"/>
                    <a:pt x="26142" y="2818"/>
                  </a:cubicBezTo>
                  <a:cubicBezTo>
                    <a:pt x="26080" y="2830"/>
                    <a:pt x="26020" y="2835"/>
                    <a:pt x="25962" y="2835"/>
                  </a:cubicBezTo>
                  <a:cubicBezTo>
                    <a:pt x="25462" y="2835"/>
                    <a:pt x="25082" y="2428"/>
                    <a:pt x="25082" y="1953"/>
                  </a:cubicBezTo>
                  <a:cubicBezTo>
                    <a:pt x="25082" y="1618"/>
                    <a:pt x="25277" y="1312"/>
                    <a:pt x="25556" y="1172"/>
                  </a:cubicBezTo>
                  <a:lnTo>
                    <a:pt x="25500" y="0"/>
                  </a:lnTo>
                  <a:lnTo>
                    <a:pt x="21315" y="0"/>
                  </a:lnTo>
                  <a:lnTo>
                    <a:pt x="20980" y="1339"/>
                  </a:lnTo>
                  <a:cubicBezTo>
                    <a:pt x="21176" y="1535"/>
                    <a:pt x="21287" y="1814"/>
                    <a:pt x="21232" y="2121"/>
                  </a:cubicBezTo>
                  <a:cubicBezTo>
                    <a:pt x="21176" y="2455"/>
                    <a:pt x="20897" y="2734"/>
                    <a:pt x="20562" y="2818"/>
                  </a:cubicBezTo>
                  <a:cubicBezTo>
                    <a:pt x="20501" y="2830"/>
                    <a:pt x="20441" y="2835"/>
                    <a:pt x="20382" y="2835"/>
                  </a:cubicBezTo>
                  <a:cubicBezTo>
                    <a:pt x="19882" y="2835"/>
                    <a:pt x="19502" y="2428"/>
                    <a:pt x="19502" y="1953"/>
                  </a:cubicBezTo>
                  <a:cubicBezTo>
                    <a:pt x="19502" y="1646"/>
                    <a:pt x="19669" y="1339"/>
                    <a:pt x="19920" y="1200"/>
                  </a:cubicBezTo>
                  <a:lnTo>
                    <a:pt x="20395" y="0"/>
                  </a:lnTo>
                  <a:lnTo>
                    <a:pt x="15512" y="0"/>
                  </a:lnTo>
                  <a:lnTo>
                    <a:pt x="15373" y="1312"/>
                  </a:lnTo>
                  <a:cubicBezTo>
                    <a:pt x="15596" y="1507"/>
                    <a:pt x="15708" y="1786"/>
                    <a:pt x="15652" y="2121"/>
                  </a:cubicBezTo>
                  <a:cubicBezTo>
                    <a:pt x="15596" y="2455"/>
                    <a:pt x="15317" y="2734"/>
                    <a:pt x="14954" y="2818"/>
                  </a:cubicBezTo>
                  <a:cubicBezTo>
                    <a:pt x="14896" y="2830"/>
                    <a:pt x="14838" y="2835"/>
                    <a:pt x="14782" y="2835"/>
                  </a:cubicBezTo>
                  <a:cubicBezTo>
                    <a:pt x="14302" y="2835"/>
                    <a:pt x="13922" y="2428"/>
                    <a:pt x="13922" y="1953"/>
                  </a:cubicBezTo>
                  <a:cubicBezTo>
                    <a:pt x="13922" y="1674"/>
                    <a:pt x="14034" y="1451"/>
                    <a:pt x="14229" y="1284"/>
                  </a:cubicBezTo>
                  <a:lnTo>
                    <a:pt x="14034" y="0"/>
                  </a:lnTo>
                  <a:lnTo>
                    <a:pt x="10239" y="0"/>
                  </a:lnTo>
                  <a:lnTo>
                    <a:pt x="9765" y="1256"/>
                  </a:lnTo>
                  <a:cubicBezTo>
                    <a:pt x="9988" y="1451"/>
                    <a:pt x="10128" y="1730"/>
                    <a:pt x="10072" y="2065"/>
                  </a:cubicBezTo>
                  <a:cubicBezTo>
                    <a:pt x="10044" y="2455"/>
                    <a:pt x="9709" y="2790"/>
                    <a:pt x="9319" y="2818"/>
                  </a:cubicBezTo>
                  <a:cubicBezTo>
                    <a:pt x="9287" y="2821"/>
                    <a:pt x="9255" y="2823"/>
                    <a:pt x="9224" y="2823"/>
                  </a:cubicBezTo>
                  <a:cubicBezTo>
                    <a:pt x="8736" y="2823"/>
                    <a:pt x="8342" y="2425"/>
                    <a:pt x="8342" y="1953"/>
                  </a:cubicBezTo>
                  <a:cubicBezTo>
                    <a:pt x="8342" y="1702"/>
                    <a:pt x="8426" y="1507"/>
                    <a:pt x="8593" y="1339"/>
                  </a:cubicBezTo>
                  <a:lnTo>
                    <a:pt x="8342" y="0"/>
                  </a:lnTo>
                  <a:lnTo>
                    <a:pt x="3990" y="0"/>
                  </a:lnTo>
                  <a:lnTo>
                    <a:pt x="4157" y="1256"/>
                  </a:lnTo>
                  <a:cubicBezTo>
                    <a:pt x="4408" y="1451"/>
                    <a:pt x="4548" y="1758"/>
                    <a:pt x="4492" y="2121"/>
                  </a:cubicBezTo>
                  <a:cubicBezTo>
                    <a:pt x="4408" y="2455"/>
                    <a:pt x="4157" y="2734"/>
                    <a:pt x="3795" y="2818"/>
                  </a:cubicBezTo>
                  <a:cubicBezTo>
                    <a:pt x="3736" y="2830"/>
                    <a:pt x="3679" y="2835"/>
                    <a:pt x="3623" y="2835"/>
                  </a:cubicBezTo>
                  <a:cubicBezTo>
                    <a:pt x="3143" y="2835"/>
                    <a:pt x="2762" y="2428"/>
                    <a:pt x="2762" y="1953"/>
                  </a:cubicBezTo>
                  <a:cubicBezTo>
                    <a:pt x="2762" y="1758"/>
                    <a:pt x="2818" y="1563"/>
                    <a:pt x="2958" y="1395"/>
                  </a:cubicBezTo>
                  <a:lnTo>
                    <a:pt x="234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2" name="Google Shape;1742;p25"/>
            <p:cNvSpPr/>
            <p:nvPr/>
          </p:nvSpPr>
          <p:spPr>
            <a:xfrm rot="-5400000">
              <a:off x="2168061" y="-1575864"/>
              <a:ext cx="4730603" cy="8295224"/>
            </a:xfrm>
            <a:custGeom>
              <a:avLst/>
              <a:gdLst/>
              <a:ahLst/>
              <a:cxnLst/>
              <a:rect l="l" t="t" r="r" b="b"/>
              <a:pathLst>
                <a:path w="57473" h="77086" extrusionOk="0">
                  <a:moveTo>
                    <a:pt x="0" y="0"/>
                  </a:moveTo>
                  <a:lnTo>
                    <a:pt x="0" y="73905"/>
                  </a:lnTo>
                  <a:cubicBezTo>
                    <a:pt x="0" y="75663"/>
                    <a:pt x="1423" y="77085"/>
                    <a:pt x="3181" y="77085"/>
                  </a:cubicBezTo>
                  <a:lnTo>
                    <a:pt x="54376" y="77085"/>
                  </a:lnTo>
                  <a:cubicBezTo>
                    <a:pt x="56105" y="77085"/>
                    <a:pt x="57472" y="75691"/>
                    <a:pt x="57472" y="73989"/>
                  </a:cubicBezTo>
                  <a:lnTo>
                    <a:pt x="57472" y="0"/>
                  </a:lnTo>
                  <a:lnTo>
                    <a:pt x="54850" y="0"/>
                  </a:lnTo>
                  <a:lnTo>
                    <a:pt x="54683" y="279"/>
                  </a:lnTo>
                  <a:lnTo>
                    <a:pt x="54487" y="1284"/>
                  </a:lnTo>
                  <a:cubicBezTo>
                    <a:pt x="54571" y="1339"/>
                    <a:pt x="54738" y="1702"/>
                    <a:pt x="54738" y="1953"/>
                  </a:cubicBezTo>
                  <a:cubicBezTo>
                    <a:pt x="54738" y="2428"/>
                    <a:pt x="54336" y="2835"/>
                    <a:pt x="53851" y="2835"/>
                  </a:cubicBezTo>
                  <a:cubicBezTo>
                    <a:pt x="53794" y="2835"/>
                    <a:pt x="53737" y="2830"/>
                    <a:pt x="53678" y="2818"/>
                  </a:cubicBezTo>
                  <a:cubicBezTo>
                    <a:pt x="53343" y="2734"/>
                    <a:pt x="53064" y="2455"/>
                    <a:pt x="53009" y="2121"/>
                  </a:cubicBezTo>
                  <a:cubicBezTo>
                    <a:pt x="52897" y="1563"/>
                    <a:pt x="53315" y="1088"/>
                    <a:pt x="53846" y="1088"/>
                  </a:cubicBezTo>
                  <a:cubicBezTo>
                    <a:pt x="53873" y="1088"/>
                    <a:pt x="53957" y="251"/>
                    <a:pt x="53957" y="251"/>
                  </a:cubicBezTo>
                  <a:lnTo>
                    <a:pt x="53873" y="0"/>
                  </a:lnTo>
                  <a:lnTo>
                    <a:pt x="48824" y="0"/>
                  </a:lnTo>
                  <a:lnTo>
                    <a:pt x="48768" y="1228"/>
                  </a:lnTo>
                  <a:cubicBezTo>
                    <a:pt x="49047" y="1423"/>
                    <a:pt x="49214" y="1758"/>
                    <a:pt x="49131" y="2121"/>
                  </a:cubicBezTo>
                  <a:cubicBezTo>
                    <a:pt x="49075" y="2455"/>
                    <a:pt x="48796" y="2734"/>
                    <a:pt x="48461" y="2818"/>
                  </a:cubicBezTo>
                  <a:cubicBezTo>
                    <a:pt x="48403" y="2830"/>
                    <a:pt x="48345" y="2835"/>
                    <a:pt x="48288" y="2835"/>
                  </a:cubicBezTo>
                  <a:cubicBezTo>
                    <a:pt x="47803" y="2835"/>
                    <a:pt x="47401" y="2428"/>
                    <a:pt x="47401" y="1953"/>
                  </a:cubicBezTo>
                  <a:cubicBezTo>
                    <a:pt x="47401" y="1618"/>
                    <a:pt x="47596" y="1339"/>
                    <a:pt x="47847" y="1200"/>
                  </a:cubicBezTo>
                  <a:lnTo>
                    <a:pt x="47819" y="0"/>
                  </a:lnTo>
                  <a:lnTo>
                    <a:pt x="42323" y="0"/>
                  </a:lnTo>
                  <a:lnTo>
                    <a:pt x="42519" y="1088"/>
                  </a:lnTo>
                  <a:cubicBezTo>
                    <a:pt x="42593" y="1088"/>
                    <a:pt x="42655" y="1076"/>
                    <a:pt x="42721" y="1076"/>
                  </a:cubicBezTo>
                  <a:cubicBezTo>
                    <a:pt x="42754" y="1076"/>
                    <a:pt x="42788" y="1079"/>
                    <a:pt x="42825" y="1088"/>
                  </a:cubicBezTo>
                  <a:cubicBezTo>
                    <a:pt x="43216" y="1144"/>
                    <a:pt x="43523" y="1479"/>
                    <a:pt x="43579" y="1842"/>
                  </a:cubicBezTo>
                  <a:cubicBezTo>
                    <a:pt x="43629" y="2372"/>
                    <a:pt x="43200" y="2834"/>
                    <a:pt x="42683" y="2834"/>
                  </a:cubicBezTo>
                  <a:cubicBezTo>
                    <a:pt x="42629" y="2834"/>
                    <a:pt x="42574" y="2829"/>
                    <a:pt x="42519" y="2818"/>
                  </a:cubicBezTo>
                  <a:cubicBezTo>
                    <a:pt x="42184" y="2734"/>
                    <a:pt x="41905" y="2455"/>
                    <a:pt x="41849" y="2121"/>
                  </a:cubicBezTo>
                  <a:cubicBezTo>
                    <a:pt x="41821" y="1953"/>
                    <a:pt x="41821" y="1814"/>
                    <a:pt x="41877" y="1674"/>
                  </a:cubicBezTo>
                  <a:lnTo>
                    <a:pt x="41737" y="586"/>
                  </a:lnTo>
                  <a:lnTo>
                    <a:pt x="41319" y="0"/>
                  </a:lnTo>
                  <a:lnTo>
                    <a:pt x="37831" y="0"/>
                  </a:lnTo>
                  <a:lnTo>
                    <a:pt x="37720" y="1312"/>
                  </a:lnTo>
                  <a:cubicBezTo>
                    <a:pt x="37915" y="1507"/>
                    <a:pt x="38027" y="1814"/>
                    <a:pt x="37971" y="2121"/>
                  </a:cubicBezTo>
                  <a:cubicBezTo>
                    <a:pt x="37915" y="2455"/>
                    <a:pt x="37636" y="2734"/>
                    <a:pt x="37301" y="2818"/>
                  </a:cubicBezTo>
                  <a:cubicBezTo>
                    <a:pt x="37243" y="2830"/>
                    <a:pt x="37185" y="2835"/>
                    <a:pt x="37129" y="2835"/>
                  </a:cubicBezTo>
                  <a:cubicBezTo>
                    <a:pt x="36644" y="2835"/>
                    <a:pt x="36241" y="2428"/>
                    <a:pt x="36241" y="1953"/>
                  </a:cubicBezTo>
                  <a:cubicBezTo>
                    <a:pt x="36241" y="1674"/>
                    <a:pt x="36353" y="1451"/>
                    <a:pt x="36548" y="1284"/>
                  </a:cubicBezTo>
                  <a:lnTo>
                    <a:pt x="36576" y="0"/>
                  </a:lnTo>
                  <a:lnTo>
                    <a:pt x="31805" y="0"/>
                  </a:lnTo>
                  <a:lnTo>
                    <a:pt x="31833" y="419"/>
                  </a:lnTo>
                  <a:cubicBezTo>
                    <a:pt x="31945" y="475"/>
                    <a:pt x="32168" y="1339"/>
                    <a:pt x="32252" y="1451"/>
                  </a:cubicBezTo>
                  <a:cubicBezTo>
                    <a:pt x="32363" y="1618"/>
                    <a:pt x="32419" y="1842"/>
                    <a:pt x="32391" y="2065"/>
                  </a:cubicBezTo>
                  <a:cubicBezTo>
                    <a:pt x="32363" y="2455"/>
                    <a:pt x="32028" y="2790"/>
                    <a:pt x="31638" y="2818"/>
                  </a:cubicBezTo>
                  <a:cubicBezTo>
                    <a:pt x="31606" y="2821"/>
                    <a:pt x="31574" y="2823"/>
                    <a:pt x="31543" y="2823"/>
                  </a:cubicBezTo>
                  <a:cubicBezTo>
                    <a:pt x="31056" y="2823"/>
                    <a:pt x="30661" y="2425"/>
                    <a:pt x="30661" y="1953"/>
                  </a:cubicBezTo>
                  <a:cubicBezTo>
                    <a:pt x="30661" y="1674"/>
                    <a:pt x="30801" y="1395"/>
                    <a:pt x="31024" y="1256"/>
                  </a:cubicBezTo>
                  <a:cubicBezTo>
                    <a:pt x="31080" y="1200"/>
                    <a:pt x="30829" y="475"/>
                    <a:pt x="30885" y="363"/>
                  </a:cubicBezTo>
                  <a:lnTo>
                    <a:pt x="30801" y="0"/>
                  </a:lnTo>
                  <a:lnTo>
                    <a:pt x="26783" y="0"/>
                  </a:lnTo>
                  <a:lnTo>
                    <a:pt x="26532" y="1312"/>
                  </a:lnTo>
                  <a:cubicBezTo>
                    <a:pt x="26756" y="1507"/>
                    <a:pt x="26867" y="1786"/>
                    <a:pt x="26811" y="2121"/>
                  </a:cubicBezTo>
                  <a:cubicBezTo>
                    <a:pt x="26756" y="2455"/>
                    <a:pt x="26477" y="2734"/>
                    <a:pt x="26142" y="2818"/>
                  </a:cubicBezTo>
                  <a:cubicBezTo>
                    <a:pt x="26080" y="2830"/>
                    <a:pt x="26020" y="2835"/>
                    <a:pt x="25962" y="2835"/>
                  </a:cubicBezTo>
                  <a:cubicBezTo>
                    <a:pt x="25462" y="2835"/>
                    <a:pt x="25082" y="2428"/>
                    <a:pt x="25082" y="1953"/>
                  </a:cubicBezTo>
                  <a:cubicBezTo>
                    <a:pt x="25082" y="1618"/>
                    <a:pt x="25277" y="1312"/>
                    <a:pt x="25556" y="1172"/>
                  </a:cubicBezTo>
                  <a:lnTo>
                    <a:pt x="25500" y="0"/>
                  </a:lnTo>
                  <a:lnTo>
                    <a:pt x="21315" y="0"/>
                  </a:lnTo>
                  <a:lnTo>
                    <a:pt x="20980" y="1339"/>
                  </a:lnTo>
                  <a:cubicBezTo>
                    <a:pt x="21176" y="1535"/>
                    <a:pt x="21287" y="1814"/>
                    <a:pt x="21232" y="2121"/>
                  </a:cubicBezTo>
                  <a:cubicBezTo>
                    <a:pt x="21176" y="2455"/>
                    <a:pt x="20897" y="2734"/>
                    <a:pt x="20562" y="2818"/>
                  </a:cubicBezTo>
                  <a:cubicBezTo>
                    <a:pt x="20501" y="2830"/>
                    <a:pt x="20441" y="2835"/>
                    <a:pt x="20382" y="2835"/>
                  </a:cubicBezTo>
                  <a:cubicBezTo>
                    <a:pt x="19882" y="2835"/>
                    <a:pt x="19502" y="2428"/>
                    <a:pt x="19502" y="1953"/>
                  </a:cubicBezTo>
                  <a:cubicBezTo>
                    <a:pt x="19502" y="1646"/>
                    <a:pt x="19669" y="1339"/>
                    <a:pt x="19920" y="1200"/>
                  </a:cubicBezTo>
                  <a:lnTo>
                    <a:pt x="20395" y="0"/>
                  </a:lnTo>
                  <a:lnTo>
                    <a:pt x="15512" y="0"/>
                  </a:lnTo>
                  <a:lnTo>
                    <a:pt x="15373" y="1312"/>
                  </a:lnTo>
                  <a:cubicBezTo>
                    <a:pt x="15596" y="1507"/>
                    <a:pt x="15708" y="1786"/>
                    <a:pt x="15652" y="2121"/>
                  </a:cubicBezTo>
                  <a:cubicBezTo>
                    <a:pt x="15596" y="2455"/>
                    <a:pt x="15317" y="2734"/>
                    <a:pt x="14954" y="2818"/>
                  </a:cubicBezTo>
                  <a:cubicBezTo>
                    <a:pt x="14896" y="2830"/>
                    <a:pt x="14838" y="2835"/>
                    <a:pt x="14782" y="2835"/>
                  </a:cubicBezTo>
                  <a:cubicBezTo>
                    <a:pt x="14302" y="2835"/>
                    <a:pt x="13922" y="2428"/>
                    <a:pt x="13922" y="1953"/>
                  </a:cubicBezTo>
                  <a:cubicBezTo>
                    <a:pt x="13922" y="1674"/>
                    <a:pt x="14034" y="1451"/>
                    <a:pt x="14229" y="1284"/>
                  </a:cubicBezTo>
                  <a:lnTo>
                    <a:pt x="14034" y="0"/>
                  </a:lnTo>
                  <a:lnTo>
                    <a:pt x="10239" y="0"/>
                  </a:lnTo>
                  <a:lnTo>
                    <a:pt x="9765" y="1256"/>
                  </a:lnTo>
                  <a:cubicBezTo>
                    <a:pt x="9988" y="1451"/>
                    <a:pt x="10128" y="1730"/>
                    <a:pt x="10072" y="2065"/>
                  </a:cubicBezTo>
                  <a:cubicBezTo>
                    <a:pt x="10044" y="2455"/>
                    <a:pt x="9709" y="2790"/>
                    <a:pt x="9319" y="2818"/>
                  </a:cubicBezTo>
                  <a:cubicBezTo>
                    <a:pt x="9287" y="2821"/>
                    <a:pt x="9255" y="2823"/>
                    <a:pt x="9224" y="2823"/>
                  </a:cubicBezTo>
                  <a:cubicBezTo>
                    <a:pt x="8736" y="2823"/>
                    <a:pt x="8342" y="2425"/>
                    <a:pt x="8342" y="1953"/>
                  </a:cubicBezTo>
                  <a:cubicBezTo>
                    <a:pt x="8342" y="1702"/>
                    <a:pt x="8426" y="1507"/>
                    <a:pt x="8593" y="1339"/>
                  </a:cubicBezTo>
                  <a:lnTo>
                    <a:pt x="8342" y="0"/>
                  </a:lnTo>
                  <a:lnTo>
                    <a:pt x="3990" y="0"/>
                  </a:lnTo>
                  <a:lnTo>
                    <a:pt x="4157" y="1256"/>
                  </a:lnTo>
                  <a:cubicBezTo>
                    <a:pt x="4408" y="1451"/>
                    <a:pt x="4548" y="1758"/>
                    <a:pt x="4492" y="2121"/>
                  </a:cubicBezTo>
                  <a:cubicBezTo>
                    <a:pt x="4408" y="2455"/>
                    <a:pt x="4157" y="2734"/>
                    <a:pt x="3795" y="2818"/>
                  </a:cubicBezTo>
                  <a:cubicBezTo>
                    <a:pt x="3736" y="2830"/>
                    <a:pt x="3679" y="2835"/>
                    <a:pt x="3623" y="2835"/>
                  </a:cubicBezTo>
                  <a:cubicBezTo>
                    <a:pt x="3143" y="2835"/>
                    <a:pt x="2762" y="2428"/>
                    <a:pt x="2762" y="1953"/>
                  </a:cubicBezTo>
                  <a:cubicBezTo>
                    <a:pt x="2762" y="1758"/>
                    <a:pt x="2818" y="1563"/>
                    <a:pt x="2958" y="1395"/>
                  </a:cubicBezTo>
                  <a:lnTo>
                    <a:pt x="234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43" name="Google Shape;1743;p25"/>
          <p:cNvSpPr txBox="1">
            <a:spLocks noGrp="1"/>
          </p:cNvSpPr>
          <p:nvPr>
            <p:ph type="title" hasCustomPrompt="1"/>
          </p:nvPr>
        </p:nvSpPr>
        <p:spPr>
          <a:xfrm>
            <a:off x="1474975" y="1962150"/>
            <a:ext cx="1100400" cy="406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31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744" name="Google Shape;1744;p25"/>
          <p:cNvSpPr txBox="1">
            <a:spLocks noGrp="1"/>
          </p:cNvSpPr>
          <p:nvPr>
            <p:ph type="subTitle" idx="1"/>
          </p:nvPr>
        </p:nvSpPr>
        <p:spPr>
          <a:xfrm>
            <a:off x="773026" y="3541408"/>
            <a:ext cx="2395800" cy="7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T Sans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1745" name="Google Shape;1745;p25"/>
          <p:cNvSpPr txBox="1">
            <a:spLocks noGrp="1"/>
          </p:cNvSpPr>
          <p:nvPr>
            <p:ph type="subTitle" idx="2"/>
          </p:nvPr>
        </p:nvSpPr>
        <p:spPr>
          <a:xfrm>
            <a:off x="771613" y="3152869"/>
            <a:ext cx="2395800" cy="465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000" b="1">
                <a:solidFill>
                  <a:schemeClr val="accent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746" name="Google Shape;1746;p25"/>
          <p:cNvSpPr txBox="1">
            <a:spLocks noGrp="1"/>
          </p:cNvSpPr>
          <p:nvPr>
            <p:ph type="title" idx="3" hasCustomPrompt="1"/>
          </p:nvPr>
        </p:nvSpPr>
        <p:spPr>
          <a:xfrm>
            <a:off x="3873100" y="1962150"/>
            <a:ext cx="1397700" cy="406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31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747" name="Google Shape;1747;p25"/>
          <p:cNvSpPr txBox="1">
            <a:spLocks noGrp="1"/>
          </p:cNvSpPr>
          <p:nvPr>
            <p:ph type="subTitle" idx="4"/>
          </p:nvPr>
        </p:nvSpPr>
        <p:spPr>
          <a:xfrm>
            <a:off x="3374800" y="3541500"/>
            <a:ext cx="2395800" cy="7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T Sans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1748" name="Google Shape;1748;p25"/>
          <p:cNvSpPr txBox="1">
            <a:spLocks noGrp="1"/>
          </p:cNvSpPr>
          <p:nvPr>
            <p:ph type="subTitle" idx="5"/>
          </p:nvPr>
        </p:nvSpPr>
        <p:spPr>
          <a:xfrm>
            <a:off x="3374800" y="3152873"/>
            <a:ext cx="2395800" cy="465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000" b="1">
                <a:solidFill>
                  <a:schemeClr val="accent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749" name="Google Shape;1749;p25"/>
          <p:cNvSpPr txBox="1">
            <a:spLocks noGrp="1"/>
          </p:cNvSpPr>
          <p:nvPr>
            <p:ph type="title" idx="6" hasCustomPrompt="1"/>
          </p:nvPr>
        </p:nvSpPr>
        <p:spPr>
          <a:xfrm>
            <a:off x="6417675" y="1962150"/>
            <a:ext cx="1397700" cy="406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31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750" name="Google Shape;1750;p25"/>
          <p:cNvSpPr txBox="1">
            <a:spLocks noGrp="1"/>
          </p:cNvSpPr>
          <p:nvPr>
            <p:ph type="subTitle" idx="7"/>
          </p:nvPr>
        </p:nvSpPr>
        <p:spPr>
          <a:xfrm>
            <a:off x="5976588" y="3541400"/>
            <a:ext cx="2395800" cy="7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T Sans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1751" name="Google Shape;1751;p25"/>
          <p:cNvSpPr txBox="1">
            <a:spLocks noGrp="1"/>
          </p:cNvSpPr>
          <p:nvPr>
            <p:ph type="subTitle" idx="8"/>
          </p:nvPr>
        </p:nvSpPr>
        <p:spPr>
          <a:xfrm>
            <a:off x="5976588" y="3152881"/>
            <a:ext cx="2395800" cy="465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000" b="1">
                <a:solidFill>
                  <a:schemeClr val="accent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752" name="Google Shape;1752;p25"/>
          <p:cNvSpPr txBox="1">
            <a:spLocks noGrp="1"/>
          </p:cNvSpPr>
          <p:nvPr>
            <p:ph type="title" idx="9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" name="Google Shape;83;p3"/>
          <p:cNvGrpSpPr/>
          <p:nvPr/>
        </p:nvGrpSpPr>
        <p:grpSpPr>
          <a:xfrm>
            <a:off x="-496411" y="819056"/>
            <a:ext cx="3334319" cy="1727877"/>
            <a:chOff x="1263450" y="1032075"/>
            <a:chExt cx="2183575" cy="1131550"/>
          </a:xfrm>
        </p:grpSpPr>
        <p:sp>
          <p:nvSpPr>
            <p:cNvPr id="84" name="Google Shape;84;p3"/>
            <p:cNvSpPr/>
            <p:nvPr/>
          </p:nvSpPr>
          <p:spPr>
            <a:xfrm>
              <a:off x="1377075" y="2133775"/>
              <a:ext cx="33700" cy="22550"/>
            </a:xfrm>
            <a:custGeom>
              <a:avLst/>
              <a:gdLst/>
              <a:ahLst/>
              <a:cxnLst/>
              <a:rect l="l" t="t" r="r" b="b"/>
              <a:pathLst>
                <a:path w="1348" h="902" extrusionOk="0">
                  <a:moveTo>
                    <a:pt x="81" y="1"/>
                  </a:moveTo>
                  <a:lnTo>
                    <a:pt x="1" y="779"/>
                  </a:lnTo>
                  <a:cubicBezTo>
                    <a:pt x="213" y="801"/>
                    <a:pt x="426" y="820"/>
                    <a:pt x="639" y="841"/>
                  </a:cubicBezTo>
                  <a:lnTo>
                    <a:pt x="958" y="872"/>
                  </a:lnTo>
                  <a:lnTo>
                    <a:pt x="1117" y="888"/>
                  </a:lnTo>
                  <a:lnTo>
                    <a:pt x="1276" y="902"/>
                  </a:lnTo>
                  <a:lnTo>
                    <a:pt x="1347" y="124"/>
                  </a:lnTo>
                  <a:lnTo>
                    <a:pt x="1188" y="110"/>
                  </a:lnTo>
                  <a:lnTo>
                    <a:pt x="1030" y="95"/>
                  </a:lnTo>
                  <a:lnTo>
                    <a:pt x="713" y="65"/>
                  </a:lnTo>
                  <a:cubicBezTo>
                    <a:pt x="503" y="41"/>
                    <a:pt x="291" y="22"/>
                    <a:pt x="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3"/>
            <p:cNvSpPr/>
            <p:nvPr/>
          </p:nvSpPr>
          <p:spPr>
            <a:xfrm>
              <a:off x="1320075" y="2127525"/>
              <a:ext cx="33950" cy="23050"/>
            </a:xfrm>
            <a:custGeom>
              <a:avLst/>
              <a:gdLst/>
              <a:ahLst/>
              <a:cxnLst/>
              <a:rect l="l" t="t" r="r" b="b"/>
              <a:pathLst>
                <a:path w="1358" h="922" extrusionOk="0">
                  <a:moveTo>
                    <a:pt x="92" y="1"/>
                  </a:moveTo>
                  <a:lnTo>
                    <a:pt x="1" y="777"/>
                  </a:lnTo>
                  <a:lnTo>
                    <a:pt x="318" y="815"/>
                  </a:lnTo>
                  <a:lnTo>
                    <a:pt x="636" y="850"/>
                  </a:lnTo>
                  <a:lnTo>
                    <a:pt x="1271" y="921"/>
                  </a:lnTo>
                  <a:lnTo>
                    <a:pt x="1357" y="145"/>
                  </a:lnTo>
                  <a:lnTo>
                    <a:pt x="724" y="74"/>
                  </a:lnTo>
                  <a:lnTo>
                    <a:pt x="409" y="37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3"/>
            <p:cNvSpPr/>
            <p:nvPr/>
          </p:nvSpPr>
          <p:spPr>
            <a:xfrm>
              <a:off x="1263450" y="2120750"/>
              <a:ext cx="34000" cy="23275"/>
            </a:xfrm>
            <a:custGeom>
              <a:avLst/>
              <a:gdLst/>
              <a:ahLst/>
              <a:cxnLst/>
              <a:rect l="l" t="t" r="r" b="b"/>
              <a:pathLst>
                <a:path w="1360" h="931" extrusionOk="0">
                  <a:moveTo>
                    <a:pt x="95" y="0"/>
                  </a:moveTo>
                  <a:lnTo>
                    <a:pt x="0" y="775"/>
                  </a:lnTo>
                  <a:lnTo>
                    <a:pt x="1268" y="930"/>
                  </a:lnTo>
                  <a:lnTo>
                    <a:pt x="1360" y="154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3"/>
            <p:cNvSpPr/>
            <p:nvPr/>
          </p:nvSpPr>
          <p:spPr>
            <a:xfrm>
              <a:off x="1549675" y="2143750"/>
              <a:ext cx="32250" cy="19875"/>
            </a:xfrm>
            <a:custGeom>
              <a:avLst/>
              <a:gdLst/>
              <a:ahLst/>
              <a:cxnLst/>
              <a:rect l="l" t="t" r="r" b="b"/>
              <a:pathLst>
                <a:path w="1290" h="795" extrusionOk="0">
                  <a:moveTo>
                    <a:pt x="4" y="10"/>
                  </a:moveTo>
                  <a:lnTo>
                    <a:pt x="0" y="791"/>
                  </a:lnTo>
                  <a:lnTo>
                    <a:pt x="322" y="793"/>
                  </a:lnTo>
                  <a:cubicBezTo>
                    <a:pt x="375" y="793"/>
                    <a:pt x="429" y="794"/>
                    <a:pt x="483" y="793"/>
                  </a:cubicBezTo>
                  <a:lnTo>
                    <a:pt x="645" y="791"/>
                  </a:lnTo>
                  <a:lnTo>
                    <a:pt x="1289" y="782"/>
                  </a:lnTo>
                  <a:lnTo>
                    <a:pt x="1272" y="1"/>
                  </a:lnTo>
                  <a:lnTo>
                    <a:pt x="638" y="10"/>
                  </a:lnTo>
                  <a:lnTo>
                    <a:pt x="479" y="12"/>
                  </a:lnTo>
                  <a:cubicBezTo>
                    <a:pt x="426" y="13"/>
                    <a:pt x="374" y="12"/>
                    <a:pt x="321" y="1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3"/>
            <p:cNvSpPr/>
            <p:nvPr/>
          </p:nvSpPr>
          <p:spPr>
            <a:xfrm>
              <a:off x="1491975" y="2142475"/>
              <a:ext cx="32650" cy="20675"/>
            </a:xfrm>
            <a:custGeom>
              <a:avLst/>
              <a:gdLst/>
              <a:ahLst/>
              <a:cxnLst/>
              <a:rect l="l" t="t" r="r" b="b"/>
              <a:pathLst>
                <a:path w="1306" h="827" extrusionOk="0">
                  <a:moveTo>
                    <a:pt x="37" y="1"/>
                  </a:moveTo>
                  <a:lnTo>
                    <a:pt x="1" y="780"/>
                  </a:lnTo>
                  <a:lnTo>
                    <a:pt x="642" y="809"/>
                  </a:lnTo>
                  <a:cubicBezTo>
                    <a:pt x="858" y="816"/>
                    <a:pt x="1071" y="820"/>
                    <a:pt x="1286" y="826"/>
                  </a:cubicBezTo>
                  <a:lnTo>
                    <a:pt x="1305" y="45"/>
                  </a:lnTo>
                  <a:cubicBezTo>
                    <a:pt x="1094" y="40"/>
                    <a:pt x="882" y="35"/>
                    <a:pt x="671" y="2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3"/>
            <p:cNvSpPr/>
            <p:nvPr/>
          </p:nvSpPr>
          <p:spPr>
            <a:xfrm>
              <a:off x="1434725" y="2138950"/>
              <a:ext cx="33225" cy="21675"/>
            </a:xfrm>
            <a:custGeom>
              <a:avLst/>
              <a:gdLst/>
              <a:ahLst/>
              <a:cxnLst/>
              <a:rect l="l" t="t" r="r" b="b"/>
              <a:pathLst>
                <a:path w="1329" h="867" extrusionOk="0">
                  <a:moveTo>
                    <a:pt x="62" y="0"/>
                  </a:moveTo>
                  <a:lnTo>
                    <a:pt x="0" y="778"/>
                  </a:lnTo>
                  <a:lnTo>
                    <a:pt x="641" y="825"/>
                  </a:lnTo>
                  <a:lnTo>
                    <a:pt x="801" y="837"/>
                  </a:lnTo>
                  <a:cubicBezTo>
                    <a:pt x="854" y="840"/>
                    <a:pt x="907" y="844"/>
                    <a:pt x="961" y="848"/>
                  </a:cubicBezTo>
                  <a:lnTo>
                    <a:pt x="1281" y="866"/>
                  </a:lnTo>
                  <a:lnTo>
                    <a:pt x="1329" y="87"/>
                  </a:lnTo>
                  <a:lnTo>
                    <a:pt x="1011" y="69"/>
                  </a:lnTo>
                  <a:cubicBezTo>
                    <a:pt x="958" y="67"/>
                    <a:pt x="906" y="63"/>
                    <a:pt x="853" y="58"/>
                  </a:cubicBezTo>
                  <a:lnTo>
                    <a:pt x="694" y="47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3"/>
            <p:cNvSpPr/>
            <p:nvPr/>
          </p:nvSpPr>
          <p:spPr>
            <a:xfrm>
              <a:off x="1719575" y="2125200"/>
              <a:ext cx="35100" cy="25275"/>
            </a:xfrm>
            <a:custGeom>
              <a:avLst/>
              <a:gdLst/>
              <a:ahLst/>
              <a:cxnLst/>
              <a:rect l="l" t="t" r="r" b="b"/>
              <a:pathLst>
                <a:path w="1404" h="1011" extrusionOk="0">
                  <a:moveTo>
                    <a:pt x="0" y="242"/>
                  </a:moveTo>
                  <a:lnTo>
                    <a:pt x="132" y="1010"/>
                  </a:lnTo>
                  <a:cubicBezTo>
                    <a:pt x="240" y="993"/>
                    <a:pt x="345" y="974"/>
                    <a:pt x="451" y="955"/>
                  </a:cubicBezTo>
                  <a:lnTo>
                    <a:pt x="769" y="894"/>
                  </a:lnTo>
                  <a:lnTo>
                    <a:pt x="928" y="863"/>
                  </a:lnTo>
                  <a:cubicBezTo>
                    <a:pt x="981" y="853"/>
                    <a:pt x="1033" y="842"/>
                    <a:pt x="1086" y="831"/>
                  </a:cubicBezTo>
                  <a:lnTo>
                    <a:pt x="1404" y="765"/>
                  </a:lnTo>
                  <a:lnTo>
                    <a:pt x="1240" y="0"/>
                  </a:lnTo>
                  <a:lnTo>
                    <a:pt x="930" y="65"/>
                  </a:lnTo>
                  <a:cubicBezTo>
                    <a:pt x="878" y="75"/>
                    <a:pt x="828" y="87"/>
                    <a:pt x="776" y="95"/>
                  </a:cubicBezTo>
                  <a:lnTo>
                    <a:pt x="621" y="125"/>
                  </a:lnTo>
                  <a:lnTo>
                    <a:pt x="310" y="184"/>
                  </a:lnTo>
                  <a:cubicBezTo>
                    <a:pt x="208" y="206"/>
                    <a:pt x="104" y="223"/>
                    <a:pt x="0" y="2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3"/>
            <p:cNvSpPr/>
            <p:nvPr/>
          </p:nvSpPr>
          <p:spPr>
            <a:xfrm>
              <a:off x="1663425" y="2135150"/>
              <a:ext cx="34125" cy="23225"/>
            </a:xfrm>
            <a:custGeom>
              <a:avLst/>
              <a:gdLst/>
              <a:ahLst/>
              <a:cxnLst/>
              <a:rect l="l" t="t" r="r" b="b"/>
              <a:pathLst>
                <a:path w="1365" h="929" extrusionOk="0">
                  <a:moveTo>
                    <a:pt x="0" y="152"/>
                  </a:moveTo>
                  <a:lnTo>
                    <a:pt x="80" y="929"/>
                  </a:lnTo>
                  <a:cubicBezTo>
                    <a:pt x="509" y="883"/>
                    <a:pt x="937" y="834"/>
                    <a:pt x="1364" y="773"/>
                  </a:cubicBezTo>
                  <a:lnTo>
                    <a:pt x="1255" y="0"/>
                  </a:lnTo>
                  <a:cubicBezTo>
                    <a:pt x="838" y="58"/>
                    <a:pt x="420" y="106"/>
                    <a:pt x="0" y="15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3"/>
            <p:cNvSpPr/>
            <p:nvPr/>
          </p:nvSpPr>
          <p:spPr>
            <a:xfrm>
              <a:off x="1606975" y="2141075"/>
              <a:ext cx="33100" cy="21375"/>
            </a:xfrm>
            <a:custGeom>
              <a:avLst/>
              <a:gdLst/>
              <a:ahLst/>
              <a:cxnLst/>
              <a:rect l="l" t="t" r="r" b="b"/>
              <a:pathLst>
                <a:path w="1324" h="855" extrusionOk="0">
                  <a:moveTo>
                    <a:pt x="1" y="75"/>
                  </a:moveTo>
                  <a:lnTo>
                    <a:pt x="34" y="854"/>
                  </a:lnTo>
                  <a:cubicBezTo>
                    <a:pt x="249" y="849"/>
                    <a:pt x="464" y="832"/>
                    <a:pt x="679" y="821"/>
                  </a:cubicBezTo>
                  <a:lnTo>
                    <a:pt x="1000" y="801"/>
                  </a:lnTo>
                  <a:lnTo>
                    <a:pt x="1162" y="791"/>
                  </a:lnTo>
                  <a:lnTo>
                    <a:pt x="1242" y="785"/>
                  </a:lnTo>
                  <a:lnTo>
                    <a:pt x="1283" y="783"/>
                  </a:lnTo>
                  <a:lnTo>
                    <a:pt x="1323" y="779"/>
                  </a:lnTo>
                  <a:lnTo>
                    <a:pt x="1264" y="0"/>
                  </a:lnTo>
                  <a:lnTo>
                    <a:pt x="1225" y="5"/>
                  </a:lnTo>
                  <a:lnTo>
                    <a:pt x="1186" y="7"/>
                  </a:lnTo>
                  <a:lnTo>
                    <a:pt x="1107" y="12"/>
                  </a:lnTo>
                  <a:lnTo>
                    <a:pt x="949" y="21"/>
                  </a:lnTo>
                  <a:lnTo>
                    <a:pt x="633" y="41"/>
                  </a:lnTo>
                  <a:cubicBezTo>
                    <a:pt x="423" y="55"/>
                    <a:pt x="212" y="70"/>
                    <a:pt x="1" y="7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3"/>
            <p:cNvSpPr/>
            <p:nvPr/>
          </p:nvSpPr>
          <p:spPr>
            <a:xfrm>
              <a:off x="1882175" y="2069550"/>
              <a:ext cx="37300" cy="31375"/>
            </a:xfrm>
            <a:custGeom>
              <a:avLst/>
              <a:gdLst/>
              <a:ahLst/>
              <a:cxnLst/>
              <a:rect l="l" t="t" r="r" b="b"/>
              <a:pathLst>
                <a:path w="1492" h="1255" extrusionOk="0">
                  <a:moveTo>
                    <a:pt x="1" y="540"/>
                  </a:moveTo>
                  <a:lnTo>
                    <a:pt x="317" y="1255"/>
                  </a:lnTo>
                  <a:lnTo>
                    <a:pt x="465" y="1189"/>
                  </a:lnTo>
                  <a:lnTo>
                    <a:pt x="613" y="1121"/>
                  </a:lnTo>
                  <a:lnTo>
                    <a:pt x="907" y="984"/>
                  </a:lnTo>
                  <a:cubicBezTo>
                    <a:pt x="957" y="961"/>
                    <a:pt x="1005" y="937"/>
                    <a:pt x="1055" y="913"/>
                  </a:cubicBezTo>
                  <a:lnTo>
                    <a:pt x="1201" y="841"/>
                  </a:lnTo>
                  <a:lnTo>
                    <a:pt x="1347" y="771"/>
                  </a:lnTo>
                  <a:lnTo>
                    <a:pt x="1419" y="734"/>
                  </a:lnTo>
                  <a:lnTo>
                    <a:pt x="1492" y="696"/>
                  </a:lnTo>
                  <a:lnTo>
                    <a:pt x="1136" y="0"/>
                  </a:lnTo>
                  <a:lnTo>
                    <a:pt x="1067" y="37"/>
                  </a:lnTo>
                  <a:lnTo>
                    <a:pt x="996" y="71"/>
                  </a:lnTo>
                  <a:lnTo>
                    <a:pt x="854" y="141"/>
                  </a:lnTo>
                  <a:lnTo>
                    <a:pt x="713" y="209"/>
                  </a:lnTo>
                  <a:cubicBezTo>
                    <a:pt x="666" y="232"/>
                    <a:pt x="619" y="256"/>
                    <a:pt x="570" y="278"/>
                  </a:cubicBezTo>
                  <a:lnTo>
                    <a:pt x="284" y="411"/>
                  </a:lnTo>
                  <a:lnTo>
                    <a:pt x="141" y="477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3"/>
            <p:cNvSpPr/>
            <p:nvPr/>
          </p:nvSpPr>
          <p:spPr>
            <a:xfrm>
              <a:off x="1829500" y="2092675"/>
              <a:ext cx="36825" cy="29400"/>
            </a:xfrm>
            <a:custGeom>
              <a:avLst/>
              <a:gdLst/>
              <a:ahLst/>
              <a:cxnLst/>
              <a:rect l="l" t="t" r="r" b="b"/>
              <a:pathLst>
                <a:path w="1473" h="1176" extrusionOk="0">
                  <a:moveTo>
                    <a:pt x="0" y="436"/>
                  </a:moveTo>
                  <a:lnTo>
                    <a:pt x="252" y="1175"/>
                  </a:lnTo>
                  <a:lnTo>
                    <a:pt x="558" y="1070"/>
                  </a:lnTo>
                  <a:cubicBezTo>
                    <a:pt x="584" y="1061"/>
                    <a:pt x="609" y="1053"/>
                    <a:pt x="635" y="1042"/>
                  </a:cubicBezTo>
                  <a:lnTo>
                    <a:pt x="712" y="1015"/>
                  </a:lnTo>
                  <a:lnTo>
                    <a:pt x="864" y="959"/>
                  </a:lnTo>
                  <a:lnTo>
                    <a:pt x="1017" y="904"/>
                  </a:lnTo>
                  <a:cubicBezTo>
                    <a:pt x="1067" y="885"/>
                    <a:pt x="1118" y="867"/>
                    <a:pt x="1169" y="846"/>
                  </a:cubicBezTo>
                  <a:lnTo>
                    <a:pt x="1472" y="728"/>
                  </a:lnTo>
                  <a:lnTo>
                    <a:pt x="1186" y="1"/>
                  </a:lnTo>
                  <a:lnTo>
                    <a:pt x="892" y="115"/>
                  </a:lnTo>
                  <a:cubicBezTo>
                    <a:pt x="843" y="135"/>
                    <a:pt x="794" y="152"/>
                    <a:pt x="745" y="171"/>
                  </a:cubicBezTo>
                  <a:lnTo>
                    <a:pt x="597" y="225"/>
                  </a:lnTo>
                  <a:lnTo>
                    <a:pt x="448" y="280"/>
                  </a:lnTo>
                  <a:lnTo>
                    <a:pt x="374" y="307"/>
                  </a:lnTo>
                  <a:cubicBezTo>
                    <a:pt x="349" y="316"/>
                    <a:pt x="325" y="324"/>
                    <a:pt x="300" y="33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3"/>
            <p:cNvSpPr/>
            <p:nvPr/>
          </p:nvSpPr>
          <p:spPr>
            <a:xfrm>
              <a:off x="1775400" y="2111075"/>
              <a:ext cx="35975" cy="27375"/>
            </a:xfrm>
            <a:custGeom>
              <a:avLst/>
              <a:gdLst/>
              <a:ahLst/>
              <a:cxnLst/>
              <a:rect l="l" t="t" r="r" b="b"/>
              <a:pathLst>
                <a:path w="1439" h="1095" extrusionOk="0">
                  <a:moveTo>
                    <a:pt x="0" y="336"/>
                  </a:moveTo>
                  <a:lnTo>
                    <a:pt x="190" y="1094"/>
                  </a:lnTo>
                  <a:lnTo>
                    <a:pt x="268" y="1074"/>
                  </a:lnTo>
                  <a:lnTo>
                    <a:pt x="346" y="1054"/>
                  </a:lnTo>
                  <a:lnTo>
                    <a:pt x="502" y="1012"/>
                  </a:lnTo>
                  <a:lnTo>
                    <a:pt x="659" y="970"/>
                  </a:lnTo>
                  <a:cubicBezTo>
                    <a:pt x="711" y="956"/>
                    <a:pt x="763" y="943"/>
                    <a:pt x="815" y="929"/>
                  </a:cubicBezTo>
                  <a:lnTo>
                    <a:pt x="1127" y="840"/>
                  </a:lnTo>
                  <a:lnTo>
                    <a:pt x="1283" y="796"/>
                  </a:lnTo>
                  <a:lnTo>
                    <a:pt x="1438" y="750"/>
                  </a:lnTo>
                  <a:lnTo>
                    <a:pt x="1215" y="1"/>
                  </a:lnTo>
                  <a:lnTo>
                    <a:pt x="1064" y="47"/>
                  </a:lnTo>
                  <a:lnTo>
                    <a:pt x="912" y="89"/>
                  </a:lnTo>
                  <a:lnTo>
                    <a:pt x="608" y="175"/>
                  </a:lnTo>
                  <a:cubicBezTo>
                    <a:pt x="558" y="189"/>
                    <a:pt x="507" y="203"/>
                    <a:pt x="455" y="215"/>
                  </a:cubicBezTo>
                  <a:lnTo>
                    <a:pt x="303" y="256"/>
                  </a:lnTo>
                  <a:lnTo>
                    <a:pt x="151" y="297"/>
                  </a:lnTo>
                  <a:lnTo>
                    <a:pt x="74" y="31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3"/>
            <p:cNvSpPr/>
            <p:nvPr/>
          </p:nvSpPr>
          <p:spPr>
            <a:xfrm>
              <a:off x="2023775" y="1969275"/>
              <a:ext cx="36575" cy="36475"/>
            </a:xfrm>
            <a:custGeom>
              <a:avLst/>
              <a:gdLst/>
              <a:ahLst/>
              <a:cxnLst/>
              <a:rect l="l" t="t" r="r" b="b"/>
              <a:pathLst>
                <a:path w="1463" h="1459" extrusionOk="0">
                  <a:moveTo>
                    <a:pt x="1" y="885"/>
                  </a:moveTo>
                  <a:lnTo>
                    <a:pt x="532" y="1458"/>
                  </a:lnTo>
                  <a:lnTo>
                    <a:pt x="770" y="1233"/>
                  </a:lnTo>
                  <a:lnTo>
                    <a:pt x="889" y="1120"/>
                  </a:lnTo>
                  <a:lnTo>
                    <a:pt x="1005" y="1004"/>
                  </a:lnTo>
                  <a:cubicBezTo>
                    <a:pt x="1084" y="927"/>
                    <a:pt x="1161" y="848"/>
                    <a:pt x="1236" y="770"/>
                  </a:cubicBezTo>
                  <a:cubicBezTo>
                    <a:pt x="1275" y="731"/>
                    <a:pt x="1312" y="691"/>
                    <a:pt x="1349" y="651"/>
                  </a:cubicBezTo>
                  <a:lnTo>
                    <a:pt x="1463" y="531"/>
                  </a:lnTo>
                  <a:lnTo>
                    <a:pt x="890" y="0"/>
                  </a:lnTo>
                  <a:lnTo>
                    <a:pt x="782" y="115"/>
                  </a:lnTo>
                  <a:cubicBezTo>
                    <a:pt x="745" y="154"/>
                    <a:pt x="710" y="192"/>
                    <a:pt x="673" y="228"/>
                  </a:cubicBezTo>
                  <a:cubicBezTo>
                    <a:pt x="600" y="302"/>
                    <a:pt x="528" y="378"/>
                    <a:pt x="454" y="451"/>
                  </a:cubicBezTo>
                  <a:lnTo>
                    <a:pt x="341" y="562"/>
                  </a:lnTo>
                  <a:lnTo>
                    <a:pt x="229" y="67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3"/>
            <p:cNvSpPr/>
            <p:nvPr/>
          </p:nvSpPr>
          <p:spPr>
            <a:xfrm>
              <a:off x="1980200" y="2007850"/>
              <a:ext cx="37325" cy="35050"/>
            </a:xfrm>
            <a:custGeom>
              <a:avLst/>
              <a:gdLst/>
              <a:ahLst/>
              <a:cxnLst/>
              <a:rect l="l" t="t" r="r" b="b"/>
              <a:pathLst>
                <a:path w="1493" h="1402" extrusionOk="0">
                  <a:moveTo>
                    <a:pt x="1" y="769"/>
                  </a:moveTo>
                  <a:lnTo>
                    <a:pt x="459" y="1402"/>
                  </a:lnTo>
                  <a:cubicBezTo>
                    <a:pt x="637" y="1277"/>
                    <a:pt x="810" y="1142"/>
                    <a:pt x="983" y="1010"/>
                  </a:cubicBezTo>
                  <a:lnTo>
                    <a:pt x="1047" y="961"/>
                  </a:lnTo>
                  <a:lnTo>
                    <a:pt x="1111" y="909"/>
                  </a:lnTo>
                  <a:lnTo>
                    <a:pt x="1239" y="807"/>
                  </a:lnTo>
                  <a:lnTo>
                    <a:pt x="1367" y="704"/>
                  </a:lnTo>
                  <a:cubicBezTo>
                    <a:pt x="1408" y="670"/>
                    <a:pt x="1452" y="637"/>
                    <a:pt x="1493" y="601"/>
                  </a:cubicBezTo>
                  <a:lnTo>
                    <a:pt x="994" y="1"/>
                  </a:lnTo>
                  <a:cubicBezTo>
                    <a:pt x="954" y="34"/>
                    <a:pt x="914" y="66"/>
                    <a:pt x="873" y="99"/>
                  </a:cubicBezTo>
                  <a:lnTo>
                    <a:pt x="750" y="198"/>
                  </a:lnTo>
                  <a:lnTo>
                    <a:pt x="629" y="297"/>
                  </a:lnTo>
                  <a:lnTo>
                    <a:pt x="567" y="346"/>
                  </a:lnTo>
                  <a:lnTo>
                    <a:pt x="505" y="394"/>
                  </a:lnTo>
                  <a:cubicBezTo>
                    <a:pt x="337" y="518"/>
                    <a:pt x="171" y="648"/>
                    <a:pt x="1" y="76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3"/>
            <p:cNvSpPr/>
            <p:nvPr/>
          </p:nvSpPr>
          <p:spPr>
            <a:xfrm>
              <a:off x="1932925" y="2041075"/>
              <a:ext cx="37575" cy="33350"/>
            </a:xfrm>
            <a:custGeom>
              <a:avLst/>
              <a:gdLst/>
              <a:ahLst/>
              <a:cxnLst/>
              <a:rect l="l" t="t" r="r" b="b"/>
              <a:pathLst>
                <a:path w="1503" h="1334" extrusionOk="0">
                  <a:moveTo>
                    <a:pt x="1" y="656"/>
                  </a:moveTo>
                  <a:lnTo>
                    <a:pt x="387" y="1334"/>
                  </a:lnTo>
                  <a:cubicBezTo>
                    <a:pt x="575" y="1225"/>
                    <a:pt x="765" y="1118"/>
                    <a:pt x="949" y="1002"/>
                  </a:cubicBezTo>
                  <a:lnTo>
                    <a:pt x="1228" y="832"/>
                  </a:lnTo>
                  <a:lnTo>
                    <a:pt x="1502" y="655"/>
                  </a:lnTo>
                  <a:lnTo>
                    <a:pt x="1075" y="0"/>
                  </a:lnTo>
                  <a:lnTo>
                    <a:pt x="812" y="171"/>
                  </a:lnTo>
                  <a:lnTo>
                    <a:pt x="543" y="334"/>
                  </a:lnTo>
                  <a:cubicBezTo>
                    <a:pt x="365" y="448"/>
                    <a:pt x="183" y="551"/>
                    <a:pt x="1" y="6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3"/>
            <p:cNvSpPr/>
            <p:nvPr/>
          </p:nvSpPr>
          <p:spPr>
            <a:xfrm>
              <a:off x="2121025" y="1825675"/>
              <a:ext cx="29900" cy="36975"/>
            </a:xfrm>
            <a:custGeom>
              <a:avLst/>
              <a:gdLst/>
              <a:ahLst/>
              <a:cxnLst/>
              <a:rect l="l" t="t" r="r" b="b"/>
              <a:pathLst>
                <a:path w="1196" h="1479" extrusionOk="0">
                  <a:moveTo>
                    <a:pt x="1" y="1166"/>
                  </a:moveTo>
                  <a:lnTo>
                    <a:pt x="717" y="1479"/>
                  </a:lnTo>
                  <a:cubicBezTo>
                    <a:pt x="805" y="1278"/>
                    <a:pt x="888" y="1075"/>
                    <a:pt x="969" y="872"/>
                  </a:cubicBezTo>
                  <a:cubicBezTo>
                    <a:pt x="1049" y="668"/>
                    <a:pt x="1125" y="461"/>
                    <a:pt x="1196" y="255"/>
                  </a:cubicBezTo>
                  <a:lnTo>
                    <a:pt x="458" y="0"/>
                  </a:lnTo>
                  <a:cubicBezTo>
                    <a:pt x="390" y="198"/>
                    <a:pt x="317" y="393"/>
                    <a:pt x="242" y="588"/>
                  </a:cubicBezTo>
                  <a:cubicBezTo>
                    <a:pt x="164" y="781"/>
                    <a:pt x="86" y="975"/>
                    <a:pt x="1" y="11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3"/>
            <p:cNvSpPr/>
            <p:nvPr/>
          </p:nvSpPr>
          <p:spPr>
            <a:xfrm>
              <a:off x="2095050" y="1877275"/>
              <a:ext cx="32725" cy="37575"/>
            </a:xfrm>
            <a:custGeom>
              <a:avLst/>
              <a:gdLst/>
              <a:ahLst/>
              <a:cxnLst/>
              <a:rect l="l" t="t" r="r" b="b"/>
              <a:pathLst>
                <a:path w="1309" h="1503" extrusionOk="0">
                  <a:moveTo>
                    <a:pt x="0" y="1093"/>
                  </a:moveTo>
                  <a:lnTo>
                    <a:pt x="667" y="1502"/>
                  </a:lnTo>
                  <a:cubicBezTo>
                    <a:pt x="695" y="1455"/>
                    <a:pt x="724" y="1409"/>
                    <a:pt x="751" y="1362"/>
                  </a:cubicBezTo>
                  <a:lnTo>
                    <a:pt x="836" y="1221"/>
                  </a:lnTo>
                  <a:lnTo>
                    <a:pt x="918" y="1078"/>
                  </a:lnTo>
                  <a:cubicBezTo>
                    <a:pt x="945" y="1032"/>
                    <a:pt x="972" y="984"/>
                    <a:pt x="998" y="936"/>
                  </a:cubicBezTo>
                  <a:cubicBezTo>
                    <a:pt x="1052" y="840"/>
                    <a:pt x="1105" y="744"/>
                    <a:pt x="1156" y="648"/>
                  </a:cubicBezTo>
                  <a:lnTo>
                    <a:pt x="1232" y="504"/>
                  </a:lnTo>
                  <a:lnTo>
                    <a:pt x="1308" y="358"/>
                  </a:lnTo>
                  <a:lnTo>
                    <a:pt x="613" y="1"/>
                  </a:lnTo>
                  <a:lnTo>
                    <a:pt x="542" y="140"/>
                  </a:lnTo>
                  <a:lnTo>
                    <a:pt x="467" y="279"/>
                  </a:lnTo>
                  <a:cubicBezTo>
                    <a:pt x="419" y="371"/>
                    <a:pt x="367" y="462"/>
                    <a:pt x="316" y="554"/>
                  </a:cubicBezTo>
                  <a:cubicBezTo>
                    <a:pt x="292" y="598"/>
                    <a:pt x="264" y="644"/>
                    <a:pt x="238" y="690"/>
                  </a:cubicBezTo>
                  <a:lnTo>
                    <a:pt x="160" y="825"/>
                  </a:lnTo>
                  <a:lnTo>
                    <a:pt x="80" y="959"/>
                  </a:lnTo>
                  <a:cubicBezTo>
                    <a:pt x="55" y="1004"/>
                    <a:pt x="28" y="1049"/>
                    <a:pt x="0" y="10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3"/>
            <p:cNvSpPr/>
            <p:nvPr/>
          </p:nvSpPr>
          <p:spPr>
            <a:xfrm>
              <a:off x="2062600" y="1925225"/>
              <a:ext cx="34950" cy="37400"/>
            </a:xfrm>
            <a:custGeom>
              <a:avLst/>
              <a:gdLst/>
              <a:ahLst/>
              <a:cxnLst/>
              <a:rect l="l" t="t" r="r" b="b"/>
              <a:pathLst>
                <a:path w="1398" h="1496" extrusionOk="0">
                  <a:moveTo>
                    <a:pt x="0" y="1001"/>
                  </a:moveTo>
                  <a:lnTo>
                    <a:pt x="604" y="1496"/>
                  </a:lnTo>
                  <a:cubicBezTo>
                    <a:pt x="882" y="1156"/>
                    <a:pt x="1145" y="808"/>
                    <a:pt x="1397" y="448"/>
                  </a:cubicBezTo>
                  <a:lnTo>
                    <a:pt x="757" y="1"/>
                  </a:lnTo>
                  <a:cubicBezTo>
                    <a:pt x="518" y="344"/>
                    <a:pt x="265" y="678"/>
                    <a:pt x="0" y="100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3"/>
            <p:cNvSpPr/>
            <p:nvPr/>
          </p:nvSpPr>
          <p:spPr>
            <a:xfrm>
              <a:off x="2148850" y="1656725"/>
              <a:ext cx="22825" cy="34100"/>
            </a:xfrm>
            <a:custGeom>
              <a:avLst/>
              <a:gdLst/>
              <a:ahLst/>
              <a:cxnLst/>
              <a:rect l="l" t="t" r="r" b="b"/>
              <a:pathLst>
                <a:path w="913" h="1364" extrusionOk="0">
                  <a:moveTo>
                    <a:pt x="134" y="1364"/>
                  </a:moveTo>
                  <a:lnTo>
                    <a:pt x="913" y="1319"/>
                  </a:lnTo>
                  <a:cubicBezTo>
                    <a:pt x="887" y="877"/>
                    <a:pt x="842" y="438"/>
                    <a:pt x="771" y="1"/>
                  </a:cubicBezTo>
                  <a:lnTo>
                    <a:pt x="1" y="125"/>
                  </a:lnTo>
                  <a:cubicBezTo>
                    <a:pt x="66" y="534"/>
                    <a:pt x="109" y="948"/>
                    <a:pt x="134" y="136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3"/>
            <p:cNvSpPr/>
            <p:nvPr/>
          </p:nvSpPr>
          <p:spPr>
            <a:xfrm>
              <a:off x="2150550" y="1715550"/>
              <a:ext cx="21625" cy="33375"/>
            </a:xfrm>
            <a:custGeom>
              <a:avLst/>
              <a:gdLst/>
              <a:ahLst/>
              <a:cxnLst/>
              <a:rect l="l" t="t" r="r" b="b"/>
              <a:pathLst>
                <a:path w="865" h="1335" extrusionOk="0">
                  <a:moveTo>
                    <a:pt x="0" y="1246"/>
                  </a:moveTo>
                  <a:lnTo>
                    <a:pt x="776" y="1335"/>
                  </a:lnTo>
                  <a:cubicBezTo>
                    <a:pt x="826" y="897"/>
                    <a:pt x="857" y="458"/>
                    <a:pt x="865" y="16"/>
                  </a:cubicBezTo>
                  <a:lnTo>
                    <a:pt x="84" y="1"/>
                  </a:lnTo>
                  <a:cubicBezTo>
                    <a:pt x="76" y="416"/>
                    <a:pt x="46" y="833"/>
                    <a:pt x="0" y="12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3"/>
            <p:cNvSpPr/>
            <p:nvPr/>
          </p:nvSpPr>
          <p:spPr>
            <a:xfrm>
              <a:off x="2139900" y="1771000"/>
              <a:ext cx="26225" cy="35725"/>
            </a:xfrm>
            <a:custGeom>
              <a:avLst/>
              <a:gdLst/>
              <a:ahLst/>
              <a:cxnLst/>
              <a:rect l="l" t="t" r="r" b="b"/>
              <a:pathLst>
                <a:path w="1049" h="1429" extrusionOk="0">
                  <a:moveTo>
                    <a:pt x="0" y="1221"/>
                  </a:moveTo>
                  <a:lnTo>
                    <a:pt x="754" y="1428"/>
                  </a:lnTo>
                  <a:cubicBezTo>
                    <a:pt x="769" y="1375"/>
                    <a:pt x="783" y="1323"/>
                    <a:pt x="797" y="1269"/>
                  </a:cubicBezTo>
                  <a:lnTo>
                    <a:pt x="838" y="1109"/>
                  </a:lnTo>
                  <a:lnTo>
                    <a:pt x="858" y="1029"/>
                  </a:lnTo>
                  <a:lnTo>
                    <a:pt x="878" y="949"/>
                  </a:lnTo>
                  <a:lnTo>
                    <a:pt x="916" y="789"/>
                  </a:lnTo>
                  <a:cubicBezTo>
                    <a:pt x="927" y="736"/>
                    <a:pt x="940" y="683"/>
                    <a:pt x="951" y="627"/>
                  </a:cubicBezTo>
                  <a:cubicBezTo>
                    <a:pt x="963" y="574"/>
                    <a:pt x="974" y="521"/>
                    <a:pt x="984" y="466"/>
                  </a:cubicBezTo>
                  <a:cubicBezTo>
                    <a:pt x="1007" y="358"/>
                    <a:pt x="1029" y="252"/>
                    <a:pt x="1049" y="142"/>
                  </a:cubicBezTo>
                  <a:lnTo>
                    <a:pt x="281" y="1"/>
                  </a:lnTo>
                  <a:cubicBezTo>
                    <a:pt x="263" y="104"/>
                    <a:pt x="242" y="205"/>
                    <a:pt x="221" y="308"/>
                  </a:cubicBezTo>
                  <a:cubicBezTo>
                    <a:pt x="211" y="359"/>
                    <a:pt x="198" y="409"/>
                    <a:pt x="188" y="461"/>
                  </a:cubicBezTo>
                  <a:cubicBezTo>
                    <a:pt x="176" y="512"/>
                    <a:pt x="166" y="563"/>
                    <a:pt x="155" y="614"/>
                  </a:cubicBezTo>
                  <a:lnTo>
                    <a:pt x="118" y="766"/>
                  </a:lnTo>
                  <a:lnTo>
                    <a:pt x="99" y="841"/>
                  </a:lnTo>
                  <a:lnTo>
                    <a:pt x="81" y="917"/>
                  </a:lnTo>
                  <a:lnTo>
                    <a:pt x="41" y="1068"/>
                  </a:lnTo>
                  <a:cubicBezTo>
                    <a:pt x="30" y="1121"/>
                    <a:pt x="15" y="1172"/>
                    <a:pt x="0" y="122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3"/>
            <p:cNvSpPr/>
            <p:nvPr/>
          </p:nvSpPr>
          <p:spPr>
            <a:xfrm>
              <a:off x="2072425" y="1500575"/>
              <a:ext cx="36575" cy="36675"/>
            </a:xfrm>
            <a:custGeom>
              <a:avLst/>
              <a:gdLst/>
              <a:ahLst/>
              <a:cxnLst/>
              <a:rect l="l" t="t" r="r" b="b"/>
              <a:pathLst>
                <a:path w="1463" h="1467" extrusionOk="0">
                  <a:moveTo>
                    <a:pt x="870" y="1467"/>
                  </a:moveTo>
                  <a:lnTo>
                    <a:pt x="1463" y="957"/>
                  </a:lnTo>
                  <a:cubicBezTo>
                    <a:pt x="1169" y="618"/>
                    <a:pt x="852" y="296"/>
                    <a:pt x="512" y="0"/>
                  </a:cubicBezTo>
                  <a:lnTo>
                    <a:pt x="1" y="592"/>
                  </a:lnTo>
                  <a:cubicBezTo>
                    <a:pt x="312" y="859"/>
                    <a:pt x="601" y="1152"/>
                    <a:pt x="870" y="146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3"/>
            <p:cNvSpPr/>
            <p:nvPr/>
          </p:nvSpPr>
          <p:spPr>
            <a:xfrm>
              <a:off x="2109100" y="1545600"/>
              <a:ext cx="33250" cy="37675"/>
            </a:xfrm>
            <a:custGeom>
              <a:avLst/>
              <a:gdLst/>
              <a:ahLst/>
              <a:cxnLst/>
              <a:rect l="l" t="t" r="r" b="b"/>
              <a:pathLst>
                <a:path w="1330" h="1507" extrusionOk="0">
                  <a:moveTo>
                    <a:pt x="633" y="1506"/>
                  </a:moveTo>
                  <a:lnTo>
                    <a:pt x="1329" y="1154"/>
                  </a:lnTo>
                  <a:cubicBezTo>
                    <a:pt x="1127" y="755"/>
                    <a:pt x="898" y="369"/>
                    <a:pt x="644" y="1"/>
                  </a:cubicBezTo>
                  <a:lnTo>
                    <a:pt x="1" y="443"/>
                  </a:lnTo>
                  <a:cubicBezTo>
                    <a:pt x="235" y="783"/>
                    <a:pt x="445" y="1139"/>
                    <a:pt x="633" y="15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3"/>
            <p:cNvSpPr/>
            <p:nvPr/>
          </p:nvSpPr>
          <p:spPr>
            <a:xfrm>
              <a:off x="2134750" y="1598650"/>
              <a:ext cx="28025" cy="36600"/>
            </a:xfrm>
            <a:custGeom>
              <a:avLst/>
              <a:gdLst/>
              <a:ahLst/>
              <a:cxnLst/>
              <a:rect l="l" t="t" r="r" b="b"/>
              <a:pathLst>
                <a:path w="1121" h="1464" extrusionOk="0">
                  <a:moveTo>
                    <a:pt x="363" y="1464"/>
                  </a:moveTo>
                  <a:lnTo>
                    <a:pt x="1121" y="1274"/>
                  </a:lnTo>
                  <a:lnTo>
                    <a:pt x="1080" y="1113"/>
                  </a:lnTo>
                  <a:lnTo>
                    <a:pt x="1036" y="953"/>
                  </a:lnTo>
                  <a:cubicBezTo>
                    <a:pt x="1007" y="846"/>
                    <a:pt x="975" y="740"/>
                    <a:pt x="944" y="634"/>
                  </a:cubicBezTo>
                  <a:cubicBezTo>
                    <a:pt x="928" y="581"/>
                    <a:pt x="909" y="529"/>
                    <a:pt x="894" y="476"/>
                  </a:cubicBezTo>
                  <a:cubicBezTo>
                    <a:pt x="877" y="422"/>
                    <a:pt x="860" y="370"/>
                    <a:pt x="844" y="316"/>
                  </a:cubicBezTo>
                  <a:cubicBezTo>
                    <a:pt x="825" y="263"/>
                    <a:pt x="806" y="210"/>
                    <a:pt x="789" y="158"/>
                  </a:cubicBezTo>
                  <a:cubicBezTo>
                    <a:pt x="769" y="106"/>
                    <a:pt x="751" y="53"/>
                    <a:pt x="730" y="1"/>
                  </a:cubicBezTo>
                  <a:lnTo>
                    <a:pt x="0" y="277"/>
                  </a:lnTo>
                  <a:lnTo>
                    <a:pt x="53" y="420"/>
                  </a:lnTo>
                  <a:cubicBezTo>
                    <a:pt x="70" y="469"/>
                    <a:pt x="87" y="518"/>
                    <a:pt x="104" y="566"/>
                  </a:cubicBezTo>
                  <a:cubicBezTo>
                    <a:pt x="121" y="616"/>
                    <a:pt x="137" y="665"/>
                    <a:pt x="152" y="715"/>
                  </a:cubicBezTo>
                  <a:cubicBezTo>
                    <a:pt x="168" y="764"/>
                    <a:pt x="185" y="814"/>
                    <a:pt x="199" y="863"/>
                  </a:cubicBezTo>
                  <a:cubicBezTo>
                    <a:pt x="229" y="962"/>
                    <a:pt x="259" y="1063"/>
                    <a:pt x="286" y="1163"/>
                  </a:cubicBezTo>
                  <a:lnTo>
                    <a:pt x="327" y="1313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3"/>
            <p:cNvSpPr/>
            <p:nvPr/>
          </p:nvSpPr>
          <p:spPr>
            <a:xfrm>
              <a:off x="1912050" y="1461500"/>
              <a:ext cx="37375" cy="30200"/>
            </a:xfrm>
            <a:custGeom>
              <a:avLst/>
              <a:gdLst/>
              <a:ahLst/>
              <a:cxnLst/>
              <a:rect l="l" t="t" r="r" b="b"/>
              <a:pathLst>
                <a:path w="1495" h="1208" extrusionOk="0">
                  <a:moveTo>
                    <a:pt x="1495" y="757"/>
                  </a:moveTo>
                  <a:lnTo>
                    <a:pt x="1299" y="1"/>
                  </a:lnTo>
                  <a:lnTo>
                    <a:pt x="1214" y="23"/>
                  </a:lnTo>
                  <a:lnTo>
                    <a:pt x="1170" y="34"/>
                  </a:lnTo>
                  <a:cubicBezTo>
                    <a:pt x="1157" y="38"/>
                    <a:pt x="1142" y="43"/>
                    <a:pt x="1128" y="47"/>
                  </a:cubicBezTo>
                  <a:lnTo>
                    <a:pt x="961" y="101"/>
                  </a:lnTo>
                  <a:cubicBezTo>
                    <a:pt x="905" y="117"/>
                    <a:pt x="850" y="140"/>
                    <a:pt x="795" y="159"/>
                  </a:cubicBezTo>
                  <a:lnTo>
                    <a:pt x="714" y="190"/>
                  </a:lnTo>
                  <a:cubicBezTo>
                    <a:pt x="686" y="201"/>
                    <a:pt x="659" y="210"/>
                    <a:pt x="632" y="223"/>
                  </a:cubicBezTo>
                  <a:cubicBezTo>
                    <a:pt x="523" y="270"/>
                    <a:pt x="415" y="313"/>
                    <a:pt x="311" y="366"/>
                  </a:cubicBezTo>
                  <a:lnTo>
                    <a:pt x="232" y="404"/>
                  </a:lnTo>
                  <a:cubicBezTo>
                    <a:pt x="206" y="417"/>
                    <a:pt x="179" y="429"/>
                    <a:pt x="154" y="443"/>
                  </a:cubicBezTo>
                  <a:lnTo>
                    <a:pt x="1" y="526"/>
                  </a:lnTo>
                  <a:lnTo>
                    <a:pt x="383" y="1207"/>
                  </a:lnTo>
                  <a:lnTo>
                    <a:pt x="516" y="1135"/>
                  </a:lnTo>
                  <a:cubicBezTo>
                    <a:pt x="538" y="1121"/>
                    <a:pt x="560" y="1112"/>
                    <a:pt x="583" y="1100"/>
                  </a:cubicBezTo>
                  <a:lnTo>
                    <a:pt x="651" y="1068"/>
                  </a:lnTo>
                  <a:cubicBezTo>
                    <a:pt x="741" y="1022"/>
                    <a:pt x="833" y="985"/>
                    <a:pt x="925" y="945"/>
                  </a:cubicBezTo>
                  <a:cubicBezTo>
                    <a:pt x="949" y="935"/>
                    <a:pt x="972" y="927"/>
                    <a:pt x="996" y="918"/>
                  </a:cubicBezTo>
                  <a:lnTo>
                    <a:pt x="1066" y="892"/>
                  </a:lnTo>
                  <a:cubicBezTo>
                    <a:pt x="1113" y="875"/>
                    <a:pt x="1160" y="855"/>
                    <a:pt x="1208" y="841"/>
                  </a:cubicBezTo>
                  <a:lnTo>
                    <a:pt x="1351" y="796"/>
                  </a:lnTo>
                  <a:cubicBezTo>
                    <a:pt x="1363" y="792"/>
                    <a:pt x="1375" y="788"/>
                    <a:pt x="1388" y="786"/>
                  </a:cubicBezTo>
                  <a:lnTo>
                    <a:pt x="1424" y="776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3"/>
            <p:cNvSpPr/>
            <p:nvPr/>
          </p:nvSpPr>
          <p:spPr>
            <a:xfrm>
              <a:off x="1972000" y="1456825"/>
              <a:ext cx="34875" cy="22450"/>
            </a:xfrm>
            <a:custGeom>
              <a:avLst/>
              <a:gdLst/>
              <a:ahLst/>
              <a:cxnLst/>
              <a:rect l="l" t="t" r="r" b="b"/>
              <a:pathLst>
                <a:path w="1395" h="898" extrusionOk="0">
                  <a:moveTo>
                    <a:pt x="1236" y="898"/>
                  </a:moveTo>
                  <a:lnTo>
                    <a:pt x="1395" y="135"/>
                  </a:lnTo>
                  <a:cubicBezTo>
                    <a:pt x="939" y="39"/>
                    <a:pt x="469" y="0"/>
                    <a:pt x="1" y="21"/>
                  </a:cubicBezTo>
                  <a:lnTo>
                    <a:pt x="37" y="801"/>
                  </a:lnTo>
                  <a:cubicBezTo>
                    <a:pt x="440" y="782"/>
                    <a:pt x="842" y="817"/>
                    <a:pt x="1236" y="89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3"/>
            <p:cNvSpPr/>
            <p:nvPr/>
          </p:nvSpPr>
          <p:spPr>
            <a:xfrm>
              <a:off x="2025700" y="1468150"/>
              <a:ext cx="37675" cy="32300"/>
            </a:xfrm>
            <a:custGeom>
              <a:avLst/>
              <a:gdLst/>
              <a:ahLst/>
              <a:cxnLst/>
              <a:rect l="l" t="t" r="r" b="b"/>
              <a:pathLst>
                <a:path w="1507" h="1292" extrusionOk="0">
                  <a:moveTo>
                    <a:pt x="1079" y="1291"/>
                  </a:moveTo>
                  <a:lnTo>
                    <a:pt x="1506" y="637"/>
                  </a:lnTo>
                  <a:cubicBezTo>
                    <a:pt x="1125" y="390"/>
                    <a:pt x="720" y="173"/>
                    <a:pt x="292" y="0"/>
                  </a:cubicBezTo>
                  <a:lnTo>
                    <a:pt x="1" y="724"/>
                  </a:lnTo>
                  <a:cubicBezTo>
                    <a:pt x="377" y="876"/>
                    <a:pt x="739" y="1067"/>
                    <a:pt x="1079" y="12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3"/>
            <p:cNvSpPr/>
            <p:nvPr/>
          </p:nvSpPr>
          <p:spPr>
            <a:xfrm>
              <a:off x="1829575" y="1596575"/>
              <a:ext cx="20875" cy="34400"/>
            </a:xfrm>
            <a:custGeom>
              <a:avLst/>
              <a:gdLst/>
              <a:ahLst/>
              <a:cxnLst/>
              <a:rect l="l" t="t" r="r" b="b"/>
              <a:pathLst>
                <a:path w="835" h="1376" extrusionOk="0">
                  <a:moveTo>
                    <a:pt x="834" y="106"/>
                  </a:moveTo>
                  <a:lnTo>
                    <a:pt x="60" y="0"/>
                  </a:lnTo>
                  <a:lnTo>
                    <a:pt x="48" y="86"/>
                  </a:lnTo>
                  <a:cubicBezTo>
                    <a:pt x="44" y="115"/>
                    <a:pt x="42" y="143"/>
                    <a:pt x="39" y="172"/>
                  </a:cubicBezTo>
                  <a:lnTo>
                    <a:pt x="22" y="344"/>
                  </a:lnTo>
                  <a:cubicBezTo>
                    <a:pt x="17" y="401"/>
                    <a:pt x="16" y="460"/>
                    <a:pt x="12" y="517"/>
                  </a:cubicBezTo>
                  <a:cubicBezTo>
                    <a:pt x="9" y="574"/>
                    <a:pt x="4" y="632"/>
                    <a:pt x="4" y="690"/>
                  </a:cubicBezTo>
                  <a:lnTo>
                    <a:pt x="1" y="862"/>
                  </a:lnTo>
                  <a:cubicBezTo>
                    <a:pt x="0" y="891"/>
                    <a:pt x="1" y="919"/>
                    <a:pt x="1" y="948"/>
                  </a:cubicBezTo>
                  <a:lnTo>
                    <a:pt x="2" y="1033"/>
                  </a:lnTo>
                  <a:cubicBezTo>
                    <a:pt x="2" y="1148"/>
                    <a:pt x="12" y="1261"/>
                    <a:pt x="18" y="1376"/>
                  </a:cubicBezTo>
                  <a:lnTo>
                    <a:pt x="798" y="1321"/>
                  </a:lnTo>
                  <a:cubicBezTo>
                    <a:pt x="793" y="1220"/>
                    <a:pt x="785" y="1118"/>
                    <a:pt x="785" y="1016"/>
                  </a:cubicBezTo>
                  <a:lnTo>
                    <a:pt x="783" y="939"/>
                  </a:lnTo>
                  <a:cubicBezTo>
                    <a:pt x="783" y="913"/>
                    <a:pt x="782" y="888"/>
                    <a:pt x="783" y="862"/>
                  </a:cubicBezTo>
                  <a:lnTo>
                    <a:pt x="786" y="710"/>
                  </a:lnTo>
                  <a:cubicBezTo>
                    <a:pt x="786" y="659"/>
                    <a:pt x="791" y="607"/>
                    <a:pt x="793" y="558"/>
                  </a:cubicBezTo>
                  <a:cubicBezTo>
                    <a:pt x="796" y="506"/>
                    <a:pt x="798" y="455"/>
                    <a:pt x="802" y="407"/>
                  </a:cubicBezTo>
                  <a:lnTo>
                    <a:pt x="818" y="256"/>
                  </a:lnTo>
                  <a:cubicBezTo>
                    <a:pt x="820" y="231"/>
                    <a:pt x="823" y="205"/>
                    <a:pt x="825" y="18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3"/>
            <p:cNvSpPr/>
            <p:nvPr/>
          </p:nvSpPr>
          <p:spPr>
            <a:xfrm>
              <a:off x="1836975" y="1538275"/>
              <a:ext cx="30575" cy="37400"/>
            </a:xfrm>
            <a:custGeom>
              <a:avLst/>
              <a:gdLst/>
              <a:ahLst/>
              <a:cxnLst/>
              <a:rect l="l" t="t" r="r" b="b"/>
              <a:pathLst>
                <a:path w="1223" h="1496" extrusionOk="0">
                  <a:moveTo>
                    <a:pt x="1222" y="373"/>
                  </a:moveTo>
                  <a:lnTo>
                    <a:pt x="537" y="0"/>
                  </a:lnTo>
                  <a:lnTo>
                    <a:pt x="455" y="151"/>
                  </a:lnTo>
                  <a:lnTo>
                    <a:pt x="380" y="305"/>
                  </a:lnTo>
                  <a:lnTo>
                    <a:pt x="341" y="382"/>
                  </a:lnTo>
                  <a:lnTo>
                    <a:pt x="306" y="460"/>
                  </a:lnTo>
                  <a:lnTo>
                    <a:pt x="236" y="618"/>
                  </a:lnTo>
                  <a:cubicBezTo>
                    <a:pt x="149" y="830"/>
                    <a:pt x="67" y="1043"/>
                    <a:pt x="1" y="1263"/>
                  </a:cubicBezTo>
                  <a:lnTo>
                    <a:pt x="746" y="1495"/>
                  </a:lnTo>
                  <a:cubicBezTo>
                    <a:pt x="805" y="1300"/>
                    <a:pt x="878" y="1110"/>
                    <a:pt x="955" y="923"/>
                  </a:cubicBezTo>
                  <a:lnTo>
                    <a:pt x="1017" y="783"/>
                  </a:lnTo>
                  <a:cubicBezTo>
                    <a:pt x="1028" y="760"/>
                    <a:pt x="1038" y="736"/>
                    <a:pt x="1048" y="714"/>
                  </a:cubicBezTo>
                  <a:lnTo>
                    <a:pt x="1082" y="645"/>
                  </a:lnTo>
                  <a:lnTo>
                    <a:pt x="1149" y="508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3"/>
            <p:cNvSpPr/>
            <p:nvPr/>
          </p:nvSpPr>
          <p:spPr>
            <a:xfrm>
              <a:off x="1865225" y="1490625"/>
              <a:ext cx="36375" cy="36900"/>
            </a:xfrm>
            <a:custGeom>
              <a:avLst/>
              <a:gdLst/>
              <a:ahLst/>
              <a:cxnLst/>
              <a:rect l="l" t="t" r="r" b="b"/>
              <a:pathLst>
                <a:path w="1455" h="1476" extrusionOk="0">
                  <a:moveTo>
                    <a:pt x="1454" y="597"/>
                  </a:moveTo>
                  <a:lnTo>
                    <a:pt x="950" y="1"/>
                  </a:lnTo>
                  <a:lnTo>
                    <a:pt x="820" y="115"/>
                  </a:lnTo>
                  <a:lnTo>
                    <a:pt x="756" y="173"/>
                  </a:lnTo>
                  <a:lnTo>
                    <a:pt x="693" y="232"/>
                  </a:lnTo>
                  <a:lnTo>
                    <a:pt x="568" y="352"/>
                  </a:lnTo>
                  <a:lnTo>
                    <a:pt x="448" y="476"/>
                  </a:lnTo>
                  <a:lnTo>
                    <a:pt x="388" y="538"/>
                  </a:lnTo>
                  <a:cubicBezTo>
                    <a:pt x="369" y="559"/>
                    <a:pt x="351" y="581"/>
                    <a:pt x="331" y="602"/>
                  </a:cubicBezTo>
                  <a:lnTo>
                    <a:pt x="216" y="731"/>
                  </a:lnTo>
                  <a:cubicBezTo>
                    <a:pt x="179" y="774"/>
                    <a:pt x="143" y="819"/>
                    <a:pt x="107" y="863"/>
                  </a:cubicBezTo>
                  <a:lnTo>
                    <a:pt x="53" y="930"/>
                  </a:lnTo>
                  <a:cubicBezTo>
                    <a:pt x="34" y="951"/>
                    <a:pt x="17" y="975"/>
                    <a:pt x="1" y="997"/>
                  </a:cubicBezTo>
                  <a:lnTo>
                    <a:pt x="619" y="1475"/>
                  </a:lnTo>
                  <a:cubicBezTo>
                    <a:pt x="635" y="1455"/>
                    <a:pt x="648" y="1434"/>
                    <a:pt x="666" y="1415"/>
                  </a:cubicBezTo>
                  <a:lnTo>
                    <a:pt x="714" y="1356"/>
                  </a:lnTo>
                  <a:cubicBezTo>
                    <a:pt x="746" y="1318"/>
                    <a:pt x="777" y="1278"/>
                    <a:pt x="810" y="1240"/>
                  </a:cubicBezTo>
                  <a:lnTo>
                    <a:pt x="912" y="1126"/>
                  </a:lnTo>
                  <a:cubicBezTo>
                    <a:pt x="928" y="1107"/>
                    <a:pt x="945" y="1089"/>
                    <a:pt x="963" y="1069"/>
                  </a:cubicBezTo>
                  <a:lnTo>
                    <a:pt x="1016" y="1014"/>
                  </a:lnTo>
                  <a:lnTo>
                    <a:pt x="1121" y="905"/>
                  </a:lnTo>
                  <a:lnTo>
                    <a:pt x="1230" y="799"/>
                  </a:lnTo>
                  <a:lnTo>
                    <a:pt x="1286" y="747"/>
                  </a:lnTo>
                  <a:lnTo>
                    <a:pt x="1343" y="696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3"/>
            <p:cNvSpPr/>
            <p:nvPr/>
          </p:nvSpPr>
          <p:spPr>
            <a:xfrm>
              <a:off x="1891300" y="1749600"/>
              <a:ext cx="36975" cy="36200"/>
            </a:xfrm>
            <a:custGeom>
              <a:avLst/>
              <a:gdLst/>
              <a:ahLst/>
              <a:cxnLst/>
              <a:rect l="l" t="t" r="r" b="b"/>
              <a:pathLst>
                <a:path w="1479" h="1448" extrusionOk="0">
                  <a:moveTo>
                    <a:pt x="567" y="1"/>
                  </a:moveTo>
                  <a:lnTo>
                    <a:pt x="1" y="540"/>
                  </a:lnTo>
                  <a:cubicBezTo>
                    <a:pt x="21" y="561"/>
                    <a:pt x="39" y="581"/>
                    <a:pt x="58" y="601"/>
                  </a:cubicBezTo>
                  <a:lnTo>
                    <a:pt x="118" y="661"/>
                  </a:lnTo>
                  <a:lnTo>
                    <a:pt x="235" y="781"/>
                  </a:lnTo>
                  <a:lnTo>
                    <a:pt x="357" y="896"/>
                  </a:lnTo>
                  <a:lnTo>
                    <a:pt x="417" y="955"/>
                  </a:lnTo>
                  <a:lnTo>
                    <a:pt x="480" y="1011"/>
                  </a:lnTo>
                  <a:lnTo>
                    <a:pt x="605" y="1124"/>
                  </a:lnTo>
                  <a:cubicBezTo>
                    <a:pt x="647" y="1161"/>
                    <a:pt x="690" y="1197"/>
                    <a:pt x="733" y="1234"/>
                  </a:cubicBezTo>
                  <a:cubicBezTo>
                    <a:pt x="817" y="1307"/>
                    <a:pt x="905" y="1377"/>
                    <a:pt x="992" y="1448"/>
                  </a:cubicBezTo>
                  <a:lnTo>
                    <a:pt x="1478" y="838"/>
                  </a:lnTo>
                  <a:cubicBezTo>
                    <a:pt x="1399" y="773"/>
                    <a:pt x="1317" y="709"/>
                    <a:pt x="1240" y="640"/>
                  </a:cubicBezTo>
                  <a:cubicBezTo>
                    <a:pt x="1201" y="607"/>
                    <a:pt x="1162" y="573"/>
                    <a:pt x="1123" y="539"/>
                  </a:cubicBezTo>
                  <a:lnTo>
                    <a:pt x="1009" y="435"/>
                  </a:lnTo>
                  <a:lnTo>
                    <a:pt x="952" y="383"/>
                  </a:lnTo>
                  <a:lnTo>
                    <a:pt x="895" y="329"/>
                  </a:lnTo>
                  <a:lnTo>
                    <a:pt x="784" y="222"/>
                  </a:lnTo>
                  <a:lnTo>
                    <a:pt x="675" y="113"/>
                  </a:lnTo>
                  <a:lnTo>
                    <a:pt x="619" y="58"/>
                  </a:lnTo>
                  <a:cubicBezTo>
                    <a:pt x="603" y="39"/>
                    <a:pt x="585" y="19"/>
                    <a:pt x="5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3"/>
            <p:cNvSpPr/>
            <p:nvPr/>
          </p:nvSpPr>
          <p:spPr>
            <a:xfrm>
              <a:off x="1855600" y="1705150"/>
              <a:ext cx="34000" cy="37650"/>
            </a:xfrm>
            <a:custGeom>
              <a:avLst/>
              <a:gdLst/>
              <a:ahLst/>
              <a:cxnLst/>
              <a:rect l="l" t="t" r="r" b="b"/>
              <a:pathLst>
                <a:path w="1360" h="1506" extrusionOk="0">
                  <a:moveTo>
                    <a:pt x="683" y="0"/>
                  </a:moveTo>
                  <a:lnTo>
                    <a:pt x="0" y="379"/>
                  </a:lnTo>
                  <a:cubicBezTo>
                    <a:pt x="109" y="577"/>
                    <a:pt x="226" y="768"/>
                    <a:pt x="349" y="957"/>
                  </a:cubicBezTo>
                  <a:lnTo>
                    <a:pt x="443" y="1096"/>
                  </a:lnTo>
                  <a:lnTo>
                    <a:pt x="490" y="1166"/>
                  </a:lnTo>
                  <a:lnTo>
                    <a:pt x="539" y="1235"/>
                  </a:lnTo>
                  <a:lnTo>
                    <a:pt x="637" y="1372"/>
                  </a:lnTo>
                  <a:lnTo>
                    <a:pt x="739" y="1506"/>
                  </a:lnTo>
                  <a:lnTo>
                    <a:pt x="1359" y="1032"/>
                  </a:lnTo>
                  <a:lnTo>
                    <a:pt x="1265" y="908"/>
                  </a:lnTo>
                  <a:lnTo>
                    <a:pt x="1176" y="782"/>
                  </a:lnTo>
                  <a:lnTo>
                    <a:pt x="1130" y="720"/>
                  </a:lnTo>
                  <a:lnTo>
                    <a:pt x="1087" y="656"/>
                  </a:lnTo>
                  <a:lnTo>
                    <a:pt x="1001" y="528"/>
                  </a:lnTo>
                  <a:cubicBezTo>
                    <a:pt x="891" y="355"/>
                    <a:pt x="781" y="182"/>
                    <a:pt x="6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3"/>
            <p:cNvSpPr/>
            <p:nvPr/>
          </p:nvSpPr>
          <p:spPr>
            <a:xfrm>
              <a:off x="1834000" y="1654000"/>
              <a:ext cx="28175" cy="36600"/>
            </a:xfrm>
            <a:custGeom>
              <a:avLst/>
              <a:gdLst/>
              <a:ahLst/>
              <a:cxnLst/>
              <a:rect l="l" t="t" r="r" b="b"/>
              <a:pathLst>
                <a:path w="1127" h="1464" extrusionOk="0">
                  <a:moveTo>
                    <a:pt x="762" y="0"/>
                  </a:moveTo>
                  <a:lnTo>
                    <a:pt x="0" y="168"/>
                  </a:lnTo>
                  <a:lnTo>
                    <a:pt x="39" y="334"/>
                  </a:lnTo>
                  <a:cubicBezTo>
                    <a:pt x="46" y="361"/>
                    <a:pt x="52" y="389"/>
                    <a:pt x="59" y="417"/>
                  </a:cubicBezTo>
                  <a:lnTo>
                    <a:pt x="80" y="498"/>
                  </a:lnTo>
                  <a:cubicBezTo>
                    <a:pt x="95" y="553"/>
                    <a:pt x="110" y="607"/>
                    <a:pt x="125" y="663"/>
                  </a:cubicBezTo>
                  <a:lnTo>
                    <a:pt x="174" y="825"/>
                  </a:lnTo>
                  <a:cubicBezTo>
                    <a:pt x="182" y="853"/>
                    <a:pt x="190" y="880"/>
                    <a:pt x="199" y="906"/>
                  </a:cubicBezTo>
                  <a:lnTo>
                    <a:pt x="226" y="986"/>
                  </a:lnTo>
                  <a:lnTo>
                    <a:pt x="281" y="1147"/>
                  </a:lnTo>
                  <a:lnTo>
                    <a:pt x="341" y="1305"/>
                  </a:lnTo>
                  <a:lnTo>
                    <a:pt x="371" y="1385"/>
                  </a:lnTo>
                  <a:lnTo>
                    <a:pt x="403" y="1463"/>
                  </a:lnTo>
                  <a:lnTo>
                    <a:pt x="1127" y="1170"/>
                  </a:lnTo>
                  <a:lnTo>
                    <a:pt x="1099" y="1099"/>
                  </a:lnTo>
                  <a:lnTo>
                    <a:pt x="1072" y="1027"/>
                  </a:lnTo>
                  <a:lnTo>
                    <a:pt x="1016" y="882"/>
                  </a:lnTo>
                  <a:lnTo>
                    <a:pt x="968" y="736"/>
                  </a:lnTo>
                  <a:lnTo>
                    <a:pt x="943" y="664"/>
                  </a:lnTo>
                  <a:cubicBezTo>
                    <a:pt x="934" y="639"/>
                    <a:pt x="927" y="615"/>
                    <a:pt x="921" y="591"/>
                  </a:cubicBezTo>
                  <a:lnTo>
                    <a:pt x="876" y="444"/>
                  </a:lnTo>
                  <a:cubicBezTo>
                    <a:pt x="861" y="394"/>
                    <a:pt x="849" y="345"/>
                    <a:pt x="835" y="295"/>
                  </a:cubicBezTo>
                  <a:lnTo>
                    <a:pt x="817" y="221"/>
                  </a:lnTo>
                  <a:cubicBezTo>
                    <a:pt x="809" y="196"/>
                    <a:pt x="804" y="172"/>
                    <a:pt x="798" y="14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3"/>
            <p:cNvSpPr/>
            <p:nvPr/>
          </p:nvSpPr>
          <p:spPr>
            <a:xfrm>
              <a:off x="2047550" y="1826325"/>
              <a:ext cx="35025" cy="24900"/>
            </a:xfrm>
            <a:custGeom>
              <a:avLst/>
              <a:gdLst/>
              <a:ahLst/>
              <a:cxnLst/>
              <a:rect l="l" t="t" r="r" b="b"/>
              <a:pathLst>
                <a:path w="1401" h="996" extrusionOk="0">
                  <a:moveTo>
                    <a:pt x="168" y="0"/>
                  </a:moveTo>
                  <a:lnTo>
                    <a:pt x="0" y="762"/>
                  </a:lnTo>
                  <a:cubicBezTo>
                    <a:pt x="53" y="775"/>
                    <a:pt x="106" y="786"/>
                    <a:pt x="160" y="797"/>
                  </a:cubicBezTo>
                  <a:lnTo>
                    <a:pt x="321" y="830"/>
                  </a:lnTo>
                  <a:lnTo>
                    <a:pt x="482" y="861"/>
                  </a:lnTo>
                  <a:lnTo>
                    <a:pt x="564" y="877"/>
                  </a:lnTo>
                  <a:lnTo>
                    <a:pt x="644" y="891"/>
                  </a:lnTo>
                  <a:lnTo>
                    <a:pt x="805" y="921"/>
                  </a:lnTo>
                  <a:lnTo>
                    <a:pt x="967" y="947"/>
                  </a:lnTo>
                  <a:cubicBezTo>
                    <a:pt x="1075" y="964"/>
                    <a:pt x="1183" y="979"/>
                    <a:pt x="1291" y="996"/>
                  </a:cubicBezTo>
                  <a:lnTo>
                    <a:pt x="1401" y="223"/>
                  </a:lnTo>
                  <a:cubicBezTo>
                    <a:pt x="1298" y="207"/>
                    <a:pt x="1194" y="193"/>
                    <a:pt x="1090" y="176"/>
                  </a:cubicBezTo>
                  <a:lnTo>
                    <a:pt x="935" y="151"/>
                  </a:lnTo>
                  <a:lnTo>
                    <a:pt x="781" y="124"/>
                  </a:lnTo>
                  <a:lnTo>
                    <a:pt x="704" y="109"/>
                  </a:lnTo>
                  <a:lnTo>
                    <a:pt x="627" y="95"/>
                  </a:lnTo>
                  <a:lnTo>
                    <a:pt x="474" y="65"/>
                  </a:lnTo>
                  <a:lnTo>
                    <a:pt x="320" y="33"/>
                  </a:lnTo>
                  <a:cubicBezTo>
                    <a:pt x="271" y="22"/>
                    <a:pt x="219" y="12"/>
                    <a:pt x="1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3"/>
            <p:cNvSpPr/>
            <p:nvPr/>
          </p:nvSpPr>
          <p:spPr>
            <a:xfrm>
              <a:off x="1990950" y="1810125"/>
              <a:ext cx="36725" cy="28875"/>
            </a:xfrm>
            <a:custGeom>
              <a:avLst/>
              <a:gdLst/>
              <a:ahLst/>
              <a:cxnLst/>
              <a:rect l="l" t="t" r="r" b="b"/>
              <a:pathLst>
                <a:path w="1469" h="1155" extrusionOk="0">
                  <a:moveTo>
                    <a:pt x="287" y="1"/>
                  </a:moveTo>
                  <a:lnTo>
                    <a:pt x="1" y="727"/>
                  </a:lnTo>
                  <a:cubicBezTo>
                    <a:pt x="206" y="810"/>
                    <a:pt x="413" y="883"/>
                    <a:pt x="621" y="955"/>
                  </a:cubicBezTo>
                  <a:lnTo>
                    <a:pt x="777" y="1007"/>
                  </a:lnTo>
                  <a:lnTo>
                    <a:pt x="856" y="1033"/>
                  </a:lnTo>
                  <a:lnTo>
                    <a:pt x="935" y="1057"/>
                  </a:lnTo>
                  <a:lnTo>
                    <a:pt x="1092" y="1107"/>
                  </a:lnTo>
                  <a:lnTo>
                    <a:pt x="1251" y="1154"/>
                  </a:lnTo>
                  <a:lnTo>
                    <a:pt x="1469" y="405"/>
                  </a:lnTo>
                  <a:lnTo>
                    <a:pt x="1319" y="361"/>
                  </a:lnTo>
                  <a:lnTo>
                    <a:pt x="1169" y="313"/>
                  </a:lnTo>
                  <a:lnTo>
                    <a:pt x="1095" y="290"/>
                  </a:lnTo>
                  <a:lnTo>
                    <a:pt x="1021" y="265"/>
                  </a:lnTo>
                  <a:lnTo>
                    <a:pt x="872" y="216"/>
                  </a:lnTo>
                  <a:cubicBezTo>
                    <a:pt x="676" y="148"/>
                    <a:pt x="481" y="78"/>
                    <a:pt x="2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3"/>
            <p:cNvSpPr/>
            <p:nvPr/>
          </p:nvSpPr>
          <p:spPr>
            <a:xfrm>
              <a:off x="1938025" y="1785025"/>
              <a:ext cx="37700" cy="32750"/>
            </a:xfrm>
            <a:custGeom>
              <a:avLst/>
              <a:gdLst/>
              <a:ahLst/>
              <a:cxnLst/>
              <a:rect l="l" t="t" r="r" b="b"/>
              <a:pathLst>
                <a:path w="1508" h="1310" extrusionOk="0">
                  <a:moveTo>
                    <a:pt x="423" y="1"/>
                  </a:moveTo>
                  <a:lnTo>
                    <a:pt x="1" y="658"/>
                  </a:lnTo>
                  <a:cubicBezTo>
                    <a:pt x="95" y="716"/>
                    <a:pt x="188" y="778"/>
                    <a:pt x="285" y="834"/>
                  </a:cubicBezTo>
                  <a:cubicBezTo>
                    <a:pt x="333" y="862"/>
                    <a:pt x="380" y="890"/>
                    <a:pt x="428" y="919"/>
                  </a:cubicBezTo>
                  <a:lnTo>
                    <a:pt x="573" y="1001"/>
                  </a:lnTo>
                  <a:cubicBezTo>
                    <a:pt x="598" y="1014"/>
                    <a:pt x="620" y="1028"/>
                    <a:pt x="645" y="1042"/>
                  </a:cubicBezTo>
                  <a:lnTo>
                    <a:pt x="718" y="1081"/>
                  </a:lnTo>
                  <a:lnTo>
                    <a:pt x="865" y="1160"/>
                  </a:lnTo>
                  <a:lnTo>
                    <a:pt x="1014" y="1236"/>
                  </a:lnTo>
                  <a:lnTo>
                    <a:pt x="1088" y="1273"/>
                  </a:lnTo>
                  <a:lnTo>
                    <a:pt x="1162" y="1310"/>
                  </a:lnTo>
                  <a:lnTo>
                    <a:pt x="1508" y="610"/>
                  </a:lnTo>
                  <a:lnTo>
                    <a:pt x="1437" y="576"/>
                  </a:lnTo>
                  <a:lnTo>
                    <a:pt x="1368" y="540"/>
                  </a:lnTo>
                  <a:lnTo>
                    <a:pt x="1230" y="469"/>
                  </a:lnTo>
                  <a:lnTo>
                    <a:pt x="1093" y="394"/>
                  </a:lnTo>
                  <a:lnTo>
                    <a:pt x="1024" y="358"/>
                  </a:lnTo>
                  <a:cubicBezTo>
                    <a:pt x="1002" y="345"/>
                    <a:pt x="979" y="332"/>
                    <a:pt x="957" y="320"/>
                  </a:cubicBezTo>
                  <a:lnTo>
                    <a:pt x="821" y="243"/>
                  </a:lnTo>
                  <a:cubicBezTo>
                    <a:pt x="777" y="217"/>
                    <a:pt x="733" y="190"/>
                    <a:pt x="687" y="164"/>
                  </a:cubicBezTo>
                  <a:cubicBezTo>
                    <a:pt x="598" y="111"/>
                    <a:pt x="511" y="55"/>
                    <a:pt x="4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3"/>
            <p:cNvSpPr/>
            <p:nvPr/>
          </p:nvSpPr>
          <p:spPr>
            <a:xfrm>
              <a:off x="2220125" y="1826950"/>
              <a:ext cx="34800" cy="24400"/>
            </a:xfrm>
            <a:custGeom>
              <a:avLst/>
              <a:gdLst/>
              <a:ahLst/>
              <a:cxnLst/>
              <a:rect l="l" t="t" r="r" b="b"/>
              <a:pathLst>
                <a:path w="1392" h="976" extrusionOk="0">
                  <a:moveTo>
                    <a:pt x="0" y="201"/>
                  </a:moveTo>
                  <a:lnTo>
                    <a:pt x="105" y="976"/>
                  </a:lnTo>
                  <a:cubicBezTo>
                    <a:pt x="320" y="950"/>
                    <a:pt x="535" y="913"/>
                    <a:pt x="750" y="881"/>
                  </a:cubicBezTo>
                  <a:lnTo>
                    <a:pt x="830" y="867"/>
                  </a:lnTo>
                  <a:lnTo>
                    <a:pt x="912" y="853"/>
                  </a:lnTo>
                  <a:lnTo>
                    <a:pt x="1071" y="825"/>
                  </a:lnTo>
                  <a:lnTo>
                    <a:pt x="1231" y="797"/>
                  </a:lnTo>
                  <a:cubicBezTo>
                    <a:pt x="1284" y="785"/>
                    <a:pt x="1338" y="778"/>
                    <a:pt x="1392" y="766"/>
                  </a:cubicBezTo>
                  <a:lnTo>
                    <a:pt x="1242" y="0"/>
                  </a:lnTo>
                  <a:cubicBezTo>
                    <a:pt x="1191" y="12"/>
                    <a:pt x="1139" y="19"/>
                    <a:pt x="1086" y="28"/>
                  </a:cubicBezTo>
                  <a:lnTo>
                    <a:pt x="932" y="55"/>
                  </a:lnTo>
                  <a:lnTo>
                    <a:pt x="777" y="83"/>
                  </a:lnTo>
                  <a:lnTo>
                    <a:pt x="700" y="97"/>
                  </a:lnTo>
                  <a:lnTo>
                    <a:pt x="622" y="109"/>
                  </a:lnTo>
                  <a:cubicBezTo>
                    <a:pt x="415" y="141"/>
                    <a:pt x="209" y="175"/>
                    <a:pt x="0" y="20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3"/>
            <p:cNvSpPr/>
            <p:nvPr/>
          </p:nvSpPr>
          <p:spPr>
            <a:xfrm>
              <a:off x="2163925" y="1834675"/>
              <a:ext cx="33075" cy="21325"/>
            </a:xfrm>
            <a:custGeom>
              <a:avLst/>
              <a:gdLst/>
              <a:ahLst/>
              <a:cxnLst/>
              <a:rect l="l" t="t" r="r" b="b"/>
              <a:pathLst>
                <a:path w="1323" h="853" extrusionOk="0">
                  <a:moveTo>
                    <a:pt x="1" y="71"/>
                  </a:moveTo>
                  <a:lnTo>
                    <a:pt x="20" y="852"/>
                  </a:lnTo>
                  <a:lnTo>
                    <a:pt x="346" y="840"/>
                  </a:lnTo>
                  <a:lnTo>
                    <a:pt x="510" y="833"/>
                  </a:lnTo>
                  <a:lnTo>
                    <a:pt x="672" y="824"/>
                  </a:lnTo>
                  <a:lnTo>
                    <a:pt x="997" y="805"/>
                  </a:lnTo>
                  <a:cubicBezTo>
                    <a:pt x="1105" y="797"/>
                    <a:pt x="1215" y="786"/>
                    <a:pt x="1323" y="779"/>
                  </a:cubicBezTo>
                  <a:lnTo>
                    <a:pt x="1256" y="0"/>
                  </a:lnTo>
                  <a:cubicBezTo>
                    <a:pt x="1152" y="10"/>
                    <a:pt x="1047" y="19"/>
                    <a:pt x="943" y="26"/>
                  </a:cubicBezTo>
                  <a:lnTo>
                    <a:pt x="629" y="45"/>
                  </a:lnTo>
                  <a:lnTo>
                    <a:pt x="471" y="53"/>
                  </a:lnTo>
                  <a:lnTo>
                    <a:pt x="314" y="59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3"/>
            <p:cNvSpPr/>
            <p:nvPr/>
          </p:nvSpPr>
          <p:spPr>
            <a:xfrm>
              <a:off x="2106050" y="1834750"/>
              <a:ext cx="33100" cy="21300"/>
            </a:xfrm>
            <a:custGeom>
              <a:avLst/>
              <a:gdLst/>
              <a:ahLst/>
              <a:cxnLst/>
              <a:rect l="l" t="t" r="r" b="b"/>
              <a:pathLst>
                <a:path w="1324" h="852" extrusionOk="0">
                  <a:moveTo>
                    <a:pt x="69" y="0"/>
                  </a:moveTo>
                  <a:lnTo>
                    <a:pt x="1" y="778"/>
                  </a:lnTo>
                  <a:cubicBezTo>
                    <a:pt x="219" y="798"/>
                    <a:pt x="436" y="810"/>
                    <a:pt x="654" y="824"/>
                  </a:cubicBezTo>
                  <a:lnTo>
                    <a:pt x="735" y="829"/>
                  </a:lnTo>
                  <a:lnTo>
                    <a:pt x="817" y="833"/>
                  </a:lnTo>
                  <a:lnTo>
                    <a:pt x="980" y="840"/>
                  </a:lnTo>
                  <a:lnTo>
                    <a:pt x="1143" y="846"/>
                  </a:lnTo>
                  <a:cubicBezTo>
                    <a:pt x="1197" y="847"/>
                    <a:pt x="1252" y="851"/>
                    <a:pt x="1306" y="851"/>
                  </a:cubicBezTo>
                  <a:lnTo>
                    <a:pt x="1323" y="70"/>
                  </a:lnTo>
                  <a:cubicBezTo>
                    <a:pt x="1271" y="70"/>
                    <a:pt x="1219" y="68"/>
                    <a:pt x="1166" y="65"/>
                  </a:cubicBezTo>
                  <a:lnTo>
                    <a:pt x="1009" y="59"/>
                  </a:lnTo>
                  <a:lnTo>
                    <a:pt x="852" y="53"/>
                  </a:lnTo>
                  <a:lnTo>
                    <a:pt x="773" y="49"/>
                  </a:lnTo>
                  <a:lnTo>
                    <a:pt x="695" y="44"/>
                  </a:lnTo>
                  <a:cubicBezTo>
                    <a:pt x="487" y="30"/>
                    <a:pt x="277" y="18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3"/>
            <p:cNvSpPr/>
            <p:nvPr/>
          </p:nvSpPr>
          <p:spPr>
            <a:xfrm>
              <a:off x="2381800" y="1768800"/>
              <a:ext cx="37425" cy="32150"/>
            </a:xfrm>
            <a:custGeom>
              <a:avLst/>
              <a:gdLst/>
              <a:ahLst/>
              <a:cxnLst/>
              <a:rect l="l" t="t" r="r" b="b"/>
              <a:pathLst>
                <a:path w="1497" h="1286" extrusionOk="0">
                  <a:moveTo>
                    <a:pt x="0" y="583"/>
                  </a:moveTo>
                  <a:lnTo>
                    <a:pt x="340" y="1286"/>
                  </a:lnTo>
                  <a:cubicBezTo>
                    <a:pt x="536" y="1188"/>
                    <a:pt x="730" y="1095"/>
                    <a:pt x="923" y="991"/>
                  </a:cubicBezTo>
                  <a:cubicBezTo>
                    <a:pt x="1020" y="941"/>
                    <a:pt x="1116" y="891"/>
                    <a:pt x="1212" y="839"/>
                  </a:cubicBezTo>
                  <a:lnTo>
                    <a:pt x="1497" y="681"/>
                  </a:lnTo>
                  <a:lnTo>
                    <a:pt x="1116" y="0"/>
                  </a:lnTo>
                  <a:lnTo>
                    <a:pt x="841" y="152"/>
                  </a:lnTo>
                  <a:cubicBezTo>
                    <a:pt x="749" y="202"/>
                    <a:pt x="654" y="250"/>
                    <a:pt x="563" y="299"/>
                  </a:cubicBezTo>
                  <a:cubicBezTo>
                    <a:pt x="377" y="400"/>
                    <a:pt x="188" y="489"/>
                    <a:pt x="0" y="58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3"/>
            <p:cNvSpPr/>
            <p:nvPr/>
          </p:nvSpPr>
          <p:spPr>
            <a:xfrm>
              <a:off x="2329775" y="1793700"/>
              <a:ext cx="36950" cy="29925"/>
            </a:xfrm>
            <a:custGeom>
              <a:avLst/>
              <a:gdLst/>
              <a:ahLst/>
              <a:cxnLst/>
              <a:rect l="l" t="t" r="r" b="b"/>
              <a:pathLst>
                <a:path w="1478" h="1197" extrusionOk="0">
                  <a:moveTo>
                    <a:pt x="0" y="462"/>
                  </a:moveTo>
                  <a:lnTo>
                    <a:pt x="264" y="1197"/>
                  </a:lnTo>
                  <a:lnTo>
                    <a:pt x="418" y="1143"/>
                  </a:lnTo>
                  <a:cubicBezTo>
                    <a:pt x="469" y="1124"/>
                    <a:pt x="520" y="1103"/>
                    <a:pt x="571" y="1085"/>
                  </a:cubicBezTo>
                  <a:lnTo>
                    <a:pt x="875" y="968"/>
                  </a:lnTo>
                  <a:cubicBezTo>
                    <a:pt x="926" y="948"/>
                    <a:pt x="977" y="927"/>
                    <a:pt x="1026" y="906"/>
                  </a:cubicBezTo>
                  <a:lnTo>
                    <a:pt x="1177" y="846"/>
                  </a:lnTo>
                  <a:lnTo>
                    <a:pt x="1328" y="784"/>
                  </a:lnTo>
                  <a:lnTo>
                    <a:pt x="1404" y="752"/>
                  </a:lnTo>
                  <a:lnTo>
                    <a:pt x="1478" y="719"/>
                  </a:lnTo>
                  <a:lnTo>
                    <a:pt x="1170" y="1"/>
                  </a:lnTo>
                  <a:lnTo>
                    <a:pt x="1099" y="32"/>
                  </a:lnTo>
                  <a:lnTo>
                    <a:pt x="1026" y="62"/>
                  </a:lnTo>
                  <a:lnTo>
                    <a:pt x="880" y="122"/>
                  </a:lnTo>
                  <a:lnTo>
                    <a:pt x="734" y="182"/>
                  </a:lnTo>
                  <a:cubicBezTo>
                    <a:pt x="686" y="201"/>
                    <a:pt x="638" y="222"/>
                    <a:pt x="588" y="240"/>
                  </a:cubicBezTo>
                  <a:lnTo>
                    <a:pt x="295" y="352"/>
                  </a:lnTo>
                  <a:cubicBezTo>
                    <a:pt x="245" y="370"/>
                    <a:pt x="197" y="390"/>
                    <a:pt x="147" y="40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3"/>
            <p:cNvSpPr/>
            <p:nvPr/>
          </p:nvSpPr>
          <p:spPr>
            <a:xfrm>
              <a:off x="2275950" y="1813075"/>
              <a:ext cx="36075" cy="27350"/>
            </a:xfrm>
            <a:custGeom>
              <a:avLst/>
              <a:gdLst/>
              <a:ahLst/>
              <a:cxnLst/>
              <a:rect l="l" t="t" r="r" b="b"/>
              <a:pathLst>
                <a:path w="1443" h="1094" extrusionOk="0">
                  <a:moveTo>
                    <a:pt x="1" y="334"/>
                  </a:moveTo>
                  <a:lnTo>
                    <a:pt x="186" y="1093"/>
                  </a:lnTo>
                  <a:lnTo>
                    <a:pt x="502" y="1014"/>
                  </a:lnTo>
                  <a:lnTo>
                    <a:pt x="581" y="993"/>
                  </a:lnTo>
                  <a:lnTo>
                    <a:pt x="621" y="983"/>
                  </a:lnTo>
                  <a:lnTo>
                    <a:pt x="660" y="973"/>
                  </a:lnTo>
                  <a:lnTo>
                    <a:pt x="816" y="928"/>
                  </a:lnTo>
                  <a:lnTo>
                    <a:pt x="1132" y="841"/>
                  </a:lnTo>
                  <a:lnTo>
                    <a:pt x="1443" y="746"/>
                  </a:lnTo>
                  <a:lnTo>
                    <a:pt x="1214" y="0"/>
                  </a:lnTo>
                  <a:lnTo>
                    <a:pt x="913" y="91"/>
                  </a:lnTo>
                  <a:lnTo>
                    <a:pt x="610" y="176"/>
                  </a:lnTo>
                  <a:lnTo>
                    <a:pt x="457" y="219"/>
                  </a:lnTo>
                  <a:lnTo>
                    <a:pt x="419" y="229"/>
                  </a:lnTo>
                  <a:lnTo>
                    <a:pt x="382" y="239"/>
                  </a:lnTo>
                  <a:lnTo>
                    <a:pt x="305" y="258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3"/>
            <p:cNvSpPr/>
            <p:nvPr/>
          </p:nvSpPr>
          <p:spPr>
            <a:xfrm>
              <a:off x="2519750" y="1663575"/>
              <a:ext cx="36375" cy="36650"/>
            </a:xfrm>
            <a:custGeom>
              <a:avLst/>
              <a:gdLst/>
              <a:ahLst/>
              <a:cxnLst/>
              <a:rect l="l" t="t" r="r" b="b"/>
              <a:pathLst>
                <a:path w="1455" h="1466" extrusionOk="0">
                  <a:moveTo>
                    <a:pt x="1" y="905"/>
                  </a:moveTo>
                  <a:lnTo>
                    <a:pt x="545" y="1466"/>
                  </a:lnTo>
                  <a:lnTo>
                    <a:pt x="778" y="1236"/>
                  </a:lnTo>
                  <a:cubicBezTo>
                    <a:pt x="816" y="1199"/>
                    <a:pt x="856" y="1160"/>
                    <a:pt x="893" y="1122"/>
                  </a:cubicBezTo>
                  <a:lnTo>
                    <a:pt x="1007" y="1004"/>
                  </a:lnTo>
                  <a:lnTo>
                    <a:pt x="1233" y="770"/>
                  </a:lnTo>
                  <a:lnTo>
                    <a:pt x="1289" y="712"/>
                  </a:lnTo>
                  <a:lnTo>
                    <a:pt x="1344" y="651"/>
                  </a:lnTo>
                  <a:lnTo>
                    <a:pt x="1454" y="532"/>
                  </a:lnTo>
                  <a:lnTo>
                    <a:pt x="882" y="1"/>
                  </a:lnTo>
                  <a:lnTo>
                    <a:pt x="774" y="117"/>
                  </a:lnTo>
                  <a:lnTo>
                    <a:pt x="721" y="174"/>
                  </a:lnTo>
                  <a:lnTo>
                    <a:pt x="667" y="232"/>
                  </a:lnTo>
                  <a:lnTo>
                    <a:pt x="449" y="458"/>
                  </a:lnTo>
                  <a:lnTo>
                    <a:pt x="339" y="571"/>
                  </a:lnTo>
                  <a:cubicBezTo>
                    <a:pt x="303" y="609"/>
                    <a:pt x="264" y="645"/>
                    <a:pt x="227" y="68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3"/>
            <p:cNvSpPr/>
            <p:nvPr/>
          </p:nvSpPr>
          <p:spPr>
            <a:xfrm>
              <a:off x="2477425" y="1703300"/>
              <a:ext cx="37075" cy="35575"/>
            </a:xfrm>
            <a:custGeom>
              <a:avLst/>
              <a:gdLst/>
              <a:ahLst/>
              <a:cxnLst/>
              <a:rect l="l" t="t" r="r" b="b"/>
              <a:pathLst>
                <a:path w="1483" h="1423" extrusionOk="0">
                  <a:moveTo>
                    <a:pt x="1" y="809"/>
                  </a:moveTo>
                  <a:lnTo>
                    <a:pt x="485" y="1423"/>
                  </a:lnTo>
                  <a:lnTo>
                    <a:pt x="739" y="1219"/>
                  </a:lnTo>
                  <a:lnTo>
                    <a:pt x="804" y="1168"/>
                  </a:lnTo>
                  <a:cubicBezTo>
                    <a:pt x="824" y="1151"/>
                    <a:pt x="845" y="1132"/>
                    <a:pt x="866" y="1116"/>
                  </a:cubicBezTo>
                  <a:lnTo>
                    <a:pt x="991" y="1010"/>
                  </a:lnTo>
                  <a:lnTo>
                    <a:pt x="1240" y="799"/>
                  </a:lnTo>
                  <a:lnTo>
                    <a:pt x="1271" y="773"/>
                  </a:lnTo>
                  <a:lnTo>
                    <a:pt x="1300" y="746"/>
                  </a:lnTo>
                  <a:lnTo>
                    <a:pt x="1362" y="691"/>
                  </a:lnTo>
                  <a:lnTo>
                    <a:pt x="1482" y="583"/>
                  </a:lnTo>
                  <a:lnTo>
                    <a:pt x="962" y="0"/>
                  </a:lnTo>
                  <a:lnTo>
                    <a:pt x="845" y="106"/>
                  </a:lnTo>
                  <a:lnTo>
                    <a:pt x="787" y="158"/>
                  </a:lnTo>
                  <a:lnTo>
                    <a:pt x="757" y="184"/>
                  </a:lnTo>
                  <a:lnTo>
                    <a:pt x="727" y="210"/>
                  </a:lnTo>
                  <a:lnTo>
                    <a:pt x="487" y="413"/>
                  </a:lnTo>
                  <a:lnTo>
                    <a:pt x="367" y="514"/>
                  </a:lnTo>
                  <a:cubicBezTo>
                    <a:pt x="348" y="531"/>
                    <a:pt x="327" y="548"/>
                    <a:pt x="308" y="565"/>
                  </a:cubicBezTo>
                  <a:lnTo>
                    <a:pt x="247" y="61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3"/>
            <p:cNvSpPr/>
            <p:nvPr/>
          </p:nvSpPr>
          <p:spPr>
            <a:xfrm>
              <a:off x="2431500" y="1738450"/>
              <a:ext cx="37500" cy="34025"/>
            </a:xfrm>
            <a:custGeom>
              <a:avLst/>
              <a:gdLst/>
              <a:ahLst/>
              <a:cxnLst/>
              <a:rect l="l" t="t" r="r" b="b"/>
              <a:pathLst>
                <a:path w="1500" h="1361" extrusionOk="0">
                  <a:moveTo>
                    <a:pt x="0" y="699"/>
                  </a:moveTo>
                  <a:lnTo>
                    <a:pt x="413" y="1361"/>
                  </a:lnTo>
                  <a:lnTo>
                    <a:pt x="553" y="1274"/>
                  </a:lnTo>
                  <a:lnTo>
                    <a:pt x="689" y="1185"/>
                  </a:lnTo>
                  <a:lnTo>
                    <a:pt x="963" y="1007"/>
                  </a:lnTo>
                  <a:cubicBezTo>
                    <a:pt x="1053" y="945"/>
                    <a:pt x="1142" y="883"/>
                    <a:pt x="1232" y="823"/>
                  </a:cubicBezTo>
                  <a:cubicBezTo>
                    <a:pt x="1322" y="759"/>
                    <a:pt x="1412" y="700"/>
                    <a:pt x="1499" y="635"/>
                  </a:cubicBezTo>
                  <a:lnTo>
                    <a:pt x="1044" y="0"/>
                  </a:lnTo>
                  <a:cubicBezTo>
                    <a:pt x="960" y="63"/>
                    <a:pt x="873" y="121"/>
                    <a:pt x="787" y="180"/>
                  </a:cubicBezTo>
                  <a:cubicBezTo>
                    <a:pt x="701" y="241"/>
                    <a:pt x="615" y="300"/>
                    <a:pt x="528" y="358"/>
                  </a:cubicBezTo>
                  <a:lnTo>
                    <a:pt x="266" y="530"/>
                  </a:lnTo>
                  <a:lnTo>
                    <a:pt x="133" y="616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3"/>
            <p:cNvSpPr/>
            <p:nvPr/>
          </p:nvSpPr>
          <p:spPr>
            <a:xfrm>
              <a:off x="2626775" y="1527600"/>
              <a:ext cx="33825" cy="37425"/>
            </a:xfrm>
            <a:custGeom>
              <a:avLst/>
              <a:gdLst/>
              <a:ahLst/>
              <a:cxnLst/>
              <a:rect l="l" t="t" r="r" b="b"/>
              <a:pathLst>
                <a:path w="1353" h="1497" extrusionOk="0">
                  <a:moveTo>
                    <a:pt x="0" y="1062"/>
                  </a:moveTo>
                  <a:lnTo>
                    <a:pt x="650" y="1496"/>
                  </a:lnTo>
                  <a:lnTo>
                    <a:pt x="1004" y="960"/>
                  </a:lnTo>
                  <a:lnTo>
                    <a:pt x="1178" y="691"/>
                  </a:lnTo>
                  <a:cubicBezTo>
                    <a:pt x="1236" y="601"/>
                    <a:pt x="1295" y="511"/>
                    <a:pt x="1353" y="420"/>
                  </a:cubicBezTo>
                  <a:lnTo>
                    <a:pt x="694" y="0"/>
                  </a:lnTo>
                  <a:cubicBezTo>
                    <a:pt x="637" y="90"/>
                    <a:pt x="579" y="178"/>
                    <a:pt x="522" y="267"/>
                  </a:cubicBezTo>
                  <a:lnTo>
                    <a:pt x="349" y="533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3"/>
            <p:cNvSpPr/>
            <p:nvPr/>
          </p:nvSpPr>
          <p:spPr>
            <a:xfrm>
              <a:off x="2594000" y="1574875"/>
              <a:ext cx="34550" cy="37400"/>
            </a:xfrm>
            <a:custGeom>
              <a:avLst/>
              <a:gdLst/>
              <a:ahLst/>
              <a:cxnLst/>
              <a:rect l="l" t="t" r="r" b="b"/>
              <a:pathLst>
                <a:path w="1382" h="1496" extrusionOk="0">
                  <a:moveTo>
                    <a:pt x="0" y="1028"/>
                  </a:moveTo>
                  <a:lnTo>
                    <a:pt x="627" y="1495"/>
                  </a:lnTo>
                  <a:lnTo>
                    <a:pt x="818" y="1235"/>
                  </a:lnTo>
                  <a:cubicBezTo>
                    <a:pt x="881" y="1148"/>
                    <a:pt x="947" y="1062"/>
                    <a:pt x="1008" y="975"/>
                  </a:cubicBezTo>
                  <a:lnTo>
                    <a:pt x="1196" y="712"/>
                  </a:lnTo>
                  <a:lnTo>
                    <a:pt x="1289" y="580"/>
                  </a:lnTo>
                  <a:lnTo>
                    <a:pt x="1382" y="448"/>
                  </a:lnTo>
                  <a:lnTo>
                    <a:pt x="742" y="0"/>
                  </a:lnTo>
                  <a:lnTo>
                    <a:pt x="650" y="130"/>
                  </a:lnTo>
                  <a:lnTo>
                    <a:pt x="557" y="259"/>
                  </a:lnTo>
                  <a:lnTo>
                    <a:pt x="373" y="517"/>
                  </a:lnTo>
                  <a:cubicBezTo>
                    <a:pt x="312" y="603"/>
                    <a:pt x="249" y="687"/>
                    <a:pt x="187" y="77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3"/>
            <p:cNvSpPr/>
            <p:nvPr/>
          </p:nvSpPr>
          <p:spPr>
            <a:xfrm>
              <a:off x="2558700" y="1620300"/>
              <a:ext cx="35425" cy="37125"/>
            </a:xfrm>
            <a:custGeom>
              <a:avLst/>
              <a:gdLst/>
              <a:ahLst/>
              <a:cxnLst/>
              <a:rect l="l" t="t" r="r" b="b"/>
              <a:pathLst>
                <a:path w="1417" h="1485" extrusionOk="0">
                  <a:moveTo>
                    <a:pt x="0" y="975"/>
                  </a:moveTo>
                  <a:lnTo>
                    <a:pt x="593" y="1485"/>
                  </a:lnTo>
                  <a:cubicBezTo>
                    <a:pt x="874" y="1157"/>
                    <a:pt x="1150" y="824"/>
                    <a:pt x="1416" y="485"/>
                  </a:cubicBezTo>
                  <a:lnTo>
                    <a:pt x="805" y="0"/>
                  </a:lnTo>
                  <a:cubicBezTo>
                    <a:pt x="543" y="330"/>
                    <a:pt x="275" y="655"/>
                    <a:pt x="0" y="97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3"/>
            <p:cNvSpPr/>
            <p:nvPr/>
          </p:nvSpPr>
          <p:spPr>
            <a:xfrm>
              <a:off x="2716300" y="1380675"/>
              <a:ext cx="33100" cy="37400"/>
            </a:xfrm>
            <a:custGeom>
              <a:avLst/>
              <a:gdLst/>
              <a:ahLst/>
              <a:cxnLst/>
              <a:rect l="l" t="t" r="r" b="b"/>
              <a:pathLst>
                <a:path w="1324" h="1496" extrusionOk="0">
                  <a:moveTo>
                    <a:pt x="1" y="1098"/>
                  </a:moveTo>
                  <a:lnTo>
                    <a:pt x="673" y="1496"/>
                  </a:lnTo>
                  <a:cubicBezTo>
                    <a:pt x="889" y="1130"/>
                    <a:pt x="1106" y="766"/>
                    <a:pt x="1323" y="403"/>
                  </a:cubicBezTo>
                  <a:lnTo>
                    <a:pt x="653" y="1"/>
                  </a:lnTo>
                  <a:cubicBezTo>
                    <a:pt x="436" y="365"/>
                    <a:pt x="216" y="731"/>
                    <a:pt x="1" y="109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3"/>
            <p:cNvSpPr/>
            <p:nvPr/>
          </p:nvSpPr>
          <p:spPr>
            <a:xfrm>
              <a:off x="2687175" y="1429875"/>
              <a:ext cx="33100" cy="37400"/>
            </a:xfrm>
            <a:custGeom>
              <a:avLst/>
              <a:gdLst/>
              <a:ahLst/>
              <a:cxnLst/>
              <a:rect l="l" t="t" r="r" b="b"/>
              <a:pathLst>
                <a:path w="1324" h="1496" extrusionOk="0">
                  <a:moveTo>
                    <a:pt x="1" y="1096"/>
                  </a:moveTo>
                  <a:lnTo>
                    <a:pt x="672" y="1496"/>
                  </a:lnTo>
                  <a:lnTo>
                    <a:pt x="1323" y="397"/>
                  </a:lnTo>
                  <a:lnTo>
                    <a:pt x="65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3"/>
            <p:cNvSpPr/>
            <p:nvPr/>
          </p:nvSpPr>
          <p:spPr>
            <a:xfrm>
              <a:off x="2657750" y="1478800"/>
              <a:ext cx="33300" cy="37425"/>
            </a:xfrm>
            <a:custGeom>
              <a:avLst/>
              <a:gdLst/>
              <a:ahLst/>
              <a:cxnLst/>
              <a:rect l="l" t="t" r="r" b="b"/>
              <a:pathLst>
                <a:path w="1332" h="1497" extrusionOk="0">
                  <a:moveTo>
                    <a:pt x="0" y="1085"/>
                  </a:moveTo>
                  <a:lnTo>
                    <a:pt x="665" y="1496"/>
                  </a:lnTo>
                  <a:lnTo>
                    <a:pt x="1000" y="951"/>
                  </a:lnTo>
                  <a:lnTo>
                    <a:pt x="1332" y="403"/>
                  </a:lnTo>
                  <a:lnTo>
                    <a:pt x="662" y="0"/>
                  </a:lnTo>
                  <a:lnTo>
                    <a:pt x="333" y="544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3"/>
            <p:cNvSpPr/>
            <p:nvPr/>
          </p:nvSpPr>
          <p:spPr>
            <a:xfrm>
              <a:off x="2809400" y="1237575"/>
              <a:ext cx="34775" cy="37100"/>
            </a:xfrm>
            <a:custGeom>
              <a:avLst/>
              <a:gdLst/>
              <a:ahLst/>
              <a:cxnLst/>
              <a:rect l="l" t="t" r="r" b="b"/>
              <a:pathLst>
                <a:path w="1391" h="1484" extrusionOk="0">
                  <a:moveTo>
                    <a:pt x="0" y="1021"/>
                  </a:moveTo>
                  <a:lnTo>
                    <a:pt x="629" y="1484"/>
                  </a:lnTo>
                  <a:cubicBezTo>
                    <a:pt x="878" y="1145"/>
                    <a:pt x="1132" y="812"/>
                    <a:pt x="1390" y="483"/>
                  </a:cubicBezTo>
                  <a:lnTo>
                    <a:pt x="777" y="0"/>
                  </a:lnTo>
                  <a:cubicBezTo>
                    <a:pt x="514" y="335"/>
                    <a:pt x="254" y="676"/>
                    <a:pt x="0" y="102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3"/>
            <p:cNvSpPr/>
            <p:nvPr/>
          </p:nvSpPr>
          <p:spPr>
            <a:xfrm>
              <a:off x="2776550" y="1283750"/>
              <a:ext cx="34050" cy="37325"/>
            </a:xfrm>
            <a:custGeom>
              <a:avLst/>
              <a:gdLst/>
              <a:ahLst/>
              <a:cxnLst/>
              <a:rect l="l" t="t" r="r" b="b"/>
              <a:pathLst>
                <a:path w="1362" h="1493" extrusionOk="0">
                  <a:moveTo>
                    <a:pt x="0" y="1061"/>
                  </a:moveTo>
                  <a:lnTo>
                    <a:pt x="652" y="1492"/>
                  </a:lnTo>
                  <a:cubicBezTo>
                    <a:pt x="884" y="1140"/>
                    <a:pt x="1121" y="793"/>
                    <a:pt x="1361" y="448"/>
                  </a:cubicBezTo>
                  <a:lnTo>
                    <a:pt x="721" y="0"/>
                  </a:lnTo>
                  <a:cubicBezTo>
                    <a:pt x="476" y="350"/>
                    <a:pt x="236" y="704"/>
                    <a:pt x="0" y="10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3"/>
            <p:cNvSpPr/>
            <p:nvPr/>
          </p:nvSpPr>
          <p:spPr>
            <a:xfrm>
              <a:off x="2745975" y="1331475"/>
              <a:ext cx="33375" cy="37375"/>
            </a:xfrm>
            <a:custGeom>
              <a:avLst/>
              <a:gdLst/>
              <a:ahLst/>
              <a:cxnLst/>
              <a:rect l="l" t="t" r="r" b="b"/>
              <a:pathLst>
                <a:path w="1335" h="1495" extrusionOk="0">
                  <a:moveTo>
                    <a:pt x="1" y="1088"/>
                  </a:moveTo>
                  <a:lnTo>
                    <a:pt x="667" y="1495"/>
                  </a:lnTo>
                  <a:lnTo>
                    <a:pt x="833" y="1224"/>
                  </a:lnTo>
                  <a:lnTo>
                    <a:pt x="999" y="955"/>
                  </a:lnTo>
                  <a:cubicBezTo>
                    <a:pt x="1110" y="775"/>
                    <a:pt x="1222" y="596"/>
                    <a:pt x="1335" y="418"/>
                  </a:cubicBezTo>
                  <a:lnTo>
                    <a:pt x="676" y="1"/>
                  </a:lnTo>
                  <a:cubicBezTo>
                    <a:pt x="561" y="180"/>
                    <a:pt x="448" y="362"/>
                    <a:pt x="335" y="543"/>
                  </a:cubicBezTo>
                  <a:lnTo>
                    <a:pt x="168" y="81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3"/>
            <p:cNvSpPr/>
            <p:nvPr/>
          </p:nvSpPr>
          <p:spPr>
            <a:xfrm>
              <a:off x="2925825" y="1115000"/>
              <a:ext cx="36975" cy="35100"/>
            </a:xfrm>
            <a:custGeom>
              <a:avLst/>
              <a:gdLst/>
              <a:ahLst/>
              <a:cxnLst/>
              <a:rect l="l" t="t" r="r" b="b"/>
              <a:pathLst>
                <a:path w="1479" h="1404" extrusionOk="0">
                  <a:moveTo>
                    <a:pt x="1" y="809"/>
                  </a:moveTo>
                  <a:lnTo>
                    <a:pt x="507" y="1404"/>
                  </a:lnTo>
                  <a:cubicBezTo>
                    <a:pt x="823" y="1134"/>
                    <a:pt x="1147" y="876"/>
                    <a:pt x="1478" y="625"/>
                  </a:cubicBezTo>
                  <a:lnTo>
                    <a:pt x="1010" y="0"/>
                  </a:lnTo>
                  <a:cubicBezTo>
                    <a:pt x="664" y="259"/>
                    <a:pt x="329" y="529"/>
                    <a:pt x="1" y="80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3"/>
            <p:cNvSpPr/>
            <p:nvPr/>
          </p:nvSpPr>
          <p:spPr>
            <a:xfrm>
              <a:off x="2883650" y="1152175"/>
              <a:ext cx="36375" cy="36200"/>
            </a:xfrm>
            <a:custGeom>
              <a:avLst/>
              <a:gdLst/>
              <a:ahLst/>
              <a:cxnLst/>
              <a:rect l="l" t="t" r="r" b="b"/>
              <a:pathLst>
                <a:path w="1455" h="1448" extrusionOk="0">
                  <a:moveTo>
                    <a:pt x="1" y="902"/>
                  </a:moveTo>
                  <a:lnTo>
                    <a:pt x="560" y="1447"/>
                  </a:lnTo>
                  <a:cubicBezTo>
                    <a:pt x="852" y="1148"/>
                    <a:pt x="1150" y="858"/>
                    <a:pt x="1454" y="574"/>
                  </a:cubicBezTo>
                  <a:lnTo>
                    <a:pt x="923" y="1"/>
                  </a:lnTo>
                  <a:cubicBezTo>
                    <a:pt x="607" y="295"/>
                    <a:pt x="300" y="594"/>
                    <a:pt x="1" y="90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3"/>
            <p:cNvSpPr/>
            <p:nvPr/>
          </p:nvSpPr>
          <p:spPr>
            <a:xfrm>
              <a:off x="2845150" y="1193150"/>
              <a:ext cx="35600" cy="36825"/>
            </a:xfrm>
            <a:custGeom>
              <a:avLst/>
              <a:gdLst/>
              <a:ahLst/>
              <a:cxnLst/>
              <a:rect l="l" t="t" r="r" b="b"/>
              <a:pathLst>
                <a:path w="1424" h="1473" extrusionOk="0">
                  <a:moveTo>
                    <a:pt x="1" y="970"/>
                  </a:moveTo>
                  <a:lnTo>
                    <a:pt x="600" y="1472"/>
                  </a:lnTo>
                  <a:cubicBezTo>
                    <a:pt x="868" y="1150"/>
                    <a:pt x="1142" y="835"/>
                    <a:pt x="1423" y="526"/>
                  </a:cubicBezTo>
                  <a:lnTo>
                    <a:pt x="845" y="1"/>
                  </a:lnTo>
                  <a:cubicBezTo>
                    <a:pt x="558" y="318"/>
                    <a:pt x="277" y="642"/>
                    <a:pt x="1" y="9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3"/>
            <p:cNvSpPr/>
            <p:nvPr/>
          </p:nvSpPr>
          <p:spPr>
            <a:xfrm>
              <a:off x="3076300" y="1040875"/>
              <a:ext cx="35600" cy="27000"/>
            </a:xfrm>
            <a:custGeom>
              <a:avLst/>
              <a:gdLst/>
              <a:ahLst/>
              <a:cxnLst/>
              <a:rect l="l" t="t" r="r" b="b"/>
              <a:pathLst>
                <a:path w="1424" h="1080" extrusionOk="0">
                  <a:moveTo>
                    <a:pt x="1" y="335"/>
                  </a:moveTo>
                  <a:lnTo>
                    <a:pt x="235" y="1079"/>
                  </a:lnTo>
                  <a:cubicBezTo>
                    <a:pt x="627" y="958"/>
                    <a:pt x="1022" y="850"/>
                    <a:pt x="1423" y="763"/>
                  </a:cubicBezTo>
                  <a:lnTo>
                    <a:pt x="1256" y="1"/>
                  </a:lnTo>
                  <a:cubicBezTo>
                    <a:pt x="834" y="93"/>
                    <a:pt x="415" y="205"/>
                    <a:pt x="1" y="3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3"/>
            <p:cNvSpPr/>
            <p:nvPr/>
          </p:nvSpPr>
          <p:spPr>
            <a:xfrm>
              <a:off x="3022375" y="1057775"/>
              <a:ext cx="36800" cy="30675"/>
            </a:xfrm>
            <a:custGeom>
              <a:avLst/>
              <a:gdLst/>
              <a:ahLst/>
              <a:cxnLst/>
              <a:rect l="l" t="t" r="r" b="b"/>
              <a:pathLst>
                <a:path w="1472" h="1227" extrusionOk="0">
                  <a:moveTo>
                    <a:pt x="0" y="526"/>
                  </a:moveTo>
                  <a:lnTo>
                    <a:pt x="345" y="1226"/>
                  </a:lnTo>
                  <a:cubicBezTo>
                    <a:pt x="715" y="1046"/>
                    <a:pt x="1091" y="879"/>
                    <a:pt x="1472" y="728"/>
                  </a:cubicBezTo>
                  <a:lnTo>
                    <a:pt x="1187" y="1"/>
                  </a:lnTo>
                  <a:cubicBezTo>
                    <a:pt x="783" y="159"/>
                    <a:pt x="388" y="335"/>
                    <a:pt x="0" y="52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3"/>
            <p:cNvSpPr/>
            <p:nvPr/>
          </p:nvSpPr>
          <p:spPr>
            <a:xfrm>
              <a:off x="2972300" y="1082875"/>
              <a:ext cx="37150" cy="33275"/>
            </a:xfrm>
            <a:custGeom>
              <a:avLst/>
              <a:gdLst/>
              <a:ahLst/>
              <a:cxnLst/>
              <a:rect l="l" t="t" r="r" b="b"/>
              <a:pathLst>
                <a:path w="1486" h="1331" extrusionOk="0">
                  <a:moveTo>
                    <a:pt x="0" y="683"/>
                  </a:moveTo>
                  <a:lnTo>
                    <a:pt x="434" y="1331"/>
                  </a:lnTo>
                  <a:cubicBezTo>
                    <a:pt x="778" y="1101"/>
                    <a:pt x="1129" y="882"/>
                    <a:pt x="1486" y="678"/>
                  </a:cubicBezTo>
                  <a:lnTo>
                    <a:pt x="1100" y="0"/>
                  </a:lnTo>
                  <a:cubicBezTo>
                    <a:pt x="725" y="215"/>
                    <a:pt x="358" y="443"/>
                    <a:pt x="0" y="68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3"/>
            <p:cNvSpPr/>
            <p:nvPr/>
          </p:nvSpPr>
          <p:spPr>
            <a:xfrm>
              <a:off x="3247150" y="1034900"/>
              <a:ext cx="33800" cy="23150"/>
            </a:xfrm>
            <a:custGeom>
              <a:avLst/>
              <a:gdLst/>
              <a:ahLst/>
              <a:cxnLst/>
              <a:rect l="l" t="t" r="r" b="b"/>
              <a:pathLst>
                <a:path w="1352" h="926" extrusionOk="0">
                  <a:moveTo>
                    <a:pt x="75" y="0"/>
                  </a:moveTo>
                  <a:lnTo>
                    <a:pt x="0" y="777"/>
                  </a:lnTo>
                  <a:cubicBezTo>
                    <a:pt x="104" y="787"/>
                    <a:pt x="206" y="797"/>
                    <a:pt x="311" y="808"/>
                  </a:cubicBezTo>
                  <a:lnTo>
                    <a:pt x="622" y="845"/>
                  </a:lnTo>
                  <a:lnTo>
                    <a:pt x="777" y="863"/>
                  </a:lnTo>
                  <a:cubicBezTo>
                    <a:pt x="829" y="870"/>
                    <a:pt x="881" y="878"/>
                    <a:pt x="931" y="884"/>
                  </a:cubicBezTo>
                  <a:lnTo>
                    <a:pt x="1242" y="926"/>
                  </a:lnTo>
                  <a:lnTo>
                    <a:pt x="1352" y="152"/>
                  </a:lnTo>
                  <a:lnTo>
                    <a:pt x="1033" y="110"/>
                  </a:lnTo>
                  <a:cubicBezTo>
                    <a:pt x="980" y="103"/>
                    <a:pt x="926" y="95"/>
                    <a:pt x="874" y="89"/>
                  </a:cubicBezTo>
                  <a:lnTo>
                    <a:pt x="715" y="70"/>
                  </a:lnTo>
                  <a:lnTo>
                    <a:pt x="394" y="33"/>
                  </a:lnTo>
                  <a:cubicBezTo>
                    <a:pt x="289" y="21"/>
                    <a:pt x="182" y="11"/>
                    <a:pt x="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3"/>
            <p:cNvSpPr/>
            <p:nvPr/>
          </p:nvSpPr>
          <p:spPr>
            <a:xfrm>
              <a:off x="3191225" y="1032075"/>
              <a:ext cx="32325" cy="20425"/>
            </a:xfrm>
            <a:custGeom>
              <a:avLst/>
              <a:gdLst/>
              <a:ahLst/>
              <a:cxnLst/>
              <a:rect l="l" t="t" r="r" b="b"/>
              <a:pathLst>
                <a:path w="1293" h="817" extrusionOk="0">
                  <a:moveTo>
                    <a:pt x="1" y="1"/>
                  </a:moveTo>
                  <a:lnTo>
                    <a:pt x="6" y="782"/>
                  </a:lnTo>
                  <a:lnTo>
                    <a:pt x="317" y="784"/>
                  </a:lnTo>
                  <a:lnTo>
                    <a:pt x="395" y="784"/>
                  </a:lnTo>
                  <a:cubicBezTo>
                    <a:pt x="421" y="784"/>
                    <a:pt x="447" y="784"/>
                    <a:pt x="473" y="785"/>
                  </a:cubicBezTo>
                  <a:lnTo>
                    <a:pt x="628" y="790"/>
                  </a:lnTo>
                  <a:lnTo>
                    <a:pt x="939" y="799"/>
                  </a:lnTo>
                  <a:cubicBezTo>
                    <a:pt x="1043" y="805"/>
                    <a:pt x="1146" y="810"/>
                    <a:pt x="1250" y="816"/>
                  </a:cubicBezTo>
                  <a:lnTo>
                    <a:pt x="1293" y="36"/>
                  </a:lnTo>
                  <a:cubicBezTo>
                    <a:pt x="1185" y="31"/>
                    <a:pt x="1078" y="25"/>
                    <a:pt x="970" y="20"/>
                  </a:cubicBezTo>
                  <a:lnTo>
                    <a:pt x="647" y="10"/>
                  </a:lnTo>
                  <a:lnTo>
                    <a:pt x="486" y="5"/>
                  </a:lnTo>
                  <a:cubicBezTo>
                    <a:pt x="459" y="4"/>
                    <a:pt x="433" y="4"/>
                    <a:pt x="406" y="4"/>
                  </a:cubicBezTo>
                  <a:lnTo>
                    <a:pt x="325" y="4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3"/>
            <p:cNvSpPr/>
            <p:nvPr/>
          </p:nvSpPr>
          <p:spPr>
            <a:xfrm>
              <a:off x="3133475" y="1033025"/>
              <a:ext cx="33500" cy="22600"/>
            </a:xfrm>
            <a:custGeom>
              <a:avLst/>
              <a:gdLst/>
              <a:ahLst/>
              <a:cxnLst/>
              <a:rect l="l" t="t" r="r" b="b"/>
              <a:pathLst>
                <a:path w="1340" h="904" extrusionOk="0">
                  <a:moveTo>
                    <a:pt x="0" y="131"/>
                  </a:moveTo>
                  <a:lnTo>
                    <a:pt x="112" y="903"/>
                  </a:lnTo>
                  <a:lnTo>
                    <a:pt x="187" y="892"/>
                  </a:lnTo>
                  <a:lnTo>
                    <a:pt x="264" y="882"/>
                  </a:lnTo>
                  <a:lnTo>
                    <a:pt x="417" y="865"/>
                  </a:lnTo>
                  <a:lnTo>
                    <a:pt x="571" y="846"/>
                  </a:lnTo>
                  <a:lnTo>
                    <a:pt x="648" y="836"/>
                  </a:lnTo>
                  <a:cubicBezTo>
                    <a:pt x="674" y="834"/>
                    <a:pt x="698" y="830"/>
                    <a:pt x="724" y="829"/>
                  </a:cubicBezTo>
                  <a:lnTo>
                    <a:pt x="1031" y="802"/>
                  </a:lnTo>
                  <a:lnTo>
                    <a:pt x="1185" y="789"/>
                  </a:lnTo>
                  <a:cubicBezTo>
                    <a:pt x="1235" y="784"/>
                    <a:pt x="1287" y="782"/>
                    <a:pt x="1339" y="779"/>
                  </a:cubicBezTo>
                  <a:lnTo>
                    <a:pt x="1291" y="0"/>
                  </a:lnTo>
                  <a:cubicBezTo>
                    <a:pt x="1238" y="2"/>
                    <a:pt x="1183" y="6"/>
                    <a:pt x="1130" y="9"/>
                  </a:cubicBezTo>
                  <a:lnTo>
                    <a:pt x="969" y="23"/>
                  </a:lnTo>
                  <a:lnTo>
                    <a:pt x="646" y="52"/>
                  </a:lnTo>
                  <a:cubicBezTo>
                    <a:pt x="619" y="54"/>
                    <a:pt x="593" y="58"/>
                    <a:pt x="566" y="61"/>
                  </a:cubicBezTo>
                  <a:lnTo>
                    <a:pt x="484" y="70"/>
                  </a:lnTo>
                  <a:lnTo>
                    <a:pt x="323" y="90"/>
                  </a:lnTo>
                  <a:lnTo>
                    <a:pt x="162" y="109"/>
                  </a:lnTo>
                  <a:lnTo>
                    <a:pt x="82" y="118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3"/>
            <p:cNvSpPr/>
            <p:nvPr/>
          </p:nvSpPr>
          <p:spPr>
            <a:xfrm>
              <a:off x="3410100" y="1073000"/>
              <a:ext cx="36925" cy="32025"/>
            </a:xfrm>
            <a:custGeom>
              <a:avLst/>
              <a:gdLst/>
              <a:ahLst/>
              <a:cxnLst/>
              <a:rect l="l" t="t" r="r" b="b"/>
              <a:pathLst>
                <a:path w="1477" h="1281" extrusionOk="0">
                  <a:moveTo>
                    <a:pt x="320" y="1"/>
                  </a:moveTo>
                  <a:lnTo>
                    <a:pt x="0" y="713"/>
                  </a:lnTo>
                  <a:cubicBezTo>
                    <a:pt x="367" y="877"/>
                    <a:pt x="722" y="1067"/>
                    <a:pt x="1057" y="1280"/>
                  </a:cubicBezTo>
                  <a:lnTo>
                    <a:pt x="1477" y="622"/>
                  </a:lnTo>
                  <a:cubicBezTo>
                    <a:pt x="1107" y="386"/>
                    <a:pt x="719" y="180"/>
                    <a:pt x="3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3"/>
            <p:cNvSpPr/>
            <p:nvPr/>
          </p:nvSpPr>
          <p:spPr>
            <a:xfrm>
              <a:off x="3358075" y="1054325"/>
              <a:ext cx="35925" cy="27675"/>
            </a:xfrm>
            <a:custGeom>
              <a:avLst/>
              <a:gdLst/>
              <a:ahLst/>
              <a:cxnLst/>
              <a:rect l="l" t="t" r="r" b="b"/>
              <a:pathLst>
                <a:path w="1437" h="1107" extrusionOk="0">
                  <a:moveTo>
                    <a:pt x="192" y="0"/>
                  </a:moveTo>
                  <a:lnTo>
                    <a:pt x="1" y="758"/>
                  </a:lnTo>
                  <a:cubicBezTo>
                    <a:pt x="402" y="859"/>
                    <a:pt x="797" y="974"/>
                    <a:pt x="1183" y="1107"/>
                  </a:cubicBezTo>
                  <a:lnTo>
                    <a:pt x="1437" y="369"/>
                  </a:lnTo>
                  <a:cubicBezTo>
                    <a:pt x="1026" y="227"/>
                    <a:pt x="610" y="106"/>
                    <a:pt x="1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3"/>
            <p:cNvSpPr/>
            <p:nvPr/>
          </p:nvSpPr>
          <p:spPr>
            <a:xfrm>
              <a:off x="3303275" y="1042775"/>
              <a:ext cx="34875" cy="25050"/>
            </a:xfrm>
            <a:custGeom>
              <a:avLst/>
              <a:gdLst/>
              <a:ahLst/>
              <a:cxnLst/>
              <a:rect l="l" t="t" r="r" b="b"/>
              <a:pathLst>
                <a:path w="1395" h="1002" extrusionOk="0">
                  <a:moveTo>
                    <a:pt x="131" y="1"/>
                  </a:moveTo>
                  <a:lnTo>
                    <a:pt x="0" y="769"/>
                  </a:lnTo>
                  <a:cubicBezTo>
                    <a:pt x="103" y="787"/>
                    <a:pt x="207" y="806"/>
                    <a:pt x="309" y="824"/>
                  </a:cubicBezTo>
                  <a:lnTo>
                    <a:pt x="620" y="881"/>
                  </a:lnTo>
                  <a:cubicBezTo>
                    <a:pt x="827" y="919"/>
                    <a:pt x="1031" y="960"/>
                    <a:pt x="1236" y="1001"/>
                  </a:cubicBezTo>
                  <a:lnTo>
                    <a:pt x="1394" y="236"/>
                  </a:lnTo>
                  <a:cubicBezTo>
                    <a:pt x="1184" y="192"/>
                    <a:pt x="974" y="152"/>
                    <a:pt x="764" y="112"/>
                  </a:cubicBezTo>
                  <a:lnTo>
                    <a:pt x="448" y="55"/>
                  </a:lnTo>
                  <a:cubicBezTo>
                    <a:pt x="343" y="37"/>
                    <a:pt x="236" y="17"/>
                    <a:pt x="1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0" name="Google Shape;150;p3"/>
          <p:cNvGrpSpPr/>
          <p:nvPr/>
        </p:nvGrpSpPr>
        <p:grpSpPr>
          <a:xfrm rot="-362897">
            <a:off x="1771538" y="920443"/>
            <a:ext cx="5601328" cy="3362620"/>
            <a:chOff x="385750" y="206447"/>
            <a:chExt cx="8336049" cy="4757278"/>
          </a:xfrm>
        </p:grpSpPr>
        <p:sp>
          <p:nvSpPr>
            <p:cNvPr id="151" name="Google Shape;151;p3"/>
            <p:cNvSpPr/>
            <p:nvPr/>
          </p:nvSpPr>
          <p:spPr>
            <a:xfrm rot="-5400000">
              <a:off x="2208886" y="-1549189"/>
              <a:ext cx="4730603" cy="8295224"/>
            </a:xfrm>
            <a:custGeom>
              <a:avLst/>
              <a:gdLst/>
              <a:ahLst/>
              <a:cxnLst/>
              <a:rect l="l" t="t" r="r" b="b"/>
              <a:pathLst>
                <a:path w="57473" h="77086" extrusionOk="0">
                  <a:moveTo>
                    <a:pt x="0" y="0"/>
                  </a:moveTo>
                  <a:lnTo>
                    <a:pt x="0" y="73905"/>
                  </a:lnTo>
                  <a:cubicBezTo>
                    <a:pt x="0" y="75663"/>
                    <a:pt x="1423" y="77085"/>
                    <a:pt x="3181" y="77085"/>
                  </a:cubicBezTo>
                  <a:lnTo>
                    <a:pt x="54376" y="77085"/>
                  </a:lnTo>
                  <a:cubicBezTo>
                    <a:pt x="56105" y="77085"/>
                    <a:pt x="57472" y="75691"/>
                    <a:pt x="57472" y="73989"/>
                  </a:cubicBezTo>
                  <a:lnTo>
                    <a:pt x="57472" y="0"/>
                  </a:lnTo>
                  <a:lnTo>
                    <a:pt x="54850" y="0"/>
                  </a:lnTo>
                  <a:lnTo>
                    <a:pt x="54683" y="279"/>
                  </a:lnTo>
                  <a:lnTo>
                    <a:pt x="54487" y="1284"/>
                  </a:lnTo>
                  <a:cubicBezTo>
                    <a:pt x="54571" y="1339"/>
                    <a:pt x="54738" y="1702"/>
                    <a:pt x="54738" y="1953"/>
                  </a:cubicBezTo>
                  <a:cubicBezTo>
                    <a:pt x="54738" y="2428"/>
                    <a:pt x="54336" y="2835"/>
                    <a:pt x="53851" y="2835"/>
                  </a:cubicBezTo>
                  <a:cubicBezTo>
                    <a:pt x="53794" y="2835"/>
                    <a:pt x="53737" y="2830"/>
                    <a:pt x="53678" y="2818"/>
                  </a:cubicBezTo>
                  <a:cubicBezTo>
                    <a:pt x="53343" y="2734"/>
                    <a:pt x="53064" y="2455"/>
                    <a:pt x="53009" y="2121"/>
                  </a:cubicBezTo>
                  <a:cubicBezTo>
                    <a:pt x="52897" y="1563"/>
                    <a:pt x="53315" y="1088"/>
                    <a:pt x="53846" y="1088"/>
                  </a:cubicBezTo>
                  <a:cubicBezTo>
                    <a:pt x="53873" y="1088"/>
                    <a:pt x="53957" y="251"/>
                    <a:pt x="53957" y="251"/>
                  </a:cubicBezTo>
                  <a:lnTo>
                    <a:pt x="53873" y="0"/>
                  </a:lnTo>
                  <a:lnTo>
                    <a:pt x="48824" y="0"/>
                  </a:lnTo>
                  <a:lnTo>
                    <a:pt x="48768" y="1228"/>
                  </a:lnTo>
                  <a:cubicBezTo>
                    <a:pt x="49047" y="1423"/>
                    <a:pt x="49214" y="1758"/>
                    <a:pt x="49131" y="2121"/>
                  </a:cubicBezTo>
                  <a:cubicBezTo>
                    <a:pt x="49075" y="2455"/>
                    <a:pt x="48796" y="2734"/>
                    <a:pt x="48461" y="2818"/>
                  </a:cubicBezTo>
                  <a:cubicBezTo>
                    <a:pt x="48403" y="2830"/>
                    <a:pt x="48345" y="2835"/>
                    <a:pt x="48288" y="2835"/>
                  </a:cubicBezTo>
                  <a:cubicBezTo>
                    <a:pt x="47803" y="2835"/>
                    <a:pt x="47401" y="2428"/>
                    <a:pt x="47401" y="1953"/>
                  </a:cubicBezTo>
                  <a:cubicBezTo>
                    <a:pt x="47401" y="1618"/>
                    <a:pt x="47596" y="1339"/>
                    <a:pt x="47847" y="1200"/>
                  </a:cubicBezTo>
                  <a:lnTo>
                    <a:pt x="47819" y="0"/>
                  </a:lnTo>
                  <a:lnTo>
                    <a:pt x="42323" y="0"/>
                  </a:lnTo>
                  <a:lnTo>
                    <a:pt x="42519" y="1088"/>
                  </a:lnTo>
                  <a:cubicBezTo>
                    <a:pt x="42593" y="1088"/>
                    <a:pt x="42655" y="1076"/>
                    <a:pt x="42721" y="1076"/>
                  </a:cubicBezTo>
                  <a:cubicBezTo>
                    <a:pt x="42754" y="1076"/>
                    <a:pt x="42788" y="1079"/>
                    <a:pt x="42825" y="1088"/>
                  </a:cubicBezTo>
                  <a:cubicBezTo>
                    <a:pt x="43216" y="1144"/>
                    <a:pt x="43523" y="1479"/>
                    <a:pt x="43579" y="1842"/>
                  </a:cubicBezTo>
                  <a:cubicBezTo>
                    <a:pt x="43629" y="2372"/>
                    <a:pt x="43200" y="2834"/>
                    <a:pt x="42683" y="2834"/>
                  </a:cubicBezTo>
                  <a:cubicBezTo>
                    <a:pt x="42629" y="2834"/>
                    <a:pt x="42574" y="2829"/>
                    <a:pt x="42519" y="2818"/>
                  </a:cubicBezTo>
                  <a:cubicBezTo>
                    <a:pt x="42184" y="2734"/>
                    <a:pt x="41905" y="2455"/>
                    <a:pt x="41849" y="2121"/>
                  </a:cubicBezTo>
                  <a:cubicBezTo>
                    <a:pt x="41821" y="1953"/>
                    <a:pt x="41821" y="1814"/>
                    <a:pt x="41877" y="1674"/>
                  </a:cubicBezTo>
                  <a:lnTo>
                    <a:pt x="41737" y="586"/>
                  </a:lnTo>
                  <a:lnTo>
                    <a:pt x="41319" y="0"/>
                  </a:lnTo>
                  <a:lnTo>
                    <a:pt x="37831" y="0"/>
                  </a:lnTo>
                  <a:lnTo>
                    <a:pt x="37720" y="1312"/>
                  </a:lnTo>
                  <a:cubicBezTo>
                    <a:pt x="37915" y="1507"/>
                    <a:pt x="38027" y="1814"/>
                    <a:pt x="37971" y="2121"/>
                  </a:cubicBezTo>
                  <a:cubicBezTo>
                    <a:pt x="37915" y="2455"/>
                    <a:pt x="37636" y="2734"/>
                    <a:pt x="37301" y="2818"/>
                  </a:cubicBezTo>
                  <a:cubicBezTo>
                    <a:pt x="37243" y="2830"/>
                    <a:pt x="37185" y="2835"/>
                    <a:pt x="37129" y="2835"/>
                  </a:cubicBezTo>
                  <a:cubicBezTo>
                    <a:pt x="36644" y="2835"/>
                    <a:pt x="36241" y="2428"/>
                    <a:pt x="36241" y="1953"/>
                  </a:cubicBezTo>
                  <a:cubicBezTo>
                    <a:pt x="36241" y="1674"/>
                    <a:pt x="36353" y="1451"/>
                    <a:pt x="36548" y="1284"/>
                  </a:cubicBezTo>
                  <a:lnTo>
                    <a:pt x="36576" y="0"/>
                  </a:lnTo>
                  <a:lnTo>
                    <a:pt x="31805" y="0"/>
                  </a:lnTo>
                  <a:lnTo>
                    <a:pt x="31833" y="419"/>
                  </a:lnTo>
                  <a:cubicBezTo>
                    <a:pt x="31945" y="475"/>
                    <a:pt x="32168" y="1339"/>
                    <a:pt x="32252" y="1451"/>
                  </a:cubicBezTo>
                  <a:cubicBezTo>
                    <a:pt x="32363" y="1618"/>
                    <a:pt x="32419" y="1842"/>
                    <a:pt x="32391" y="2065"/>
                  </a:cubicBezTo>
                  <a:cubicBezTo>
                    <a:pt x="32363" y="2455"/>
                    <a:pt x="32028" y="2790"/>
                    <a:pt x="31638" y="2818"/>
                  </a:cubicBezTo>
                  <a:cubicBezTo>
                    <a:pt x="31606" y="2821"/>
                    <a:pt x="31574" y="2823"/>
                    <a:pt x="31543" y="2823"/>
                  </a:cubicBezTo>
                  <a:cubicBezTo>
                    <a:pt x="31056" y="2823"/>
                    <a:pt x="30661" y="2425"/>
                    <a:pt x="30661" y="1953"/>
                  </a:cubicBezTo>
                  <a:cubicBezTo>
                    <a:pt x="30661" y="1674"/>
                    <a:pt x="30801" y="1395"/>
                    <a:pt x="31024" y="1256"/>
                  </a:cubicBezTo>
                  <a:cubicBezTo>
                    <a:pt x="31080" y="1200"/>
                    <a:pt x="30829" y="475"/>
                    <a:pt x="30885" y="363"/>
                  </a:cubicBezTo>
                  <a:lnTo>
                    <a:pt x="30801" y="0"/>
                  </a:lnTo>
                  <a:lnTo>
                    <a:pt x="26783" y="0"/>
                  </a:lnTo>
                  <a:lnTo>
                    <a:pt x="26532" y="1312"/>
                  </a:lnTo>
                  <a:cubicBezTo>
                    <a:pt x="26756" y="1507"/>
                    <a:pt x="26867" y="1786"/>
                    <a:pt x="26811" y="2121"/>
                  </a:cubicBezTo>
                  <a:cubicBezTo>
                    <a:pt x="26756" y="2455"/>
                    <a:pt x="26477" y="2734"/>
                    <a:pt x="26142" y="2818"/>
                  </a:cubicBezTo>
                  <a:cubicBezTo>
                    <a:pt x="26080" y="2830"/>
                    <a:pt x="26020" y="2835"/>
                    <a:pt x="25962" y="2835"/>
                  </a:cubicBezTo>
                  <a:cubicBezTo>
                    <a:pt x="25462" y="2835"/>
                    <a:pt x="25082" y="2428"/>
                    <a:pt x="25082" y="1953"/>
                  </a:cubicBezTo>
                  <a:cubicBezTo>
                    <a:pt x="25082" y="1618"/>
                    <a:pt x="25277" y="1312"/>
                    <a:pt x="25556" y="1172"/>
                  </a:cubicBezTo>
                  <a:lnTo>
                    <a:pt x="25500" y="0"/>
                  </a:lnTo>
                  <a:lnTo>
                    <a:pt x="21315" y="0"/>
                  </a:lnTo>
                  <a:lnTo>
                    <a:pt x="20980" y="1339"/>
                  </a:lnTo>
                  <a:cubicBezTo>
                    <a:pt x="21176" y="1535"/>
                    <a:pt x="21287" y="1814"/>
                    <a:pt x="21232" y="2121"/>
                  </a:cubicBezTo>
                  <a:cubicBezTo>
                    <a:pt x="21176" y="2455"/>
                    <a:pt x="20897" y="2734"/>
                    <a:pt x="20562" y="2818"/>
                  </a:cubicBezTo>
                  <a:cubicBezTo>
                    <a:pt x="20501" y="2830"/>
                    <a:pt x="20441" y="2835"/>
                    <a:pt x="20382" y="2835"/>
                  </a:cubicBezTo>
                  <a:cubicBezTo>
                    <a:pt x="19882" y="2835"/>
                    <a:pt x="19502" y="2428"/>
                    <a:pt x="19502" y="1953"/>
                  </a:cubicBezTo>
                  <a:cubicBezTo>
                    <a:pt x="19502" y="1646"/>
                    <a:pt x="19669" y="1339"/>
                    <a:pt x="19920" y="1200"/>
                  </a:cubicBezTo>
                  <a:lnTo>
                    <a:pt x="20395" y="0"/>
                  </a:lnTo>
                  <a:lnTo>
                    <a:pt x="15512" y="0"/>
                  </a:lnTo>
                  <a:lnTo>
                    <a:pt x="15373" y="1312"/>
                  </a:lnTo>
                  <a:cubicBezTo>
                    <a:pt x="15596" y="1507"/>
                    <a:pt x="15708" y="1786"/>
                    <a:pt x="15652" y="2121"/>
                  </a:cubicBezTo>
                  <a:cubicBezTo>
                    <a:pt x="15596" y="2455"/>
                    <a:pt x="15317" y="2734"/>
                    <a:pt x="14954" y="2818"/>
                  </a:cubicBezTo>
                  <a:cubicBezTo>
                    <a:pt x="14896" y="2830"/>
                    <a:pt x="14838" y="2835"/>
                    <a:pt x="14782" y="2835"/>
                  </a:cubicBezTo>
                  <a:cubicBezTo>
                    <a:pt x="14302" y="2835"/>
                    <a:pt x="13922" y="2428"/>
                    <a:pt x="13922" y="1953"/>
                  </a:cubicBezTo>
                  <a:cubicBezTo>
                    <a:pt x="13922" y="1674"/>
                    <a:pt x="14034" y="1451"/>
                    <a:pt x="14229" y="1284"/>
                  </a:cubicBezTo>
                  <a:lnTo>
                    <a:pt x="14034" y="0"/>
                  </a:lnTo>
                  <a:lnTo>
                    <a:pt x="10239" y="0"/>
                  </a:lnTo>
                  <a:lnTo>
                    <a:pt x="9765" y="1256"/>
                  </a:lnTo>
                  <a:cubicBezTo>
                    <a:pt x="9988" y="1451"/>
                    <a:pt x="10128" y="1730"/>
                    <a:pt x="10072" y="2065"/>
                  </a:cubicBezTo>
                  <a:cubicBezTo>
                    <a:pt x="10044" y="2455"/>
                    <a:pt x="9709" y="2790"/>
                    <a:pt x="9319" y="2818"/>
                  </a:cubicBezTo>
                  <a:cubicBezTo>
                    <a:pt x="9287" y="2821"/>
                    <a:pt x="9255" y="2823"/>
                    <a:pt x="9224" y="2823"/>
                  </a:cubicBezTo>
                  <a:cubicBezTo>
                    <a:pt x="8736" y="2823"/>
                    <a:pt x="8342" y="2425"/>
                    <a:pt x="8342" y="1953"/>
                  </a:cubicBezTo>
                  <a:cubicBezTo>
                    <a:pt x="8342" y="1702"/>
                    <a:pt x="8426" y="1507"/>
                    <a:pt x="8593" y="1339"/>
                  </a:cubicBezTo>
                  <a:lnTo>
                    <a:pt x="8342" y="0"/>
                  </a:lnTo>
                  <a:lnTo>
                    <a:pt x="3990" y="0"/>
                  </a:lnTo>
                  <a:lnTo>
                    <a:pt x="4157" y="1256"/>
                  </a:lnTo>
                  <a:cubicBezTo>
                    <a:pt x="4408" y="1451"/>
                    <a:pt x="4548" y="1758"/>
                    <a:pt x="4492" y="2121"/>
                  </a:cubicBezTo>
                  <a:cubicBezTo>
                    <a:pt x="4408" y="2455"/>
                    <a:pt x="4157" y="2734"/>
                    <a:pt x="3795" y="2818"/>
                  </a:cubicBezTo>
                  <a:cubicBezTo>
                    <a:pt x="3736" y="2830"/>
                    <a:pt x="3679" y="2835"/>
                    <a:pt x="3623" y="2835"/>
                  </a:cubicBezTo>
                  <a:cubicBezTo>
                    <a:pt x="3143" y="2835"/>
                    <a:pt x="2762" y="2428"/>
                    <a:pt x="2762" y="1953"/>
                  </a:cubicBezTo>
                  <a:cubicBezTo>
                    <a:pt x="2762" y="1758"/>
                    <a:pt x="2818" y="1563"/>
                    <a:pt x="2958" y="1395"/>
                  </a:cubicBezTo>
                  <a:lnTo>
                    <a:pt x="234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3"/>
            <p:cNvSpPr/>
            <p:nvPr/>
          </p:nvSpPr>
          <p:spPr>
            <a:xfrm rot="-5400000">
              <a:off x="2168061" y="-1575864"/>
              <a:ext cx="4730603" cy="8295224"/>
            </a:xfrm>
            <a:custGeom>
              <a:avLst/>
              <a:gdLst/>
              <a:ahLst/>
              <a:cxnLst/>
              <a:rect l="l" t="t" r="r" b="b"/>
              <a:pathLst>
                <a:path w="57473" h="77086" extrusionOk="0">
                  <a:moveTo>
                    <a:pt x="0" y="0"/>
                  </a:moveTo>
                  <a:lnTo>
                    <a:pt x="0" y="73905"/>
                  </a:lnTo>
                  <a:cubicBezTo>
                    <a:pt x="0" y="75663"/>
                    <a:pt x="1423" y="77085"/>
                    <a:pt x="3181" y="77085"/>
                  </a:cubicBezTo>
                  <a:lnTo>
                    <a:pt x="54376" y="77085"/>
                  </a:lnTo>
                  <a:cubicBezTo>
                    <a:pt x="56105" y="77085"/>
                    <a:pt x="57472" y="75691"/>
                    <a:pt x="57472" y="73989"/>
                  </a:cubicBezTo>
                  <a:lnTo>
                    <a:pt x="57472" y="0"/>
                  </a:lnTo>
                  <a:lnTo>
                    <a:pt x="54850" y="0"/>
                  </a:lnTo>
                  <a:lnTo>
                    <a:pt x="54683" y="279"/>
                  </a:lnTo>
                  <a:lnTo>
                    <a:pt x="54487" y="1284"/>
                  </a:lnTo>
                  <a:cubicBezTo>
                    <a:pt x="54571" y="1339"/>
                    <a:pt x="54738" y="1702"/>
                    <a:pt x="54738" y="1953"/>
                  </a:cubicBezTo>
                  <a:cubicBezTo>
                    <a:pt x="54738" y="2428"/>
                    <a:pt x="54336" y="2835"/>
                    <a:pt x="53851" y="2835"/>
                  </a:cubicBezTo>
                  <a:cubicBezTo>
                    <a:pt x="53794" y="2835"/>
                    <a:pt x="53737" y="2830"/>
                    <a:pt x="53678" y="2818"/>
                  </a:cubicBezTo>
                  <a:cubicBezTo>
                    <a:pt x="53343" y="2734"/>
                    <a:pt x="53064" y="2455"/>
                    <a:pt x="53009" y="2121"/>
                  </a:cubicBezTo>
                  <a:cubicBezTo>
                    <a:pt x="52897" y="1563"/>
                    <a:pt x="53315" y="1088"/>
                    <a:pt x="53846" y="1088"/>
                  </a:cubicBezTo>
                  <a:cubicBezTo>
                    <a:pt x="53873" y="1088"/>
                    <a:pt x="53957" y="251"/>
                    <a:pt x="53957" y="251"/>
                  </a:cubicBezTo>
                  <a:lnTo>
                    <a:pt x="53873" y="0"/>
                  </a:lnTo>
                  <a:lnTo>
                    <a:pt x="48824" y="0"/>
                  </a:lnTo>
                  <a:lnTo>
                    <a:pt x="48768" y="1228"/>
                  </a:lnTo>
                  <a:cubicBezTo>
                    <a:pt x="49047" y="1423"/>
                    <a:pt x="49214" y="1758"/>
                    <a:pt x="49131" y="2121"/>
                  </a:cubicBezTo>
                  <a:cubicBezTo>
                    <a:pt x="49075" y="2455"/>
                    <a:pt x="48796" y="2734"/>
                    <a:pt x="48461" y="2818"/>
                  </a:cubicBezTo>
                  <a:cubicBezTo>
                    <a:pt x="48403" y="2830"/>
                    <a:pt x="48345" y="2835"/>
                    <a:pt x="48288" y="2835"/>
                  </a:cubicBezTo>
                  <a:cubicBezTo>
                    <a:pt x="47803" y="2835"/>
                    <a:pt x="47401" y="2428"/>
                    <a:pt x="47401" y="1953"/>
                  </a:cubicBezTo>
                  <a:cubicBezTo>
                    <a:pt x="47401" y="1618"/>
                    <a:pt x="47596" y="1339"/>
                    <a:pt x="47847" y="1200"/>
                  </a:cubicBezTo>
                  <a:lnTo>
                    <a:pt x="47819" y="0"/>
                  </a:lnTo>
                  <a:lnTo>
                    <a:pt x="42323" y="0"/>
                  </a:lnTo>
                  <a:lnTo>
                    <a:pt x="42519" y="1088"/>
                  </a:lnTo>
                  <a:cubicBezTo>
                    <a:pt x="42593" y="1088"/>
                    <a:pt x="42655" y="1076"/>
                    <a:pt x="42721" y="1076"/>
                  </a:cubicBezTo>
                  <a:cubicBezTo>
                    <a:pt x="42754" y="1076"/>
                    <a:pt x="42788" y="1079"/>
                    <a:pt x="42825" y="1088"/>
                  </a:cubicBezTo>
                  <a:cubicBezTo>
                    <a:pt x="43216" y="1144"/>
                    <a:pt x="43523" y="1479"/>
                    <a:pt x="43579" y="1842"/>
                  </a:cubicBezTo>
                  <a:cubicBezTo>
                    <a:pt x="43629" y="2372"/>
                    <a:pt x="43200" y="2834"/>
                    <a:pt x="42683" y="2834"/>
                  </a:cubicBezTo>
                  <a:cubicBezTo>
                    <a:pt x="42629" y="2834"/>
                    <a:pt x="42574" y="2829"/>
                    <a:pt x="42519" y="2818"/>
                  </a:cubicBezTo>
                  <a:cubicBezTo>
                    <a:pt x="42184" y="2734"/>
                    <a:pt x="41905" y="2455"/>
                    <a:pt x="41849" y="2121"/>
                  </a:cubicBezTo>
                  <a:cubicBezTo>
                    <a:pt x="41821" y="1953"/>
                    <a:pt x="41821" y="1814"/>
                    <a:pt x="41877" y="1674"/>
                  </a:cubicBezTo>
                  <a:lnTo>
                    <a:pt x="41737" y="586"/>
                  </a:lnTo>
                  <a:lnTo>
                    <a:pt x="41319" y="0"/>
                  </a:lnTo>
                  <a:lnTo>
                    <a:pt x="37831" y="0"/>
                  </a:lnTo>
                  <a:lnTo>
                    <a:pt x="37720" y="1312"/>
                  </a:lnTo>
                  <a:cubicBezTo>
                    <a:pt x="37915" y="1507"/>
                    <a:pt x="38027" y="1814"/>
                    <a:pt x="37971" y="2121"/>
                  </a:cubicBezTo>
                  <a:cubicBezTo>
                    <a:pt x="37915" y="2455"/>
                    <a:pt x="37636" y="2734"/>
                    <a:pt x="37301" y="2818"/>
                  </a:cubicBezTo>
                  <a:cubicBezTo>
                    <a:pt x="37243" y="2830"/>
                    <a:pt x="37185" y="2835"/>
                    <a:pt x="37129" y="2835"/>
                  </a:cubicBezTo>
                  <a:cubicBezTo>
                    <a:pt x="36644" y="2835"/>
                    <a:pt x="36241" y="2428"/>
                    <a:pt x="36241" y="1953"/>
                  </a:cubicBezTo>
                  <a:cubicBezTo>
                    <a:pt x="36241" y="1674"/>
                    <a:pt x="36353" y="1451"/>
                    <a:pt x="36548" y="1284"/>
                  </a:cubicBezTo>
                  <a:lnTo>
                    <a:pt x="36576" y="0"/>
                  </a:lnTo>
                  <a:lnTo>
                    <a:pt x="31805" y="0"/>
                  </a:lnTo>
                  <a:lnTo>
                    <a:pt x="31833" y="419"/>
                  </a:lnTo>
                  <a:cubicBezTo>
                    <a:pt x="31945" y="475"/>
                    <a:pt x="32168" y="1339"/>
                    <a:pt x="32252" y="1451"/>
                  </a:cubicBezTo>
                  <a:cubicBezTo>
                    <a:pt x="32363" y="1618"/>
                    <a:pt x="32419" y="1842"/>
                    <a:pt x="32391" y="2065"/>
                  </a:cubicBezTo>
                  <a:cubicBezTo>
                    <a:pt x="32363" y="2455"/>
                    <a:pt x="32028" y="2790"/>
                    <a:pt x="31638" y="2818"/>
                  </a:cubicBezTo>
                  <a:cubicBezTo>
                    <a:pt x="31606" y="2821"/>
                    <a:pt x="31574" y="2823"/>
                    <a:pt x="31543" y="2823"/>
                  </a:cubicBezTo>
                  <a:cubicBezTo>
                    <a:pt x="31056" y="2823"/>
                    <a:pt x="30661" y="2425"/>
                    <a:pt x="30661" y="1953"/>
                  </a:cubicBezTo>
                  <a:cubicBezTo>
                    <a:pt x="30661" y="1674"/>
                    <a:pt x="30801" y="1395"/>
                    <a:pt x="31024" y="1256"/>
                  </a:cubicBezTo>
                  <a:cubicBezTo>
                    <a:pt x="31080" y="1200"/>
                    <a:pt x="30829" y="475"/>
                    <a:pt x="30885" y="363"/>
                  </a:cubicBezTo>
                  <a:lnTo>
                    <a:pt x="30801" y="0"/>
                  </a:lnTo>
                  <a:lnTo>
                    <a:pt x="26783" y="0"/>
                  </a:lnTo>
                  <a:lnTo>
                    <a:pt x="26532" y="1312"/>
                  </a:lnTo>
                  <a:cubicBezTo>
                    <a:pt x="26756" y="1507"/>
                    <a:pt x="26867" y="1786"/>
                    <a:pt x="26811" y="2121"/>
                  </a:cubicBezTo>
                  <a:cubicBezTo>
                    <a:pt x="26756" y="2455"/>
                    <a:pt x="26477" y="2734"/>
                    <a:pt x="26142" y="2818"/>
                  </a:cubicBezTo>
                  <a:cubicBezTo>
                    <a:pt x="26080" y="2830"/>
                    <a:pt x="26020" y="2835"/>
                    <a:pt x="25962" y="2835"/>
                  </a:cubicBezTo>
                  <a:cubicBezTo>
                    <a:pt x="25462" y="2835"/>
                    <a:pt x="25082" y="2428"/>
                    <a:pt x="25082" y="1953"/>
                  </a:cubicBezTo>
                  <a:cubicBezTo>
                    <a:pt x="25082" y="1618"/>
                    <a:pt x="25277" y="1312"/>
                    <a:pt x="25556" y="1172"/>
                  </a:cubicBezTo>
                  <a:lnTo>
                    <a:pt x="25500" y="0"/>
                  </a:lnTo>
                  <a:lnTo>
                    <a:pt x="21315" y="0"/>
                  </a:lnTo>
                  <a:lnTo>
                    <a:pt x="20980" y="1339"/>
                  </a:lnTo>
                  <a:cubicBezTo>
                    <a:pt x="21176" y="1535"/>
                    <a:pt x="21287" y="1814"/>
                    <a:pt x="21232" y="2121"/>
                  </a:cubicBezTo>
                  <a:cubicBezTo>
                    <a:pt x="21176" y="2455"/>
                    <a:pt x="20897" y="2734"/>
                    <a:pt x="20562" y="2818"/>
                  </a:cubicBezTo>
                  <a:cubicBezTo>
                    <a:pt x="20501" y="2830"/>
                    <a:pt x="20441" y="2835"/>
                    <a:pt x="20382" y="2835"/>
                  </a:cubicBezTo>
                  <a:cubicBezTo>
                    <a:pt x="19882" y="2835"/>
                    <a:pt x="19502" y="2428"/>
                    <a:pt x="19502" y="1953"/>
                  </a:cubicBezTo>
                  <a:cubicBezTo>
                    <a:pt x="19502" y="1646"/>
                    <a:pt x="19669" y="1339"/>
                    <a:pt x="19920" y="1200"/>
                  </a:cubicBezTo>
                  <a:lnTo>
                    <a:pt x="20395" y="0"/>
                  </a:lnTo>
                  <a:lnTo>
                    <a:pt x="15512" y="0"/>
                  </a:lnTo>
                  <a:lnTo>
                    <a:pt x="15373" y="1312"/>
                  </a:lnTo>
                  <a:cubicBezTo>
                    <a:pt x="15596" y="1507"/>
                    <a:pt x="15708" y="1786"/>
                    <a:pt x="15652" y="2121"/>
                  </a:cubicBezTo>
                  <a:cubicBezTo>
                    <a:pt x="15596" y="2455"/>
                    <a:pt x="15317" y="2734"/>
                    <a:pt x="14954" y="2818"/>
                  </a:cubicBezTo>
                  <a:cubicBezTo>
                    <a:pt x="14896" y="2830"/>
                    <a:pt x="14838" y="2835"/>
                    <a:pt x="14782" y="2835"/>
                  </a:cubicBezTo>
                  <a:cubicBezTo>
                    <a:pt x="14302" y="2835"/>
                    <a:pt x="13922" y="2428"/>
                    <a:pt x="13922" y="1953"/>
                  </a:cubicBezTo>
                  <a:cubicBezTo>
                    <a:pt x="13922" y="1674"/>
                    <a:pt x="14034" y="1451"/>
                    <a:pt x="14229" y="1284"/>
                  </a:cubicBezTo>
                  <a:lnTo>
                    <a:pt x="14034" y="0"/>
                  </a:lnTo>
                  <a:lnTo>
                    <a:pt x="10239" y="0"/>
                  </a:lnTo>
                  <a:lnTo>
                    <a:pt x="9765" y="1256"/>
                  </a:lnTo>
                  <a:cubicBezTo>
                    <a:pt x="9988" y="1451"/>
                    <a:pt x="10128" y="1730"/>
                    <a:pt x="10072" y="2065"/>
                  </a:cubicBezTo>
                  <a:cubicBezTo>
                    <a:pt x="10044" y="2455"/>
                    <a:pt x="9709" y="2790"/>
                    <a:pt x="9319" y="2818"/>
                  </a:cubicBezTo>
                  <a:cubicBezTo>
                    <a:pt x="9287" y="2821"/>
                    <a:pt x="9255" y="2823"/>
                    <a:pt x="9224" y="2823"/>
                  </a:cubicBezTo>
                  <a:cubicBezTo>
                    <a:pt x="8736" y="2823"/>
                    <a:pt x="8342" y="2425"/>
                    <a:pt x="8342" y="1953"/>
                  </a:cubicBezTo>
                  <a:cubicBezTo>
                    <a:pt x="8342" y="1702"/>
                    <a:pt x="8426" y="1507"/>
                    <a:pt x="8593" y="1339"/>
                  </a:cubicBezTo>
                  <a:lnTo>
                    <a:pt x="8342" y="0"/>
                  </a:lnTo>
                  <a:lnTo>
                    <a:pt x="3990" y="0"/>
                  </a:lnTo>
                  <a:lnTo>
                    <a:pt x="4157" y="1256"/>
                  </a:lnTo>
                  <a:cubicBezTo>
                    <a:pt x="4408" y="1451"/>
                    <a:pt x="4548" y="1758"/>
                    <a:pt x="4492" y="2121"/>
                  </a:cubicBezTo>
                  <a:cubicBezTo>
                    <a:pt x="4408" y="2455"/>
                    <a:pt x="4157" y="2734"/>
                    <a:pt x="3795" y="2818"/>
                  </a:cubicBezTo>
                  <a:cubicBezTo>
                    <a:pt x="3736" y="2830"/>
                    <a:pt x="3679" y="2835"/>
                    <a:pt x="3623" y="2835"/>
                  </a:cubicBezTo>
                  <a:cubicBezTo>
                    <a:pt x="3143" y="2835"/>
                    <a:pt x="2762" y="2428"/>
                    <a:pt x="2762" y="1953"/>
                  </a:cubicBezTo>
                  <a:cubicBezTo>
                    <a:pt x="2762" y="1758"/>
                    <a:pt x="2818" y="1563"/>
                    <a:pt x="2958" y="1395"/>
                  </a:cubicBezTo>
                  <a:lnTo>
                    <a:pt x="234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3" name="Google Shape;153;p3"/>
          <p:cNvSpPr txBox="1">
            <a:spLocks noGrp="1"/>
          </p:cNvSpPr>
          <p:nvPr>
            <p:ph type="title"/>
          </p:nvPr>
        </p:nvSpPr>
        <p:spPr>
          <a:xfrm>
            <a:off x="2061750" y="2007900"/>
            <a:ext cx="50205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4" name="Google Shape;154;p3"/>
          <p:cNvSpPr txBox="1">
            <a:spLocks noGrp="1"/>
          </p:cNvSpPr>
          <p:nvPr>
            <p:ph type="title" idx="2" hasCustomPrompt="1"/>
          </p:nvPr>
        </p:nvSpPr>
        <p:spPr>
          <a:xfrm>
            <a:off x="732103" y="1015584"/>
            <a:ext cx="1640700" cy="1026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55" name="Google Shape;155;p3"/>
          <p:cNvSpPr txBox="1">
            <a:spLocks noGrp="1"/>
          </p:cNvSpPr>
          <p:nvPr>
            <p:ph type="subTitle" idx="1"/>
          </p:nvPr>
        </p:nvSpPr>
        <p:spPr>
          <a:xfrm>
            <a:off x="2061750" y="2760625"/>
            <a:ext cx="5020500" cy="37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CUSTOM_3_1">
    <p:spTree>
      <p:nvGrpSpPr>
        <p:cNvPr id="1" name="Shape 17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54" name="Google Shape;1754;p26"/>
          <p:cNvGrpSpPr/>
          <p:nvPr/>
        </p:nvGrpSpPr>
        <p:grpSpPr>
          <a:xfrm rot="-3988931">
            <a:off x="-12471" y="-3563389"/>
            <a:ext cx="11178540" cy="6861517"/>
            <a:chOff x="385750" y="206447"/>
            <a:chExt cx="8336049" cy="4757278"/>
          </a:xfrm>
        </p:grpSpPr>
        <p:sp>
          <p:nvSpPr>
            <p:cNvPr id="1755" name="Google Shape;1755;p26"/>
            <p:cNvSpPr/>
            <p:nvPr/>
          </p:nvSpPr>
          <p:spPr>
            <a:xfrm rot="-5400000">
              <a:off x="2208886" y="-1549189"/>
              <a:ext cx="4730603" cy="8295224"/>
            </a:xfrm>
            <a:custGeom>
              <a:avLst/>
              <a:gdLst/>
              <a:ahLst/>
              <a:cxnLst/>
              <a:rect l="l" t="t" r="r" b="b"/>
              <a:pathLst>
                <a:path w="57473" h="77086" extrusionOk="0">
                  <a:moveTo>
                    <a:pt x="0" y="0"/>
                  </a:moveTo>
                  <a:lnTo>
                    <a:pt x="0" y="73905"/>
                  </a:lnTo>
                  <a:cubicBezTo>
                    <a:pt x="0" y="75663"/>
                    <a:pt x="1423" y="77085"/>
                    <a:pt x="3181" y="77085"/>
                  </a:cubicBezTo>
                  <a:lnTo>
                    <a:pt x="54376" y="77085"/>
                  </a:lnTo>
                  <a:cubicBezTo>
                    <a:pt x="56105" y="77085"/>
                    <a:pt x="57472" y="75691"/>
                    <a:pt x="57472" y="73989"/>
                  </a:cubicBezTo>
                  <a:lnTo>
                    <a:pt x="57472" y="0"/>
                  </a:lnTo>
                  <a:lnTo>
                    <a:pt x="54850" y="0"/>
                  </a:lnTo>
                  <a:lnTo>
                    <a:pt x="54683" y="279"/>
                  </a:lnTo>
                  <a:lnTo>
                    <a:pt x="54487" y="1284"/>
                  </a:lnTo>
                  <a:cubicBezTo>
                    <a:pt x="54571" y="1339"/>
                    <a:pt x="54738" y="1702"/>
                    <a:pt x="54738" y="1953"/>
                  </a:cubicBezTo>
                  <a:cubicBezTo>
                    <a:pt x="54738" y="2428"/>
                    <a:pt x="54336" y="2835"/>
                    <a:pt x="53851" y="2835"/>
                  </a:cubicBezTo>
                  <a:cubicBezTo>
                    <a:pt x="53794" y="2835"/>
                    <a:pt x="53737" y="2830"/>
                    <a:pt x="53678" y="2818"/>
                  </a:cubicBezTo>
                  <a:cubicBezTo>
                    <a:pt x="53343" y="2734"/>
                    <a:pt x="53064" y="2455"/>
                    <a:pt x="53009" y="2121"/>
                  </a:cubicBezTo>
                  <a:cubicBezTo>
                    <a:pt x="52897" y="1563"/>
                    <a:pt x="53315" y="1088"/>
                    <a:pt x="53846" y="1088"/>
                  </a:cubicBezTo>
                  <a:cubicBezTo>
                    <a:pt x="53873" y="1088"/>
                    <a:pt x="53957" y="251"/>
                    <a:pt x="53957" y="251"/>
                  </a:cubicBezTo>
                  <a:lnTo>
                    <a:pt x="53873" y="0"/>
                  </a:lnTo>
                  <a:lnTo>
                    <a:pt x="48824" y="0"/>
                  </a:lnTo>
                  <a:lnTo>
                    <a:pt x="48768" y="1228"/>
                  </a:lnTo>
                  <a:cubicBezTo>
                    <a:pt x="49047" y="1423"/>
                    <a:pt x="49214" y="1758"/>
                    <a:pt x="49131" y="2121"/>
                  </a:cubicBezTo>
                  <a:cubicBezTo>
                    <a:pt x="49075" y="2455"/>
                    <a:pt x="48796" y="2734"/>
                    <a:pt x="48461" y="2818"/>
                  </a:cubicBezTo>
                  <a:cubicBezTo>
                    <a:pt x="48403" y="2830"/>
                    <a:pt x="48345" y="2835"/>
                    <a:pt x="48288" y="2835"/>
                  </a:cubicBezTo>
                  <a:cubicBezTo>
                    <a:pt x="47803" y="2835"/>
                    <a:pt x="47401" y="2428"/>
                    <a:pt x="47401" y="1953"/>
                  </a:cubicBezTo>
                  <a:cubicBezTo>
                    <a:pt x="47401" y="1618"/>
                    <a:pt x="47596" y="1339"/>
                    <a:pt x="47847" y="1200"/>
                  </a:cubicBezTo>
                  <a:lnTo>
                    <a:pt x="47819" y="0"/>
                  </a:lnTo>
                  <a:lnTo>
                    <a:pt x="42323" y="0"/>
                  </a:lnTo>
                  <a:lnTo>
                    <a:pt x="42519" y="1088"/>
                  </a:lnTo>
                  <a:cubicBezTo>
                    <a:pt x="42593" y="1088"/>
                    <a:pt x="42655" y="1076"/>
                    <a:pt x="42721" y="1076"/>
                  </a:cubicBezTo>
                  <a:cubicBezTo>
                    <a:pt x="42754" y="1076"/>
                    <a:pt x="42788" y="1079"/>
                    <a:pt x="42825" y="1088"/>
                  </a:cubicBezTo>
                  <a:cubicBezTo>
                    <a:pt x="43216" y="1144"/>
                    <a:pt x="43523" y="1479"/>
                    <a:pt x="43579" y="1842"/>
                  </a:cubicBezTo>
                  <a:cubicBezTo>
                    <a:pt x="43629" y="2372"/>
                    <a:pt x="43200" y="2834"/>
                    <a:pt x="42683" y="2834"/>
                  </a:cubicBezTo>
                  <a:cubicBezTo>
                    <a:pt x="42629" y="2834"/>
                    <a:pt x="42574" y="2829"/>
                    <a:pt x="42519" y="2818"/>
                  </a:cubicBezTo>
                  <a:cubicBezTo>
                    <a:pt x="42184" y="2734"/>
                    <a:pt x="41905" y="2455"/>
                    <a:pt x="41849" y="2121"/>
                  </a:cubicBezTo>
                  <a:cubicBezTo>
                    <a:pt x="41821" y="1953"/>
                    <a:pt x="41821" y="1814"/>
                    <a:pt x="41877" y="1674"/>
                  </a:cubicBezTo>
                  <a:lnTo>
                    <a:pt x="41737" y="586"/>
                  </a:lnTo>
                  <a:lnTo>
                    <a:pt x="41319" y="0"/>
                  </a:lnTo>
                  <a:lnTo>
                    <a:pt x="37831" y="0"/>
                  </a:lnTo>
                  <a:lnTo>
                    <a:pt x="37720" y="1312"/>
                  </a:lnTo>
                  <a:cubicBezTo>
                    <a:pt x="37915" y="1507"/>
                    <a:pt x="38027" y="1814"/>
                    <a:pt x="37971" y="2121"/>
                  </a:cubicBezTo>
                  <a:cubicBezTo>
                    <a:pt x="37915" y="2455"/>
                    <a:pt x="37636" y="2734"/>
                    <a:pt x="37301" y="2818"/>
                  </a:cubicBezTo>
                  <a:cubicBezTo>
                    <a:pt x="37243" y="2830"/>
                    <a:pt x="37185" y="2835"/>
                    <a:pt x="37129" y="2835"/>
                  </a:cubicBezTo>
                  <a:cubicBezTo>
                    <a:pt x="36644" y="2835"/>
                    <a:pt x="36241" y="2428"/>
                    <a:pt x="36241" y="1953"/>
                  </a:cubicBezTo>
                  <a:cubicBezTo>
                    <a:pt x="36241" y="1674"/>
                    <a:pt x="36353" y="1451"/>
                    <a:pt x="36548" y="1284"/>
                  </a:cubicBezTo>
                  <a:lnTo>
                    <a:pt x="36576" y="0"/>
                  </a:lnTo>
                  <a:lnTo>
                    <a:pt x="31805" y="0"/>
                  </a:lnTo>
                  <a:lnTo>
                    <a:pt x="31833" y="419"/>
                  </a:lnTo>
                  <a:cubicBezTo>
                    <a:pt x="31945" y="475"/>
                    <a:pt x="32168" y="1339"/>
                    <a:pt x="32252" y="1451"/>
                  </a:cubicBezTo>
                  <a:cubicBezTo>
                    <a:pt x="32363" y="1618"/>
                    <a:pt x="32419" y="1842"/>
                    <a:pt x="32391" y="2065"/>
                  </a:cubicBezTo>
                  <a:cubicBezTo>
                    <a:pt x="32363" y="2455"/>
                    <a:pt x="32028" y="2790"/>
                    <a:pt x="31638" y="2818"/>
                  </a:cubicBezTo>
                  <a:cubicBezTo>
                    <a:pt x="31606" y="2821"/>
                    <a:pt x="31574" y="2823"/>
                    <a:pt x="31543" y="2823"/>
                  </a:cubicBezTo>
                  <a:cubicBezTo>
                    <a:pt x="31056" y="2823"/>
                    <a:pt x="30661" y="2425"/>
                    <a:pt x="30661" y="1953"/>
                  </a:cubicBezTo>
                  <a:cubicBezTo>
                    <a:pt x="30661" y="1674"/>
                    <a:pt x="30801" y="1395"/>
                    <a:pt x="31024" y="1256"/>
                  </a:cubicBezTo>
                  <a:cubicBezTo>
                    <a:pt x="31080" y="1200"/>
                    <a:pt x="30829" y="475"/>
                    <a:pt x="30885" y="363"/>
                  </a:cubicBezTo>
                  <a:lnTo>
                    <a:pt x="30801" y="0"/>
                  </a:lnTo>
                  <a:lnTo>
                    <a:pt x="26783" y="0"/>
                  </a:lnTo>
                  <a:lnTo>
                    <a:pt x="26532" y="1312"/>
                  </a:lnTo>
                  <a:cubicBezTo>
                    <a:pt x="26756" y="1507"/>
                    <a:pt x="26867" y="1786"/>
                    <a:pt x="26811" y="2121"/>
                  </a:cubicBezTo>
                  <a:cubicBezTo>
                    <a:pt x="26756" y="2455"/>
                    <a:pt x="26477" y="2734"/>
                    <a:pt x="26142" y="2818"/>
                  </a:cubicBezTo>
                  <a:cubicBezTo>
                    <a:pt x="26080" y="2830"/>
                    <a:pt x="26020" y="2835"/>
                    <a:pt x="25962" y="2835"/>
                  </a:cubicBezTo>
                  <a:cubicBezTo>
                    <a:pt x="25462" y="2835"/>
                    <a:pt x="25082" y="2428"/>
                    <a:pt x="25082" y="1953"/>
                  </a:cubicBezTo>
                  <a:cubicBezTo>
                    <a:pt x="25082" y="1618"/>
                    <a:pt x="25277" y="1312"/>
                    <a:pt x="25556" y="1172"/>
                  </a:cubicBezTo>
                  <a:lnTo>
                    <a:pt x="25500" y="0"/>
                  </a:lnTo>
                  <a:lnTo>
                    <a:pt x="21315" y="0"/>
                  </a:lnTo>
                  <a:lnTo>
                    <a:pt x="20980" y="1339"/>
                  </a:lnTo>
                  <a:cubicBezTo>
                    <a:pt x="21176" y="1535"/>
                    <a:pt x="21287" y="1814"/>
                    <a:pt x="21232" y="2121"/>
                  </a:cubicBezTo>
                  <a:cubicBezTo>
                    <a:pt x="21176" y="2455"/>
                    <a:pt x="20897" y="2734"/>
                    <a:pt x="20562" y="2818"/>
                  </a:cubicBezTo>
                  <a:cubicBezTo>
                    <a:pt x="20501" y="2830"/>
                    <a:pt x="20441" y="2835"/>
                    <a:pt x="20382" y="2835"/>
                  </a:cubicBezTo>
                  <a:cubicBezTo>
                    <a:pt x="19882" y="2835"/>
                    <a:pt x="19502" y="2428"/>
                    <a:pt x="19502" y="1953"/>
                  </a:cubicBezTo>
                  <a:cubicBezTo>
                    <a:pt x="19502" y="1646"/>
                    <a:pt x="19669" y="1339"/>
                    <a:pt x="19920" y="1200"/>
                  </a:cubicBezTo>
                  <a:lnTo>
                    <a:pt x="20395" y="0"/>
                  </a:lnTo>
                  <a:lnTo>
                    <a:pt x="15512" y="0"/>
                  </a:lnTo>
                  <a:lnTo>
                    <a:pt x="15373" y="1312"/>
                  </a:lnTo>
                  <a:cubicBezTo>
                    <a:pt x="15596" y="1507"/>
                    <a:pt x="15708" y="1786"/>
                    <a:pt x="15652" y="2121"/>
                  </a:cubicBezTo>
                  <a:cubicBezTo>
                    <a:pt x="15596" y="2455"/>
                    <a:pt x="15317" y="2734"/>
                    <a:pt x="14954" y="2818"/>
                  </a:cubicBezTo>
                  <a:cubicBezTo>
                    <a:pt x="14896" y="2830"/>
                    <a:pt x="14838" y="2835"/>
                    <a:pt x="14782" y="2835"/>
                  </a:cubicBezTo>
                  <a:cubicBezTo>
                    <a:pt x="14302" y="2835"/>
                    <a:pt x="13922" y="2428"/>
                    <a:pt x="13922" y="1953"/>
                  </a:cubicBezTo>
                  <a:cubicBezTo>
                    <a:pt x="13922" y="1674"/>
                    <a:pt x="14034" y="1451"/>
                    <a:pt x="14229" y="1284"/>
                  </a:cubicBezTo>
                  <a:lnTo>
                    <a:pt x="14034" y="0"/>
                  </a:lnTo>
                  <a:lnTo>
                    <a:pt x="10239" y="0"/>
                  </a:lnTo>
                  <a:lnTo>
                    <a:pt x="9765" y="1256"/>
                  </a:lnTo>
                  <a:cubicBezTo>
                    <a:pt x="9988" y="1451"/>
                    <a:pt x="10128" y="1730"/>
                    <a:pt x="10072" y="2065"/>
                  </a:cubicBezTo>
                  <a:cubicBezTo>
                    <a:pt x="10044" y="2455"/>
                    <a:pt x="9709" y="2790"/>
                    <a:pt x="9319" y="2818"/>
                  </a:cubicBezTo>
                  <a:cubicBezTo>
                    <a:pt x="9287" y="2821"/>
                    <a:pt x="9255" y="2823"/>
                    <a:pt x="9224" y="2823"/>
                  </a:cubicBezTo>
                  <a:cubicBezTo>
                    <a:pt x="8736" y="2823"/>
                    <a:pt x="8342" y="2425"/>
                    <a:pt x="8342" y="1953"/>
                  </a:cubicBezTo>
                  <a:cubicBezTo>
                    <a:pt x="8342" y="1702"/>
                    <a:pt x="8426" y="1507"/>
                    <a:pt x="8593" y="1339"/>
                  </a:cubicBezTo>
                  <a:lnTo>
                    <a:pt x="8342" y="0"/>
                  </a:lnTo>
                  <a:lnTo>
                    <a:pt x="3990" y="0"/>
                  </a:lnTo>
                  <a:lnTo>
                    <a:pt x="4157" y="1256"/>
                  </a:lnTo>
                  <a:cubicBezTo>
                    <a:pt x="4408" y="1451"/>
                    <a:pt x="4548" y="1758"/>
                    <a:pt x="4492" y="2121"/>
                  </a:cubicBezTo>
                  <a:cubicBezTo>
                    <a:pt x="4408" y="2455"/>
                    <a:pt x="4157" y="2734"/>
                    <a:pt x="3795" y="2818"/>
                  </a:cubicBezTo>
                  <a:cubicBezTo>
                    <a:pt x="3736" y="2830"/>
                    <a:pt x="3679" y="2835"/>
                    <a:pt x="3623" y="2835"/>
                  </a:cubicBezTo>
                  <a:cubicBezTo>
                    <a:pt x="3143" y="2835"/>
                    <a:pt x="2762" y="2428"/>
                    <a:pt x="2762" y="1953"/>
                  </a:cubicBezTo>
                  <a:cubicBezTo>
                    <a:pt x="2762" y="1758"/>
                    <a:pt x="2818" y="1563"/>
                    <a:pt x="2958" y="1395"/>
                  </a:cubicBezTo>
                  <a:lnTo>
                    <a:pt x="234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6" name="Google Shape;1756;p26"/>
            <p:cNvSpPr/>
            <p:nvPr/>
          </p:nvSpPr>
          <p:spPr>
            <a:xfrm rot="-5400000">
              <a:off x="2168061" y="-1575864"/>
              <a:ext cx="4730603" cy="8295224"/>
            </a:xfrm>
            <a:custGeom>
              <a:avLst/>
              <a:gdLst/>
              <a:ahLst/>
              <a:cxnLst/>
              <a:rect l="l" t="t" r="r" b="b"/>
              <a:pathLst>
                <a:path w="57473" h="77086" extrusionOk="0">
                  <a:moveTo>
                    <a:pt x="0" y="0"/>
                  </a:moveTo>
                  <a:lnTo>
                    <a:pt x="0" y="73905"/>
                  </a:lnTo>
                  <a:cubicBezTo>
                    <a:pt x="0" y="75663"/>
                    <a:pt x="1423" y="77085"/>
                    <a:pt x="3181" y="77085"/>
                  </a:cubicBezTo>
                  <a:lnTo>
                    <a:pt x="54376" y="77085"/>
                  </a:lnTo>
                  <a:cubicBezTo>
                    <a:pt x="56105" y="77085"/>
                    <a:pt x="57472" y="75691"/>
                    <a:pt x="57472" y="73989"/>
                  </a:cubicBezTo>
                  <a:lnTo>
                    <a:pt x="57472" y="0"/>
                  </a:lnTo>
                  <a:lnTo>
                    <a:pt x="54850" y="0"/>
                  </a:lnTo>
                  <a:lnTo>
                    <a:pt x="54683" y="279"/>
                  </a:lnTo>
                  <a:lnTo>
                    <a:pt x="54487" y="1284"/>
                  </a:lnTo>
                  <a:cubicBezTo>
                    <a:pt x="54571" y="1339"/>
                    <a:pt x="54738" y="1702"/>
                    <a:pt x="54738" y="1953"/>
                  </a:cubicBezTo>
                  <a:cubicBezTo>
                    <a:pt x="54738" y="2428"/>
                    <a:pt x="54336" y="2835"/>
                    <a:pt x="53851" y="2835"/>
                  </a:cubicBezTo>
                  <a:cubicBezTo>
                    <a:pt x="53794" y="2835"/>
                    <a:pt x="53737" y="2830"/>
                    <a:pt x="53678" y="2818"/>
                  </a:cubicBezTo>
                  <a:cubicBezTo>
                    <a:pt x="53343" y="2734"/>
                    <a:pt x="53064" y="2455"/>
                    <a:pt x="53009" y="2121"/>
                  </a:cubicBezTo>
                  <a:cubicBezTo>
                    <a:pt x="52897" y="1563"/>
                    <a:pt x="53315" y="1088"/>
                    <a:pt x="53846" y="1088"/>
                  </a:cubicBezTo>
                  <a:cubicBezTo>
                    <a:pt x="53873" y="1088"/>
                    <a:pt x="53957" y="251"/>
                    <a:pt x="53957" y="251"/>
                  </a:cubicBezTo>
                  <a:lnTo>
                    <a:pt x="53873" y="0"/>
                  </a:lnTo>
                  <a:lnTo>
                    <a:pt x="48824" y="0"/>
                  </a:lnTo>
                  <a:lnTo>
                    <a:pt x="48768" y="1228"/>
                  </a:lnTo>
                  <a:cubicBezTo>
                    <a:pt x="49047" y="1423"/>
                    <a:pt x="49214" y="1758"/>
                    <a:pt x="49131" y="2121"/>
                  </a:cubicBezTo>
                  <a:cubicBezTo>
                    <a:pt x="49075" y="2455"/>
                    <a:pt x="48796" y="2734"/>
                    <a:pt x="48461" y="2818"/>
                  </a:cubicBezTo>
                  <a:cubicBezTo>
                    <a:pt x="48403" y="2830"/>
                    <a:pt x="48345" y="2835"/>
                    <a:pt x="48288" y="2835"/>
                  </a:cubicBezTo>
                  <a:cubicBezTo>
                    <a:pt x="47803" y="2835"/>
                    <a:pt x="47401" y="2428"/>
                    <a:pt x="47401" y="1953"/>
                  </a:cubicBezTo>
                  <a:cubicBezTo>
                    <a:pt x="47401" y="1618"/>
                    <a:pt x="47596" y="1339"/>
                    <a:pt x="47847" y="1200"/>
                  </a:cubicBezTo>
                  <a:lnTo>
                    <a:pt x="47819" y="0"/>
                  </a:lnTo>
                  <a:lnTo>
                    <a:pt x="42323" y="0"/>
                  </a:lnTo>
                  <a:lnTo>
                    <a:pt x="42519" y="1088"/>
                  </a:lnTo>
                  <a:cubicBezTo>
                    <a:pt x="42593" y="1088"/>
                    <a:pt x="42655" y="1076"/>
                    <a:pt x="42721" y="1076"/>
                  </a:cubicBezTo>
                  <a:cubicBezTo>
                    <a:pt x="42754" y="1076"/>
                    <a:pt x="42788" y="1079"/>
                    <a:pt x="42825" y="1088"/>
                  </a:cubicBezTo>
                  <a:cubicBezTo>
                    <a:pt x="43216" y="1144"/>
                    <a:pt x="43523" y="1479"/>
                    <a:pt x="43579" y="1842"/>
                  </a:cubicBezTo>
                  <a:cubicBezTo>
                    <a:pt x="43629" y="2372"/>
                    <a:pt x="43200" y="2834"/>
                    <a:pt x="42683" y="2834"/>
                  </a:cubicBezTo>
                  <a:cubicBezTo>
                    <a:pt x="42629" y="2834"/>
                    <a:pt x="42574" y="2829"/>
                    <a:pt x="42519" y="2818"/>
                  </a:cubicBezTo>
                  <a:cubicBezTo>
                    <a:pt x="42184" y="2734"/>
                    <a:pt x="41905" y="2455"/>
                    <a:pt x="41849" y="2121"/>
                  </a:cubicBezTo>
                  <a:cubicBezTo>
                    <a:pt x="41821" y="1953"/>
                    <a:pt x="41821" y="1814"/>
                    <a:pt x="41877" y="1674"/>
                  </a:cubicBezTo>
                  <a:lnTo>
                    <a:pt x="41737" y="586"/>
                  </a:lnTo>
                  <a:lnTo>
                    <a:pt x="41319" y="0"/>
                  </a:lnTo>
                  <a:lnTo>
                    <a:pt x="37831" y="0"/>
                  </a:lnTo>
                  <a:lnTo>
                    <a:pt x="37720" y="1312"/>
                  </a:lnTo>
                  <a:cubicBezTo>
                    <a:pt x="37915" y="1507"/>
                    <a:pt x="38027" y="1814"/>
                    <a:pt x="37971" y="2121"/>
                  </a:cubicBezTo>
                  <a:cubicBezTo>
                    <a:pt x="37915" y="2455"/>
                    <a:pt x="37636" y="2734"/>
                    <a:pt x="37301" y="2818"/>
                  </a:cubicBezTo>
                  <a:cubicBezTo>
                    <a:pt x="37243" y="2830"/>
                    <a:pt x="37185" y="2835"/>
                    <a:pt x="37129" y="2835"/>
                  </a:cubicBezTo>
                  <a:cubicBezTo>
                    <a:pt x="36644" y="2835"/>
                    <a:pt x="36241" y="2428"/>
                    <a:pt x="36241" y="1953"/>
                  </a:cubicBezTo>
                  <a:cubicBezTo>
                    <a:pt x="36241" y="1674"/>
                    <a:pt x="36353" y="1451"/>
                    <a:pt x="36548" y="1284"/>
                  </a:cubicBezTo>
                  <a:lnTo>
                    <a:pt x="36576" y="0"/>
                  </a:lnTo>
                  <a:lnTo>
                    <a:pt x="31805" y="0"/>
                  </a:lnTo>
                  <a:lnTo>
                    <a:pt x="31833" y="419"/>
                  </a:lnTo>
                  <a:cubicBezTo>
                    <a:pt x="31945" y="475"/>
                    <a:pt x="32168" y="1339"/>
                    <a:pt x="32252" y="1451"/>
                  </a:cubicBezTo>
                  <a:cubicBezTo>
                    <a:pt x="32363" y="1618"/>
                    <a:pt x="32419" y="1842"/>
                    <a:pt x="32391" y="2065"/>
                  </a:cubicBezTo>
                  <a:cubicBezTo>
                    <a:pt x="32363" y="2455"/>
                    <a:pt x="32028" y="2790"/>
                    <a:pt x="31638" y="2818"/>
                  </a:cubicBezTo>
                  <a:cubicBezTo>
                    <a:pt x="31606" y="2821"/>
                    <a:pt x="31574" y="2823"/>
                    <a:pt x="31543" y="2823"/>
                  </a:cubicBezTo>
                  <a:cubicBezTo>
                    <a:pt x="31056" y="2823"/>
                    <a:pt x="30661" y="2425"/>
                    <a:pt x="30661" y="1953"/>
                  </a:cubicBezTo>
                  <a:cubicBezTo>
                    <a:pt x="30661" y="1674"/>
                    <a:pt x="30801" y="1395"/>
                    <a:pt x="31024" y="1256"/>
                  </a:cubicBezTo>
                  <a:cubicBezTo>
                    <a:pt x="31080" y="1200"/>
                    <a:pt x="30829" y="475"/>
                    <a:pt x="30885" y="363"/>
                  </a:cubicBezTo>
                  <a:lnTo>
                    <a:pt x="30801" y="0"/>
                  </a:lnTo>
                  <a:lnTo>
                    <a:pt x="26783" y="0"/>
                  </a:lnTo>
                  <a:lnTo>
                    <a:pt x="26532" y="1312"/>
                  </a:lnTo>
                  <a:cubicBezTo>
                    <a:pt x="26756" y="1507"/>
                    <a:pt x="26867" y="1786"/>
                    <a:pt x="26811" y="2121"/>
                  </a:cubicBezTo>
                  <a:cubicBezTo>
                    <a:pt x="26756" y="2455"/>
                    <a:pt x="26477" y="2734"/>
                    <a:pt x="26142" y="2818"/>
                  </a:cubicBezTo>
                  <a:cubicBezTo>
                    <a:pt x="26080" y="2830"/>
                    <a:pt x="26020" y="2835"/>
                    <a:pt x="25962" y="2835"/>
                  </a:cubicBezTo>
                  <a:cubicBezTo>
                    <a:pt x="25462" y="2835"/>
                    <a:pt x="25082" y="2428"/>
                    <a:pt x="25082" y="1953"/>
                  </a:cubicBezTo>
                  <a:cubicBezTo>
                    <a:pt x="25082" y="1618"/>
                    <a:pt x="25277" y="1312"/>
                    <a:pt x="25556" y="1172"/>
                  </a:cubicBezTo>
                  <a:lnTo>
                    <a:pt x="25500" y="0"/>
                  </a:lnTo>
                  <a:lnTo>
                    <a:pt x="21315" y="0"/>
                  </a:lnTo>
                  <a:lnTo>
                    <a:pt x="20980" y="1339"/>
                  </a:lnTo>
                  <a:cubicBezTo>
                    <a:pt x="21176" y="1535"/>
                    <a:pt x="21287" y="1814"/>
                    <a:pt x="21232" y="2121"/>
                  </a:cubicBezTo>
                  <a:cubicBezTo>
                    <a:pt x="21176" y="2455"/>
                    <a:pt x="20897" y="2734"/>
                    <a:pt x="20562" y="2818"/>
                  </a:cubicBezTo>
                  <a:cubicBezTo>
                    <a:pt x="20501" y="2830"/>
                    <a:pt x="20441" y="2835"/>
                    <a:pt x="20382" y="2835"/>
                  </a:cubicBezTo>
                  <a:cubicBezTo>
                    <a:pt x="19882" y="2835"/>
                    <a:pt x="19502" y="2428"/>
                    <a:pt x="19502" y="1953"/>
                  </a:cubicBezTo>
                  <a:cubicBezTo>
                    <a:pt x="19502" y="1646"/>
                    <a:pt x="19669" y="1339"/>
                    <a:pt x="19920" y="1200"/>
                  </a:cubicBezTo>
                  <a:lnTo>
                    <a:pt x="20395" y="0"/>
                  </a:lnTo>
                  <a:lnTo>
                    <a:pt x="15512" y="0"/>
                  </a:lnTo>
                  <a:lnTo>
                    <a:pt x="15373" y="1312"/>
                  </a:lnTo>
                  <a:cubicBezTo>
                    <a:pt x="15596" y="1507"/>
                    <a:pt x="15708" y="1786"/>
                    <a:pt x="15652" y="2121"/>
                  </a:cubicBezTo>
                  <a:cubicBezTo>
                    <a:pt x="15596" y="2455"/>
                    <a:pt x="15317" y="2734"/>
                    <a:pt x="14954" y="2818"/>
                  </a:cubicBezTo>
                  <a:cubicBezTo>
                    <a:pt x="14896" y="2830"/>
                    <a:pt x="14838" y="2835"/>
                    <a:pt x="14782" y="2835"/>
                  </a:cubicBezTo>
                  <a:cubicBezTo>
                    <a:pt x="14302" y="2835"/>
                    <a:pt x="13922" y="2428"/>
                    <a:pt x="13922" y="1953"/>
                  </a:cubicBezTo>
                  <a:cubicBezTo>
                    <a:pt x="13922" y="1674"/>
                    <a:pt x="14034" y="1451"/>
                    <a:pt x="14229" y="1284"/>
                  </a:cubicBezTo>
                  <a:lnTo>
                    <a:pt x="14034" y="0"/>
                  </a:lnTo>
                  <a:lnTo>
                    <a:pt x="10239" y="0"/>
                  </a:lnTo>
                  <a:lnTo>
                    <a:pt x="9765" y="1256"/>
                  </a:lnTo>
                  <a:cubicBezTo>
                    <a:pt x="9988" y="1451"/>
                    <a:pt x="10128" y="1730"/>
                    <a:pt x="10072" y="2065"/>
                  </a:cubicBezTo>
                  <a:cubicBezTo>
                    <a:pt x="10044" y="2455"/>
                    <a:pt x="9709" y="2790"/>
                    <a:pt x="9319" y="2818"/>
                  </a:cubicBezTo>
                  <a:cubicBezTo>
                    <a:pt x="9287" y="2821"/>
                    <a:pt x="9255" y="2823"/>
                    <a:pt x="9224" y="2823"/>
                  </a:cubicBezTo>
                  <a:cubicBezTo>
                    <a:pt x="8736" y="2823"/>
                    <a:pt x="8342" y="2425"/>
                    <a:pt x="8342" y="1953"/>
                  </a:cubicBezTo>
                  <a:cubicBezTo>
                    <a:pt x="8342" y="1702"/>
                    <a:pt x="8426" y="1507"/>
                    <a:pt x="8593" y="1339"/>
                  </a:cubicBezTo>
                  <a:lnTo>
                    <a:pt x="8342" y="0"/>
                  </a:lnTo>
                  <a:lnTo>
                    <a:pt x="3990" y="0"/>
                  </a:lnTo>
                  <a:lnTo>
                    <a:pt x="4157" y="1256"/>
                  </a:lnTo>
                  <a:cubicBezTo>
                    <a:pt x="4408" y="1451"/>
                    <a:pt x="4548" y="1758"/>
                    <a:pt x="4492" y="2121"/>
                  </a:cubicBezTo>
                  <a:cubicBezTo>
                    <a:pt x="4408" y="2455"/>
                    <a:pt x="4157" y="2734"/>
                    <a:pt x="3795" y="2818"/>
                  </a:cubicBezTo>
                  <a:cubicBezTo>
                    <a:pt x="3736" y="2830"/>
                    <a:pt x="3679" y="2835"/>
                    <a:pt x="3623" y="2835"/>
                  </a:cubicBezTo>
                  <a:cubicBezTo>
                    <a:pt x="3143" y="2835"/>
                    <a:pt x="2762" y="2428"/>
                    <a:pt x="2762" y="1953"/>
                  </a:cubicBezTo>
                  <a:cubicBezTo>
                    <a:pt x="2762" y="1758"/>
                    <a:pt x="2818" y="1563"/>
                    <a:pt x="2958" y="1395"/>
                  </a:cubicBezTo>
                  <a:lnTo>
                    <a:pt x="234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57" name="Google Shape;1757;p26"/>
          <p:cNvSpPr txBox="1">
            <a:spLocks noGrp="1"/>
          </p:cNvSpPr>
          <p:nvPr>
            <p:ph type="title"/>
          </p:nvPr>
        </p:nvSpPr>
        <p:spPr>
          <a:xfrm>
            <a:off x="2347938" y="311400"/>
            <a:ext cx="4448100" cy="105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68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758" name="Google Shape;1758;p26"/>
          <p:cNvSpPr txBox="1">
            <a:spLocks noGrp="1"/>
          </p:cNvSpPr>
          <p:nvPr>
            <p:ph type="subTitle" idx="1"/>
          </p:nvPr>
        </p:nvSpPr>
        <p:spPr>
          <a:xfrm>
            <a:off x="2347900" y="1452673"/>
            <a:ext cx="4448100" cy="105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9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76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76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4"/>
          <p:cNvSpPr/>
          <p:nvPr/>
        </p:nvSpPr>
        <p:spPr>
          <a:xfrm rot="-9994303" flipH="1">
            <a:off x="7328016" y="-1208245"/>
            <a:ext cx="3169018" cy="4551393"/>
          </a:xfrm>
          <a:custGeom>
            <a:avLst/>
            <a:gdLst/>
            <a:ahLst/>
            <a:cxnLst/>
            <a:rect l="l" t="t" r="r" b="b"/>
            <a:pathLst>
              <a:path w="4915" h="7059" extrusionOk="0">
                <a:moveTo>
                  <a:pt x="2073" y="4394"/>
                </a:moveTo>
                <a:cubicBezTo>
                  <a:pt x="2210" y="4589"/>
                  <a:pt x="2298" y="4825"/>
                  <a:pt x="2363" y="5054"/>
                </a:cubicBezTo>
                <a:cubicBezTo>
                  <a:pt x="2417" y="5241"/>
                  <a:pt x="2396" y="5441"/>
                  <a:pt x="2337" y="5441"/>
                </a:cubicBezTo>
                <a:cubicBezTo>
                  <a:pt x="2304" y="5441"/>
                  <a:pt x="2259" y="5378"/>
                  <a:pt x="2209" y="5214"/>
                </a:cubicBezTo>
                <a:cubicBezTo>
                  <a:pt x="2143" y="5004"/>
                  <a:pt x="2118" y="4777"/>
                  <a:pt x="2091" y="4560"/>
                </a:cubicBezTo>
                <a:cubicBezTo>
                  <a:pt x="2084" y="4506"/>
                  <a:pt x="2078" y="4451"/>
                  <a:pt x="2073" y="4394"/>
                </a:cubicBezTo>
                <a:close/>
                <a:moveTo>
                  <a:pt x="4127" y="1"/>
                </a:moveTo>
                <a:cubicBezTo>
                  <a:pt x="2884" y="1"/>
                  <a:pt x="2154" y="1184"/>
                  <a:pt x="1848" y="2466"/>
                </a:cubicBezTo>
                <a:cubicBezTo>
                  <a:pt x="1815" y="2606"/>
                  <a:pt x="1753" y="3136"/>
                  <a:pt x="1734" y="3739"/>
                </a:cubicBezTo>
                <a:lnTo>
                  <a:pt x="1734" y="3739"/>
                </a:lnTo>
                <a:cubicBezTo>
                  <a:pt x="1561" y="3650"/>
                  <a:pt x="1378" y="3598"/>
                  <a:pt x="1191" y="3598"/>
                </a:cubicBezTo>
                <a:cubicBezTo>
                  <a:pt x="1005" y="3598"/>
                  <a:pt x="816" y="3650"/>
                  <a:pt x="632" y="3770"/>
                </a:cubicBezTo>
                <a:cubicBezTo>
                  <a:pt x="1" y="4184"/>
                  <a:pt x="260" y="5387"/>
                  <a:pt x="470" y="5954"/>
                </a:cubicBezTo>
                <a:cubicBezTo>
                  <a:pt x="710" y="6604"/>
                  <a:pt x="1177" y="7059"/>
                  <a:pt x="1804" y="7059"/>
                </a:cubicBezTo>
                <a:cubicBezTo>
                  <a:pt x="1899" y="7059"/>
                  <a:pt x="1997" y="7048"/>
                  <a:pt x="2099" y="7027"/>
                </a:cubicBezTo>
                <a:cubicBezTo>
                  <a:pt x="2295" y="6985"/>
                  <a:pt x="2255" y="6774"/>
                  <a:pt x="2085" y="6774"/>
                </a:cubicBezTo>
                <a:cubicBezTo>
                  <a:pt x="2069" y="6774"/>
                  <a:pt x="2052" y="6775"/>
                  <a:pt x="2035" y="6779"/>
                </a:cubicBezTo>
                <a:cubicBezTo>
                  <a:pt x="1971" y="6793"/>
                  <a:pt x="1910" y="6799"/>
                  <a:pt x="1850" y="6799"/>
                </a:cubicBezTo>
                <a:cubicBezTo>
                  <a:pt x="786" y="6799"/>
                  <a:pt x="257" y="4788"/>
                  <a:pt x="801" y="3996"/>
                </a:cubicBezTo>
                <a:cubicBezTo>
                  <a:pt x="893" y="3863"/>
                  <a:pt x="1014" y="3811"/>
                  <a:pt x="1146" y="3811"/>
                </a:cubicBezTo>
                <a:cubicBezTo>
                  <a:pt x="1339" y="3811"/>
                  <a:pt x="1554" y="3923"/>
                  <a:pt x="1729" y="4052"/>
                </a:cubicBezTo>
                <a:lnTo>
                  <a:pt x="1729" y="4052"/>
                </a:lnTo>
                <a:cubicBezTo>
                  <a:pt x="1726" y="4951"/>
                  <a:pt x="1840" y="5889"/>
                  <a:pt x="2292" y="5889"/>
                </a:cubicBezTo>
                <a:cubicBezTo>
                  <a:pt x="2338" y="5889"/>
                  <a:pt x="2388" y="5879"/>
                  <a:pt x="2442" y="5858"/>
                </a:cubicBezTo>
                <a:cubicBezTo>
                  <a:pt x="3097" y="5605"/>
                  <a:pt x="2732" y="4522"/>
                  <a:pt x="2051" y="3952"/>
                </a:cubicBezTo>
                <a:lnTo>
                  <a:pt x="2051" y="3952"/>
                </a:lnTo>
                <a:cubicBezTo>
                  <a:pt x="2031" y="2442"/>
                  <a:pt x="2522" y="258"/>
                  <a:pt x="4037" y="258"/>
                </a:cubicBezTo>
                <a:cubicBezTo>
                  <a:pt x="4190" y="258"/>
                  <a:pt x="4354" y="281"/>
                  <a:pt x="4528" y="328"/>
                </a:cubicBezTo>
                <a:cubicBezTo>
                  <a:pt x="4540" y="331"/>
                  <a:pt x="4553" y="333"/>
                  <a:pt x="4566" y="333"/>
                </a:cubicBezTo>
                <a:cubicBezTo>
                  <a:pt x="4715" y="333"/>
                  <a:pt x="4915" y="137"/>
                  <a:pt x="4724" y="85"/>
                </a:cubicBezTo>
                <a:cubicBezTo>
                  <a:pt x="4513" y="28"/>
                  <a:pt x="4314" y="1"/>
                  <a:pt x="4127" y="1"/>
                </a:cubicBezTo>
                <a:close/>
              </a:path>
            </a:pathLst>
          </a:custGeom>
          <a:solidFill>
            <a:srgbClr val="FF7C35">
              <a:alpha val="562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8" name="Google Shape;158;p4"/>
          <p:cNvGrpSpPr/>
          <p:nvPr/>
        </p:nvGrpSpPr>
        <p:grpSpPr>
          <a:xfrm>
            <a:off x="385750" y="206447"/>
            <a:ext cx="8336049" cy="4757278"/>
            <a:chOff x="385750" y="206447"/>
            <a:chExt cx="8336049" cy="4757278"/>
          </a:xfrm>
        </p:grpSpPr>
        <p:sp>
          <p:nvSpPr>
            <p:cNvPr id="159" name="Google Shape;159;p4"/>
            <p:cNvSpPr/>
            <p:nvPr/>
          </p:nvSpPr>
          <p:spPr>
            <a:xfrm rot="-5400000">
              <a:off x="2208886" y="-1549189"/>
              <a:ext cx="4730603" cy="8295224"/>
            </a:xfrm>
            <a:custGeom>
              <a:avLst/>
              <a:gdLst/>
              <a:ahLst/>
              <a:cxnLst/>
              <a:rect l="l" t="t" r="r" b="b"/>
              <a:pathLst>
                <a:path w="57473" h="77086" extrusionOk="0">
                  <a:moveTo>
                    <a:pt x="0" y="0"/>
                  </a:moveTo>
                  <a:lnTo>
                    <a:pt x="0" y="73905"/>
                  </a:lnTo>
                  <a:cubicBezTo>
                    <a:pt x="0" y="75663"/>
                    <a:pt x="1423" y="77085"/>
                    <a:pt x="3181" y="77085"/>
                  </a:cubicBezTo>
                  <a:lnTo>
                    <a:pt x="54376" y="77085"/>
                  </a:lnTo>
                  <a:cubicBezTo>
                    <a:pt x="56105" y="77085"/>
                    <a:pt x="57472" y="75691"/>
                    <a:pt x="57472" y="73989"/>
                  </a:cubicBezTo>
                  <a:lnTo>
                    <a:pt x="57472" y="0"/>
                  </a:lnTo>
                  <a:lnTo>
                    <a:pt x="54850" y="0"/>
                  </a:lnTo>
                  <a:lnTo>
                    <a:pt x="54683" y="279"/>
                  </a:lnTo>
                  <a:lnTo>
                    <a:pt x="54487" y="1284"/>
                  </a:lnTo>
                  <a:cubicBezTo>
                    <a:pt x="54571" y="1339"/>
                    <a:pt x="54738" y="1702"/>
                    <a:pt x="54738" y="1953"/>
                  </a:cubicBezTo>
                  <a:cubicBezTo>
                    <a:pt x="54738" y="2428"/>
                    <a:pt x="54336" y="2835"/>
                    <a:pt x="53851" y="2835"/>
                  </a:cubicBezTo>
                  <a:cubicBezTo>
                    <a:pt x="53794" y="2835"/>
                    <a:pt x="53737" y="2830"/>
                    <a:pt x="53678" y="2818"/>
                  </a:cubicBezTo>
                  <a:cubicBezTo>
                    <a:pt x="53343" y="2734"/>
                    <a:pt x="53064" y="2455"/>
                    <a:pt x="53009" y="2121"/>
                  </a:cubicBezTo>
                  <a:cubicBezTo>
                    <a:pt x="52897" y="1563"/>
                    <a:pt x="53315" y="1088"/>
                    <a:pt x="53846" y="1088"/>
                  </a:cubicBezTo>
                  <a:cubicBezTo>
                    <a:pt x="53873" y="1088"/>
                    <a:pt x="53957" y="251"/>
                    <a:pt x="53957" y="251"/>
                  </a:cubicBezTo>
                  <a:lnTo>
                    <a:pt x="53873" y="0"/>
                  </a:lnTo>
                  <a:lnTo>
                    <a:pt x="48824" y="0"/>
                  </a:lnTo>
                  <a:lnTo>
                    <a:pt x="48768" y="1228"/>
                  </a:lnTo>
                  <a:cubicBezTo>
                    <a:pt x="49047" y="1423"/>
                    <a:pt x="49214" y="1758"/>
                    <a:pt x="49131" y="2121"/>
                  </a:cubicBezTo>
                  <a:cubicBezTo>
                    <a:pt x="49075" y="2455"/>
                    <a:pt x="48796" y="2734"/>
                    <a:pt x="48461" y="2818"/>
                  </a:cubicBezTo>
                  <a:cubicBezTo>
                    <a:pt x="48403" y="2830"/>
                    <a:pt x="48345" y="2835"/>
                    <a:pt x="48288" y="2835"/>
                  </a:cubicBezTo>
                  <a:cubicBezTo>
                    <a:pt x="47803" y="2835"/>
                    <a:pt x="47401" y="2428"/>
                    <a:pt x="47401" y="1953"/>
                  </a:cubicBezTo>
                  <a:cubicBezTo>
                    <a:pt x="47401" y="1618"/>
                    <a:pt x="47596" y="1339"/>
                    <a:pt x="47847" y="1200"/>
                  </a:cubicBezTo>
                  <a:lnTo>
                    <a:pt x="47819" y="0"/>
                  </a:lnTo>
                  <a:lnTo>
                    <a:pt x="42323" y="0"/>
                  </a:lnTo>
                  <a:lnTo>
                    <a:pt x="42519" y="1088"/>
                  </a:lnTo>
                  <a:cubicBezTo>
                    <a:pt x="42593" y="1088"/>
                    <a:pt x="42655" y="1076"/>
                    <a:pt x="42721" y="1076"/>
                  </a:cubicBezTo>
                  <a:cubicBezTo>
                    <a:pt x="42754" y="1076"/>
                    <a:pt x="42788" y="1079"/>
                    <a:pt x="42825" y="1088"/>
                  </a:cubicBezTo>
                  <a:cubicBezTo>
                    <a:pt x="43216" y="1144"/>
                    <a:pt x="43523" y="1479"/>
                    <a:pt x="43579" y="1842"/>
                  </a:cubicBezTo>
                  <a:cubicBezTo>
                    <a:pt x="43629" y="2372"/>
                    <a:pt x="43200" y="2834"/>
                    <a:pt x="42683" y="2834"/>
                  </a:cubicBezTo>
                  <a:cubicBezTo>
                    <a:pt x="42629" y="2834"/>
                    <a:pt x="42574" y="2829"/>
                    <a:pt x="42519" y="2818"/>
                  </a:cubicBezTo>
                  <a:cubicBezTo>
                    <a:pt x="42184" y="2734"/>
                    <a:pt x="41905" y="2455"/>
                    <a:pt x="41849" y="2121"/>
                  </a:cubicBezTo>
                  <a:cubicBezTo>
                    <a:pt x="41821" y="1953"/>
                    <a:pt x="41821" y="1814"/>
                    <a:pt x="41877" y="1674"/>
                  </a:cubicBezTo>
                  <a:lnTo>
                    <a:pt x="41737" y="586"/>
                  </a:lnTo>
                  <a:lnTo>
                    <a:pt x="41319" y="0"/>
                  </a:lnTo>
                  <a:lnTo>
                    <a:pt x="37831" y="0"/>
                  </a:lnTo>
                  <a:lnTo>
                    <a:pt x="37720" y="1312"/>
                  </a:lnTo>
                  <a:cubicBezTo>
                    <a:pt x="37915" y="1507"/>
                    <a:pt x="38027" y="1814"/>
                    <a:pt x="37971" y="2121"/>
                  </a:cubicBezTo>
                  <a:cubicBezTo>
                    <a:pt x="37915" y="2455"/>
                    <a:pt x="37636" y="2734"/>
                    <a:pt x="37301" y="2818"/>
                  </a:cubicBezTo>
                  <a:cubicBezTo>
                    <a:pt x="37243" y="2830"/>
                    <a:pt x="37185" y="2835"/>
                    <a:pt x="37129" y="2835"/>
                  </a:cubicBezTo>
                  <a:cubicBezTo>
                    <a:pt x="36644" y="2835"/>
                    <a:pt x="36241" y="2428"/>
                    <a:pt x="36241" y="1953"/>
                  </a:cubicBezTo>
                  <a:cubicBezTo>
                    <a:pt x="36241" y="1674"/>
                    <a:pt x="36353" y="1451"/>
                    <a:pt x="36548" y="1284"/>
                  </a:cubicBezTo>
                  <a:lnTo>
                    <a:pt x="36576" y="0"/>
                  </a:lnTo>
                  <a:lnTo>
                    <a:pt x="31805" y="0"/>
                  </a:lnTo>
                  <a:lnTo>
                    <a:pt x="31833" y="419"/>
                  </a:lnTo>
                  <a:cubicBezTo>
                    <a:pt x="31945" y="475"/>
                    <a:pt x="32168" y="1339"/>
                    <a:pt x="32252" y="1451"/>
                  </a:cubicBezTo>
                  <a:cubicBezTo>
                    <a:pt x="32363" y="1618"/>
                    <a:pt x="32419" y="1842"/>
                    <a:pt x="32391" y="2065"/>
                  </a:cubicBezTo>
                  <a:cubicBezTo>
                    <a:pt x="32363" y="2455"/>
                    <a:pt x="32028" y="2790"/>
                    <a:pt x="31638" y="2818"/>
                  </a:cubicBezTo>
                  <a:cubicBezTo>
                    <a:pt x="31606" y="2821"/>
                    <a:pt x="31574" y="2823"/>
                    <a:pt x="31543" y="2823"/>
                  </a:cubicBezTo>
                  <a:cubicBezTo>
                    <a:pt x="31056" y="2823"/>
                    <a:pt x="30661" y="2425"/>
                    <a:pt x="30661" y="1953"/>
                  </a:cubicBezTo>
                  <a:cubicBezTo>
                    <a:pt x="30661" y="1674"/>
                    <a:pt x="30801" y="1395"/>
                    <a:pt x="31024" y="1256"/>
                  </a:cubicBezTo>
                  <a:cubicBezTo>
                    <a:pt x="31080" y="1200"/>
                    <a:pt x="30829" y="475"/>
                    <a:pt x="30885" y="363"/>
                  </a:cubicBezTo>
                  <a:lnTo>
                    <a:pt x="30801" y="0"/>
                  </a:lnTo>
                  <a:lnTo>
                    <a:pt x="26783" y="0"/>
                  </a:lnTo>
                  <a:lnTo>
                    <a:pt x="26532" y="1312"/>
                  </a:lnTo>
                  <a:cubicBezTo>
                    <a:pt x="26756" y="1507"/>
                    <a:pt x="26867" y="1786"/>
                    <a:pt x="26811" y="2121"/>
                  </a:cubicBezTo>
                  <a:cubicBezTo>
                    <a:pt x="26756" y="2455"/>
                    <a:pt x="26477" y="2734"/>
                    <a:pt x="26142" y="2818"/>
                  </a:cubicBezTo>
                  <a:cubicBezTo>
                    <a:pt x="26080" y="2830"/>
                    <a:pt x="26020" y="2835"/>
                    <a:pt x="25962" y="2835"/>
                  </a:cubicBezTo>
                  <a:cubicBezTo>
                    <a:pt x="25462" y="2835"/>
                    <a:pt x="25082" y="2428"/>
                    <a:pt x="25082" y="1953"/>
                  </a:cubicBezTo>
                  <a:cubicBezTo>
                    <a:pt x="25082" y="1618"/>
                    <a:pt x="25277" y="1312"/>
                    <a:pt x="25556" y="1172"/>
                  </a:cubicBezTo>
                  <a:lnTo>
                    <a:pt x="25500" y="0"/>
                  </a:lnTo>
                  <a:lnTo>
                    <a:pt x="21315" y="0"/>
                  </a:lnTo>
                  <a:lnTo>
                    <a:pt x="20980" y="1339"/>
                  </a:lnTo>
                  <a:cubicBezTo>
                    <a:pt x="21176" y="1535"/>
                    <a:pt x="21287" y="1814"/>
                    <a:pt x="21232" y="2121"/>
                  </a:cubicBezTo>
                  <a:cubicBezTo>
                    <a:pt x="21176" y="2455"/>
                    <a:pt x="20897" y="2734"/>
                    <a:pt x="20562" y="2818"/>
                  </a:cubicBezTo>
                  <a:cubicBezTo>
                    <a:pt x="20501" y="2830"/>
                    <a:pt x="20441" y="2835"/>
                    <a:pt x="20382" y="2835"/>
                  </a:cubicBezTo>
                  <a:cubicBezTo>
                    <a:pt x="19882" y="2835"/>
                    <a:pt x="19502" y="2428"/>
                    <a:pt x="19502" y="1953"/>
                  </a:cubicBezTo>
                  <a:cubicBezTo>
                    <a:pt x="19502" y="1646"/>
                    <a:pt x="19669" y="1339"/>
                    <a:pt x="19920" y="1200"/>
                  </a:cubicBezTo>
                  <a:lnTo>
                    <a:pt x="20395" y="0"/>
                  </a:lnTo>
                  <a:lnTo>
                    <a:pt x="15512" y="0"/>
                  </a:lnTo>
                  <a:lnTo>
                    <a:pt x="15373" y="1312"/>
                  </a:lnTo>
                  <a:cubicBezTo>
                    <a:pt x="15596" y="1507"/>
                    <a:pt x="15708" y="1786"/>
                    <a:pt x="15652" y="2121"/>
                  </a:cubicBezTo>
                  <a:cubicBezTo>
                    <a:pt x="15596" y="2455"/>
                    <a:pt x="15317" y="2734"/>
                    <a:pt x="14954" y="2818"/>
                  </a:cubicBezTo>
                  <a:cubicBezTo>
                    <a:pt x="14896" y="2830"/>
                    <a:pt x="14838" y="2835"/>
                    <a:pt x="14782" y="2835"/>
                  </a:cubicBezTo>
                  <a:cubicBezTo>
                    <a:pt x="14302" y="2835"/>
                    <a:pt x="13922" y="2428"/>
                    <a:pt x="13922" y="1953"/>
                  </a:cubicBezTo>
                  <a:cubicBezTo>
                    <a:pt x="13922" y="1674"/>
                    <a:pt x="14034" y="1451"/>
                    <a:pt x="14229" y="1284"/>
                  </a:cubicBezTo>
                  <a:lnTo>
                    <a:pt x="14034" y="0"/>
                  </a:lnTo>
                  <a:lnTo>
                    <a:pt x="10239" y="0"/>
                  </a:lnTo>
                  <a:lnTo>
                    <a:pt x="9765" y="1256"/>
                  </a:lnTo>
                  <a:cubicBezTo>
                    <a:pt x="9988" y="1451"/>
                    <a:pt x="10128" y="1730"/>
                    <a:pt x="10072" y="2065"/>
                  </a:cubicBezTo>
                  <a:cubicBezTo>
                    <a:pt x="10044" y="2455"/>
                    <a:pt x="9709" y="2790"/>
                    <a:pt x="9319" y="2818"/>
                  </a:cubicBezTo>
                  <a:cubicBezTo>
                    <a:pt x="9287" y="2821"/>
                    <a:pt x="9255" y="2823"/>
                    <a:pt x="9224" y="2823"/>
                  </a:cubicBezTo>
                  <a:cubicBezTo>
                    <a:pt x="8736" y="2823"/>
                    <a:pt x="8342" y="2425"/>
                    <a:pt x="8342" y="1953"/>
                  </a:cubicBezTo>
                  <a:cubicBezTo>
                    <a:pt x="8342" y="1702"/>
                    <a:pt x="8426" y="1507"/>
                    <a:pt x="8593" y="1339"/>
                  </a:cubicBezTo>
                  <a:lnTo>
                    <a:pt x="8342" y="0"/>
                  </a:lnTo>
                  <a:lnTo>
                    <a:pt x="3990" y="0"/>
                  </a:lnTo>
                  <a:lnTo>
                    <a:pt x="4157" y="1256"/>
                  </a:lnTo>
                  <a:cubicBezTo>
                    <a:pt x="4408" y="1451"/>
                    <a:pt x="4548" y="1758"/>
                    <a:pt x="4492" y="2121"/>
                  </a:cubicBezTo>
                  <a:cubicBezTo>
                    <a:pt x="4408" y="2455"/>
                    <a:pt x="4157" y="2734"/>
                    <a:pt x="3795" y="2818"/>
                  </a:cubicBezTo>
                  <a:cubicBezTo>
                    <a:pt x="3736" y="2830"/>
                    <a:pt x="3679" y="2835"/>
                    <a:pt x="3623" y="2835"/>
                  </a:cubicBezTo>
                  <a:cubicBezTo>
                    <a:pt x="3143" y="2835"/>
                    <a:pt x="2762" y="2428"/>
                    <a:pt x="2762" y="1953"/>
                  </a:cubicBezTo>
                  <a:cubicBezTo>
                    <a:pt x="2762" y="1758"/>
                    <a:pt x="2818" y="1563"/>
                    <a:pt x="2958" y="1395"/>
                  </a:cubicBezTo>
                  <a:lnTo>
                    <a:pt x="234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4"/>
            <p:cNvSpPr/>
            <p:nvPr/>
          </p:nvSpPr>
          <p:spPr>
            <a:xfrm rot="-5400000">
              <a:off x="2168061" y="-1575864"/>
              <a:ext cx="4730603" cy="8295224"/>
            </a:xfrm>
            <a:custGeom>
              <a:avLst/>
              <a:gdLst/>
              <a:ahLst/>
              <a:cxnLst/>
              <a:rect l="l" t="t" r="r" b="b"/>
              <a:pathLst>
                <a:path w="57473" h="77086" extrusionOk="0">
                  <a:moveTo>
                    <a:pt x="0" y="0"/>
                  </a:moveTo>
                  <a:lnTo>
                    <a:pt x="0" y="73905"/>
                  </a:lnTo>
                  <a:cubicBezTo>
                    <a:pt x="0" y="75663"/>
                    <a:pt x="1423" y="77085"/>
                    <a:pt x="3181" y="77085"/>
                  </a:cubicBezTo>
                  <a:lnTo>
                    <a:pt x="54376" y="77085"/>
                  </a:lnTo>
                  <a:cubicBezTo>
                    <a:pt x="56105" y="77085"/>
                    <a:pt x="57472" y="75691"/>
                    <a:pt x="57472" y="73989"/>
                  </a:cubicBezTo>
                  <a:lnTo>
                    <a:pt x="57472" y="0"/>
                  </a:lnTo>
                  <a:lnTo>
                    <a:pt x="54850" y="0"/>
                  </a:lnTo>
                  <a:lnTo>
                    <a:pt x="54683" y="279"/>
                  </a:lnTo>
                  <a:lnTo>
                    <a:pt x="54487" y="1284"/>
                  </a:lnTo>
                  <a:cubicBezTo>
                    <a:pt x="54571" y="1339"/>
                    <a:pt x="54738" y="1702"/>
                    <a:pt x="54738" y="1953"/>
                  </a:cubicBezTo>
                  <a:cubicBezTo>
                    <a:pt x="54738" y="2428"/>
                    <a:pt x="54336" y="2835"/>
                    <a:pt x="53851" y="2835"/>
                  </a:cubicBezTo>
                  <a:cubicBezTo>
                    <a:pt x="53794" y="2835"/>
                    <a:pt x="53737" y="2830"/>
                    <a:pt x="53678" y="2818"/>
                  </a:cubicBezTo>
                  <a:cubicBezTo>
                    <a:pt x="53343" y="2734"/>
                    <a:pt x="53064" y="2455"/>
                    <a:pt x="53009" y="2121"/>
                  </a:cubicBezTo>
                  <a:cubicBezTo>
                    <a:pt x="52897" y="1563"/>
                    <a:pt x="53315" y="1088"/>
                    <a:pt x="53846" y="1088"/>
                  </a:cubicBezTo>
                  <a:cubicBezTo>
                    <a:pt x="53873" y="1088"/>
                    <a:pt x="53957" y="251"/>
                    <a:pt x="53957" y="251"/>
                  </a:cubicBezTo>
                  <a:lnTo>
                    <a:pt x="53873" y="0"/>
                  </a:lnTo>
                  <a:lnTo>
                    <a:pt x="48824" y="0"/>
                  </a:lnTo>
                  <a:lnTo>
                    <a:pt x="48768" y="1228"/>
                  </a:lnTo>
                  <a:cubicBezTo>
                    <a:pt x="49047" y="1423"/>
                    <a:pt x="49214" y="1758"/>
                    <a:pt x="49131" y="2121"/>
                  </a:cubicBezTo>
                  <a:cubicBezTo>
                    <a:pt x="49075" y="2455"/>
                    <a:pt x="48796" y="2734"/>
                    <a:pt x="48461" y="2818"/>
                  </a:cubicBezTo>
                  <a:cubicBezTo>
                    <a:pt x="48403" y="2830"/>
                    <a:pt x="48345" y="2835"/>
                    <a:pt x="48288" y="2835"/>
                  </a:cubicBezTo>
                  <a:cubicBezTo>
                    <a:pt x="47803" y="2835"/>
                    <a:pt x="47401" y="2428"/>
                    <a:pt x="47401" y="1953"/>
                  </a:cubicBezTo>
                  <a:cubicBezTo>
                    <a:pt x="47401" y="1618"/>
                    <a:pt x="47596" y="1339"/>
                    <a:pt x="47847" y="1200"/>
                  </a:cubicBezTo>
                  <a:lnTo>
                    <a:pt x="47819" y="0"/>
                  </a:lnTo>
                  <a:lnTo>
                    <a:pt x="42323" y="0"/>
                  </a:lnTo>
                  <a:lnTo>
                    <a:pt x="42519" y="1088"/>
                  </a:lnTo>
                  <a:cubicBezTo>
                    <a:pt x="42593" y="1088"/>
                    <a:pt x="42655" y="1076"/>
                    <a:pt x="42721" y="1076"/>
                  </a:cubicBezTo>
                  <a:cubicBezTo>
                    <a:pt x="42754" y="1076"/>
                    <a:pt x="42788" y="1079"/>
                    <a:pt x="42825" y="1088"/>
                  </a:cubicBezTo>
                  <a:cubicBezTo>
                    <a:pt x="43216" y="1144"/>
                    <a:pt x="43523" y="1479"/>
                    <a:pt x="43579" y="1842"/>
                  </a:cubicBezTo>
                  <a:cubicBezTo>
                    <a:pt x="43629" y="2372"/>
                    <a:pt x="43200" y="2834"/>
                    <a:pt x="42683" y="2834"/>
                  </a:cubicBezTo>
                  <a:cubicBezTo>
                    <a:pt x="42629" y="2834"/>
                    <a:pt x="42574" y="2829"/>
                    <a:pt x="42519" y="2818"/>
                  </a:cubicBezTo>
                  <a:cubicBezTo>
                    <a:pt x="42184" y="2734"/>
                    <a:pt x="41905" y="2455"/>
                    <a:pt x="41849" y="2121"/>
                  </a:cubicBezTo>
                  <a:cubicBezTo>
                    <a:pt x="41821" y="1953"/>
                    <a:pt x="41821" y="1814"/>
                    <a:pt x="41877" y="1674"/>
                  </a:cubicBezTo>
                  <a:lnTo>
                    <a:pt x="41737" y="586"/>
                  </a:lnTo>
                  <a:lnTo>
                    <a:pt x="41319" y="0"/>
                  </a:lnTo>
                  <a:lnTo>
                    <a:pt x="37831" y="0"/>
                  </a:lnTo>
                  <a:lnTo>
                    <a:pt x="37720" y="1312"/>
                  </a:lnTo>
                  <a:cubicBezTo>
                    <a:pt x="37915" y="1507"/>
                    <a:pt x="38027" y="1814"/>
                    <a:pt x="37971" y="2121"/>
                  </a:cubicBezTo>
                  <a:cubicBezTo>
                    <a:pt x="37915" y="2455"/>
                    <a:pt x="37636" y="2734"/>
                    <a:pt x="37301" y="2818"/>
                  </a:cubicBezTo>
                  <a:cubicBezTo>
                    <a:pt x="37243" y="2830"/>
                    <a:pt x="37185" y="2835"/>
                    <a:pt x="37129" y="2835"/>
                  </a:cubicBezTo>
                  <a:cubicBezTo>
                    <a:pt x="36644" y="2835"/>
                    <a:pt x="36241" y="2428"/>
                    <a:pt x="36241" y="1953"/>
                  </a:cubicBezTo>
                  <a:cubicBezTo>
                    <a:pt x="36241" y="1674"/>
                    <a:pt x="36353" y="1451"/>
                    <a:pt x="36548" y="1284"/>
                  </a:cubicBezTo>
                  <a:lnTo>
                    <a:pt x="36576" y="0"/>
                  </a:lnTo>
                  <a:lnTo>
                    <a:pt x="31805" y="0"/>
                  </a:lnTo>
                  <a:lnTo>
                    <a:pt x="31833" y="419"/>
                  </a:lnTo>
                  <a:cubicBezTo>
                    <a:pt x="31945" y="475"/>
                    <a:pt x="32168" y="1339"/>
                    <a:pt x="32252" y="1451"/>
                  </a:cubicBezTo>
                  <a:cubicBezTo>
                    <a:pt x="32363" y="1618"/>
                    <a:pt x="32419" y="1842"/>
                    <a:pt x="32391" y="2065"/>
                  </a:cubicBezTo>
                  <a:cubicBezTo>
                    <a:pt x="32363" y="2455"/>
                    <a:pt x="32028" y="2790"/>
                    <a:pt x="31638" y="2818"/>
                  </a:cubicBezTo>
                  <a:cubicBezTo>
                    <a:pt x="31606" y="2821"/>
                    <a:pt x="31574" y="2823"/>
                    <a:pt x="31543" y="2823"/>
                  </a:cubicBezTo>
                  <a:cubicBezTo>
                    <a:pt x="31056" y="2823"/>
                    <a:pt x="30661" y="2425"/>
                    <a:pt x="30661" y="1953"/>
                  </a:cubicBezTo>
                  <a:cubicBezTo>
                    <a:pt x="30661" y="1674"/>
                    <a:pt x="30801" y="1395"/>
                    <a:pt x="31024" y="1256"/>
                  </a:cubicBezTo>
                  <a:cubicBezTo>
                    <a:pt x="31080" y="1200"/>
                    <a:pt x="30829" y="475"/>
                    <a:pt x="30885" y="363"/>
                  </a:cubicBezTo>
                  <a:lnTo>
                    <a:pt x="30801" y="0"/>
                  </a:lnTo>
                  <a:lnTo>
                    <a:pt x="26783" y="0"/>
                  </a:lnTo>
                  <a:lnTo>
                    <a:pt x="26532" y="1312"/>
                  </a:lnTo>
                  <a:cubicBezTo>
                    <a:pt x="26756" y="1507"/>
                    <a:pt x="26867" y="1786"/>
                    <a:pt x="26811" y="2121"/>
                  </a:cubicBezTo>
                  <a:cubicBezTo>
                    <a:pt x="26756" y="2455"/>
                    <a:pt x="26477" y="2734"/>
                    <a:pt x="26142" y="2818"/>
                  </a:cubicBezTo>
                  <a:cubicBezTo>
                    <a:pt x="26080" y="2830"/>
                    <a:pt x="26020" y="2835"/>
                    <a:pt x="25962" y="2835"/>
                  </a:cubicBezTo>
                  <a:cubicBezTo>
                    <a:pt x="25462" y="2835"/>
                    <a:pt x="25082" y="2428"/>
                    <a:pt x="25082" y="1953"/>
                  </a:cubicBezTo>
                  <a:cubicBezTo>
                    <a:pt x="25082" y="1618"/>
                    <a:pt x="25277" y="1312"/>
                    <a:pt x="25556" y="1172"/>
                  </a:cubicBezTo>
                  <a:lnTo>
                    <a:pt x="25500" y="0"/>
                  </a:lnTo>
                  <a:lnTo>
                    <a:pt x="21315" y="0"/>
                  </a:lnTo>
                  <a:lnTo>
                    <a:pt x="20980" y="1339"/>
                  </a:lnTo>
                  <a:cubicBezTo>
                    <a:pt x="21176" y="1535"/>
                    <a:pt x="21287" y="1814"/>
                    <a:pt x="21232" y="2121"/>
                  </a:cubicBezTo>
                  <a:cubicBezTo>
                    <a:pt x="21176" y="2455"/>
                    <a:pt x="20897" y="2734"/>
                    <a:pt x="20562" y="2818"/>
                  </a:cubicBezTo>
                  <a:cubicBezTo>
                    <a:pt x="20501" y="2830"/>
                    <a:pt x="20441" y="2835"/>
                    <a:pt x="20382" y="2835"/>
                  </a:cubicBezTo>
                  <a:cubicBezTo>
                    <a:pt x="19882" y="2835"/>
                    <a:pt x="19502" y="2428"/>
                    <a:pt x="19502" y="1953"/>
                  </a:cubicBezTo>
                  <a:cubicBezTo>
                    <a:pt x="19502" y="1646"/>
                    <a:pt x="19669" y="1339"/>
                    <a:pt x="19920" y="1200"/>
                  </a:cubicBezTo>
                  <a:lnTo>
                    <a:pt x="20395" y="0"/>
                  </a:lnTo>
                  <a:lnTo>
                    <a:pt x="15512" y="0"/>
                  </a:lnTo>
                  <a:lnTo>
                    <a:pt x="15373" y="1312"/>
                  </a:lnTo>
                  <a:cubicBezTo>
                    <a:pt x="15596" y="1507"/>
                    <a:pt x="15708" y="1786"/>
                    <a:pt x="15652" y="2121"/>
                  </a:cubicBezTo>
                  <a:cubicBezTo>
                    <a:pt x="15596" y="2455"/>
                    <a:pt x="15317" y="2734"/>
                    <a:pt x="14954" y="2818"/>
                  </a:cubicBezTo>
                  <a:cubicBezTo>
                    <a:pt x="14896" y="2830"/>
                    <a:pt x="14838" y="2835"/>
                    <a:pt x="14782" y="2835"/>
                  </a:cubicBezTo>
                  <a:cubicBezTo>
                    <a:pt x="14302" y="2835"/>
                    <a:pt x="13922" y="2428"/>
                    <a:pt x="13922" y="1953"/>
                  </a:cubicBezTo>
                  <a:cubicBezTo>
                    <a:pt x="13922" y="1674"/>
                    <a:pt x="14034" y="1451"/>
                    <a:pt x="14229" y="1284"/>
                  </a:cubicBezTo>
                  <a:lnTo>
                    <a:pt x="14034" y="0"/>
                  </a:lnTo>
                  <a:lnTo>
                    <a:pt x="10239" y="0"/>
                  </a:lnTo>
                  <a:lnTo>
                    <a:pt x="9765" y="1256"/>
                  </a:lnTo>
                  <a:cubicBezTo>
                    <a:pt x="9988" y="1451"/>
                    <a:pt x="10128" y="1730"/>
                    <a:pt x="10072" y="2065"/>
                  </a:cubicBezTo>
                  <a:cubicBezTo>
                    <a:pt x="10044" y="2455"/>
                    <a:pt x="9709" y="2790"/>
                    <a:pt x="9319" y="2818"/>
                  </a:cubicBezTo>
                  <a:cubicBezTo>
                    <a:pt x="9287" y="2821"/>
                    <a:pt x="9255" y="2823"/>
                    <a:pt x="9224" y="2823"/>
                  </a:cubicBezTo>
                  <a:cubicBezTo>
                    <a:pt x="8736" y="2823"/>
                    <a:pt x="8342" y="2425"/>
                    <a:pt x="8342" y="1953"/>
                  </a:cubicBezTo>
                  <a:cubicBezTo>
                    <a:pt x="8342" y="1702"/>
                    <a:pt x="8426" y="1507"/>
                    <a:pt x="8593" y="1339"/>
                  </a:cubicBezTo>
                  <a:lnTo>
                    <a:pt x="8342" y="0"/>
                  </a:lnTo>
                  <a:lnTo>
                    <a:pt x="3990" y="0"/>
                  </a:lnTo>
                  <a:lnTo>
                    <a:pt x="4157" y="1256"/>
                  </a:lnTo>
                  <a:cubicBezTo>
                    <a:pt x="4408" y="1451"/>
                    <a:pt x="4548" y="1758"/>
                    <a:pt x="4492" y="2121"/>
                  </a:cubicBezTo>
                  <a:cubicBezTo>
                    <a:pt x="4408" y="2455"/>
                    <a:pt x="4157" y="2734"/>
                    <a:pt x="3795" y="2818"/>
                  </a:cubicBezTo>
                  <a:cubicBezTo>
                    <a:pt x="3736" y="2830"/>
                    <a:pt x="3679" y="2835"/>
                    <a:pt x="3623" y="2835"/>
                  </a:cubicBezTo>
                  <a:cubicBezTo>
                    <a:pt x="3143" y="2835"/>
                    <a:pt x="2762" y="2428"/>
                    <a:pt x="2762" y="1953"/>
                  </a:cubicBezTo>
                  <a:cubicBezTo>
                    <a:pt x="2762" y="1758"/>
                    <a:pt x="2818" y="1563"/>
                    <a:pt x="2958" y="1395"/>
                  </a:cubicBezTo>
                  <a:lnTo>
                    <a:pt x="234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1" name="Google Shape;161;p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4"/>
          <p:cNvSpPr txBox="1">
            <a:spLocks noGrp="1"/>
          </p:cNvSpPr>
          <p:nvPr>
            <p:ph type="body" idx="1"/>
          </p:nvPr>
        </p:nvSpPr>
        <p:spPr>
          <a:xfrm>
            <a:off x="720000" y="1063351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794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FFB7"/>
              </a:buClr>
              <a:buSzPts val="800"/>
              <a:buFont typeface="Nunito Light"/>
              <a:buChar char="●"/>
              <a:defRPr sz="1250">
                <a:solidFill>
                  <a:srgbClr val="434343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marL="914400" lvl="1" indent="-3048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C800"/>
              </a:buClr>
              <a:buSzPts val="1200"/>
              <a:buFont typeface="Nunito Light"/>
              <a:buChar char="○"/>
              <a:defRPr>
                <a:solidFill>
                  <a:srgbClr val="434343"/>
                </a:solidFill>
              </a:defRPr>
            </a:lvl2pPr>
            <a:lvl3pPr marL="1371600" lvl="2" indent="-3048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C800"/>
              </a:buClr>
              <a:buSzPts val="1200"/>
              <a:buFont typeface="Nunito Light"/>
              <a:buChar char="■"/>
              <a:defRPr>
                <a:solidFill>
                  <a:srgbClr val="434343"/>
                </a:solidFill>
              </a:defRPr>
            </a:lvl3pPr>
            <a:lvl4pPr marL="1828800" lvl="3" indent="-3048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C800"/>
              </a:buClr>
              <a:buSzPts val="1200"/>
              <a:buFont typeface="Nunito Light"/>
              <a:buChar char="●"/>
              <a:defRPr>
                <a:solidFill>
                  <a:srgbClr val="434343"/>
                </a:solidFill>
              </a:defRPr>
            </a:lvl4pPr>
            <a:lvl5pPr marL="2286000" lvl="4" indent="-3048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Nunito Light"/>
              <a:buChar char="○"/>
              <a:defRPr>
                <a:solidFill>
                  <a:srgbClr val="434343"/>
                </a:solidFill>
              </a:defRPr>
            </a:lvl5pPr>
            <a:lvl6pPr marL="2743200" lvl="5" indent="-3048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Nunito Light"/>
              <a:buChar char="■"/>
              <a:defRPr>
                <a:solidFill>
                  <a:srgbClr val="434343"/>
                </a:solidFill>
              </a:defRPr>
            </a:lvl6pPr>
            <a:lvl7pPr marL="3200400" lvl="6" indent="-3048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Nunito Light"/>
              <a:buChar char="●"/>
              <a:defRPr>
                <a:solidFill>
                  <a:srgbClr val="434343"/>
                </a:solidFill>
              </a:defRPr>
            </a:lvl7pPr>
            <a:lvl8pPr marL="3657600" lvl="7" indent="-3048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Nunito Light"/>
              <a:buChar char="○"/>
              <a:defRPr>
                <a:solidFill>
                  <a:srgbClr val="434343"/>
                </a:solidFill>
              </a:defRPr>
            </a:lvl8pPr>
            <a:lvl9pPr marL="4114800" lvl="8" indent="-304800" algn="ctr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200"/>
              <a:buFont typeface="Nunito Light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4" name="Google Shape;164;p5"/>
          <p:cNvGrpSpPr/>
          <p:nvPr/>
        </p:nvGrpSpPr>
        <p:grpSpPr>
          <a:xfrm rot="-1157903">
            <a:off x="-615639" y="-224693"/>
            <a:ext cx="2785218" cy="804778"/>
            <a:chOff x="4314275" y="3002400"/>
            <a:chExt cx="1825625" cy="527475"/>
          </a:xfrm>
        </p:grpSpPr>
        <p:sp>
          <p:nvSpPr>
            <p:cNvPr id="165" name="Google Shape;165;p5"/>
            <p:cNvSpPr/>
            <p:nvPr/>
          </p:nvSpPr>
          <p:spPr>
            <a:xfrm>
              <a:off x="5996650" y="3489625"/>
              <a:ext cx="35350" cy="26475"/>
            </a:xfrm>
            <a:custGeom>
              <a:avLst/>
              <a:gdLst/>
              <a:ahLst/>
              <a:cxnLst/>
              <a:rect l="l" t="t" r="r" b="b"/>
              <a:pathLst>
                <a:path w="1414" h="1059" extrusionOk="0">
                  <a:moveTo>
                    <a:pt x="1413" y="753"/>
                  </a:moveTo>
                  <a:lnTo>
                    <a:pt x="1210" y="0"/>
                  </a:lnTo>
                  <a:cubicBezTo>
                    <a:pt x="1110" y="28"/>
                    <a:pt x="1010" y="52"/>
                    <a:pt x="908" y="78"/>
                  </a:cubicBezTo>
                  <a:lnTo>
                    <a:pt x="606" y="154"/>
                  </a:lnTo>
                  <a:cubicBezTo>
                    <a:pt x="581" y="162"/>
                    <a:pt x="555" y="168"/>
                    <a:pt x="531" y="173"/>
                  </a:cubicBezTo>
                  <a:lnTo>
                    <a:pt x="455" y="190"/>
                  </a:lnTo>
                  <a:lnTo>
                    <a:pt x="303" y="225"/>
                  </a:lnTo>
                  <a:cubicBezTo>
                    <a:pt x="201" y="248"/>
                    <a:pt x="101" y="272"/>
                    <a:pt x="0" y="294"/>
                  </a:cubicBezTo>
                  <a:lnTo>
                    <a:pt x="165" y="1058"/>
                  </a:lnTo>
                  <a:cubicBezTo>
                    <a:pt x="269" y="1035"/>
                    <a:pt x="373" y="1011"/>
                    <a:pt x="479" y="986"/>
                  </a:cubicBezTo>
                  <a:lnTo>
                    <a:pt x="636" y="950"/>
                  </a:lnTo>
                  <a:lnTo>
                    <a:pt x="714" y="932"/>
                  </a:lnTo>
                  <a:cubicBezTo>
                    <a:pt x="740" y="925"/>
                    <a:pt x="766" y="920"/>
                    <a:pt x="792" y="913"/>
                  </a:cubicBezTo>
                  <a:lnTo>
                    <a:pt x="1102" y="834"/>
                  </a:lnTo>
                  <a:cubicBezTo>
                    <a:pt x="1206" y="808"/>
                    <a:pt x="1310" y="783"/>
                    <a:pt x="1413" y="75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5"/>
            <p:cNvSpPr/>
            <p:nvPr/>
          </p:nvSpPr>
          <p:spPr>
            <a:xfrm>
              <a:off x="6050700" y="3472725"/>
              <a:ext cx="36225" cy="28650"/>
            </a:xfrm>
            <a:custGeom>
              <a:avLst/>
              <a:gdLst/>
              <a:ahLst/>
              <a:cxnLst/>
              <a:rect l="l" t="t" r="r" b="b"/>
              <a:pathLst>
                <a:path w="1449" h="1146" extrusionOk="0">
                  <a:moveTo>
                    <a:pt x="1448" y="733"/>
                  </a:moveTo>
                  <a:lnTo>
                    <a:pt x="1181" y="0"/>
                  </a:lnTo>
                  <a:lnTo>
                    <a:pt x="1108" y="28"/>
                  </a:lnTo>
                  <a:lnTo>
                    <a:pt x="1035" y="54"/>
                  </a:lnTo>
                  <a:lnTo>
                    <a:pt x="887" y="106"/>
                  </a:lnTo>
                  <a:lnTo>
                    <a:pt x="594" y="209"/>
                  </a:lnTo>
                  <a:cubicBezTo>
                    <a:pt x="495" y="241"/>
                    <a:pt x="396" y="273"/>
                    <a:pt x="297" y="304"/>
                  </a:cubicBezTo>
                  <a:lnTo>
                    <a:pt x="148" y="353"/>
                  </a:lnTo>
                  <a:cubicBezTo>
                    <a:pt x="99" y="369"/>
                    <a:pt x="49" y="386"/>
                    <a:pt x="0" y="400"/>
                  </a:cubicBezTo>
                  <a:lnTo>
                    <a:pt x="233" y="1146"/>
                  </a:lnTo>
                  <a:cubicBezTo>
                    <a:pt x="285" y="1131"/>
                    <a:pt x="334" y="1113"/>
                    <a:pt x="386" y="1096"/>
                  </a:cubicBezTo>
                  <a:lnTo>
                    <a:pt x="538" y="1047"/>
                  </a:lnTo>
                  <a:cubicBezTo>
                    <a:pt x="640" y="1012"/>
                    <a:pt x="743" y="980"/>
                    <a:pt x="844" y="947"/>
                  </a:cubicBezTo>
                  <a:lnTo>
                    <a:pt x="1147" y="840"/>
                  </a:lnTo>
                  <a:lnTo>
                    <a:pt x="1298" y="787"/>
                  </a:lnTo>
                  <a:lnTo>
                    <a:pt x="1374" y="76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5"/>
            <p:cNvSpPr/>
            <p:nvPr/>
          </p:nvSpPr>
          <p:spPr>
            <a:xfrm>
              <a:off x="6103125" y="3451300"/>
              <a:ext cx="36775" cy="30575"/>
            </a:xfrm>
            <a:custGeom>
              <a:avLst/>
              <a:gdLst/>
              <a:ahLst/>
              <a:cxnLst/>
              <a:rect l="l" t="t" r="r" b="b"/>
              <a:pathLst>
                <a:path w="1471" h="1223" extrusionOk="0">
                  <a:moveTo>
                    <a:pt x="1470" y="707"/>
                  </a:moveTo>
                  <a:lnTo>
                    <a:pt x="1140" y="1"/>
                  </a:lnTo>
                  <a:cubicBezTo>
                    <a:pt x="1093" y="24"/>
                    <a:pt x="1046" y="45"/>
                    <a:pt x="997" y="66"/>
                  </a:cubicBezTo>
                  <a:lnTo>
                    <a:pt x="856" y="130"/>
                  </a:lnTo>
                  <a:lnTo>
                    <a:pt x="573" y="259"/>
                  </a:lnTo>
                  <a:lnTo>
                    <a:pt x="286" y="381"/>
                  </a:lnTo>
                  <a:lnTo>
                    <a:pt x="143" y="442"/>
                  </a:lnTo>
                  <a:lnTo>
                    <a:pt x="71" y="472"/>
                  </a:lnTo>
                  <a:cubicBezTo>
                    <a:pt x="48" y="483"/>
                    <a:pt x="23" y="492"/>
                    <a:pt x="0" y="500"/>
                  </a:cubicBezTo>
                  <a:lnTo>
                    <a:pt x="297" y="1223"/>
                  </a:lnTo>
                  <a:cubicBezTo>
                    <a:pt x="321" y="1212"/>
                    <a:pt x="346" y="1203"/>
                    <a:pt x="371" y="1193"/>
                  </a:cubicBezTo>
                  <a:lnTo>
                    <a:pt x="445" y="1161"/>
                  </a:lnTo>
                  <a:lnTo>
                    <a:pt x="591" y="1099"/>
                  </a:lnTo>
                  <a:lnTo>
                    <a:pt x="887" y="973"/>
                  </a:lnTo>
                  <a:lnTo>
                    <a:pt x="1180" y="841"/>
                  </a:lnTo>
                  <a:lnTo>
                    <a:pt x="1325" y="774"/>
                  </a:lnTo>
                  <a:cubicBezTo>
                    <a:pt x="1372" y="752"/>
                    <a:pt x="1422" y="731"/>
                    <a:pt x="1470" y="70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5"/>
            <p:cNvSpPr/>
            <p:nvPr/>
          </p:nvSpPr>
          <p:spPr>
            <a:xfrm>
              <a:off x="5828575" y="3508875"/>
              <a:ext cx="32525" cy="21000"/>
            </a:xfrm>
            <a:custGeom>
              <a:avLst/>
              <a:gdLst/>
              <a:ahLst/>
              <a:cxnLst/>
              <a:rect l="l" t="t" r="r" b="b"/>
              <a:pathLst>
                <a:path w="1301" h="840" extrusionOk="0">
                  <a:moveTo>
                    <a:pt x="1286" y="840"/>
                  </a:moveTo>
                  <a:lnTo>
                    <a:pt x="1301" y="59"/>
                  </a:lnTo>
                  <a:lnTo>
                    <a:pt x="990" y="51"/>
                  </a:lnTo>
                  <a:lnTo>
                    <a:pt x="679" y="38"/>
                  </a:lnTo>
                  <a:cubicBezTo>
                    <a:pt x="575" y="34"/>
                    <a:pt x="472" y="28"/>
                    <a:pt x="369" y="21"/>
                  </a:cubicBezTo>
                  <a:cubicBezTo>
                    <a:pt x="266" y="14"/>
                    <a:pt x="162" y="9"/>
                    <a:pt x="60" y="1"/>
                  </a:cubicBezTo>
                  <a:lnTo>
                    <a:pt x="0" y="778"/>
                  </a:lnTo>
                  <a:cubicBezTo>
                    <a:pt x="108" y="788"/>
                    <a:pt x="214" y="793"/>
                    <a:pt x="322" y="800"/>
                  </a:cubicBezTo>
                  <a:cubicBezTo>
                    <a:pt x="429" y="808"/>
                    <a:pt x="536" y="815"/>
                    <a:pt x="644" y="819"/>
                  </a:cubicBezTo>
                  <a:lnTo>
                    <a:pt x="966" y="832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5"/>
            <p:cNvSpPr/>
            <p:nvPr/>
          </p:nvSpPr>
          <p:spPr>
            <a:xfrm>
              <a:off x="5885750" y="3508675"/>
              <a:ext cx="32625" cy="21125"/>
            </a:xfrm>
            <a:custGeom>
              <a:avLst/>
              <a:gdLst/>
              <a:ahLst/>
              <a:cxnLst/>
              <a:rect l="l" t="t" r="r" b="b"/>
              <a:pathLst>
                <a:path w="1305" h="845" extrusionOk="0">
                  <a:moveTo>
                    <a:pt x="1305" y="779"/>
                  </a:moveTo>
                  <a:lnTo>
                    <a:pt x="1243" y="0"/>
                  </a:lnTo>
                  <a:cubicBezTo>
                    <a:pt x="830" y="32"/>
                    <a:pt x="415" y="52"/>
                    <a:pt x="1" y="64"/>
                  </a:cubicBezTo>
                  <a:lnTo>
                    <a:pt x="20" y="845"/>
                  </a:lnTo>
                  <a:cubicBezTo>
                    <a:pt x="450" y="833"/>
                    <a:pt x="878" y="811"/>
                    <a:pt x="1305" y="7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5"/>
            <p:cNvSpPr/>
            <p:nvPr/>
          </p:nvSpPr>
          <p:spPr>
            <a:xfrm>
              <a:off x="5941225" y="3501750"/>
              <a:ext cx="34125" cy="23975"/>
            </a:xfrm>
            <a:custGeom>
              <a:avLst/>
              <a:gdLst/>
              <a:ahLst/>
              <a:cxnLst/>
              <a:rect l="l" t="t" r="r" b="b"/>
              <a:pathLst>
                <a:path w="1365" h="959" extrusionOk="0">
                  <a:moveTo>
                    <a:pt x="1365" y="770"/>
                  </a:moveTo>
                  <a:lnTo>
                    <a:pt x="1231" y="0"/>
                  </a:lnTo>
                  <a:cubicBezTo>
                    <a:pt x="1130" y="19"/>
                    <a:pt x="1027" y="34"/>
                    <a:pt x="924" y="50"/>
                  </a:cubicBezTo>
                  <a:lnTo>
                    <a:pt x="617" y="99"/>
                  </a:lnTo>
                  <a:cubicBezTo>
                    <a:pt x="591" y="102"/>
                    <a:pt x="567" y="107"/>
                    <a:pt x="541" y="111"/>
                  </a:cubicBezTo>
                  <a:lnTo>
                    <a:pt x="464" y="121"/>
                  </a:lnTo>
                  <a:lnTo>
                    <a:pt x="309" y="142"/>
                  </a:lnTo>
                  <a:cubicBezTo>
                    <a:pt x="206" y="154"/>
                    <a:pt x="104" y="171"/>
                    <a:pt x="1" y="183"/>
                  </a:cubicBezTo>
                  <a:lnTo>
                    <a:pt x="94" y="958"/>
                  </a:lnTo>
                  <a:cubicBezTo>
                    <a:pt x="201" y="945"/>
                    <a:pt x="307" y="930"/>
                    <a:pt x="413" y="917"/>
                  </a:cubicBezTo>
                  <a:lnTo>
                    <a:pt x="572" y="896"/>
                  </a:lnTo>
                  <a:lnTo>
                    <a:pt x="651" y="885"/>
                  </a:lnTo>
                  <a:cubicBezTo>
                    <a:pt x="678" y="881"/>
                    <a:pt x="705" y="878"/>
                    <a:pt x="731" y="874"/>
                  </a:cubicBezTo>
                  <a:lnTo>
                    <a:pt x="1048" y="824"/>
                  </a:lnTo>
                  <a:cubicBezTo>
                    <a:pt x="1153" y="803"/>
                    <a:pt x="1261" y="789"/>
                    <a:pt x="1365" y="7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5"/>
            <p:cNvSpPr/>
            <p:nvPr/>
          </p:nvSpPr>
          <p:spPr>
            <a:xfrm>
              <a:off x="5661000" y="3468850"/>
              <a:ext cx="36650" cy="30075"/>
            </a:xfrm>
            <a:custGeom>
              <a:avLst/>
              <a:gdLst/>
              <a:ahLst/>
              <a:cxnLst/>
              <a:rect l="l" t="t" r="r" b="b"/>
              <a:pathLst>
                <a:path w="1466" h="1203" extrusionOk="0">
                  <a:moveTo>
                    <a:pt x="1193" y="1203"/>
                  </a:moveTo>
                  <a:lnTo>
                    <a:pt x="1465" y="472"/>
                  </a:lnTo>
                  <a:lnTo>
                    <a:pt x="1177" y="361"/>
                  </a:lnTo>
                  <a:cubicBezTo>
                    <a:pt x="1128" y="343"/>
                    <a:pt x="1080" y="323"/>
                    <a:pt x="1033" y="303"/>
                  </a:cubicBezTo>
                  <a:lnTo>
                    <a:pt x="890" y="245"/>
                  </a:lnTo>
                  <a:lnTo>
                    <a:pt x="747" y="187"/>
                  </a:lnTo>
                  <a:cubicBezTo>
                    <a:pt x="700" y="167"/>
                    <a:pt x="653" y="145"/>
                    <a:pt x="605" y="125"/>
                  </a:cubicBezTo>
                  <a:lnTo>
                    <a:pt x="465" y="63"/>
                  </a:lnTo>
                  <a:lnTo>
                    <a:pt x="394" y="32"/>
                  </a:lnTo>
                  <a:lnTo>
                    <a:pt x="324" y="0"/>
                  </a:lnTo>
                  <a:lnTo>
                    <a:pt x="0" y="711"/>
                  </a:lnTo>
                  <a:cubicBezTo>
                    <a:pt x="24" y="723"/>
                    <a:pt x="49" y="733"/>
                    <a:pt x="74" y="745"/>
                  </a:cubicBezTo>
                  <a:lnTo>
                    <a:pt x="148" y="777"/>
                  </a:lnTo>
                  <a:lnTo>
                    <a:pt x="297" y="843"/>
                  </a:lnTo>
                  <a:cubicBezTo>
                    <a:pt x="346" y="864"/>
                    <a:pt x="396" y="886"/>
                    <a:pt x="445" y="907"/>
                  </a:cubicBezTo>
                  <a:lnTo>
                    <a:pt x="595" y="969"/>
                  </a:lnTo>
                  <a:lnTo>
                    <a:pt x="745" y="1030"/>
                  </a:lnTo>
                  <a:cubicBezTo>
                    <a:pt x="794" y="1051"/>
                    <a:pt x="844" y="1072"/>
                    <a:pt x="893" y="108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5"/>
            <p:cNvSpPr/>
            <p:nvPr/>
          </p:nvSpPr>
          <p:spPr>
            <a:xfrm>
              <a:off x="5715050" y="3488500"/>
              <a:ext cx="35650" cy="27175"/>
            </a:xfrm>
            <a:custGeom>
              <a:avLst/>
              <a:gdLst/>
              <a:ahLst/>
              <a:cxnLst/>
              <a:rect l="l" t="t" r="r" b="b"/>
              <a:pathLst>
                <a:path w="1426" h="1087" extrusionOk="0">
                  <a:moveTo>
                    <a:pt x="1244" y="1086"/>
                  </a:moveTo>
                  <a:lnTo>
                    <a:pt x="1425" y="326"/>
                  </a:lnTo>
                  <a:lnTo>
                    <a:pt x="1349" y="309"/>
                  </a:lnTo>
                  <a:lnTo>
                    <a:pt x="1274" y="290"/>
                  </a:lnTo>
                  <a:lnTo>
                    <a:pt x="1124" y="251"/>
                  </a:lnTo>
                  <a:lnTo>
                    <a:pt x="974" y="214"/>
                  </a:lnTo>
                  <a:cubicBezTo>
                    <a:pt x="925" y="201"/>
                    <a:pt x="875" y="187"/>
                    <a:pt x="824" y="173"/>
                  </a:cubicBezTo>
                  <a:cubicBezTo>
                    <a:pt x="725" y="146"/>
                    <a:pt x="625" y="119"/>
                    <a:pt x="527" y="90"/>
                  </a:cubicBezTo>
                  <a:lnTo>
                    <a:pt x="231" y="0"/>
                  </a:lnTo>
                  <a:lnTo>
                    <a:pt x="1" y="746"/>
                  </a:lnTo>
                  <a:lnTo>
                    <a:pt x="309" y="840"/>
                  </a:lnTo>
                  <a:cubicBezTo>
                    <a:pt x="412" y="870"/>
                    <a:pt x="516" y="897"/>
                    <a:pt x="620" y="927"/>
                  </a:cubicBezTo>
                  <a:cubicBezTo>
                    <a:pt x="672" y="942"/>
                    <a:pt x="723" y="957"/>
                    <a:pt x="775" y="970"/>
                  </a:cubicBezTo>
                  <a:lnTo>
                    <a:pt x="932" y="1009"/>
                  </a:lnTo>
                  <a:lnTo>
                    <a:pt x="1088" y="1048"/>
                  </a:lnTo>
                  <a:lnTo>
                    <a:pt x="1166" y="1068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5"/>
            <p:cNvSpPr/>
            <p:nvPr/>
          </p:nvSpPr>
          <p:spPr>
            <a:xfrm>
              <a:off x="5770975" y="3501725"/>
              <a:ext cx="34200" cy="24050"/>
            </a:xfrm>
            <a:custGeom>
              <a:avLst/>
              <a:gdLst/>
              <a:ahLst/>
              <a:cxnLst/>
              <a:rect l="l" t="t" r="r" b="b"/>
              <a:pathLst>
                <a:path w="1368" h="962" extrusionOk="0">
                  <a:moveTo>
                    <a:pt x="1273" y="961"/>
                  </a:moveTo>
                  <a:lnTo>
                    <a:pt x="1367" y="188"/>
                  </a:lnTo>
                  <a:lnTo>
                    <a:pt x="1214" y="169"/>
                  </a:lnTo>
                  <a:cubicBezTo>
                    <a:pt x="1163" y="163"/>
                    <a:pt x="1111" y="154"/>
                    <a:pt x="1060" y="148"/>
                  </a:cubicBezTo>
                  <a:cubicBezTo>
                    <a:pt x="958" y="134"/>
                    <a:pt x="856" y="120"/>
                    <a:pt x="753" y="104"/>
                  </a:cubicBezTo>
                  <a:cubicBezTo>
                    <a:pt x="549" y="70"/>
                    <a:pt x="345" y="39"/>
                    <a:pt x="142" y="0"/>
                  </a:cubicBezTo>
                  <a:lnTo>
                    <a:pt x="0" y="768"/>
                  </a:lnTo>
                  <a:cubicBezTo>
                    <a:pt x="211" y="809"/>
                    <a:pt x="423" y="842"/>
                    <a:pt x="635" y="876"/>
                  </a:cubicBezTo>
                  <a:cubicBezTo>
                    <a:pt x="742" y="892"/>
                    <a:pt x="847" y="905"/>
                    <a:pt x="954" y="922"/>
                  </a:cubicBezTo>
                  <a:cubicBezTo>
                    <a:pt x="1007" y="929"/>
                    <a:pt x="1060" y="937"/>
                    <a:pt x="1112" y="94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5"/>
            <p:cNvSpPr/>
            <p:nvPr/>
          </p:nvSpPr>
          <p:spPr>
            <a:xfrm>
              <a:off x="5523475" y="3369525"/>
              <a:ext cx="35550" cy="36550"/>
            </a:xfrm>
            <a:custGeom>
              <a:avLst/>
              <a:gdLst/>
              <a:ahLst/>
              <a:cxnLst/>
              <a:rect l="l" t="t" r="r" b="b"/>
              <a:pathLst>
                <a:path w="1422" h="1462" extrusionOk="0">
                  <a:moveTo>
                    <a:pt x="863" y="1462"/>
                  </a:moveTo>
                  <a:lnTo>
                    <a:pt x="1422" y="916"/>
                  </a:lnTo>
                  <a:lnTo>
                    <a:pt x="1211" y="692"/>
                  </a:lnTo>
                  <a:lnTo>
                    <a:pt x="1157" y="637"/>
                  </a:lnTo>
                  <a:lnTo>
                    <a:pt x="1131" y="609"/>
                  </a:lnTo>
                  <a:lnTo>
                    <a:pt x="1105" y="580"/>
                  </a:lnTo>
                  <a:lnTo>
                    <a:pt x="1004" y="465"/>
                  </a:lnTo>
                  <a:lnTo>
                    <a:pt x="902" y="351"/>
                  </a:lnTo>
                  <a:lnTo>
                    <a:pt x="852" y="294"/>
                  </a:lnTo>
                  <a:lnTo>
                    <a:pt x="802" y="235"/>
                  </a:lnTo>
                  <a:lnTo>
                    <a:pt x="604" y="0"/>
                  </a:lnTo>
                  <a:lnTo>
                    <a:pt x="0" y="495"/>
                  </a:lnTo>
                  <a:lnTo>
                    <a:pt x="209" y="743"/>
                  </a:lnTo>
                  <a:lnTo>
                    <a:pt x="261" y="805"/>
                  </a:lnTo>
                  <a:lnTo>
                    <a:pt x="314" y="865"/>
                  </a:lnTo>
                  <a:lnTo>
                    <a:pt x="422" y="986"/>
                  </a:lnTo>
                  <a:lnTo>
                    <a:pt x="529" y="1108"/>
                  </a:lnTo>
                  <a:lnTo>
                    <a:pt x="556" y="1137"/>
                  </a:lnTo>
                  <a:lnTo>
                    <a:pt x="584" y="1167"/>
                  </a:lnTo>
                  <a:lnTo>
                    <a:pt x="640" y="1226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5"/>
            <p:cNvSpPr/>
            <p:nvPr/>
          </p:nvSpPr>
          <p:spPr>
            <a:xfrm>
              <a:off x="5563675" y="3409225"/>
              <a:ext cx="36725" cy="35025"/>
            </a:xfrm>
            <a:custGeom>
              <a:avLst/>
              <a:gdLst/>
              <a:ahLst/>
              <a:cxnLst/>
              <a:rect l="l" t="t" r="r" b="b"/>
              <a:pathLst>
                <a:path w="1469" h="1401" extrusionOk="0">
                  <a:moveTo>
                    <a:pt x="1004" y="1400"/>
                  </a:moveTo>
                  <a:lnTo>
                    <a:pt x="1468" y="772"/>
                  </a:lnTo>
                  <a:cubicBezTo>
                    <a:pt x="1385" y="714"/>
                    <a:pt x="1306" y="651"/>
                    <a:pt x="1225" y="588"/>
                  </a:cubicBezTo>
                  <a:lnTo>
                    <a:pt x="1104" y="494"/>
                  </a:lnTo>
                  <a:cubicBezTo>
                    <a:pt x="1084" y="479"/>
                    <a:pt x="1063" y="463"/>
                    <a:pt x="1043" y="448"/>
                  </a:cubicBezTo>
                  <a:lnTo>
                    <a:pt x="985" y="398"/>
                  </a:lnTo>
                  <a:lnTo>
                    <a:pt x="750" y="203"/>
                  </a:lnTo>
                  <a:cubicBezTo>
                    <a:pt x="730" y="187"/>
                    <a:pt x="710" y="169"/>
                    <a:pt x="691" y="153"/>
                  </a:cubicBezTo>
                  <a:lnTo>
                    <a:pt x="634" y="102"/>
                  </a:lnTo>
                  <a:lnTo>
                    <a:pt x="520" y="1"/>
                  </a:lnTo>
                  <a:lnTo>
                    <a:pt x="0" y="584"/>
                  </a:lnTo>
                  <a:lnTo>
                    <a:pt x="121" y="691"/>
                  </a:lnTo>
                  <a:lnTo>
                    <a:pt x="182" y="744"/>
                  </a:lnTo>
                  <a:cubicBezTo>
                    <a:pt x="203" y="762"/>
                    <a:pt x="223" y="781"/>
                    <a:pt x="244" y="797"/>
                  </a:cubicBezTo>
                  <a:lnTo>
                    <a:pt x="494" y="1005"/>
                  </a:lnTo>
                  <a:lnTo>
                    <a:pt x="556" y="1057"/>
                  </a:lnTo>
                  <a:cubicBezTo>
                    <a:pt x="577" y="1073"/>
                    <a:pt x="599" y="1090"/>
                    <a:pt x="620" y="1106"/>
                  </a:cubicBezTo>
                  <a:lnTo>
                    <a:pt x="747" y="1205"/>
                  </a:lnTo>
                  <a:cubicBezTo>
                    <a:pt x="832" y="1270"/>
                    <a:pt x="916" y="1337"/>
                    <a:pt x="1004" y="140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5"/>
            <p:cNvSpPr/>
            <p:nvPr/>
          </p:nvSpPr>
          <p:spPr>
            <a:xfrm>
              <a:off x="5609825" y="3442250"/>
              <a:ext cx="37050" cy="32775"/>
            </a:xfrm>
            <a:custGeom>
              <a:avLst/>
              <a:gdLst/>
              <a:ahLst/>
              <a:cxnLst/>
              <a:rect l="l" t="t" r="r" b="b"/>
              <a:pathLst>
                <a:path w="1482" h="1311" extrusionOk="0">
                  <a:moveTo>
                    <a:pt x="1113" y="1310"/>
                  </a:moveTo>
                  <a:lnTo>
                    <a:pt x="1482" y="622"/>
                  </a:lnTo>
                  <a:lnTo>
                    <a:pt x="1346" y="549"/>
                  </a:lnTo>
                  <a:cubicBezTo>
                    <a:pt x="1325" y="537"/>
                    <a:pt x="1301" y="526"/>
                    <a:pt x="1279" y="512"/>
                  </a:cubicBezTo>
                  <a:lnTo>
                    <a:pt x="1212" y="475"/>
                  </a:lnTo>
                  <a:lnTo>
                    <a:pt x="946" y="323"/>
                  </a:lnTo>
                  <a:cubicBezTo>
                    <a:pt x="857" y="271"/>
                    <a:pt x="770" y="216"/>
                    <a:pt x="682" y="164"/>
                  </a:cubicBezTo>
                  <a:cubicBezTo>
                    <a:pt x="638" y="137"/>
                    <a:pt x="594" y="112"/>
                    <a:pt x="551" y="82"/>
                  </a:cubicBezTo>
                  <a:lnTo>
                    <a:pt x="422" y="0"/>
                  </a:lnTo>
                  <a:lnTo>
                    <a:pt x="0" y="657"/>
                  </a:lnTo>
                  <a:lnTo>
                    <a:pt x="135" y="745"/>
                  </a:lnTo>
                  <a:cubicBezTo>
                    <a:pt x="181" y="773"/>
                    <a:pt x="228" y="800"/>
                    <a:pt x="274" y="829"/>
                  </a:cubicBezTo>
                  <a:cubicBezTo>
                    <a:pt x="367" y="885"/>
                    <a:pt x="457" y="940"/>
                    <a:pt x="551" y="996"/>
                  </a:cubicBezTo>
                  <a:lnTo>
                    <a:pt x="832" y="1155"/>
                  </a:lnTo>
                  <a:lnTo>
                    <a:pt x="903" y="1195"/>
                  </a:lnTo>
                  <a:cubicBezTo>
                    <a:pt x="926" y="1209"/>
                    <a:pt x="950" y="1222"/>
                    <a:pt x="974" y="123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5"/>
            <p:cNvSpPr/>
            <p:nvPr/>
          </p:nvSpPr>
          <p:spPr>
            <a:xfrm>
              <a:off x="5450300" y="3221950"/>
              <a:ext cx="26025" cy="35000"/>
            </a:xfrm>
            <a:custGeom>
              <a:avLst/>
              <a:gdLst/>
              <a:ahLst/>
              <a:cxnLst/>
              <a:rect l="l" t="t" r="r" b="b"/>
              <a:pathLst>
                <a:path w="1041" h="1400" extrusionOk="0">
                  <a:moveTo>
                    <a:pt x="289" y="1400"/>
                  </a:moveTo>
                  <a:lnTo>
                    <a:pt x="1041" y="1187"/>
                  </a:lnTo>
                  <a:lnTo>
                    <a:pt x="1018" y="1115"/>
                  </a:lnTo>
                  <a:lnTo>
                    <a:pt x="999" y="1041"/>
                  </a:lnTo>
                  <a:lnTo>
                    <a:pt x="961" y="894"/>
                  </a:lnTo>
                  <a:lnTo>
                    <a:pt x="923" y="746"/>
                  </a:lnTo>
                  <a:cubicBezTo>
                    <a:pt x="917" y="722"/>
                    <a:pt x="912" y="697"/>
                    <a:pt x="906" y="672"/>
                  </a:cubicBezTo>
                  <a:lnTo>
                    <a:pt x="890" y="598"/>
                  </a:lnTo>
                  <a:cubicBezTo>
                    <a:pt x="867" y="499"/>
                    <a:pt x="845" y="400"/>
                    <a:pt x="824" y="300"/>
                  </a:cubicBezTo>
                  <a:lnTo>
                    <a:pt x="770" y="0"/>
                  </a:lnTo>
                  <a:lnTo>
                    <a:pt x="1" y="134"/>
                  </a:lnTo>
                  <a:lnTo>
                    <a:pt x="59" y="453"/>
                  </a:lnTo>
                  <a:cubicBezTo>
                    <a:pt x="81" y="561"/>
                    <a:pt x="106" y="666"/>
                    <a:pt x="128" y="771"/>
                  </a:cubicBezTo>
                  <a:lnTo>
                    <a:pt x="145" y="850"/>
                  </a:lnTo>
                  <a:cubicBezTo>
                    <a:pt x="152" y="876"/>
                    <a:pt x="157" y="904"/>
                    <a:pt x="163" y="930"/>
                  </a:cubicBezTo>
                  <a:lnTo>
                    <a:pt x="204" y="1087"/>
                  </a:lnTo>
                  <a:lnTo>
                    <a:pt x="244" y="1245"/>
                  </a:lnTo>
                  <a:lnTo>
                    <a:pt x="265" y="1323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5"/>
            <p:cNvSpPr/>
            <p:nvPr/>
          </p:nvSpPr>
          <p:spPr>
            <a:xfrm>
              <a:off x="5465525" y="3274625"/>
              <a:ext cx="30350" cy="36625"/>
            </a:xfrm>
            <a:custGeom>
              <a:avLst/>
              <a:gdLst/>
              <a:ahLst/>
              <a:cxnLst/>
              <a:rect l="l" t="t" r="r" b="b"/>
              <a:pathLst>
                <a:path w="1214" h="1465" extrusionOk="0">
                  <a:moveTo>
                    <a:pt x="511" y="1465"/>
                  </a:moveTo>
                  <a:lnTo>
                    <a:pt x="1214" y="1123"/>
                  </a:lnTo>
                  <a:cubicBezTo>
                    <a:pt x="1121" y="941"/>
                    <a:pt x="1043" y="754"/>
                    <a:pt x="959" y="568"/>
                  </a:cubicBezTo>
                  <a:lnTo>
                    <a:pt x="843" y="285"/>
                  </a:lnTo>
                  <a:lnTo>
                    <a:pt x="814" y="215"/>
                  </a:lnTo>
                  <a:cubicBezTo>
                    <a:pt x="809" y="204"/>
                    <a:pt x="803" y="191"/>
                    <a:pt x="799" y="180"/>
                  </a:cubicBezTo>
                  <a:lnTo>
                    <a:pt x="787" y="144"/>
                  </a:lnTo>
                  <a:lnTo>
                    <a:pt x="733" y="1"/>
                  </a:lnTo>
                  <a:lnTo>
                    <a:pt x="1" y="273"/>
                  </a:lnTo>
                  <a:lnTo>
                    <a:pt x="56" y="425"/>
                  </a:lnTo>
                  <a:lnTo>
                    <a:pt x="70" y="462"/>
                  </a:lnTo>
                  <a:cubicBezTo>
                    <a:pt x="76" y="476"/>
                    <a:pt x="81" y="487"/>
                    <a:pt x="86" y="501"/>
                  </a:cubicBezTo>
                  <a:lnTo>
                    <a:pt x="117" y="576"/>
                  </a:lnTo>
                  <a:lnTo>
                    <a:pt x="240" y="877"/>
                  </a:lnTo>
                  <a:cubicBezTo>
                    <a:pt x="330" y="1072"/>
                    <a:pt x="413" y="1272"/>
                    <a:pt x="511" y="146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5"/>
            <p:cNvSpPr/>
            <p:nvPr/>
          </p:nvSpPr>
          <p:spPr>
            <a:xfrm>
              <a:off x="5490250" y="3324050"/>
              <a:ext cx="33400" cy="37050"/>
            </a:xfrm>
            <a:custGeom>
              <a:avLst/>
              <a:gdLst/>
              <a:ahLst/>
              <a:cxnLst/>
              <a:rect l="l" t="t" r="r" b="b"/>
              <a:pathLst>
                <a:path w="1336" h="1482" extrusionOk="0">
                  <a:moveTo>
                    <a:pt x="698" y="1482"/>
                  </a:moveTo>
                  <a:lnTo>
                    <a:pt x="1336" y="1032"/>
                  </a:lnTo>
                  <a:lnTo>
                    <a:pt x="1162" y="780"/>
                  </a:lnTo>
                  <a:lnTo>
                    <a:pt x="995" y="524"/>
                  </a:lnTo>
                  <a:cubicBezTo>
                    <a:pt x="938" y="439"/>
                    <a:pt x="886" y="351"/>
                    <a:pt x="834" y="263"/>
                  </a:cubicBezTo>
                  <a:lnTo>
                    <a:pt x="755" y="132"/>
                  </a:lnTo>
                  <a:cubicBezTo>
                    <a:pt x="741" y="109"/>
                    <a:pt x="727" y="90"/>
                    <a:pt x="715" y="67"/>
                  </a:cubicBezTo>
                  <a:lnTo>
                    <a:pt x="678" y="0"/>
                  </a:lnTo>
                  <a:lnTo>
                    <a:pt x="1" y="391"/>
                  </a:lnTo>
                  <a:lnTo>
                    <a:pt x="41" y="461"/>
                  </a:lnTo>
                  <a:cubicBezTo>
                    <a:pt x="54" y="484"/>
                    <a:pt x="69" y="508"/>
                    <a:pt x="83" y="530"/>
                  </a:cubicBezTo>
                  <a:lnTo>
                    <a:pt x="167" y="669"/>
                  </a:lnTo>
                  <a:cubicBezTo>
                    <a:pt x="224" y="760"/>
                    <a:pt x="278" y="853"/>
                    <a:pt x="339" y="942"/>
                  </a:cubicBezTo>
                  <a:lnTo>
                    <a:pt x="516" y="121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5"/>
            <p:cNvSpPr/>
            <p:nvPr/>
          </p:nvSpPr>
          <p:spPr>
            <a:xfrm>
              <a:off x="5465000" y="3056050"/>
              <a:ext cx="32475" cy="36850"/>
            </a:xfrm>
            <a:custGeom>
              <a:avLst/>
              <a:gdLst/>
              <a:ahLst/>
              <a:cxnLst/>
              <a:rect l="l" t="t" r="r" b="b"/>
              <a:pathLst>
                <a:path w="1299" h="1474" extrusionOk="0">
                  <a:moveTo>
                    <a:pt x="1" y="1143"/>
                  </a:moveTo>
                  <a:lnTo>
                    <a:pt x="708" y="1473"/>
                  </a:lnTo>
                  <a:cubicBezTo>
                    <a:pt x="874" y="1115"/>
                    <a:pt x="1072" y="771"/>
                    <a:pt x="1298" y="452"/>
                  </a:cubicBezTo>
                  <a:lnTo>
                    <a:pt x="661" y="1"/>
                  </a:lnTo>
                  <a:cubicBezTo>
                    <a:pt x="407" y="362"/>
                    <a:pt x="187" y="744"/>
                    <a:pt x="1" y="114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5"/>
            <p:cNvSpPr/>
            <p:nvPr/>
          </p:nvSpPr>
          <p:spPr>
            <a:xfrm>
              <a:off x="5448250" y="3108950"/>
              <a:ext cx="25925" cy="34775"/>
            </a:xfrm>
            <a:custGeom>
              <a:avLst/>
              <a:gdLst/>
              <a:ahLst/>
              <a:cxnLst/>
              <a:rect l="l" t="t" r="r" b="b"/>
              <a:pathLst>
                <a:path w="1037" h="1391" extrusionOk="0">
                  <a:moveTo>
                    <a:pt x="0" y="1283"/>
                  </a:moveTo>
                  <a:lnTo>
                    <a:pt x="774" y="1391"/>
                  </a:lnTo>
                  <a:cubicBezTo>
                    <a:pt x="786" y="1293"/>
                    <a:pt x="803" y="1197"/>
                    <a:pt x="821" y="1099"/>
                  </a:cubicBezTo>
                  <a:cubicBezTo>
                    <a:pt x="839" y="1002"/>
                    <a:pt x="858" y="905"/>
                    <a:pt x="880" y="809"/>
                  </a:cubicBezTo>
                  <a:cubicBezTo>
                    <a:pt x="925" y="616"/>
                    <a:pt x="977" y="424"/>
                    <a:pt x="1036" y="236"/>
                  </a:cubicBezTo>
                  <a:lnTo>
                    <a:pt x="292" y="1"/>
                  </a:lnTo>
                  <a:cubicBezTo>
                    <a:pt x="225" y="210"/>
                    <a:pt x="168" y="422"/>
                    <a:pt x="119" y="636"/>
                  </a:cubicBezTo>
                  <a:cubicBezTo>
                    <a:pt x="94" y="742"/>
                    <a:pt x="72" y="850"/>
                    <a:pt x="52" y="958"/>
                  </a:cubicBezTo>
                  <a:cubicBezTo>
                    <a:pt x="33" y="1067"/>
                    <a:pt x="15" y="1174"/>
                    <a:pt x="0" y="128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5"/>
            <p:cNvSpPr/>
            <p:nvPr/>
          </p:nvSpPr>
          <p:spPr>
            <a:xfrm>
              <a:off x="5446025" y="3166775"/>
              <a:ext cx="20475" cy="32500"/>
            </a:xfrm>
            <a:custGeom>
              <a:avLst/>
              <a:gdLst/>
              <a:ahLst/>
              <a:cxnLst/>
              <a:rect l="l" t="t" r="r" b="b"/>
              <a:pathLst>
                <a:path w="819" h="1300" extrusionOk="0">
                  <a:moveTo>
                    <a:pt x="40" y="1300"/>
                  </a:moveTo>
                  <a:lnTo>
                    <a:pt x="818" y="1235"/>
                  </a:lnTo>
                  <a:lnTo>
                    <a:pt x="797" y="932"/>
                  </a:lnTo>
                  <a:cubicBezTo>
                    <a:pt x="794" y="907"/>
                    <a:pt x="794" y="881"/>
                    <a:pt x="793" y="857"/>
                  </a:cubicBezTo>
                  <a:lnTo>
                    <a:pt x="791" y="781"/>
                  </a:lnTo>
                  <a:lnTo>
                    <a:pt x="786" y="630"/>
                  </a:lnTo>
                  <a:cubicBezTo>
                    <a:pt x="784" y="579"/>
                    <a:pt x="782" y="529"/>
                    <a:pt x="782" y="479"/>
                  </a:cubicBezTo>
                  <a:lnTo>
                    <a:pt x="783" y="328"/>
                  </a:lnTo>
                  <a:lnTo>
                    <a:pt x="785" y="177"/>
                  </a:lnTo>
                  <a:lnTo>
                    <a:pt x="785" y="102"/>
                  </a:lnTo>
                  <a:cubicBezTo>
                    <a:pt x="785" y="77"/>
                    <a:pt x="787" y="51"/>
                    <a:pt x="787" y="26"/>
                  </a:cubicBezTo>
                  <a:lnTo>
                    <a:pt x="6" y="0"/>
                  </a:lnTo>
                  <a:cubicBezTo>
                    <a:pt x="5" y="27"/>
                    <a:pt x="4" y="55"/>
                    <a:pt x="4" y="82"/>
                  </a:cubicBezTo>
                  <a:lnTo>
                    <a:pt x="4" y="165"/>
                  </a:lnTo>
                  <a:lnTo>
                    <a:pt x="2" y="327"/>
                  </a:lnTo>
                  <a:lnTo>
                    <a:pt x="1" y="489"/>
                  </a:lnTo>
                  <a:cubicBezTo>
                    <a:pt x="1" y="545"/>
                    <a:pt x="4" y="598"/>
                    <a:pt x="5" y="652"/>
                  </a:cubicBezTo>
                  <a:lnTo>
                    <a:pt x="10" y="815"/>
                  </a:lnTo>
                  <a:lnTo>
                    <a:pt x="12" y="897"/>
                  </a:lnTo>
                  <a:cubicBezTo>
                    <a:pt x="14" y="925"/>
                    <a:pt x="14" y="952"/>
                    <a:pt x="16" y="97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5"/>
            <p:cNvSpPr/>
            <p:nvPr/>
          </p:nvSpPr>
          <p:spPr>
            <a:xfrm>
              <a:off x="5603025" y="3010225"/>
              <a:ext cx="35475" cy="33700"/>
            </a:xfrm>
            <a:custGeom>
              <a:avLst/>
              <a:gdLst/>
              <a:ahLst/>
              <a:cxnLst/>
              <a:rect l="l" t="t" r="r" b="b"/>
              <a:pathLst>
                <a:path w="1419" h="1348" extrusionOk="0">
                  <a:moveTo>
                    <a:pt x="285" y="0"/>
                  </a:moveTo>
                  <a:lnTo>
                    <a:pt x="0" y="743"/>
                  </a:lnTo>
                  <a:cubicBezTo>
                    <a:pt x="339" y="891"/>
                    <a:pt x="649" y="1099"/>
                    <a:pt x="922" y="1348"/>
                  </a:cubicBezTo>
                  <a:lnTo>
                    <a:pt x="1418" y="740"/>
                  </a:lnTo>
                  <a:cubicBezTo>
                    <a:pt x="1082" y="437"/>
                    <a:pt x="701" y="181"/>
                    <a:pt x="2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5"/>
            <p:cNvSpPr/>
            <p:nvPr/>
          </p:nvSpPr>
          <p:spPr>
            <a:xfrm>
              <a:off x="5550525" y="3002400"/>
              <a:ext cx="33750" cy="22250"/>
            </a:xfrm>
            <a:custGeom>
              <a:avLst/>
              <a:gdLst/>
              <a:ahLst/>
              <a:cxnLst/>
              <a:rect l="l" t="t" r="r" b="b"/>
              <a:pathLst>
                <a:path w="1350" h="890" extrusionOk="0">
                  <a:moveTo>
                    <a:pt x="0" y="109"/>
                  </a:moveTo>
                  <a:lnTo>
                    <a:pt x="159" y="889"/>
                  </a:lnTo>
                  <a:cubicBezTo>
                    <a:pt x="339" y="844"/>
                    <a:pt x="521" y="816"/>
                    <a:pt x="705" y="806"/>
                  </a:cubicBezTo>
                  <a:lnTo>
                    <a:pt x="775" y="802"/>
                  </a:lnTo>
                  <a:lnTo>
                    <a:pt x="844" y="801"/>
                  </a:lnTo>
                  <a:lnTo>
                    <a:pt x="879" y="800"/>
                  </a:lnTo>
                  <a:lnTo>
                    <a:pt x="913" y="800"/>
                  </a:lnTo>
                  <a:lnTo>
                    <a:pt x="983" y="801"/>
                  </a:lnTo>
                  <a:cubicBezTo>
                    <a:pt x="1006" y="801"/>
                    <a:pt x="1028" y="803"/>
                    <a:pt x="1052" y="805"/>
                  </a:cubicBezTo>
                  <a:cubicBezTo>
                    <a:pt x="1075" y="806"/>
                    <a:pt x="1098" y="806"/>
                    <a:pt x="1121" y="808"/>
                  </a:cubicBezTo>
                  <a:cubicBezTo>
                    <a:pt x="1166" y="812"/>
                    <a:pt x="1213" y="816"/>
                    <a:pt x="1259" y="822"/>
                  </a:cubicBezTo>
                  <a:lnTo>
                    <a:pt x="1350" y="30"/>
                  </a:lnTo>
                  <a:cubicBezTo>
                    <a:pt x="1293" y="22"/>
                    <a:pt x="1237" y="19"/>
                    <a:pt x="1181" y="13"/>
                  </a:cubicBezTo>
                  <a:cubicBezTo>
                    <a:pt x="1152" y="10"/>
                    <a:pt x="1125" y="9"/>
                    <a:pt x="1096" y="8"/>
                  </a:cubicBezTo>
                  <a:cubicBezTo>
                    <a:pt x="1067" y="6"/>
                    <a:pt x="1040" y="4"/>
                    <a:pt x="1011" y="4"/>
                  </a:cubicBezTo>
                  <a:lnTo>
                    <a:pt x="927" y="3"/>
                  </a:lnTo>
                  <a:lnTo>
                    <a:pt x="884" y="1"/>
                  </a:lnTo>
                  <a:lnTo>
                    <a:pt x="841" y="3"/>
                  </a:lnTo>
                  <a:lnTo>
                    <a:pt x="756" y="4"/>
                  </a:lnTo>
                  <a:cubicBezTo>
                    <a:pt x="728" y="5"/>
                    <a:pt x="700" y="6"/>
                    <a:pt x="672" y="8"/>
                  </a:cubicBezTo>
                  <a:cubicBezTo>
                    <a:pt x="445" y="20"/>
                    <a:pt x="220" y="54"/>
                    <a:pt x="0" y="10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5"/>
            <p:cNvSpPr/>
            <p:nvPr/>
          </p:nvSpPr>
          <p:spPr>
            <a:xfrm>
              <a:off x="5498775" y="3014925"/>
              <a:ext cx="35600" cy="34575"/>
            </a:xfrm>
            <a:custGeom>
              <a:avLst/>
              <a:gdLst/>
              <a:ahLst/>
              <a:cxnLst/>
              <a:rect l="l" t="t" r="r" b="b"/>
              <a:pathLst>
                <a:path w="1424" h="1383" extrusionOk="0">
                  <a:moveTo>
                    <a:pt x="0" y="825"/>
                  </a:moveTo>
                  <a:lnTo>
                    <a:pt x="547" y="1382"/>
                  </a:lnTo>
                  <a:cubicBezTo>
                    <a:pt x="677" y="1252"/>
                    <a:pt x="817" y="1129"/>
                    <a:pt x="962" y="1016"/>
                  </a:cubicBezTo>
                  <a:cubicBezTo>
                    <a:pt x="1108" y="903"/>
                    <a:pt x="1262" y="801"/>
                    <a:pt x="1424" y="711"/>
                  </a:cubicBezTo>
                  <a:lnTo>
                    <a:pt x="1078" y="1"/>
                  </a:lnTo>
                  <a:cubicBezTo>
                    <a:pt x="880" y="112"/>
                    <a:pt x="692" y="238"/>
                    <a:pt x="511" y="376"/>
                  </a:cubicBezTo>
                  <a:cubicBezTo>
                    <a:pt x="332" y="515"/>
                    <a:pt x="161" y="665"/>
                    <a:pt x="0" y="82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5"/>
            <p:cNvSpPr/>
            <p:nvPr/>
          </p:nvSpPr>
          <p:spPr>
            <a:xfrm>
              <a:off x="5666475" y="3160225"/>
              <a:ext cx="22475" cy="33125"/>
            </a:xfrm>
            <a:custGeom>
              <a:avLst/>
              <a:gdLst/>
              <a:ahLst/>
              <a:cxnLst/>
              <a:rect l="l" t="t" r="r" b="b"/>
              <a:pathLst>
                <a:path w="899" h="1325" extrusionOk="0">
                  <a:moveTo>
                    <a:pt x="898" y="21"/>
                  </a:moveTo>
                  <a:lnTo>
                    <a:pt x="117" y="1"/>
                  </a:lnTo>
                  <a:cubicBezTo>
                    <a:pt x="109" y="401"/>
                    <a:pt x="68" y="798"/>
                    <a:pt x="1" y="1193"/>
                  </a:cubicBezTo>
                  <a:lnTo>
                    <a:pt x="770" y="1324"/>
                  </a:lnTo>
                  <a:cubicBezTo>
                    <a:pt x="845" y="893"/>
                    <a:pt x="890" y="457"/>
                    <a:pt x="898" y="2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5"/>
            <p:cNvSpPr/>
            <p:nvPr/>
          </p:nvSpPr>
          <p:spPr>
            <a:xfrm>
              <a:off x="5663350" y="3102225"/>
              <a:ext cx="24825" cy="34275"/>
            </a:xfrm>
            <a:custGeom>
              <a:avLst/>
              <a:gdLst/>
              <a:ahLst/>
              <a:cxnLst/>
              <a:rect l="l" t="t" r="r" b="b"/>
              <a:pathLst>
                <a:path w="993" h="1371" extrusionOk="0">
                  <a:moveTo>
                    <a:pt x="753" y="1"/>
                  </a:moveTo>
                  <a:lnTo>
                    <a:pt x="1" y="213"/>
                  </a:lnTo>
                  <a:cubicBezTo>
                    <a:pt x="54" y="402"/>
                    <a:pt x="99" y="593"/>
                    <a:pt x="135" y="787"/>
                  </a:cubicBezTo>
                  <a:cubicBezTo>
                    <a:pt x="153" y="884"/>
                    <a:pt x="169" y="980"/>
                    <a:pt x="182" y="1078"/>
                  </a:cubicBezTo>
                  <a:cubicBezTo>
                    <a:pt x="188" y="1125"/>
                    <a:pt x="193" y="1175"/>
                    <a:pt x="200" y="1223"/>
                  </a:cubicBezTo>
                  <a:cubicBezTo>
                    <a:pt x="205" y="1271"/>
                    <a:pt x="210" y="1319"/>
                    <a:pt x="214" y="1370"/>
                  </a:cubicBezTo>
                  <a:lnTo>
                    <a:pt x="992" y="1301"/>
                  </a:lnTo>
                  <a:cubicBezTo>
                    <a:pt x="989" y="1246"/>
                    <a:pt x="982" y="1192"/>
                    <a:pt x="976" y="1137"/>
                  </a:cubicBezTo>
                  <a:cubicBezTo>
                    <a:pt x="970" y="1083"/>
                    <a:pt x="964" y="1029"/>
                    <a:pt x="956" y="973"/>
                  </a:cubicBezTo>
                  <a:cubicBezTo>
                    <a:pt x="941" y="864"/>
                    <a:pt x="923" y="755"/>
                    <a:pt x="904" y="646"/>
                  </a:cubicBezTo>
                  <a:cubicBezTo>
                    <a:pt x="862" y="428"/>
                    <a:pt x="813" y="213"/>
                    <a:pt x="7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5"/>
            <p:cNvSpPr/>
            <p:nvPr/>
          </p:nvSpPr>
          <p:spPr>
            <a:xfrm>
              <a:off x="5640975" y="3049050"/>
              <a:ext cx="32350" cy="36700"/>
            </a:xfrm>
            <a:custGeom>
              <a:avLst/>
              <a:gdLst/>
              <a:ahLst/>
              <a:cxnLst/>
              <a:rect l="l" t="t" r="r" b="b"/>
              <a:pathLst>
                <a:path w="1294" h="1468" extrusionOk="0">
                  <a:moveTo>
                    <a:pt x="631" y="1"/>
                  </a:moveTo>
                  <a:lnTo>
                    <a:pt x="0" y="460"/>
                  </a:lnTo>
                  <a:cubicBezTo>
                    <a:pt x="226" y="770"/>
                    <a:pt x="421" y="1112"/>
                    <a:pt x="580" y="1468"/>
                  </a:cubicBezTo>
                  <a:lnTo>
                    <a:pt x="1294" y="1149"/>
                  </a:lnTo>
                  <a:cubicBezTo>
                    <a:pt x="1113" y="747"/>
                    <a:pt x="893" y="361"/>
                    <a:pt x="6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5"/>
            <p:cNvSpPr/>
            <p:nvPr/>
          </p:nvSpPr>
          <p:spPr>
            <a:xfrm>
              <a:off x="5588625" y="3308100"/>
              <a:ext cx="35750" cy="36375"/>
            </a:xfrm>
            <a:custGeom>
              <a:avLst/>
              <a:gdLst/>
              <a:ahLst/>
              <a:cxnLst/>
              <a:rect l="l" t="t" r="r" b="b"/>
              <a:pathLst>
                <a:path w="1430" h="1455" extrusionOk="0">
                  <a:moveTo>
                    <a:pt x="1429" y="503"/>
                  </a:moveTo>
                  <a:lnTo>
                    <a:pt x="831" y="1"/>
                  </a:lnTo>
                  <a:cubicBezTo>
                    <a:pt x="570" y="313"/>
                    <a:pt x="292" y="611"/>
                    <a:pt x="1" y="896"/>
                  </a:cubicBezTo>
                  <a:lnTo>
                    <a:pt x="547" y="1454"/>
                  </a:lnTo>
                  <a:cubicBezTo>
                    <a:pt x="856" y="1152"/>
                    <a:pt x="1152" y="835"/>
                    <a:pt x="1429" y="5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5"/>
            <p:cNvSpPr/>
            <p:nvPr/>
          </p:nvSpPr>
          <p:spPr>
            <a:xfrm>
              <a:off x="5624200" y="3263325"/>
              <a:ext cx="33300" cy="37025"/>
            </a:xfrm>
            <a:custGeom>
              <a:avLst/>
              <a:gdLst/>
              <a:ahLst/>
              <a:cxnLst/>
              <a:rect l="l" t="t" r="r" b="b"/>
              <a:pathLst>
                <a:path w="1332" h="1481" extrusionOk="0">
                  <a:moveTo>
                    <a:pt x="1332" y="379"/>
                  </a:moveTo>
                  <a:lnTo>
                    <a:pt x="647" y="1"/>
                  </a:lnTo>
                  <a:cubicBezTo>
                    <a:pt x="453" y="355"/>
                    <a:pt x="236" y="699"/>
                    <a:pt x="1" y="1030"/>
                  </a:cubicBezTo>
                  <a:lnTo>
                    <a:pt x="637" y="1481"/>
                  </a:lnTo>
                  <a:cubicBezTo>
                    <a:pt x="889" y="1127"/>
                    <a:pt x="1120" y="758"/>
                    <a:pt x="1332" y="3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5"/>
            <p:cNvSpPr/>
            <p:nvPr/>
          </p:nvSpPr>
          <p:spPr>
            <a:xfrm>
              <a:off x="5650900" y="3213625"/>
              <a:ext cx="29025" cy="36125"/>
            </a:xfrm>
            <a:custGeom>
              <a:avLst/>
              <a:gdLst/>
              <a:ahLst/>
              <a:cxnLst/>
              <a:rect l="l" t="t" r="r" b="b"/>
              <a:pathLst>
                <a:path w="1161" h="1445" extrusionOk="0">
                  <a:moveTo>
                    <a:pt x="1160" y="217"/>
                  </a:moveTo>
                  <a:lnTo>
                    <a:pt x="409" y="0"/>
                  </a:lnTo>
                  <a:cubicBezTo>
                    <a:pt x="297" y="386"/>
                    <a:pt x="160" y="765"/>
                    <a:pt x="0" y="1134"/>
                  </a:cubicBezTo>
                  <a:lnTo>
                    <a:pt x="716" y="1444"/>
                  </a:lnTo>
                  <a:cubicBezTo>
                    <a:pt x="890" y="1046"/>
                    <a:pt x="1039" y="635"/>
                    <a:pt x="1160" y="2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5"/>
            <p:cNvSpPr/>
            <p:nvPr/>
          </p:nvSpPr>
          <p:spPr>
            <a:xfrm>
              <a:off x="5448125" y="3404300"/>
              <a:ext cx="36350" cy="29300"/>
            </a:xfrm>
            <a:custGeom>
              <a:avLst/>
              <a:gdLst/>
              <a:ahLst/>
              <a:cxnLst/>
              <a:rect l="l" t="t" r="r" b="b"/>
              <a:pathLst>
                <a:path w="1454" h="1172" extrusionOk="0">
                  <a:moveTo>
                    <a:pt x="1454" y="720"/>
                  </a:moveTo>
                  <a:lnTo>
                    <a:pt x="1151" y="0"/>
                  </a:lnTo>
                  <a:cubicBezTo>
                    <a:pt x="774" y="159"/>
                    <a:pt x="390" y="302"/>
                    <a:pt x="0" y="428"/>
                  </a:cubicBezTo>
                  <a:lnTo>
                    <a:pt x="241" y="1171"/>
                  </a:lnTo>
                  <a:cubicBezTo>
                    <a:pt x="651" y="1039"/>
                    <a:pt x="1056" y="888"/>
                    <a:pt x="1454" y="7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5"/>
            <p:cNvSpPr/>
            <p:nvPr/>
          </p:nvSpPr>
          <p:spPr>
            <a:xfrm>
              <a:off x="5499000" y="3379175"/>
              <a:ext cx="37100" cy="32350"/>
            </a:xfrm>
            <a:custGeom>
              <a:avLst/>
              <a:gdLst/>
              <a:ahLst/>
              <a:cxnLst/>
              <a:rect l="l" t="t" r="r" b="b"/>
              <a:pathLst>
                <a:path w="1484" h="1294" extrusionOk="0">
                  <a:moveTo>
                    <a:pt x="1483" y="667"/>
                  </a:moveTo>
                  <a:lnTo>
                    <a:pt x="1076" y="0"/>
                  </a:lnTo>
                  <a:cubicBezTo>
                    <a:pt x="727" y="214"/>
                    <a:pt x="368" y="413"/>
                    <a:pt x="1" y="596"/>
                  </a:cubicBezTo>
                  <a:lnTo>
                    <a:pt x="351" y="1294"/>
                  </a:lnTo>
                  <a:cubicBezTo>
                    <a:pt x="738" y="1102"/>
                    <a:pt x="1115" y="894"/>
                    <a:pt x="1483" y="66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5"/>
            <p:cNvSpPr/>
            <p:nvPr/>
          </p:nvSpPr>
          <p:spPr>
            <a:xfrm>
              <a:off x="5546125" y="3347150"/>
              <a:ext cx="36875" cy="34725"/>
            </a:xfrm>
            <a:custGeom>
              <a:avLst/>
              <a:gdLst/>
              <a:ahLst/>
              <a:cxnLst/>
              <a:rect l="l" t="t" r="r" b="b"/>
              <a:pathLst>
                <a:path w="1475" h="1389" extrusionOk="0">
                  <a:moveTo>
                    <a:pt x="1475" y="597"/>
                  </a:moveTo>
                  <a:lnTo>
                    <a:pt x="971" y="1"/>
                  </a:lnTo>
                  <a:cubicBezTo>
                    <a:pt x="658" y="265"/>
                    <a:pt x="335" y="515"/>
                    <a:pt x="0" y="750"/>
                  </a:cubicBezTo>
                  <a:lnTo>
                    <a:pt x="450" y="1389"/>
                  </a:lnTo>
                  <a:cubicBezTo>
                    <a:pt x="802" y="1140"/>
                    <a:pt x="1145" y="875"/>
                    <a:pt x="1475" y="59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5"/>
            <p:cNvSpPr/>
            <p:nvPr/>
          </p:nvSpPr>
          <p:spPr>
            <a:xfrm>
              <a:off x="5282250" y="3432150"/>
              <a:ext cx="32325" cy="20675"/>
            </a:xfrm>
            <a:custGeom>
              <a:avLst/>
              <a:gdLst/>
              <a:ahLst/>
              <a:cxnLst/>
              <a:rect l="l" t="t" r="r" b="b"/>
              <a:pathLst>
                <a:path w="1293" h="827" extrusionOk="0">
                  <a:moveTo>
                    <a:pt x="1286" y="827"/>
                  </a:moveTo>
                  <a:lnTo>
                    <a:pt x="1293" y="46"/>
                  </a:lnTo>
                  <a:cubicBezTo>
                    <a:pt x="1189" y="44"/>
                    <a:pt x="1086" y="44"/>
                    <a:pt x="981" y="42"/>
                  </a:cubicBezTo>
                  <a:lnTo>
                    <a:pt x="670" y="31"/>
                  </a:lnTo>
                  <a:cubicBezTo>
                    <a:pt x="464" y="26"/>
                    <a:pt x="257" y="12"/>
                    <a:pt x="50" y="0"/>
                  </a:cubicBezTo>
                  <a:lnTo>
                    <a:pt x="1" y="780"/>
                  </a:lnTo>
                  <a:cubicBezTo>
                    <a:pt x="214" y="792"/>
                    <a:pt x="429" y="807"/>
                    <a:pt x="642" y="811"/>
                  </a:cubicBezTo>
                  <a:lnTo>
                    <a:pt x="964" y="822"/>
                  </a:lnTo>
                  <a:cubicBezTo>
                    <a:pt x="1071" y="825"/>
                    <a:pt x="1179" y="825"/>
                    <a:pt x="1286" y="8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5"/>
            <p:cNvSpPr/>
            <p:nvPr/>
          </p:nvSpPr>
          <p:spPr>
            <a:xfrm>
              <a:off x="5339175" y="3430775"/>
              <a:ext cx="32925" cy="21675"/>
            </a:xfrm>
            <a:custGeom>
              <a:avLst/>
              <a:gdLst/>
              <a:ahLst/>
              <a:cxnLst/>
              <a:rect l="l" t="t" r="r" b="b"/>
              <a:pathLst>
                <a:path w="1317" h="867" extrusionOk="0">
                  <a:moveTo>
                    <a:pt x="1317" y="778"/>
                  </a:moveTo>
                  <a:lnTo>
                    <a:pt x="1238" y="0"/>
                  </a:lnTo>
                  <a:lnTo>
                    <a:pt x="928" y="30"/>
                  </a:lnTo>
                  <a:cubicBezTo>
                    <a:pt x="826" y="40"/>
                    <a:pt x="723" y="45"/>
                    <a:pt x="620" y="52"/>
                  </a:cubicBezTo>
                  <a:lnTo>
                    <a:pt x="465" y="62"/>
                  </a:lnTo>
                  <a:cubicBezTo>
                    <a:pt x="413" y="67"/>
                    <a:pt x="363" y="71"/>
                    <a:pt x="311" y="72"/>
                  </a:cubicBezTo>
                  <a:lnTo>
                    <a:pt x="1" y="85"/>
                  </a:lnTo>
                  <a:lnTo>
                    <a:pt x="31" y="866"/>
                  </a:lnTo>
                  <a:lnTo>
                    <a:pt x="353" y="852"/>
                  </a:lnTo>
                  <a:cubicBezTo>
                    <a:pt x="406" y="851"/>
                    <a:pt x="459" y="845"/>
                    <a:pt x="514" y="841"/>
                  </a:cubicBezTo>
                  <a:lnTo>
                    <a:pt x="673" y="830"/>
                  </a:lnTo>
                  <a:cubicBezTo>
                    <a:pt x="781" y="822"/>
                    <a:pt x="889" y="815"/>
                    <a:pt x="995" y="8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5"/>
            <p:cNvSpPr/>
            <p:nvPr/>
          </p:nvSpPr>
          <p:spPr>
            <a:xfrm>
              <a:off x="5394225" y="3421725"/>
              <a:ext cx="34800" cy="25250"/>
            </a:xfrm>
            <a:custGeom>
              <a:avLst/>
              <a:gdLst/>
              <a:ahLst/>
              <a:cxnLst/>
              <a:rect l="l" t="t" r="r" b="b"/>
              <a:pathLst>
                <a:path w="1392" h="1010" extrusionOk="0">
                  <a:moveTo>
                    <a:pt x="1392" y="760"/>
                  </a:moveTo>
                  <a:lnTo>
                    <a:pt x="1207" y="1"/>
                  </a:lnTo>
                  <a:lnTo>
                    <a:pt x="1132" y="19"/>
                  </a:lnTo>
                  <a:lnTo>
                    <a:pt x="1058" y="36"/>
                  </a:lnTo>
                  <a:lnTo>
                    <a:pt x="908" y="69"/>
                  </a:lnTo>
                  <a:cubicBezTo>
                    <a:pt x="859" y="82"/>
                    <a:pt x="808" y="90"/>
                    <a:pt x="759" y="103"/>
                  </a:cubicBezTo>
                  <a:lnTo>
                    <a:pt x="609" y="134"/>
                  </a:lnTo>
                  <a:lnTo>
                    <a:pt x="458" y="162"/>
                  </a:lnTo>
                  <a:cubicBezTo>
                    <a:pt x="407" y="171"/>
                    <a:pt x="357" y="182"/>
                    <a:pt x="307" y="189"/>
                  </a:cubicBezTo>
                  <a:lnTo>
                    <a:pt x="1" y="238"/>
                  </a:lnTo>
                  <a:lnTo>
                    <a:pt x="121" y="1010"/>
                  </a:lnTo>
                  <a:lnTo>
                    <a:pt x="439" y="959"/>
                  </a:lnTo>
                  <a:cubicBezTo>
                    <a:pt x="493" y="949"/>
                    <a:pt x="546" y="939"/>
                    <a:pt x="599" y="931"/>
                  </a:cubicBezTo>
                  <a:lnTo>
                    <a:pt x="757" y="900"/>
                  </a:lnTo>
                  <a:lnTo>
                    <a:pt x="916" y="868"/>
                  </a:lnTo>
                  <a:cubicBezTo>
                    <a:pt x="969" y="856"/>
                    <a:pt x="1021" y="847"/>
                    <a:pt x="1074" y="834"/>
                  </a:cubicBezTo>
                  <a:lnTo>
                    <a:pt x="1233" y="797"/>
                  </a:lnTo>
                  <a:lnTo>
                    <a:pt x="1312" y="78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5"/>
            <p:cNvSpPr/>
            <p:nvPr/>
          </p:nvSpPr>
          <p:spPr>
            <a:xfrm>
              <a:off x="5112700" y="3402425"/>
              <a:ext cx="35575" cy="26850"/>
            </a:xfrm>
            <a:custGeom>
              <a:avLst/>
              <a:gdLst/>
              <a:ahLst/>
              <a:cxnLst/>
              <a:rect l="l" t="t" r="r" b="b"/>
              <a:pathLst>
                <a:path w="1423" h="1074" extrusionOk="0">
                  <a:moveTo>
                    <a:pt x="1236" y="1074"/>
                  </a:moveTo>
                  <a:lnTo>
                    <a:pt x="1422" y="315"/>
                  </a:lnTo>
                  <a:cubicBezTo>
                    <a:pt x="1015" y="216"/>
                    <a:pt x="610" y="109"/>
                    <a:pt x="205" y="0"/>
                  </a:cubicBezTo>
                  <a:lnTo>
                    <a:pt x="0" y="753"/>
                  </a:lnTo>
                  <a:cubicBezTo>
                    <a:pt x="410" y="865"/>
                    <a:pt x="822" y="973"/>
                    <a:pt x="1236" y="107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5"/>
            <p:cNvSpPr/>
            <p:nvPr/>
          </p:nvSpPr>
          <p:spPr>
            <a:xfrm>
              <a:off x="5168300" y="3415975"/>
              <a:ext cx="34925" cy="25325"/>
            </a:xfrm>
            <a:custGeom>
              <a:avLst/>
              <a:gdLst/>
              <a:ahLst/>
              <a:cxnLst/>
              <a:rect l="l" t="t" r="r" b="b"/>
              <a:pathLst>
                <a:path w="1397" h="1013" extrusionOk="0">
                  <a:moveTo>
                    <a:pt x="1258" y="1013"/>
                  </a:moveTo>
                  <a:lnTo>
                    <a:pt x="1396" y="245"/>
                  </a:lnTo>
                  <a:cubicBezTo>
                    <a:pt x="1191" y="210"/>
                    <a:pt x="987" y="167"/>
                    <a:pt x="781" y="128"/>
                  </a:cubicBezTo>
                  <a:lnTo>
                    <a:pt x="628" y="98"/>
                  </a:lnTo>
                  <a:lnTo>
                    <a:pt x="474" y="65"/>
                  </a:lnTo>
                  <a:lnTo>
                    <a:pt x="167" y="1"/>
                  </a:lnTo>
                  <a:lnTo>
                    <a:pt x="0" y="763"/>
                  </a:lnTo>
                  <a:lnTo>
                    <a:pt x="314" y="829"/>
                  </a:lnTo>
                  <a:lnTo>
                    <a:pt x="470" y="864"/>
                  </a:lnTo>
                  <a:lnTo>
                    <a:pt x="628" y="895"/>
                  </a:lnTo>
                  <a:cubicBezTo>
                    <a:pt x="837" y="935"/>
                    <a:pt x="1047" y="976"/>
                    <a:pt x="1258" y="101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5"/>
            <p:cNvSpPr/>
            <p:nvPr/>
          </p:nvSpPr>
          <p:spPr>
            <a:xfrm>
              <a:off x="5224625" y="3426125"/>
              <a:ext cx="33875" cy="23375"/>
            </a:xfrm>
            <a:custGeom>
              <a:avLst/>
              <a:gdLst/>
              <a:ahLst/>
              <a:cxnLst/>
              <a:rect l="l" t="t" r="r" b="b"/>
              <a:pathLst>
                <a:path w="1355" h="935" extrusionOk="0">
                  <a:moveTo>
                    <a:pt x="1275" y="935"/>
                  </a:moveTo>
                  <a:lnTo>
                    <a:pt x="1355" y="158"/>
                  </a:lnTo>
                  <a:lnTo>
                    <a:pt x="1199" y="142"/>
                  </a:lnTo>
                  <a:lnTo>
                    <a:pt x="1122" y="135"/>
                  </a:lnTo>
                  <a:lnTo>
                    <a:pt x="1044" y="125"/>
                  </a:lnTo>
                  <a:lnTo>
                    <a:pt x="734" y="86"/>
                  </a:lnTo>
                  <a:lnTo>
                    <a:pt x="579" y="67"/>
                  </a:lnTo>
                  <a:lnTo>
                    <a:pt x="426" y="44"/>
                  </a:lnTo>
                  <a:lnTo>
                    <a:pt x="116" y="1"/>
                  </a:lnTo>
                  <a:lnTo>
                    <a:pt x="0" y="773"/>
                  </a:lnTo>
                  <a:lnTo>
                    <a:pt x="318" y="819"/>
                  </a:lnTo>
                  <a:lnTo>
                    <a:pt x="476" y="841"/>
                  </a:lnTo>
                  <a:lnTo>
                    <a:pt x="637" y="861"/>
                  </a:lnTo>
                  <a:lnTo>
                    <a:pt x="954" y="900"/>
                  </a:lnTo>
                  <a:lnTo>
                    <a:pt x="1035" y="910"/>
                  </a:lnTo>
                  <a:lnTo>
                    <a:pt x="1114" y="918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5"/>
            <p:cNvSpPr/>
            <p:nvPr/>
          </p:nvSpPr>
          <p:spPr>
            <a:xfrm>
              <a:off x="4949225" y="3350300"/>
              <a:ext cx="36450" cy="28875"/>
            </a:xfrm>
            <a:custGeom>
              <a:avLst/>
              <a:gdLst/>
              <a:ahLst/>
              <a:cxnLst/>
              <a:rect l="l" t="t" r="r" b="b"/>
              <a:pathLst>
                <a:path w="1458" h="1155" extrusionOk="0">
                  <a:moveTo>
                    <a:pt x="1203" y="1154"/>
                  </a:moveTo>
                  <a:lnTo>
                    <a:pt x="1457" y="416"/>
                  </a:lnTo>
                  <a:lnTo>
                    <a:pt x="257" y="1"/>
                  </a:lnTo>
                  <a:lnTo>
                    <a:pt x="0" y="739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5"/>
            <p:cNvSpPr/>
            <p:nvPr/>
          </p:nvSpPr>
          <p:spPr>
            <a:xfrm>
              <a:off x="5003200" y="3368775"/>
              <a:ext cx="36300" cy="28600"/>
            </a:xfrm>
            <a:custGeom>
              <a:avLst/>
              <a:gdLst/>
              <a:ahLst/>
              <a:cxnLst/>
              <a:rect l="l" t="t" r="r" b="b"/>
              <a:pathLst>
                <a:path w="1452" h="1144" extrusionOk="0">
                  <a:moveTo>
                    <a:pt x="1210" y="1143"/>
                  </a:moveTo>
                  <a:lnTo>
                    <a:pt x="1451" y="400"/>
                  </a:lnTo>
                  <a:cubicBezTo>
                    <a:pt x="1050" y="270"/>
                    <a:pt x="650" y="135"/>
                    <a:pt x="251" y="1"/>
                  </a:cubicBezTo>
                  <a:lnTo>
                    <a:pt x="1" y="740"/>
                  </a:lnTo>
                  <a:cubicBezTo>
                    <a:pt x="403" y="878"/>
                    <a:pt x="805" y="1011"/>
                    <a:pt x="1210" y="114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5"/>
            <p:cNvSpPr/>
            <p:nvPr/>
          </p:nvSpPr>
          <p:spPr>
            <a:xfrm>
              <a:off x="5057350" y="3386325"/>
              <a:ext cx="36025" cy="27900"/>
            </a:xfrm>
            <a:custGeom>
              <a:avLst/>
              <a:gdLst/>
              <a:ahLst/>
              <a:cxnLst/>
              <a:rect l="l" t="t" r="r" b="b"/>
              <a:pathLst>
                <a:path w="1441" h="1116" extrusionOk="0">
                  <a:moveTo>
                    <a:pt x="1221" y="1116"/>
                  </a:moveTo>
                  <a:lnTo>
                    <a:pt x="1441" y="366"/>
                  </a:lnTo>
                  <a:cubicBezTo>
                    <a:pt x="1038" y="250"/>
                    <a:pt x="636" y="126"/>
                    <a:pt x="233" y="1"/>
                  </a:cubicBezTo>
                  <a:lnTo>
                    <a:pt x="1" y="746"/>
                  </a:lnTo>
                  <a:cubicBezTo>
                    <a:pt x="407" y="873"/>
                    <a:pt x="813" y="998"/>
                    <a:pt x="1221" y="111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5"/>
            <p:cNvSpPr/>
            <p:nvPr/>
          </p:nvSpPr>
          <p:spPr>
            <a:xfrm>
              <a:off x="4786525" y="3298475"/>
              <a:ext cx="35925" cy="27325"/>
            </a:xfrm>
            <a:custGeom>
              <a:avLst/>
              <a:gdLst/>
              <a:ahLst/>
              <a:cxnLst/>
              <a:rect l="l" t="t" r="r" b="b"/>
              <a:pathLst>
                <a:path w="1437" h="1093" extrusionOk="0">
                  <a:moveTo>
                    <a:pt x="1219" y="1093"/>
                  </a:moveTo>
                  <a:lnTo>
                    <a:pt x="1437" y="343"/>
                  </a:lnTo>
                  <a:cubicBezTo>
                    <a:pt x="1026" y="223"/>
                    <a:pt x="614" y="110"/>
                    <a:pt x="200" y="1"/>
                  </a:cubicBezTo>
                  <a:lnTo>
                    <a:pt x="1" y="755"/>
                  </a:lnTo>
                  <a:cubicBezTo>
                    <a:pt x="407" y="862"/>
                    <a:pt x="814" y="974"/>
                    <a:pt x="1219" y="10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5"/>
            <p:cNvSpPr/>
            <p:nvPr/>
          </p:nvSpPr>
          <p:spPr>
            <a:xfrm>
              <a:off x="4841075" y="3314225"/>
              <a:ext cx="36225" cy="28250"/>
            </a:xfrm>
            <a:custGeom>
              <a:avLst/>
              <a:gdLst/>
              <a:ahLst/>
              <a:cxnLst/>
              <a:rect l="l" t="t" r="r" b="b"/>
              <a:pathLst>
                <a:path w="1449" h="1130" extrusionOk="0">
                  <a:moveTo>
                    <a:pt x="1208" y="1129"/>
                  </a:moveTo>
                  <a:lnTo>
                    <a:pt x="1449" y="386"/>
                  </a:lnTo>
                  <a:cubicBezTo>
                    <a:pt x="1043" y="255"/>
                    <a:pt x="636" y="127"/>
                    <a:pt x="229" y="1"/>
                  </a:cubicBezTo>
                  <a:lnTo>
                    <a:pt x="0" y="748"/>
                  </a:lnTo>
                  <a:cubicBezTo>
                    <a:pt x="402" y="873"/>
                    <a:pt x="806" y="999"/>
                    <a:pt x="1208" y="11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5"/>
            <p:cNvSpPr/>
            <p:nvPr/>
          </p:nvSpPr>
          <p:spPr>
            <a:xfrm>
              <a:off x="4894950" y="3331750"/>
              <a:ext cx="36400" cy="28700"/>
            </a:xfrm>
            <a:custGeom>
              <a:avLst/>
              <a:gdLst/>
              <a:ahLst/>
              <a:cxnLst/>
              <a:rect l="l" t="t" r="r" b="b"/>
              <a:pathLst>
                <a:path w="1456" h="1148" extrusionOk="0">
                  <a:moveTo>
                    <a:pt x="1203" y="1148"/>
                  </a:moveTo>
                  <a:lnTo>
                    <a:pt x="1455" y="408"/>
                  </a:lnTo>
                  <a:cubicBezTo>
                    <a:pt x="1053" y="271"/>
                    <a:pt x="651" y="136"/>
                    <a:pt x="247" y="0"/>
                  </a:cubicBezTo>
                  <a:lnTo>
                    <a:pt x="0" y="741"/>
                  </a:lnTo>
                  <a:cubicBezTo>
                    <a:pt x="402" y="875"/>
                    <a:pt x="803" y="1010"/>
                    <a:pt x="1203" y="114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5"/>
            <p:cNvSpPr/>
            <p:nvPr/>
          </p:nvSpPr>
          <p:spPr>
            <a:xfrm>
              <a:off x="4619400" y="3270250"/>
              <a:ext cx="33150" cy="21750"/>
            </a:xfrm>
            <a:custGeom>
              <a:avLst/>
              <a:gdLst/>
              <a:ahLst/>
              <a:cxnLst/>
              <a:rect l="l" t="t" r="r" b="b"/>
              <a:pathLst>
                <a:path w="1326" h="870" extrusionOk="0">
                  <a:moveTo>
                    <a:pt x="1252" y="869"/>
                  </a:moveTo>
                  <a:lnTo>
                    <a:pt x="1326" y="93"/>
                  </a:lnTo>
                  <a:cubicBezTo>
                    <a:pt x="1273" y="87"/>
                    <a:pt x="1220" y="81"/>
                    <a:pt x="1164" y="77"/>
                  </a:cubicBezTo>
                  <a:lnTo>
                    <a:pt x="1003" y="63"/>
                  </a:lnTo>
                  <a:lnTo>
                    <a:pt x="680" y="38"/>
                  </a:lnTo>
                  <a:cubicBezTo>
                    <a:pt x="627" y="34"/>
                    <a:pt x="573" y="31"/>
                    <a:pt x="519" y="29"/>
                  </a:cubicBezTo>
                  <a:lnTo>
                    <a:pt x="357" y="20"/>
                  </a:lnTo>
                  <a:cubicBezTo>
                    <a:pt x="250" y="14"/>
                    <a:pt x="142" y="6"/>
                    <a:pt x="34" y="1"/>
                  </a:cubicBezTo>
                  <a:lnTo>
                    <a:pt x="0" y="781"/>
                  </a:lnTo>
                  <a:cubicBezTo>
                    <a:pt x="104" y="786"/>
                    <a:pt x="210" y="792"/>
                    <a:pt x="314" y="797"/>
                  </a:cubicBezTo>
                  <a:lnTo>
                    <a:pt x="470" y="807"/>
                  </a:lnTo>
                  <a:cubicBezTo>
                    <a:pt x="522" y="810"/>
                    <a:pt x="574" y="812"/>
                    <a:pt x="626" y="817"/>
                  </a:cubicBezTo>
                  <a:lnTo>
                    <a:pt x="939" y="842"/>
                  </a:lnTo>
                  <a:lnTo>
                    <a:pt x="1096" y="854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5"/>
            <p:cNvSpPr/>
            <p:nvPr/>
          </p:nvSpPr>
          <p:spPr>
            <a:xfrm>
              <a:off x="4675475" y="3275450"/>
              <a:ext cx="34525" cy="24200"/>
            </a:xfrm>
            <a:custGeom>
              <a:avLst/>
              <a:gdLst/>
              <a:ahLst/>
              <a:cxnLst/>
              <a:rect l="l" t="t" r="r" b="b"/>
              <a:pathLst>
                <a:path w="1381" h="968" extrusionOk="0">
                  <a:moveTo>
                    <a:pt x="1246" y="967"/>
                  </a:moveTo>
                  <a:lnTo>
                    <a:pt x="1381" y="198"/>
                  </a:lnTo>
                  <a:lnTo>
                    <a:pt x="1221" y="169"/>
                  </a:lnTo>
                  <a:lnTo>
                    <a:pt x="1062" y="143"/>
                  </a:lnTo>
                  <a:lnTo>
                    <a:pt x="743" y="93"/>
                  </a:lnTo>
                  <a:cubicBezTo>
                    <a:pt x="637" y="74"/>
                    <a:pt x="530" y="62"/>
                    <a:pt x="424" y="46"/>
                  </a:cubicBezTo>
                  <a:lnTo>
                    <a:pt x="103" y="0"/>
                  </a:lnTo>
                  <a:lnTo>
                    <a:pt x="0" y="775"/>
                  </a:lnTo>
                  <a:lnTo>
                    <a:pt x="311" y="819"/>
                  </a:lnTo>
                  <a:cubicBezTo>
                    <a:pt x="415" y="834"/>
                    <a:pt x="520" y="848"/>
                    <a:pt x="623" y="864"/>
                  </a:cubicBezTo>
                  <a:lnTo>
                    <a:pt x="934" y="913"/>
                  </a:lnTo>
                  <a:lnTo>
                    <a:pt x="1088" y="938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5"/>
            <p:cNvSpPr/>
            <p:nvPr/>
          </p:nvSpPr>
          <p:spPr>
            <a:xfrm>
              <a:off x="4731000" y="3285100"/>
              <a:ext cx="35375" cy="26025"/>
            </a:xfrm>
            <a:custGeom>
              <a:avLst/>
              <a:gdLst/>
              <a:ahLst/>
              <a:cxnLst/>
              <a:rect l="l" t="t" r="r" b="b"/>
              <a:pathLst>
                <a:path w="1415" h="1041" extrusionOk="0">
                  <a:moveTo>
                    <a:pt x="1233" y="1041"/>
                  </a:moveTo>
                  <a:lnTo>
                    <a:pt x="1415" y="282"/>
                  </a:lnTo>
                  <a:lnTo>
                    <a:pt x="1259" y="244"/>
                  </a:lnTo>
                  <a:cubicBezTo>
                    <a:pt x="1207" y="232"/>
                    <a:pt x="1155" y="221"/>
                    <a:pt x="1103" y="208"/>
                  </a:cubicBezTo>
                  <a:lnTo>
                    <a:pt x="789" y="136"/>
                  </a:lnTo>
                  <a:cubicBezTo>
                    <a:pt x="685" y="112"/>
                    <a:pt x="579" y="91"/>
                    <a:pt x="474" y="67"/>
                  </a:cubicBezTo>
                  <a:lnTo>
                    <a:pt x="158" y="0"/>
                  </a:lnTo>
                  <a:lnTo>
                    <a:pt x="1" y="766"/>
                  </a:lnTo>
                  <a:lnTo>
                    <a:pt x="309" y="831"/>
                  </a:lnTo>
                  <a:cubicBezTo>
                    <a:pt x="412" y="853"/>
                    <a:pt x="515" y="874"/>
                    <a:pt x="618" y="899"/>
                  </a:cubicBezTo>
                  <a:lnTo>
                    <a:pt x="926" y="969"/>
                  </a:lnTo>
                  <a:cubicBezTo>
                    <a:pt x="977" y="981"/>
                    <a:pt x="1029" y="993"/>
                    <a:pt x="1079" y="100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5"/>
            <p:cNvSpPr/>
            <p:nvPr/>
          </p:nvSpPr>
          <p:spPr>
            <a:xfrm>
              <a:off x="4446675" y="3283850"/>
              <a:ext cx="36525" cy="28425"/>
            </a:xfrm>
            <a:custGeom>
              <a:avLst/>
              <a:gdLst/>
              <a:ahLst/>
              <a:cxnLst/>
              <a:rect l="l" t="t" r="r" b="b"/>
              <a:pathLst>
                <a:path w="1461" h="1137" extrusionOk="0">
                  <a:moveTo>
                    <a:pt x="1461" y="753"/>
                  </a:moveTo>
                  <a:lnTo>
                    <a:pt x="1257" y="0"/>
                  </a:lnTo>
                  <a:cubicBezTo>
                    <a:pt x="832" y="116"/>
                    <a:pt x="413" y="250"/>
                    <a:pt x="1" y="407"/>
                  </a:cubicBezTo>
                  <a:lnTo>
                    <a:pt x="278" y="1136"/>
                  </a:lnTo>
                  <a:cubicBezTo>
                    <a:pt x="664" y="991"/>
                    <a:pt x="1060" y="863"/>
                    <a:pt x="1461" y="75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5"/>
            <p:cNvSpPr/>
            <p:nvPr/>
          </p:nvSpPr>
          <p:spPr>
            <a:xfrm>
              <a:off x="4503500" y="3273050"/>
              <a:ext cx="34650" cy="24025"/>
            </a:xfrm>
            <a:custGeom>
              <a:avLst/>
              <a:gdLst/>
              <a:ahLst/>
              <a:cxnLst/>
              <a:rect l="l" t="t" r="r" b="b"/>
              <a:pathLst>
                <a:path w="1386" h="961" extrusionOk="0">
                  <a:moveTo>
                    <a:pt x="1386" y="776"/>
                  </a:moveTo>
                  <a:lnTo>
                    <a:pt x="1297" y="0"/>
                  </a:lnTo>
                  <a:cubicBezTo>
                    <a:pt x="1243" y="5"/>
                    <a:pt x="1190" y="13"/>
                    <a:pt x="1136" y="19"/>
                  </a:cubicBezTo>
                  <a:lnTo>
                    <a:pt x="974" y="40"/>
                  </a:lnTo>
                  <a:cubicBezTo>
                    <a:pt x="867" y="54"/>
                    <a:pt x="759" y="68"/>
                    <a:pt x="651" y="83"/>
                  </a:cubicBezTo>
                  <a:cubicBezTo>
                    <a:pt x="433" y="116"/>
                    <a:pt x="217" y="152"/>
                    <a:pt x="1" y="194"/>
                  </a:cubicBezTo>
                  <a:lnTo>
                    <a:pt x="151" y="960"/>
                  </a:lnTo>
                  <a:cubicBezTo>
                    <a:pt x="355" y="920"/>
                    <a:pt x="560" y="886"/>
                    <a:pt x="765" y="855"/>
                  </a:cubicBezTo>
                  <a:cubicBezTo>
                    <a:pt x="868" y="841"/>
                    <a:pt x="972" y="827"/>
                    <a:pt x="1075" y="814"/>
                  </a:cubicBezTo>
                  <a:lnTo>
                    <a:pt x="1229" y="793"/>
                  </a:lnTo>
                  <a:cubicBezTo>
                    <a:pt x="1282" y="789"/>
                    <a:pt x="1334" y="781"/>
                    <a:pt x="1386" y="77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5"/>
            <p:cNvSpPr/>
            <p:nvPr/>
          </p:nvSpPr>
          <p:spPr>
            <a:xfrm>
              <a:off x="4561500" y="3269750"/>
              <a:ext cx="32575" cy="20550"/>
            </a:xfrm>
            <a:custGeom>
              <a:avLst/>
              <a:gdLst/>
              <a:ahLst/>
              <a:cxnLst/>
              <a:rect l="l" t="t" r="r" b="b"/>
              <a:pathLst>
                <a:path w="1303" h="822" extrusionOk="0">
                  <a:moveTo>
                    <a:pt x="1302" y="781"/>
                  </a:moveTo>
                  <a:lnTo>
                    <a:pt x="1300" y="0"/>
                  </a:lnTo>
                  <a:lnTo>
                    <a:pt x="1220" y="0"/>
                  </a:lnTo>
                  <a:lnTo>
                    <a:pt x="1138" y="2"/>
                  </a:lnTo>
                  <a:lnTo>
                    <a:pt x="975" y="4"/>
                  </a:lnTo>
                  <a:lnTo>
                    <a:pt x="649" y="11"/>
                  </a:lnTo>
                  <a:lnTo>
                    <a:pt x="324" y="25"/>
                  </a:lnTo>
                  <a:lnTo>
                    <a:pt x="162" y="32"/>
                  </a:lnTo>
                  <a:lnTo>
                    <a:pt x="81" y="37"/>
                  </a:lnTo>
                  <a:lnTo>
                    <a:pt x="1" y="42"/>
                  </a:lnTo>
                  <a:lnTo>
                    <a:pt x="49" y="822"/>
                  </a:lnTo>
                  <a:lnTo>
                    <a:pt x="127" y="816"/>
                  </a:lnTo>
                  <a:lnTo>
                    <a:pt x="205" y="812"/>
                  </a:lnTo>
                  <a:lnTo>
                    <a:pt x="362" y="805"/>
                  </a:lnTo>
                  <a:lnTo>
                    <a:pt x="674" y="791"/>
                  </a:lnTo>
                  <a:lnTo>
                    <a:pt x="988" y="785"/>
                  </a:lnTo>
                  <a:lnTo>
                    <a:pt x="1146" y="783"/>
                  </a:lnTo>
                  <a:lnTo>
                    <a:pt x="1224" y="78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5"/>
            <p:cNvSpPr/>
            <p:nvPr/>
          </p:nvSpPr>
          <p:spPr>
            <a:xfrm>
              <a:off x="4314275" y="3380450"/>
              <a:ext cx="32350" cy="37650"/>
            </a:xfrm>
            <a:custGeom>
              <a:avLst/>
              <a:gdLst/>
              <a:ahLst/>
              <a:cxnLst/>
              <a:rect l="l" t="t" r="r" b="b"/>
              <a:pathLst>
                <a:path w="1294" h="1506" extrusionOk="0">
                  <a:moveTo>
                    <a:pt x="1293" y="433"/>
                  </a:moveTo>
                  <a:lnTo>
                    <a:pt x="644" y="0"/>
                  </a:lnTo>
                  <a:cubicBezTo>
                    <a:pt x="391" y="380"/>
                    <a:pt x="174" y="784"/>
                    <a:pt x="0" y="1210"/>
                  </a:cubicBezTo>
                  <a:lnTo>
                    <a:pt x="724" y="1506"/>
                  </a:lnTo>
                  <a:cubicBezTo>
                    <a:pt x="877" y="1131"/>
                    <a:pt x="1068" y="772"/>
                    <a:pt x="1293" y="43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5"/>
            <p:cNvSpPr/>
            <p:nvPr/>
          </p:nvSpPr>
          <p:spPr>
            <a:xfrm>
              <a:off x="4346925" y="3335975"/>
              <a:ext cx="36875" cy="36275"/>
            </a:xfrm>
            <a:custGeom>
              <a:avLst/>
              <a:gdLst/>
              <a:ahLst/>
              <a:cxnLst/>
              <a:rect l="l" t="t" r="r" b="b"/>
              <a:pathLst>
                <a:path w="1475" h="1451" extrusionOk="0">
                  <a:moveTo>
                    <a:pt x="1474" y="610"/>
                  </a:moveTo>
                  <a:lnTo>
                    <a:pt x="985" y="1"/>
                  </a:lnTo>
                  <a:cubicBezTo>
                    <a:pt x="635" y="282"/>
                    <a:pt x="305" y="591"/>
                    <a:pt x="1" y="927"/>
                  </a:cubicBezTo>
                  <a:lnTo>
                    <a:pt x="582" y="1450"/>
                  </a:lnTo>
                  <a:cubicBezTo>
                    <a:pt x="855" y="1146"/>
                    <a:pt x="1156" y="867"/>
                    <a:pt x="1474" y="61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5"/>
            <p:cNvSpPr/>
            <p:nvPr/>
          </p:nvSpPr>
          <p:spPr>
            <a:xfrm>
              <a:off x="4393000" y="3304500"/>
              <a:ext cx="37600" cy="32625"/>
            </a:xfrm>
            <a:custGeom>
              <a:avLst/>
              <a:gdLst/>
              <a:ahLst/>
              <a:cxnLst/>
              <a:rect l="l" t="t" r="r" b="b"/>
              <a:pathLst>
                <a:path w="1504" h="1305" extrusionOk="0">
                  <a:moveTo>
                    <a:pt x="1503" y="705"/>
                  </a:moveTo>
                  <a:lnTo>
                    <a:pt x="1165" y="0"/>
                  </a:lnTo>
                  <a:cubicBezTo>
                    <a:pt x="766" y="192"/>
                    <a:pt x="376" y="406"/>
                    <a:pt x="1" y="646"/>
                  </a:cubicBezTo>
                  <a:lnTo>
                    <a:pt x="422" y="1305"/>
                  </a:lnTo>
                  <a:cubicBezTo>
                    <a:pt x="769" y="1083"/>
                    <a:pt x="1131" y="884"/>
                    <a:pt x="1503" y="7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6" name="Google Shape;216;p5"/>
          <p:cNvSpPr/>
          <p:nvPr/>
        </p:nvSpPr>
        <p:spPr>
          <a:xfrm rot="-1731778">
            <a:off x="7873900" y="3841389"/>
            <a:ext cx="2307216" cy="1525220"/>
          </a:xfrm>
          <a:custGeom>
            <a:avLst/>
            <a:gdLst/>
            <a:ahLst/>
            <a:cxnLst/>
            <a:rect l="l" t="t" r="r" b="b"/>
            <a:pathLst>
              <a:path w="8450" h="5586" extrusionOk="0">
                <a:moveTo>
                  <a:pt x="2849" y="2258"/>
                </a:moveTo>
                <a:cubicBezTo>
                  <a:pt x="2967" y="2354"/>
                  <a:pt x="3020" y="2491"/>
                  <a:pt x="3011" y="2668"/>
                </a:cubicBezTo>
                <a:cubicBezTo>
                  <a:pt x="3012" y="2787"/>
                  <a:pt x="2776" y="3149"/>
                  <a:pt x="2640" y="3149"/>
                </a:cubicBezTo>
                <a:cubicBezTo>
                  <a:pt x="2591" y="3149"/>
                  <a:pt x="2555" y="3102"/>
                  <a:pt x="2548" y="2979"/>
                </a:cubicBezTo>
                <a:cubicBezTo>
                  <a:pt x="2535" y="2735"/>
                  <a:pt x="2711" y="2461"/>
                  <a:pt x="2849" y="2258"/>
                </a:cubicBezTo>
                <a:close/>
                <a:moveTo>
                  <a:pt x="6439" y="0"/>
                </a:moveTo>
                <a:cubicBezTo>
                  <a:pt x="6013" y="0"/>
                  <a:pt x="5566" y="84"/>
                  <a:pt x="5148" y="221"/>
                </a:cubicBezTo>
                <a:cubicBezTo>
                  <a:pt x="4449" y="452"/>
                  <a:pt x="3781" y="836"/>
                  <a:pt x="3244" y="1358"/>
                </a:cubicBezTo>
                <a:cubicBezTo>
                  <a:pt x="3101" y="1497"/>
                  <a:pt x="2923" y="1674"/>
                  <a:pt x="2755" y="1872"/>
                </a:cubicBezTo>
                <a:lnTo>
                  <a:pt x="2755" y="1872"/>
                </a:lnTo>
                <a:cubicBezTo>
                  <a:pt x="2573" y="1806"/>
                  <a:pt x="2368" y="1775"/>
                  <a:pt x="2169" y="1775"/>
                </a:cubicBezTo>
                <a:cubicBezTo>
                  <a:pt x="2026" y="1775"/>
                  <a:pt x="1887" y="1791"/>
                  <a:pt x="1761" y="1821"/>
                </a:cubicBezTo>
                <a:cubicBezTo>
                  <a:pt x="759" y="2059"/>
                  <a:pt x="194" y="2861"/>
                  <a:pt x="75" y="3904"/>
                </a:cubicBezTo>
                <a:cubicBezTo>
                  <a:pt x="0" y="4559"/>
                  <a:pt x="275" y="5586"/>
                  <a:pt x="930" y="5586"/>
                </a:cubicBezTo>
                <a:cubicBezTo>
                  <a:pt x="1044" y="5586"/>
                  <a:pt x="1170" y="5555"/>
                  <a:pt x="1307" y="5485"/>
                </a:cubicBezTo>
                <a:cubicBezTo>
                  <a:pt x="1480" y="5399"/>
                  <a:pt x="1385" y="5261"/>
                  <a:pt x="1252" y="5261"/>
                </a:cubicBezTo>
                <a:cubicBezTo>
                  <a:pt x="1223" y="5261"/>
                  <a:pt x="1192" y="5268"/>
                  <a:pt x="1161" y="5283"/>
                </a:cubicBezTo>
                <a:cubicBezTo>
                  <a:pt x="1098" y="5315"/>
                  <a:pt x="1040" y="5330"/>
                  <a:pt x="986" y="5330"/>
                </a:cubicBezTo>
                <a:cubicBezTo>
                  <a:pt x="622" y="5330"/>
                  <a:pt x="482" y="4662"/>
                  <a:pt x="435" y="4416"/>
                </a:cubicBezTo>
                <a:cubicBezTo>
                  <a:pt x="359" y="4009"/>
                  <a:pt x="443" y="3563"/>
                  <a:pt x="568" y="3179"/>
                </a:cubicBezTo>
                <a:cubicBezTo>
                  <a:pt x="794" y="2482"/>
                  <a:pt x="1432" y="2041"/>
                  <a:pt x="2095" y="2041"/>
                </a:cubicBezTo>
                <a:cubicBezTo>
                  <a:pt x="2251" y="2041"/>
                  <a:pt x="2409" y="2066"/>
                  <a:pt x="2563" y="2117"/>
                </a:cubicBezTo>
                <a:lnTo>
                  <a:pt x="2563" y="2117"/>
                </a:lnTo>
                <a:cubicBezTo>
                  <a:pt x="2310" y="2472"/>
                  <a:pt x="2134" y="2872"/>
                  <a:pt x="2239" y="3250"/>
                </a:cubicBezTo>
                <a:cubicBezTo>
                  <a:pt x="2294" y="3451"/>
                  <a:pt x="2403" y="3529"/>
                  <a:pt x="2531" y="3529"/>
                </a:cubicBezTo>
                <a:cubicBezTo>
                  <a:pt x="2843" y="3529"/>
                  <a:pt x="3270" y="3070"/>
                  <a:pt x="3321" y="2808"/>
                </a:cubicBezTo>
                <a:cubicBezTo>
                  <a:pt x="3391" y="2438"/>
                  <a:pt x="3255" y="2178"/>
                  <a:pt x="3024" y="2012"/>
                </a:cubicBezTo>
                <a:lnTo>
                  <a:pt x="3024" y="2012"/>
                </a:lnTo>
                <a:cubicBezTo>
                  <a:pt x="3236" y="1736"/>
                  <a:pt x="3484" y="1482"/>
                  <a:pt x="3743" y="1262"/>
                </a:cubicBezTo>
                <a:cubicBezTo>
                  <a:pt x="4389" y="713"/>
                  <a:pt x="5458" y="245"/>
                  <a:pt x="6377" y="245"/>
                </a:cubicBezTo>
                <a:cubicBezTo>
                  <a:pt x="7254" y="245"/>
                  <a:pt x="7994" y="671"/>
                  <a:pt x="8100" y="1860"/>
                </a:cubicBezTo>
                <a:cubicBezTo>
                  <a:pt x="8105" y="1918"/>
                  <a:pt x="8155" y="1943"/>
                  <a:pt x="8215" y="1943"/>
                </a:cubicBezTo>
                <a:cubicBezTo>
                  <a:pt x="8317" y="1943"/>
                  <a:pt x="8449" y="1870"/>
                  <a:pt x="8439" y="1765"/>
                </a:cubicBezTo>
                <a:cubicBezTo>
                  <a:pt x="8323" y="462"/>
                  <a:pt x="7440" y="0"/>
                  <a:pt x="6439" y="0"/>
                </a:cubicBezTo>
                <a:close/>
              </a:path>
            </a:pathLst>
          </a:custGeom>
          <a:solidFill>
            <a:srgbClr val="FF7C35">
              <a:alpha val="562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17" name="Google Shape;217;p5"/>
          <p:cNvGrpSpPr/>
          <p:nvPr/>
        </p:nvGrpSpPr>
        <p:grpSpPr>
          <a:xfrm>
            <a:off x="385750" y="206447"/>
            <a:ext cx="8336049" cy="4757278"/>
            <a:chOff x="385750" y="206447"/>
            <a:chExt cx="8336049" cy="4757278"/>
          </a:xfrm>
        </p:grpSpPr>
        <p:sp>
          <p:nvSpPr>
            <p:cNvPr id="218" name="Google Shape;218;p5"/>
            <p:cNvSpPr/>
            <p:nvPr/>
          </p:nvSpPr>
          <p:spPr>
            <a:xfrm rot="-5400000">
              <a:off x="2208886" y="-1549189"/>
              <a:ext cx="4730603" cy="8295224"/>
            </a:xfrm>
            <a:custGeom>
              <a:avLst/>
              <a:gdLst/>
              <a:ahLst/>
              <a:cxnLst/>
              <a:rect l="l" t="t" r="r" b="b"/>
              <a:pathLst>
                <a:path w="57473" h="77086" extrusionOk="0">
                  <a:moveTo>
                    <a:pt x="0" y="0"/>
                  </a:moveTo>
                  <a:lnTo>
                    <a:pt x="0" y="73905"/>
                  </a:lnTo>
                  <a:cubicBezTo>
                    <a:pt x="0" y="75663"/>
                    <a:pt x="1423" y="77085"/>
                    <a:pt x="3181" y="77085"/>
                  </a:cubicBezTo>
                  <a:lnTo>
                    <a:pt x="54376" y="77085"/>
                  </a:lnTo>
                  <a:cubicBezTo>
                    <a:pt x="56105" y="77085"/>
                    <a:pt x="57472" y="75691"/>
                    <a:pt x="57472" y="73989"/>
                  </a:cubicBezTo>
                  <a:lnTo>
                    <a:pt x="57472" y="0"/>
                  </a:lnTo>
                  <a:lnTo>
                    <a:pt x="54850" y="0"/>
                  </a:lnTo>
                  <a:lnTo>
                    <a:pt x="54683" y="279"/>
                  </a:lnTo>
                  <a:lnTo>
                    <a:pt x="54487" y="1284"/>
                  </a:lnTo>
                  <a:cubicBezTo>
                    <a:pt x="54571" y="1339"/>
                    <a:pt x="54738" y="1702"/>
                    <a:pt x="54738" y="1953"/>
                  </a:cubicBezTo>
                  <a:cubicBezTo>
                    <a:pt x="54738" y="2428"/>
                    <a:pt x="54336" y="2835"/>
                    <a:pt x="53851" y="2835"/>
                  </a:cubicBezTo>
                  <a:cubicBezTo>
                    <a:pt x="53794" y="2835"/>
                    <a:pt x="53737" y="2830"/>
                    <a:pt x="53678" y="2818"/>
                  </a:cubicBezTo>
                  <a:cubicBezTo>
                    <a:pt x="53343" y="2734"/>
                    <a:pt x="53064" y="2455"/>
                    <a:pt x="53009" y="2121"/>
                  </a:cubicBezTo>
                  <a:cubicBezTo>
                    <a:pt x="52897" y="1563"/>
                    <a:pt x="53315" y="1088"/>
                    <a:pt x="53846" y="1088"/>
                  </a:cubicBezTo>
                  <a:cubicBezTo>
                    <a:pt x="53873" y="1088"/>
                    <a:pt x="53957" y="251"/>
                    <a:pt x="53957" y="251"/>
                  </a:cubicBezTo>
                  <a:lnTo>
                    <a:pt x="53873" y="0"/>
                  </a:lnTo>
                  <a:lnTo>
                    <a:pt x="48824" y="0"/>
                  </a:lnTo>
                  <a:lnTo>
                    <a:pt x="48768" y="1228"/>
                  </a:lnTo>
                  <a:cubicBezTo>
                    <a:pt x="49047" y="1423"/>
                    <a:pt x="49214" y="1758"/>
                    <a:pt x="49131" y="2121"/>
                  </a:cubicBezTo>
                  <a:cubicBezTo>
                    <a:pt x="49075" y="2455"/>
                    <a:pt x="48796" y="2734"/>
                    <a:pt x="48461" y="2818"/>
                  </a:cubicBezTo>
                  <a:cubicBezTo>
                    <a:pt x="48403" y="2830"/>
                    <a:pt x="48345" y="2835"/>
                    <a:pt x="48288" y="2835"/>
                  </a:cubicBezTo>
                  <a:cubicBezTo>
                    <a:pt x="47803" y="2835"/>
                    <a:pt x="47401" y="2428"/>
                    <a:pt x="47401" y="1953"/>
                  </a:cubicBezTo>
                  <a:cubicBezTo>
                    <a:pt x="47401" y="1618"/>
                    <a:pt x="47596" y="1339"/>
                    <a:pt x="47847" y="1200"/>
                  </a:cubicBezTo>
                  <a:lnTo>
                    <a:pt x="47819" y="0"/>
                  </a:lnTo>
                  <a:lnTo>
                    <a:pt x="42323" y="0"/>
                  </a:lnTo>
                  <a:lnTo>
                    <a:pt x="42519" y="1088"/>
                  </a:lnTo>
                  <a:cubicBezTo>
                    <a:pt x="42593" y="1088"/>
                    <a:pt x="42655" y="1076"/>
                    <a:pt x="42721" y="1076"/>
                  </a:cubicBezTo>
                  <a:cubicBezTo>
                    <a:pt x="42754" y="1076"/>
                    <a:pt x="42788" y="1079"/>
                    <a:pt x="42825" y="1088"/>
                  </a:cubicBezTo>
                  <a:cubicBezTo>
                    <a:pt x="43216" y="1144"/>
                    <a:pt x="43523" y="1479"/>
                    <a:pt x="43579" y="1842"/>
                  </a:cubicBezTo>
                  <a:cubicBezTo>
                    <a:pt x="43629" y="2372"/>
                    <a:pt x="43200" y="2834"/>
                    <a:pt x="42683" y="2834"/>
                  </a:cubicBezTo>
                  <a:cubicBezTo>
                    <a:pt x="42629" y="2834"/>
                    <a:pt x="42574" y="2829"/>
                    <a:pt x="42519" y="2818"/>
                  </a:cubicBezTo>
                  <a:cubicBezTo>
                    <a:pt x="42184" y="2734"/>
                    <a:pt x="41905" y="2455"/>
                    <a:pt x="41849" y="2121"/>
                  </a:cubicBezTo>
                  <a:cubicBezTo>
                    <a:pt x="41821" y="1953"/>
                    <a:pt x="41821" y="1814"/>
                    <a:pt x="41877" y="1674"/>
                  </a:cubicBezTo>
                  <a:lnTo>
                    <a:pt x="41737" y="586"/>
                  </a:lnTo>
                  <a:lnTo>
                    <a:pt x="41319" y="0"/>
                  </a:lnTo>
                  <a:lnTo>
                    <a:pt x="37831" y="0"/>
                  </a:lnTo>
                  <a:lnTo>
                    <a:pt x="37720" y="1312"/>
                  </a:lnTo>
                  <a:cubicBezTo>
                    <a:pt x="37915" y="1507"/>
                    <a:pt x="38027" y="1814"/>
                    <a:pt x="37971" y="2121"/>
                  </a:cubicBezTo>
                  <a:cubicBezTo>
                    <a:pt x="37915" y="2455"/>
                    <a:pt x="37636" y="2734"/>
                    <a:pt x="37301" y="2818"/>
                  </a:cubicBezTo>
                  <a:cubicBezTo>
                    <a:pt x="37243" y="2830"/>
                    <a:pt x="37185" y="2835"/>
                    <a:pt x="37129" y="2835"/>
                  </a:cubicBezTo>
                  <a:cubicBezTo>
                    <a:pt x="36644" y="2835"/>
                    <a:pt x="36241" y="2428"/>
                    <a:pt x="36241" y="1953"/>
                  </a:cubicBezTo>
                  <a:cubicBezTo>
                    <a:pt x="36241" y="1674"/>
                    <a:pt x="36353" y="1451"/>
                    <a:pt x="36548" y="1284"/>
                  </a:cubicBezTo>
                  <a:lnTo>
                    <a:pt x="36576" y="0"/>
                  </a:lnTo>
                  <a:lnTo>
                    <a:pt x="31805" y="0"/>
                  </a:lnTo>
                  <a:lnTo>
                    <a:pt x="31833" y="419"/>
                  </a:lnTo>
                  <a:cubicBezTo>
                    <a:pt x="31945" y="475"/>
                    <a:pt x="32168" y="1339"/>
                    <a:pt x="32252" y="1451"/>
                  </a:cubicBezTo>
                  <a:cubicBezTo>
                    <a:pt x="32363" y="1618"/>
                    <a:pt x="32419" y="1842"/>
                    <a:pt x="32391" y="2065"/>
                  </a:cubicBezTo>
                  <a:cubicBezTo>
                    <a:pt x="32363" y="2455"/>
                    <a:pt x="32028" y="2790"/>
                    <a:pt x="31638" y="2818"/>
                  </a:cubicBezTo>
                  <a:cubicBezTo>
                    <a:pt x="31606" y="2821"/>
                    <a:pt x="31574" y="2823"/>
                    <a:pt x="31543" y="2823"/>
                  </a:cubicBezTo>
                  <a:cubicBezTo>
                    <a:pt x="31056" y="2823"/>
                    <a:pt x="30661" y="2425"/>
                    <a:pt x="30661" y="1953"/>
                  </a:cubicBezTo>
                  <a:cubicBezTo>
                    <a:pt x="30661" y="1674"/>
                    <a:pt x="30801" y="1395"/>
                    <a:pt x="31024" y="1256"/>
                  </a:cubicBezTo>
                  <a:cubicBezTo>
                    <a:pt x="31080" y="1200"/>
                    <a:pt x="30829" y="475"/>
                    <a:pt x="30885" y="363"/>
                  </a:cubicBezTo>
                  <a:lnTo>
                    <a:pt x="30801" y="0"/>
                  </a:lnTo>
                  <a:lnTo>
                    <a:pt x="26783" y="0"/>
                  </a:lnTo>
                  <a:lnTo>
                    <a:pt x="26532" y="1312"/>
                  </a:lnTo>
                  <a:cubicBezTo>
                    <a:pt x="26756" y="1507"/>
                    <a:pt x="26867" y="1786"/>
                    <a:pt x="26811" y="2121"/>
                  </a:cubicBezTo>
                  <a:cubicBezTo>
                    <a:pt x="26756" y="2455"/>
                    <a:pt x="26477" y="2734"/>
                    <a:pt x="26142" y="2818"/>
                  </a:cubicBezTo>
                  <a:cubicBezTo>
                    <a:pt x="26080" y="2830"/>
                    <a:pt x="26020" y="2835"/>
                    <a:pt x="25962" y="2835"/>
                  </a:cubicBezTo>
                  <a:cubicBezTo>
                    <a:pt x="25462" y="2835"/>
                    <a:pt x="25082" y="2428"/>
                    <a:pt x="25082" y="1953"/>
                  </a:cubicBezTo>
                  <a:cubicBezTo>
                    <a:pt x="25082" y="1618"/>
                    <a:pt x="25277" y="1312"/>
                    <a:pt x="25556" y="1172"/>
                  </a:cubicBezTo>
                  <a:lnTo>
                    <a:pt x="25500" y="0"/>
                  </a:lnTo>
                  <a:lnTo>
                    <a:pt x="21315" y="0"/>
                  </a:lnTo>
                  <a:lnTo>
                    <a:pt x="20980" y="1339"/>
                  </a:lnTo>
                  <a:cubicBezTo>
                    <a:pt x="21176" y="1535"/>
                    <a:pt x="21287" y="1814"/>
                    <a:pt x="21232" y="2121"/>
                  </a:cubicBezTo>
                  <a:cubicBezTo>
                    <a:pt x="21176" y="2455"/>
                    <a:pt x="20897" y="2734"/>
                    <a:pt x="20562" y="2818"/>
                  </a:cubicBezTo>
                  <a:cubicBezTo>
                    <a:pt x="20501" y="2830"/>
                    <a:pt x="20441" y="2835"/>
                    <a:pt x="20382" y="2835"/>
                  </a:cubicBezTo>
                  <a:cubicBezTo>
                    <a:pt x="19882" y="2835"/>
                    <a:pt x="19502" y="2428"/>
                    <a:pt x="19502" y="1953"/>
                  </a:cubicBezTo>
                  <a:cubicBezTo>
                    <a:pt x="19502" y="1646"/>
                    <a:pt x="19669" y="1339"/>
                    <a:pt x="19920" y="1200"/>
                  </a:cubicBezTo>
                  <a:lnTo>
                    <a:pt x="20395" y="0"/>
                  </a:lnTo>
                  <a:lnTo>
                    <a:pt x="15512" y="0"/>
                  </a:lnTo>
                  <a:lnTo>
                    <a:pt x="15373" y="1312"/>
                  </a:lnTo>
                  <a:cubicBezTo>
                    <a:pt x="15596" y="1507"/>
                    <a:pt x="15708" y="1786"/>
                    <a:pt x="15652" y="2121"/>
                  </a:cubicBezTo>
                  <a:cubicBezTo>
                    <a:pt x="15596" y="2455"/>
                    <a:pt x="15317" y="2734"/>
                    <a:pt x="14954" y="2818"/>
                  </a:cubicBezTo>
                  <a:cubicBezTo>
                    <a:pt x="14896" y="2830"/>
                    <a:pt x="14838" y="2835"/>
                    <a:pt x="14782" y="2835"/>
                  </a:cubicBezTo>
                  <a:cubicBezTo>
                    <a:pt x="14302" y="2835"/>
                    <a:pt x="13922" y="2428"/>
                    <a:pt x="13922" y="1953"/>
                  </a:cubicBezTo>
                  <a:cubicBezTo>
                    <a:pt x="13922" y="1674"/>
                    <a:pt x="14034" y="1451"/>
                    <a:pt x="14229" y="1284"/>
                  </a:cubicBezTo>
                  <a:lnTo>
                    <a:pt x="14034" y="0"/>
                  </a:lnTo>
                  <a:lnTo>
                    <a:pt x="10239" y="0"/>
                  </a:lnTo>
                  <a:lnTo>
                    <a:pt x="9765" y="1256"/>
                  </a:lnTo>
                  <a:cubicBezTo>
                    <a:pt x="9988" y="1451"/>
                    <a:pt x="10128" y="1730"/>
                    <a:pt x="10072" y="2065"/>
                  </a:cubicBezTo>
                  <a:cubicBezTo>
                    <a:pt x="10044" y="2455"/>
                    <a:pt x="9709" y="2790"/>
                    <a:pt x="9319" y="2818"/>
                  </a:cubicBezTo>
                  <a:cubicBezTo>
                    <a:pt x="9287" y="2821"/>
                    <a:pt x="9255" y="2823"/>
                    <a:pt x="9224" y="2823"/>
                  </a:cubicBezTo>
                  <a:cubicBezTo>
                    <a:pt x="8736" y="2823"/>
                    <a:pt x="8342" y="2425"/>
                    <a:pt x="8342" y="1953"/>
                  </a:cubicBezTo>
                  <a:cubicBezTo>
                    <a:pt x="8342" y="1702"/>
                    <a:pt x="8426" y="1507"/>
                    <a:pt x="8593" y="1339"/>
                  </a:cubicBezTo>
                  <a:lnTo>
                    <a:pt x="8342" y="0"/>
                  </a:lnTo>
                  <a:lnTo>
                    <a:pt x="3990" y="0"/>
                  </a:lnTo>
                  <a:lnTo>
                    <a:pt x="4157" y="1256"/>
                  </a:lnTo>
                  <a:cubicBezTo>
                    <a:pt x="4408" y="1451"/>
                    <a:pt x="4548" y="1758"/>
                    <a:pt x="4492" y="2121"/>
                  </a:cubicBezTo>
                  <a:cubicBezTo>
                    <a:pt x="4408" y="2455"/>
                    <a:pt x="4157" y="2734"/>
                    <a:pt x="3795" y="2818"/>
                  </a:cubicBezTo>
                  <a:cubicBezTo>
                    <a:pt x="3736" y="2830"/>
                    <a:pt x="3679" y="2835"/>
                    <a:pt x="3623" y="2835"/>
                  </a:cubicBezTo>
                  <a:cubicBezTo>
                    <a:pt x="3143" y="2835"/>
                    <a:pt x="2762" y="2428"/>
                    <a:pt x="2762" y="1953"/>
                  </a:cubicBezTo>
                  <a:cubicBezTo>
                    <a:pt x="2762" y="1758"/>
                    <a:pt x="2818" y="1563"/>
                    <a:pt x="2958" y="1395"/>
                  </a:cubicBezTo>
                  <a:lnTo>
                    <a:pt x="234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5"/>
            <p:cNvSpPr/>
            <p:nvPr/>
          </p:nvSpPr>
          <p:spPr>
            <a:xfrm rot="-5400000">
              <a:off x="2168061" y="-1575864"/>
              <a:ext cx="4730603" cy="8295224"/>
            </a:xfrm>
            <a:custGeom>
              <a:avLst/>
              <a:gdLst/>
              <a:ahLst/>
              <a:cxnLst/>
              <a:rect l="l" t="t" r="r" b="b"/>
              <a:pathLst>
                <a:path w="57473" h="77086" extrusionOk="0">
                  <a:moveTo>
                    <a:pt x="0" y="0"/>
                  </a:moveTo>
                  <a:lnTo>
                    <a:pt x="0" y="73905"/>
                  </a:lnTo>
                  <a:cubicBezTo>
                    <a:pt x="0" y="75663"/>
                    <a:pt x="1423" y="77085"/>
                    <a:pt x="3181" y="77085"/>
                  </a:cubicBezTo>
                  <a:lnTo>
                    <a:pt x="54376" y="77085"/>
                  </a:lnTo>
                  <a:cubicBezTo>
                    <a:pt x="56105" y="77085"/>
                    <a:pt x="57472" y="75691"/>
                    <a:pt x="57472" y="73989"/>
                  </a:cubicBezTo>
                  <a:lnTo>
                    <a:pt x="57472" y="0"/>
                  </a:lnTo>
                  <a:lnTo>
                    <a:pt x="54850" y="0"/>
                  </a:lnTo>
                  <a:lnTo>
                    <a:pt x="54683" y="279"/>
                  </a:lnTo>
                  <a:lnTo>
                    <a:pt x="54487" y="1284"/>
                  </a:lnTo>
                  <a:cubicBezTo>
                    <a:pt x="54571" y="1339"/>
                    <a:pt x="54738" y="1702"/>
                    <a:pt x="54738" y="1953"/>
                  </a:cubicBezTo>
                  <a:cubicBezTo>
                    <a:pt x="54738" y="2428"/>
                    <a:pt x="54336" y="2835"/>
                    <a:pt x="53851" y="2835"/>
                  </a:cubicBezTo>
                  <a:cubicBezTo>
                    <a:pt x="53794" y="2835"/>
                    <a:pt x="53737" y="2830"/>
                    <a:pt x="53678" y="2818"/>
                  </a:cubicBezTo>
                  <a:cubicBezTo>
                    <a:pt x="53343" y="2734"/>
                    <a:pt x="53064" y="2455"/>
                    <a:pt x="53009" y="2121"/>
                  </a:cubicBezTo>
                  <a:cubicBezTo>
                    <a:pt x="52897" y="1563"/>
                    <a:pt x="53315" y="1088"/>
                    <a:pt x="53846" y="1088"/>
                  </a:cubicBezTo>
                  <a:cubicBezTo>
                    <a:pt x="53873" y="1088"/>
                    <a:pt x="53957" y="251"/>
                    <a:pt x="53957" y="251"/>
                  </a:cubicBezTo>
                  <a:lnTo>
                    <a:pt x="53873" y="0"/>
                  </a:lnTo>
                  <a:lnTo>
                    <a:pt x="48824" y="0"/>
                  </a:lnTo>
                  <a:lnTo>
                    <a:pt x="48768" y="1228"/>
                  </a:lnTo>
                  <a:cubicBezTo>
                    <a:pt x="49047" y="1423"/>
                    <a:pt x="49214" y="1758"/>
                    <a:pt x="49131" y="2121"/>
                  </a:cubicBezTo>
                  <a:cubicBezTo>
                    <a:pt x="49075" y="2455"/>
                    <a:pt x="48796" y="2734"/>
                    <a:pt x="48461" y="2818"/>
                  </a:cubicBezTo>
                  <a:cubicBezTo>
                    <a:pt x="48403" y="2830"/>
                    <a:pt x="48345" y="2835"/>
                    <a:pt x="48288" y="2835"/>
                  </a:cubicBezTo>
                  <a:cubicBezTo>
                    <a:pt x="47803" y="2835"/>
                    <a:pt x="47401" y="2428"/>
                    <a:pt x="47401" y="1953"/>
                  </a:cubicBezTo>
                  <a:cubicBezTo>
                    <a:pt x="47401" y="1618"/>
                    <a:pt x="47596" y="1339"/>
                    <a:pt x="47847" y="1200"/>
                  </a:cubicBezTo>
                  <a:lnTo>
                    <a:pt x="47819" y="0"/>
                  </a:lnTo>
                  <a:lnTo>
                    <a:pt x="42323" y="0"/>
                  </a:lnTo>
                  <a:lnTo>
                    <a:pt x="42519" y="1088"/>
                  </a:lnTo>
                  <a:cubicBezTo>
                    <a:pt x="42593" y="1088"/>
                    <a:pt x="42655" y="1076"/>
                    <a:pt x="42721" y="1076"/>
                  </a:cubicBezTo>
                  <a:cubicBezTo>
                    <a:pt x="42754" y="1076"/>
                    <a:pt x="42788" y="1079"/>
                    <a:pt x="42825" y="1088"/>
                  </a:cubicBezTo>
                  <a:cubicBezTo>
                    <a:pt x="43216" y="1144"/>
                    <a:pt x="43523" y="1479"/>
                    <a:pt x="43579" y="1842"/>
                  </a:cubicBezTo>
                  <a:cubicBezTo>
                    <a:pt x="43629" y="2372"/>
                    <a:pt x="43200" y="2834"/>
                    <a:pt x="42683" y="2834"/>
                  </a:cubicBezTo>
                  <a:cubicBezTo>
                    <a:pt x="42629" y="2834"/>
                    <a:pt x="42574" y="2829"/>
                    <a:pt x="42519" y="2818"/>
                  </a:cubicBezTo>
                  <a:cubicBezTo>
                    <a:pt x="42184" y="2734"/>
                    <a:pt x="41905" y="2455"/>
                    <a:pt x="41849" y="2121"/>
                  </a:cubicBezTo>
                  <a:cubicBezTo>
                    <a:pt x="41821" y="1953"/>
                    <a:pt x="41821" y="1814"/>
                    <a:pt x="41877" y="1674"/>
                  </a:cubicBezTo>
                  <a:lnTo>
                    <a:pt x="41737" y="586"/>
                  </a:lnTo>
                  <a:lnTo>
                    <a:pt x="41319" y="0"/>
                  </a:lnTo>
                  <a:lnTo>
                    <a:pt x="37831" y="0"/>
                  </a:lnTo>
                  <a:lnTo>
                    <a:pt x="37720" y="1312"/>
                  </a:lnTo>
                  <a:cubicBezTo>
                    <a:pt x="37915" y="1507"/>
                    <a:pt x="38027" y="1814"/>
                    <a:pt x="37971" y="2121"/>
                  </a:cubicBezTo>
                  <a:cubicBezTo>
                    <a:pt x="37915" y="2455"/>
                    <a:pt x="37636" y="2734"/>
                    <a:pt x="37301" y="2818"/>
                  </a:cubicBezTo>
                  <a:cubicBezTo>
                    <a:pt x="37243" y="2830"/>
                    <a:pt x="37185" y="2835"/>
                    <a:pt x="37129" y="2835"/>
                  </a:cubicBezTo>
                  <a:cubicBezTo>
                    <a:pt x="36644" y="2835"/>
                    <a:pt x="36241" y="2428"/>
                    <a:pt x="36241" y="1953"/>
                  </a:cubicBezTo>
                  <a:cubicBezTo>
                    <a:pt x="36241" y="1674"/>
                    <a:pt x="36353" y="1451"/>
                    <a:pt x="36548" y="1284"/>
                  </a:cubicBezTo>
                  <a:lnTo>
                    <a:pt x="36576" y="0"/>
                  </a:lnTo>
                  <a:lnTo>
                    <a:pt x="31805" y="0"/>
                  </a:lnTo>
                  <a:lnTo>
                    <a:pt x="31833" y="419"/>
                  </a:lnTo>
                  <a:cubicBezTo>
                    <a:pt x="31945" y="475"/>
                    <a:pt x="32168" y="1339"/>
                    <a:pt x="32252" y="1451"/>
                  </a:cubicBezTo>
                  <a:cubicBezTo>
                    <a:pt x="32363" y="1618"/>
                    <a:pt x="32419" y="1842"/>
                    <a:pt x="32391" y="2065"/>
                  </a:cubicBezTo>
                  <a:cubicBezTo>
                    <a:pt x="32363" y="2455"/>
                    <a:pt x="32028" y="2790"/>
                    <a:pt x="31638" y="2818"/>
                  </a:cubicBezTo>
                  <a:cubicBezTo>
                    <a:pt x="31606" y="2821"/>
                    <a:pt x="31574" y="2823"/>
                    <a:pt x="31543" y="2823"/>
                  </a:cubicBezTo>
                  <a:cubicBezTo>
                    <a:pt x="31056" y="2823"/>
                    <a:pt x="30661" y="2425"/>
                    <a:pt x="30661" y="1953"/>
                  </a:cubicBezTo>
                  <a:cubicBezTo>
                    <a:pt x="30661" y="1674"/>
                    <a:pt x="30801" y="1395"/>
                    <a:pt x="31024" y="1256"/>
                  </a:cubicBezTo>
                  <a:cubicBezTo>
                    <a:pt x="31080" y="1200"/>
                    <a:pt x="30829" y="475"/>
                    <a:pt x="30885" y="363"/>
                  </a:cubicBezTo>
                  <a:lnTo>
                    <a:pt x="30801" y="0"/>
                  </a:lnTo>
                  <a:lnTo>
                    <a:pt x="26783" y="0"/>
                  </a:lnTo>
                  <a:lnTo>
                    <a:pt x="26532" y="1312"/>
                  </a:lnTo>
                  <a:cubicBezTo>
                    <a:pt x="26756" y="1507"/>
                    <a:pt x="26867" y="1786"/>
                    <a:pt x="26811" y="2121"/>
                  </a:cubicBezTo>
                  <a:cubicBezTo>
                    <a:pt x="26756" y="2455"/>
                    <a:pt x="26477" y="2734"/>
                    <a:pt x="26142" y="2818"/>
                  </a:cubicBezTo>
                  <a:cubicBezTo>
                    <a:pt x="26080" y="2830"/>
                    <a:pt x="26020" y="2835"/>
                    <a:pt x="25962" y="2835"/>
                  </a:cubicBezTo>
                  <a:cubicBezTo>
                    <a:pt x="25462" y="2835"/>
                    <a:pt x="25082" y="2428"/>
                    <a:pt x="25082" y="1953"/>
                  </a:cubicBezTo>
                  <a:cubicBezTo>
                    <a:pt x="25082" y="1618"/>
                    <a:pt x="25277" y="1312"/>
                    <a:pt x="25556" y="1172"/>
                  </a:cubicBezTo>
                  <a:lnTo>
                    <a:pt x="25500" y="0"/>
                  </a:lnTo>
                  <a:lnTo>
                    <a:pt x="21315" y="0"/>
                  </a:lnTo>
                  <a:lnTo>
                    <a:pt x="20980" y="1339"/>
                  </a:lnTo>
                  <a:cubicBezTo>
                    <a:pt x="21176" y="1535"/>
                    <a:pt x="21287" y="1814"/>
                    <a:pt x="21232" y="2121"/>
                  </a:cubicBezTo>
                  <a:cubicBezTo>
                    <a:pt x="21176" y="2455"/>
                    <a:pt x="20897" y="2734"/>
                    <a:pt x="20562" y="2818"/>
                  </a:cubicBezTo>
                  <a:cubicBezTo>
                    <a:pt x="20501" y="2830"/>
                    <a:pt x="20441" y="2835"/>
                    <a:pt x="20382" y="2835"/>
                  </a:cubicBezTo>
                  <a:cubicBezTo>
                    <a:pt x="19882" y="2835"/>
                    <a:pt x="19502" y="2428"/>
                    <a:pt x="19502" y="1953"/>
                  </a:cubicBezTo>
                  <a:cubicBezTo>
                    <a:pt x="19502" y="1646"/>
                    <a:pt x="19669" y="1339"/>
                    <a:pt x="19920" y="1200"/>
                  </a:cubicBezTo>
                  <a:lnTo>
                    <a:pt x="20395" y="0"/>
                  </a:lnTo>
                  <a:lnTo>
                    <a:pt x="15512" y="0"/>
                  </a:lnTo>
                  <a:lnTo>
                    <a:pt x="15373" y="1312"/>
                  </a:lnTo>
                  <a:cubicBezTo>
                    <a:pt x="15596" y="1507"/>
                    <a:pt x="15708" y="1786"/>
                    <a:pt x="15652" y="2121"/>
                  </a:cubicBezTo>
                  <a:cubicBezTo>
                    <a:pt x="15596" y="2455"/>
                    <a:pt x="15317" y="2734"/>
                    <a:pt x="14954" y="2818"/>
                  </a:cubicBezTo>
                  <a:cubicBezTo>
                    <a:pt x="14896" y="2830"/>
                    <a:pt x="14838" y="2835"/>
                    <a:pt x="14782" y="2835"/>
                  </a:cubicBezTo>
                  <a:cubicBezTo>
                    <a:pt x="14302" y="2835"/>
                    <a:pt x="13922" y="2428"/>
                    <a:pt x="13922" y="1953"/>
                  </a:cubicBezTo>
                  <a:cubicBezTo>
                    <a:pt x="13922" y="1674"/>
                    <a:pt x="14034" y="1451"/>
                    <a:pt x="14229" y="1284"/>
                  </a:cubicBezTo>
                  <a:lnTo>
                    <a:pt x="14034" y="0"/>
                  </a:lnTo>
                  <a:lnTo>
                    <a:pt x="10239" y="0"/>
                  </a:lnTo>
                  <a:lnTo>
                    <a:pt x="9765" y="1256"/>
                  </a:lnTo>
                  <a:cubicBezTo>
                    <a:pt x="9988" y="1451"/>
                    <a:pt x="10128" y="1730"/>
                    <a:pt x="10072" y="2065"/>
                  </a:cubicBezTo>
                  <a:cubicBezTo>
                    <a:pt x="10044" y="2455"/>
                    <a:pt x="9709" y="2790"/>
                    <a:pt x="9319" y="2818"/>
                  </a:cubicBezTo>
                  <a:cubicBezTo>
                    <a:pt x="9287" y="2821"/>
                    <a:pt x="9255" y="2823"/>
                    <a:pt x="9224" y="2823"/>
                  </a:cubicBezTo>
                  <a:cubicBezTo>
                    <a:pt x="8736" y="2823"/>
                    <a:pt x="8342" y="2425"/>
                    <a:pt x="8342" y="1953"/>
                  </a:cubicBezTo>
                  <a:cubicBezTo>
                    <a:pt x="8342" y="1702"/>
                    <a:pt x="8426" y="1507"/>
                    <a:pt x="8593" y="1339"/>
                  </a:cubicBezTo>
                  <a:lnTo>
                    <a:pt x="8342" y="0"/>
                  </a:lnTo>
                  <a:lnTo>
                    <a:pt x="3990" y="0"/>
                  </a:lnTo>
                  <a:lnTo>
                    <a:pt x="4157" y="1256"/>
                  </a:lnTo>
                  <a:cubicBezTo>
                    <a:pt x="4408" y="1451"/>
                    <a:pt x="4548" y="1758"/>
                    <a:pt x="4492" y="2121"/>
                  </a:cubicBezTo>
                  <a:cubicBezTo>
                    <a:pt x="4408" y="2455"/>
                    <a:pt x="4157" y="2734"/>
                    <a:pt x="3795" y="2818"/>
                  </a:cubicBezTo>
                  <a:cubicBezTo>
                    <a:pt x="3736" y="2830"/>
                    <a:pt x="3679" y="2835"/>
                    <a:pt x="3623" y="2835"/>
                  </a:cubicBezTo>
                  <a:cubicBezTo>
                    <a:pt x="3143" y="2835"/>
                    <a:pt x="2762" y="2428"/>
                    <a:pt x="2762" y="1953"/>
                  </a:cubicBezTo>
                  <a:cubicBezTo>
                    <a:pt x="2762" y="1758"/>
                    <a:pt x="2818" y="1563"/>
                    <a:pt x="2958" y="1395"/>
                  </a:cubicBezTo>
                  <a:lnTo>
                    <a:pt x="234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0" name="Google Shape;220;p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21" name="Google Shape;221;p5"/>
          <p:cNvSpPr txBox="1">
            <a:spLocks noGrp="1"/>
          </p:cNvSpPr>
          <p:nvPr>
            <p:ph type="subTitle" idx="1"/>
          </p:nvPr>
        </p:nvSpPr>
        <p:spPr>
          <a:xfrm>
            <a:off x="4786496" y="1802662"/>
            <a:ext cx="3474600" cy="276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222" name="Google Shape;222;p5"/>
          <p:cNvSpPr txBox="1">
            <a:spLocks noGrp="1"/>
          </p:cNvSpPr>
          <p:nvPr>
            <p:ph type="subTitle" idx="2"/>
          </p:nvPr>
        </p:nvSpPr>
        <p:spPr>
          <a:xfrm>
            <a:off x="882904" y="1802212"/>
            <a:ext cx="3474600" cy="276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223" name="Google Shape;223;p5"/>
          <p:cNvSpPr txBox="1">
            <a:spLocks noGrp="1"/>
          </p:cNvSpPr>
          <p:nvPr>
            <p:ph type="subTitle" idx="3"/>
          </p:nvPr>
        </p:nvSpPr>
        <p:spPr>
          <a:xfrm>
            <a:off x="4786496" y="1494188"/>
            <a:ext cx="3474600" cy="39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500" b="1">
                <a:solidFill>
                  <a:schemeClr val="accent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24" name="Google Shape;224;p5"/>
          <p:cNvSpPr txBox="1">
            <a:spLocks noGrp="1"/>
          </p:cNvSpPr>
          <p:nvPr>
            <p:ph type="subTitle" idx="4"/>
          </p:nvPr>
        </p:nvSpPr>
        <p:spPr>
          <a:xfrm>
            <a:off x="882904" y="1494188"/>
            <a:ext cx="3474600" cy="39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accent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6"/>
          <p:cNvSpPr/>
          <p:nvPr/>
        </p:nvSpPr>
        <p:spPr>
          <a:xfrm rot="-5400000" flipH="1">
            <a:off x="7753201" y="4054207"/>
            <a:ext cx="1355164" cy="1946272"/>
          </a:xfrm>
          <a:custGeom>
            <a:avLst/>
            <a:gdLst/>
            <a:ahLst/>
            <a:cxnLst/>
            <a:rect l="l" t="t" r="r" b="b"/>
            <a:pathLst>
              <a:path w="4915" h="7059" extrusionOk="0">
                <a:moveTo>
                  <a:pt x="2073" y="4394"/>
                </a:moveTo>
                <a:cubicBezTo>
                  <a:pt x="2210" y="4589"/>
                  <a:pt x="2298" y="4825"/>
                  <a:pt x="2363" y="5054"/>
                </a:cubicBezTo>
                <a:cubicBezTo>
                  <a:pt x="2417" y="5241"/>
                  <a:pt x="2396" y="5441"/>
                  <a:pt x="2337" y="5441"/>
                </a:cubicBezTo>
                <a:cubicBezTo>
                  <a:pt x="2304" y="5441"/>
                  <a:pt x="2259" y="5378"/>
                  <a:pt x="2209" y="5214"/>
                </a:cubicBezTo>
                <a:cubicBezTo>
                  <a:pt x="2143" y="5004"/>
                  <a:pt x="2118" y="4777"/>
                  <a:pt x="2091" y="4560"/>
                </a:cubicBezTo>
                <a:cubicBezTo>
                  <a:pt x="2084" y="4506"/>
                  <a:pt x="2078" y="4451"/>
                  <a:pt x="2073" y="4394"/>
                </a:cubicBezTo>
                <a:close/>
                <a:moveTo>
                  <a:pt x="4127" y="1"/>
                </a:moveTo>
                <a:cubicBezTo>
                  <a:pt x="2884" y="1"/>
                  <a:pt x="2154" y="1184"/>
                  <a:pt x="1848" y="2466"/>
                </a:cubicBezTo>
                <a:cubicBezTo>
                  <a:pt x="1815" y="2606"/>
                  <a:pt x="1753" y="3136"/>
                  <a:pt x="1734" y="3739"/>
                </a:cubicBezTo>
                <a:lnTo>
                  <a:pt x="1734" y="3739"/>
                </a:lnTo>
                <a:cubicBezTo>
                  <a:pt x="1561" y="3650"/>
                  <a:pt x="1378" y="3598"/>
                  <a:pt x="1191" y="3598"/>
                </a:cubicBezTo>
                <a:cubicBezTo>
                  <a:pt x="1005" y="3598"/>
                  <a:pt x="816" y="3650"/>
                  <a:pt x="632" y="3770"/>
                </a:cubicBezTo>
                <a:cubicBezTo>
                  <a:pt x="1" y="4184"/>
                  <a:pt x="260" y="5387"/>
                  <a:pt x="470" y="5954"/>
                </a:cubicBezTo>
                <a:cubicBezTo>
                  <a:pt x="710" y="6604"/>
                  <a:pt x="1177" y="7059"/>
                  <a:pt x="1804" y="7059"/>
                </a:cubicBezTo>
                <a:cubicBezTo>
                  <a:pt x="1899" y="7059"/>
                  <a:pt x="1997" y="7048"/>
                  <a:pt x="2099" y="7027"/>
                </a:cubicBezTo>
                <a:cubicBezTo>
                  <a:pt x="2295" y="6985"/>
                  <a:pt x="2255" y="6774"/>
                  <a:pt x="2085" y="6774"/>
                </a:cubicBezTo>
                <a:cubicBezTo>
                  <a:pt x="2069" y="6774"/>
                  <a:pt x="2052" y="6775"/>
                  <a:pt x="2035" y="6779"/>
                </a:cubicBezTo>
                <a:cubicBezTo>
                  <a:pt x="1971" y="6793"/>
                  <a:pt x="1910" y="6799"/>
                  <a:pt x="1850" y="6799"/>
                </a:cubicBezTo>
                <a:cubicBezTo>
                  <a:pt x="786" y="6799"/>
                  <a:pt x="257" y="4788"/>
                  <a:pt x="801" y="3996"/>
                </a:cubicBezTo>
                <a:cubicBezTo>
                  <a:pt x="893" y="3863"/>
                  <a:pt x="1014" y="3811"/>
                  <a:pt x="1146" y="3811"/>
                </a:cubicBezTo>
                <a:cubicBezTo>
                  <a:pt x="1339" y="3811"/>
                  <a:pt x="1554" y="3923"/>
                  <a:pt x="1729" y="4052"/>
                </a:cubicBezTo>
                <a:lnTo>
                  <a:pt x="1729" y="4052"/>
                </a:lnTo>
                <a:cubicBezTo>
                  <a:pt x="1726" y="4951"/>
                  <a:pt x="1840" y="5889"/>
                  <a:pt x="2292" y="5889"/>
                </a:cubicBezTo>
                <a:cubicBezTo>
                  <a:pt x="2338" y="5889"/>
                  <a:pt x="2388" y="5879"/>
                  <a:pt x="2442" y="5858"/>
                </a:cubicBezTo>
                <a:cubicBezTo>
                  <a:pt x="3097" y="5605"/>
                  <a:pt x="2732" y="4522"/>
                  <a:pt x="2051" y="3952"/>
                </a:cubicBezTo>
                <a:lnTo>
                  <a:pt x="2051" y="3952"/>
                </a:lnTo>
                <a:cubicBezTo>
                  <a:pt x="2031" y="2442"/>
                  <a:pt x="2522" y="258"/>
                  <a:pt x="4037" y="258"/>
                </a:cubicBezTo>
                <a:cubicBezTo>
                  <a:pt x="4190" y="258"/>
                  <a:pt x="4354" y="281"/>
                  <a:pt x="4528" y="328"/>
                </a:cubicBezTo>
                <a:cubicBezTo>
                  <a:pt x="4540" y="331"/>
                  <a:pt x="4553" y="333"/>
                  <a:pt x="4566" y="333"/>
                </a:cubicBezTo>
                <a:cubicBezTo>
                  <a:pt x="4715" y="333"/>
                  <a:pt x="4915" y="137"/>
                  <a:pt x="4724" y="85"/>
                </a:cubicBezTo>
                <a:cubicBezTo>
                  <a:pt x="4513" y="28"/>
                  <a:pt x="4314" y="1"/>
                  <a:pt x="4127" y="1"/>
                </a:cubicBezTo>
                <a:close/>
              </a:path>
            </a:pathLst>
          </a:custGeom>
          <a:solidFill>
            <a:srgbClr val="FF7C35">
              <a:alpha val="562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7" name="Google Shape;227;p6"/>
          <p:cNvGrpSpPr/>
          <p:nvPr/>
        </p:nvGrpSpPr>
        <p:grpSpPr>
          <a:xfrm rot="-7615934">
            <a:off x="-1307338" y="4003501"/>
            <a:ext cx="2785212" cy="804769"/>
            <a:chOff x="4314275" y="3002400"/>
            <a:chExt cx="1825625" cy="527475"/>
          </a:xfrm>
        </p:grpSpPr>
        <p:sp>
          <p:nvSpPr>
            <p:cNvPr id="228" name="Google Shape;228;p6"/>
            <p:cNvSpPr/>
            <p:nvPr/>
          </p:nvSpPr>
          <p:spPr>
            <a:xfrm>
              <a:off x="5996650" y="3489625"/>
              <a:ext cx="35350" cy="26475"/>
            </a:xfrm>
            <a:custGeom>
              <a:avLst/>
              <a:gdLst/>
              <a:ahLst/>
              <a:cxnLst/>
              <a:rect l="l" t="t" r="r" b="b"/>
              <a:pathLst>
                <a:path w="1414" h="1059" extrusionOk="0">
                  <a:moveTo>
                    <a:pt x="1413" y="753"/>
                  </a:moveTo>
                  <a:lnTo>
                    <a:pt x="1210" y="0"/>
                  </a:lnTo>
                  <a:cubicBezTo>
                    <a:pt x="1110" y="28"/>
                    <a:pt x="1010" y="52"/>
                    <a:pt x="908" y="78"/>
                  </a:cubicBezTo>
                  <a:lnTo>
                    <a:pt x="606" y="154"/>
                  </a:lnTo>
                  <a:cubicBezTo>
                    <a:pt x="581" y="162"/>
                    <a:pt x="555" y="168"/>
                    <a:pt x="531" y="173"/>
                  </a:cubicBezTo>
                  <a:lnTo>
                    <a:pt x="455" y="190"/>
                  </a:lnTo>
                  <a:lnTo>
                    <a:pt x="303" y="225"/>
                  </a:lnTo>
                  <a:cubicBezTo>
                    <a:pt x="201" y="248"/>
                    <a:pt x="101" y="272"/>
                    <a:pt x="0" y="294"/>
                  </a:cubicBezTo>
                  <a:lnTo>
                    <a:pt x="165" y="1058"/>
                  </a:lnTo>
                  <a:cubicBezTo>
                    <a:pt x="269" y="1035"/>
                    <a:pt x="373" y="1011"/>
                    <a:pt x="479" y="986"/>
                  </a:cubicBezTo>
                  <a:lnTo>
                    <a:pt x="636" y="950"/>
                  </a:lnTo>
                  <a:lnTo>
                    <a:pt x="714" y="932"/>
                  </a:lnTo>
                  <a:cubicBezTo>
                    <a:pt x="740" y="925"/>
                    <a:pt x="766" y="920"/>
                    <a:pt x="792" y="913"/>
                  </a:cubicBezTo>
                  <a:lnTo>
                    <a:pt x="1102" y="834"/>
                  </a:lnTo>
                  <a:cubicBezTo>
                    <a:pt x="1206" y="808"/>
                    <a:pt x="1310" y="783"/>
                    <a:pt x="1413" y="75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6"/>
            <p:cNvSpPr/>
            <p:nvPr/>
          </p:nvSpPr>
          <p:spPr>
            <a:xfrm>
              <a:off x="6050700" y="3472725"/>
              <a:ext cx="36225" cy="28650"/>
            </a:xfrm>
            <a:custGeom>
              <a:avLst/>
              <a:gdLst/>
              <a:ahLst/>
              <a:cxnLst/>
              <a:rect l="l" t="t" r="r" b="b"/>
              <a:pathLst>
                <a:path w="1449" h="1146" extrusionOk="0">
                  <a:moveTo>
                    <a:pt x="1448" y="733"/>
                  </a:moveTo>
                  <a:lnTo>
                    <a:pt x="1181" y="0"/>
                  </a:lnTo>
                  <a:lnTo>
                    <a:pt x="1108" y="28"/>
                  </a:lnTo>
                  <a:lnTo>
                    <a:pt x="1035" y="54"/>
                  </a:lnTo>
                  <a:lnTo>
                    <a:pt x="887" y="106"/>
                  </a:lnTo>
                  <a:lnTo>
                    <a:pt x="594" y="209"/>
                  </a:lnTo>
                  <a:cubicBezTo>
                    <a:pt x="495" y="241"/>
                    <a:pt x="396" y="273"/>
                    <a:pt x="297" y="304"/>
                  </a:cubicBezTo>
                  <a:lnTo>
                    <a:pt x="148" y="353"/>
                  </a:lnTo>
                  <a:cubicBezTo>
                    <a:pt x="99" y="369"/>
                    <a:pt x="49" y="386"/>
                    <a:pt x="0" y="400"/>
                  </a:cubicBezTo>
                  <a:lnTo>
                    <a:pt x="233" y="1146"/>
                  </a:lnTo>
                  <a:cubicBezTo>
                    <a:pt x="285" y="1131"/>
                    <a:pt x="334" y="1113"/>
                    <a:pt x="386" y="1096"/>
                  </a:cubicBezTo>
                  <a:lnTo>
                    <a:pt x="538" y="1047"/>
                  </a:lnTo>
                  <a:cubicBezTo>
                    <a:pt x="640" y="1012"/>
                    <a:pt x="743" y="980"/>
                    <a:pt x="844" y="947"/>
                  </a:cubicBezTo>
                  <a:lnTo>
                    <a:pt x="1147" y="840"/>
                  </a:lnTo>
                  <a:lnTo>
                    <a:pt x="1298" y="787"/>
                  </a:lnTo>
                  <a:lnTo>
                    <a:pt x="1374" y="76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6"/>
            <p:cNvSpPr/>
            <p:nvPr/>
          </p:nvSpPr>
          <p:spPr>
            <a:xfrm>
              <a:off x="6103125" y="3451300"/>
              <a:ext cx="36775" cy="30575"/>
            </a:xfrm>
            <a:custGeom>
              <a:avLst/>
              <a:gdLst/>
              <a:ahLst/>
              <a:cxnLst/>
              <a:rect l="l" t="t" r="r" b="b"/>
              <a:pathLst>
                <a:path w="1471" h="1223" extrusionOk="0">
                  <a:moveTo>
                    <a:pt x="1470" y="707"/>
                  </a:moveTo>
                  <a:lnTo>
                    <a:pt x="1140" y="1"/>
                  </a:lnTo>
                  <a:cubicBezTo>
                    <a:pt x="1093" y="24"/>
                    <a:pt x="1046" y="45"/>
                    <a:pt x="997" y="66"/>
                  </a:cubicBezTo>
                  <a:lnTo>
                    <a:pt x="856" y="130"/>
                  </a:lnTo>
                  <a:lnTo>
                    <a:pt x="573" y="259"/>
                  </a:lnTo>
                  <a:lnTo>
                    <a:pt x="286" y="381"/>
                  </a:lnTo>
                  <a:lnTo>
                    <a:pt x="143" y="442"/>
                  </a:lnTo>
                  <a:lnTo>
                    <a:pt x="71" y="472"/>
                  </a:lnTo>
                  <a:cubicBezTo>
                    <a:pt x="48" y="483"/>
                    <a:pt x="23" y="492"/>
                    <a:pt x="0" y="500"/>
                  </a:cubicBezTo>
                  <a:lnTo>
                    <a:pt x="297" y="1223"/>
                  </a:lnTo>
                  <a:cubicBezTo>
                    <a:pt x="321" y="1212"/>
                    <a:pt x="346" y="1203"/>
                    <a:pt x="371" y="1193"/>
                  </a:cubicBezTo>
                  <a:lnTo>
                    <a:pt x="445" y="1161"/>
                  </a:lnTo>
                  <a:lnTo>
                    <a:pt x="591" y="1099"/>
                  </a:lnTo>
                  <a:lnTo>
                    <a:pt x="887" y="973"/>
                  </a:lnTo>
                  <a:lnTo>
                    <a:pt x="1180" y="841"/>
                  </a:lnTo>
                  <a:lnTo>
                    <a:pt x="1325" y="774"/>
                  </a:lnTo>
                  <a:cubicBezTo>
                    <a:pt x="1372" y="752"/>
                    <a:pt x="1422" y="731"/>
                    <a:pt x="1470" y="70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6"/>
            <p:cNvSpPr/>
            <p:nvPr/>
          </p:nvSpPr>
          <p:spPr>
            <a:xfrm>
              <a:off x="5828575" y="3508875"/>
              <a:ext cx="32525" cy="21000"/>
            </a:xfrm>
            <a:custGeom>
              <a:avLst/>
              <a:gdLst/>
              <a:ahLst/>
              <a:cxnLst/>
              <a:rect l="l" t="t" r="r" b="b"/>
              <a:pathLst>
                <a:path w="1301" h="840" extrusionOk="0">
                  <a:moveTo>
                    <a:pt x="1286" y="840"/>
                  </a:moveTo>
                  <a:lnTo>
                    <a:pt x="1301" y="59"/>
                  </a:lnTo>
                  <a:lnTo>
                    <a:pt x="990" y="51"/>
                  </a:lnTo>
                  <a:lnTo>
                    <a:pt x="679" y="38"/>
                  </a:lnTo>
                  <a:cubicBezTo>
                    <a:pt x="575" y="34"/>
                    <a:pt x="472" y="28"/>
                    <a:pt x="369" y="21"/>
                  </a:cubicBezTo>
                  <a:cubicBezTo>
                    <a:pt x="266" y="14"/>
                    <a:pt x="162" y="9"/>
                    <a:pt x="60" y="1"/>
                  </a:cubicBezTo>
                  <a:lnTo>
                    <a:pt x="0" y="778"/>
                  </a:lnTo>
                  <a:cubicBezTo>
                    <a:pt x="108" y="788"/>
                    <a:pt x="214" y="793"/>
                    <a:pt x="322" y="800"/>
                  </a:cubicBezTo>
                  <a:cubicBezTo>
                    <a:pt x="429" y="808"/>
                    <a:pt x="536" y="815"/>
                    <a:pt x="644" y="819"/>
                  </a:cubicBezTo>
                  <a:lnTo>
                    <a:pt x="966" y="832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6"/>
            <p:cNvSpPr/>
            <p:nvPr/>
          </p:nvSpPr>
          <p:spPr>
            <a:xfrm>
              <a:off x="5885750" y="3508675"/>
              <a:ext cx="32625" cy="21125"/>
            </a:xfrm>
            <a:custGeom>
              <a:avLst/>
              <a:gdLst/>
              <a:ahLst/>
              <a:cxnLst/>
              <a:rect l="l" t="t" r="r" b="b"/>
              <a:pathLst>
                <a:path w="1305" h="845" extrusionOk="0">
                  <a:moveTo>
                    <a:pt x="1305" y="779"/>
                  </a:moveTo>
                  <a:lnTo>
                    <a:pt x="1243" y="0"/>
                  </a:lnTo>
                  <a:cubicBezTo>
                    <a:pt x="830" y="32"/>
                    <a:pt x="415" y="52"/>
                    <a:pt x="1" y="64"/>
                  </a:cubicBezTo>
                  <a:lnTo>
                    <a:pt x="20" y="845"/>
                  </a:lnTo>
                  <a:cubicBezTo>
                    <a:pt x="450" y="833"/>
                    <a:pt x="878" y="811"/>
                    <a:pt x="1305" y="7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6"/>
            <p:cNvSpPr/>
            <p:nvPr/>
          </p:nvSpPr>
          <p:spPr>
            <a:xfrm>
              <a:off x="5941225" y="3501750"/>
              <a:ext cx="34125" cy="23975"/>
            </a:xfrm>
            <a:custGeom>
              <a:avLst/>
              <a:gdLst/>
              <a:ahLst/>
              <a:cxnLst/>
              <a:rect l="l" t="t" r="r" b="b"/>
              <a:pathLst>
                <a:path w="1365" h="959" extrusionOk="0">
                  <a:moveTo>
                    <a:pt x="1365" y="770"/>
                  </a:moveTo>
                  <a:lnTo>
                    <a:pt x="1231" y="0"/>
                  </a:lnTo>
                  <a:cubicBezTo>
                    <a:pt x="1130" y="19"/>
                    <a:pt x="1027" y="34"/>
                    <a:pt x="924" y="50"/>
                  </a:cubicBezTo>
                  <a:lnTo>
                    <a:pt x="617" y="99"/>
                  </a:lnTo>
                  <a:cubicBezTo>
                    <a:pt x="591" y="102"/>
                    <a:pt x="567" y="107"/>
                    <a:pt x="541" y="111"/>
                  </a:cubicBezTo>
                  <a:lnTo>
                    <a:pt x="464" y="121"/>
                  </a:lnTo>
                  <a:lnTo>
                    <a:pt x="309" y="142"/>
                  </a:lnTo>
                  <a:cubicBezTo>
                    <a:pt x="206" y="154"/>
                    <a:pt x="104" y="171"/>
                    <a:pt x="1" y="183"/>
                  </a:cubicBezTo>
                  <a:lnTo>
                    <a:pt x="94" y="958"/>
                  </a:lnTo>
                  <a:cubicBezTo>
                    <a:pt x="201" y="945"/>
                    <a:pt x="307" y="930"/>
                    <a:pt x="413" y="917"/>
                  </a:cubicBezTo>
                  <a:lnTo>
                    <a:pt x="572" y="896"/>
                  </a:lnTo>
                  <a:lnTo>
                    <a:pt x="651" y="885"/>
                  </a:lnTo>
                  <a:cubicBezTo>
                    <a:pt x="678" y="881"/>
                    <a:pt x="705" y="878"/>
                    <a:pt x="731" y="874"/>
                  </a:cubicBezTo>
                  <a:lnTo>
                    <a:pt x="1048" y="824"/>
                  </a:lnTo>
                  <a:cubicBezTo>
                    <a:pt x="1153" y="803"/>
                    <a:pt x="1261" y="789"/>
                    <a:pt x="1365" y="7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6"/>
            <p:cNvSpPr/>
            <p:nvPr/>
          </p:nvSpPr>
          <p:spPr>
            <a:xfrm>
              <a:off x="5661000" y="3468850"/>
              <a:ext cx="36650" cy="30075"/>
            </a:xfrm>
            <a:custGeom>
              <a:avLst/>
              <a:gdLst/>
              <a:ahLst/>
              <a:cxnLst/>
              <a:rect l="l" t="t" r="r" b="b"/>
              <a:pathLst>
                <a:path w="1466" h="1203" extrusionOk="0">
                  <a:moveTo>
                    <a:pt x="1193" y="1203"/>
                  </a:moveTo>
                  <a:lnTo>
                    <a:pt x="1465" y="472"/>
                  </a:lnTo>
                  <a:lnTo>
                    <a:pt x="1177" y="361"/>
                  </a:lnTo>
                  <a:cubicBezTo>
                    <a:pt x="1128" y="343"/>
                    <a:pt x="1080" y="323"/>
                    <a:pt x="1033" y="303"/>
                  </a:cubicBezTo>
                  <a:lnTo>
                    <a:pt x="890" y="245"/>
                  </a:lnTo>
                  <a:lnTo>
                    <a:pt x="747" y="187"/>
                  </a:lnTo>
                  <a:cubicBezTo>
                    <a:pt x="700" y="167"/>
                    <a:pt x="653" y="145"/>
                    <a:pt x="605" y="125"/>
                  </a:cubicBezTo>
                  <a:lnTo>
                    <a:pt x="465" y="63"/>
                  </a:lnTo>
                  <a:lnTo>
                    <a:pt x="394" y="32"/>
                  </a:lnTo>
                  <a:lnTo>
                    <a:pt x="324" y="0"/>
                  </a:lnTo>
                  <a:lnTo>
                    <a:pt x="0" y="711"/>
                  </a:lnTo>
                  <a:cubicBezTo>
                    <a:pt x="24" y="723"/>
                    <a:pt x="49" y="733"/>
                    <a:pt x="74" y="745"/>
                  </a:cubicBezTo>
                  <a:lnTo>
                    <a:pt x="148" y="777"/>
                  </a:lnTo>
                  <a:lnTo>
                    <a:pt x="297" y="843"/>
                  </a:lnTo>
                  <a:cubicBezTo>
                    <a:pt x="346" y="864"/>
                    <a:pt x="396" y="886"/>
                    <a:pt x="445" y="907"/>
                  </a:cubicBezTo>
                  <a:lnTo>
                    <a:pt x="595" y="969"/>
                  </a:lnTo>
                  <a:lnTo>
                    <a:pt x="745" y="1030"/>
                  </a:lnTo>
                  <a:cubicBezTo>
                    <a:pt x="794" y="1051"/>
                    <a:pt x="844" y="1072"/>
                    <a:pt x="893" y="108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6"/>
            <p:cNvSpPr/>
            <p:nvPr/>
          </p:nvSpPr>
          <p:spPr>
            <a:xfrm>
              <a:off x="5715050" y="3488500"/>
              <a:ext cx="35650" cy="27175"/>
            </a:xfrm>
            <a:custGeom>
              <a:avLst/>
              <a:gdLst/>
              <a:ahLst/>
              <a:cxnLst/>
              <a:rect l="l" t="t" r="r" b="b"/>
              <a:pathLst>
                <a:path w="1426" h="1087" extrusionOk="0">
                  <a:moveTo>
                    <a:pt x="1244" y="1086"/>
                  </a:moveTo>
                  <a:lnTo>
                    <a:pt x="1425" y="326"/>
                  </a:lnTo>
                  <a:lnTo>
                    <a:pt x="1349" y="309"/>
                  </a:lnTo>
                  <a:lnTo>
                    <a:pt x="1274" y="290"/>
                  </a:lnTo>
                  <a:lnTo>
                    <a:pt x="1124" y="251"/>
                  </a:lnTo>
                  <a:lnTo>
                    <a:pt x="974" y="214"/>
                  </a:lnTo>
                  <a:cubicBezTo>
                    <a:pt x="925" y="201"/>
                    <a:pt x="875" y="187"/>
                    <a:pt x="824" y="173"/>
                  </a:cubicBezTo>
                  <a:cubicBezTo>
                    <a:pt x="725" y="146"/>
                    <a:pt x="625" y="119"/>
                    <a:pt x="527" y="90"/>
                  </a:cubicBezTo>
                  <a:lnTo>
                    <a:pt x="231" y="0"/>
                  </a:lnTo>
                  <a:lnTo>
                    <a:pt x="1" y="746"/>
                  </a:lnTo>
                  <a:lnTo>
                    <a:pt x="309" y="840"/>
                  </a:lnTo>
                  <a:cubicBezTo>
                    <a:pt x="412" y="870"/>
                    <a:pt x="516" y="897"/>
                    <a:pt x="620" y="927"/>
                  </a:cubicBezTo>
                  <a:cubicBezTo>
                    <a:pt x="672" y="942"/>
                    <a:pt x="723" y="957"/>
                    <a:pt x="775" y="970"/>
                  </a:cubicBezTo>
                  <a:lnTo>
                    <a:pt x="932" y="1009"/>
                  </a:lnTo>
                  <a:lnTo>
                    <a:pt x="1088" y="1048"/>
                  </a:lnTo>
                  <a:lnTo>
                    <a:pt x="1166" y="1068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6"/>
            <p:cNvSpPr/>
            <p:nvPr/>
          </p:nvSpPr>
          <p:spPr>
            <a:xfrm>
              <a:off x="5770975" y="3501725"/>
              <a:ext cx="34200" cy="24050"/>
            </a:xfrm>
            <a:custGeom>
              <a:avLst/>
              <a:gdLst/>
              <a:ahLst/>
              <a:cxnLst/>
              <a:rect l="l" t="t" r="r" b="b"/>
              <a:pathLst>
                <a:path w="1368" h="962" extrusionOk="0">
                  <a:moveTo>
                    <a:pt x="1273" y="961"/>
                  </a:moveTo>
                  <a:lnTo>
                    <a:pt x="1367" y="188"/>
                  </a:lnTo>
                  <a:lnTo>
                    <a:pt x="1214" y="169"/>
                  </a:lnTo>
                  <a:cubicBezTo>
                    <a:pt x="1163" y="163"/>
                    <a:pt x="1111" y="154"/>
                    <a:pt x="1060" y="148"/>
                  </a:cubicBezTo>
                  <a:cubicBezTo>
                    <a:pt x="958" y="134"/>
                    <a:pt x="856" y="120"/>
                    <a:pt x="753" y="104"/>
                  </a:cubicBezTo>
                  <a:cubicBezTo>
                    <a:pt x="549" y="70"/>
                    <a:pt x="345" y="39"/>
                    <a:pt x="142" y="0"/>
                  </a:cubicBezTo>
                  <a:lnTo>
                    <a:pt x="0" y="768"/>
                  </a:lnTo>
                  <a:cubicBezTo>
                    <a:pt x="211" y="809"/>
                    <a:pt x="423" y="842"/>
                    <a:pt x="635" y="876"/>
                  </a:cubicBezTo>
                  <a:cubicBezTo>
                    <a:pt x="742" y="892"/>
                    <a:pt x="847" y="905"/>
                    <a:pt x="954" y="922"/>
                  </a:cubicBezTo>
                  <a:cubicBezTo>
                    <a:pt x="1007" y="929"/>
                    <a:pt x="1060" y="937"/>
                    <a:pt x="1112" y="94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6"/>
            <p:cNvSpPr/>
            <p:nvPr/>
          </p:nvSpPr>
          <p:spPr>
            <a:xfrm>
              <a:off x="5523475" y="3369525"/>
              <a:ext cx="35550" cy="36550"/>
            </a:xfrm>
            <a:custGeom>
              <a:avLst/>
              <a:gdLst/>
              <a:ahLst/>
              <a:cxnLst/>
              <a:rect l="l" t="t" r="r" b="b"/>
              <a:pathLst>
                <a:path w="1422" h="1462" extrusionOk="0">
                  <a:moveTo>
                    <a:pt x="863" y="1462"/>
                  </a:moveTo>
                  <a:lnTo>
                    <a:pt x="1422" y="916"/>
                  </a:lnTo>
                  <a:lnTo>
                    <a:pt x="1211" y="692"/>
                  </a:lnTo>
                  <a:lnTo>
                    <a:pt x="1157" y="637"/>
                  </a:lnTo>
                  <a:lnTo>
                    <a:pt x="1131" y="609"/>
                  </a:lnTo>
                  <a:lnTo>
                    <a:pt x="1105" y="580"/>
                  </a:lnTo>
                  <a:lnTo>
                    <a:pt x="1004" y="465"/>
                  </a:lnTo>
                  <a:lnTo>
                    <a:pt x="902" y="351"/>
                  </a:lnTo>
                  <a:lnTo>
                    <a:pt x="852" y="294"/>
                  </a:lnTo>
                  <a:lnTo>
                    <a:pt x="802" y="235"/>
                  </a:lnTo>
                  <a:lnTo>
                    <a:pt x="604" y="0"/>
                  </a:lnTo>
                  <a:lnTo>
                    <a:pt x="0" y="495"/>
                  </a:lnTo>
                  <a:lnTo>
                    <a:pt x="209" y="743"/>
                  </a:lnTo>
                  <a:lnTo>
                    <a:pt x="261" y="805"/>
                  </a:lnTo>
                  <a:lnTo>
                    <a:pt x="314" y="865"/>
                  </a:lnTo>
                  <a:lnTo>
                    <a:pt x="422" y="986"/>
                  </a:lnTo>
                  <a:lnTo>
                    <a:pt x="529" y="1108"/>
                  </a:lnTo>
                  <a:lnTo>
                    <a:pt x="556" y="1137"/>
                  </a:lnTo>
                  <a:lnTo>
                    <a:pt x="584" y="1167"/>
                  </a:lnTo>
                  <a:lnTo>
                    <a:pt x="640" y="1226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6"/>
            <p:cNvSpPr/>
            <p:nvPr/>
          </p:nvSpPr>
          <p:spPr>
            <a:xfrm>
              <a:off x="5563675" y="3409225"/>
              <a:ext cx="36725" cy="35025"/>
            </a:xfrm>
            <a:custGeom>
              <a:avLst/>
              <a:gdLst/>
              <a:ahLst/>
              <a:cxnLst/>
              <a:rect l="l" t="t" r="r" b="b"/>
              <a:pathLst>
                <a:path w="1469" h="1401" extrusionOk="0">
                  <a:moveTo>
                    <a:pt x="1004" y="1400"/>
                  </a:moveTo>
                  <a:lnTo>
                    <a:pt x="1468" y="772"/>
                  </a:lnTo>
                  <a:cubicBezTo>
                    <a:pt x="1385" y="714"/>
                    <a:pt x="1306" y="651"/>
                    <a:pt x="1225" y="588"/>
                  </a:cubicBezTo>
                  <a:lnTo>
                    <a:pt x="1104" y="494"/>
                  </a:lnTo>
                  <a:cubicBezTo>
                    <a:pt x="1084" y="479"/>
                    <a:pt x="1063" y="463"/>
                    <a:pt x="1043" y="448"/>
                  </a:cubicBezTo>
                  <a:lnTo>
                    <a:pt x="985" y="398"/>
                  </a:lnTo>
                  <a:lnTo>
                    <a:pt x="750" y="203"/>
                  </a:lnTo>
                  <a:cubicBezTo>
                    <a:pt x="730" y="187"/>
                    <a:pt x="710" y="169"/>
                    <a:pt x="691" y="153"/>
                  </a:cubicBezTo>
                  <a:lnTo>
                    <a:pt x="634" y="102"/>
                  </a:lnTo>
                  <a:lnTo>
                    <a:pt x="520" y="1"/>
                  </a:lnTo>
                  <a:lnTo>
                    <a:pt x="0" y="584"/>
                  </a:lnTo>
                  <a:lnTo>
                    <a:pt x="121" y="691"/>
                  </a:lnTo>
                  <a:lnTo>
                    <a:pt x="182" y="744"/>
                  </a:lnTo>
                  <a:cubicBezTo>
                    <a:pt x="203" y="762"/>
                    <a:pt x="223" y="781"/>
                    <a:pt x="244" y="797"/>
                  </a:cubicBezTo>
                  <a:lnTo>
                    <a:pt x="494" y="1005"/>
                  </a:lnTo>
                  <a:lnTo>
                    <a:pt x="556" y="1057"/>
                  </a:lnTo>
                  <a:cubicBezTo>
                    <a:pt x="577" y="1073"/>
                    <a:pt x="599" y="1090"/>
                    <a:pt x="620" y="1106"/>
                  </a:cubicBezTo>
                  <a:lnTo>
                    <a:pt x="747" y="1205"/>
                  </a:lnTo>
                  <a:cubicBezTo>
                    <a:pt x="832" y="1270"/>
                    <a:pt x="916" y="1337"/>
                    <a:pt x="1004" y="140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6"/>
            <p:cNvSpPr/>
            <p:nvPr/>
          </p:nvSpPr>
          <p:spPr>
            <a:xfrm>
              <a:off x="5609825" y="3442250"/>
              <a:ext cx="37050" cy="32775"/>
            </a:xfrm>
            <a:custGeom>
              <a:avLst/>
              <a:gdLst/>
              <a:ahLst/>
              <a:cxnLst/>
              <a:rect l="l" t="t" r="r" b="b"/>
              <a:pathLst>
                <a:path w="1482" h="1311" extrusionOk="0">
                  <a:moveTo>
                    <a:pt x="1113" y="1310"/>
                  </a:moveTo>
                  <a:lnTo>
                    <a:pt x="1482" y="622"/>
                  </a:lnTo>
                  <a:lnTo>
                    <a:pt x="1346" y="549"/>
                  </a:lnTo>
                  <a:cubicBezTo>
                    <a:pt x="1325" y="537"/>
                    <a:pt x="1301" y="526"/>
                    <a:pt x="1279" y="512"/>
                  </a:cubicBezTo>
                  <a:lnTo>
                    <a:pt x="1212" y="475"/>
                  </a:lnTo>
                  <a:lnTo>
                    <a:pt x="946" y="323"/>
                  </a:lnTo>
                  <a:cubicBezTo>
                    <a:pt x="857" y="271"/>
                    <a:pt x="770" y="216"/>
                    <a:pt x="682" y="164"/>
                  </a:cubicBezTo>
                  <a:cubicBezTo>
                    <a:pt x="638" y="137"/>
                    <a:pt x="594" y="112"/>
                    <a:pt x="551" y="82"/>
                  </a:cubicBezTo>
                  <a:lnTo>
                    <a:pt x="422" y="0"/>
                  </a:lnTo>
                  <a:lnTo>
                    <a:pt x="0" y="657"/>
                  </a:lnTo>
                  <a:lnTo>
                    <a:pt x="135" y="745"/>
                  </a:lnTo>
                  <a:cubicBezTo>
                    <a:pt x="181" y="773"/>
                    <a:pt x="228" y="800"/>
                    <a:pt x="274" y="829"/>
                  </a:cubicBezTo>
                  <a:cubicBezTo>
                    <a:pt x="367" y="885"/>
                    <a:pt x="457" y="940"/>
                    <a:pt x="551" y="996"/>
                  </a:cubicBezTo>
                  <a:lnTo>
                    <a:pt x="832" y="1155"/>
                  </a:lnTo>
                  <a:lnTo>
                    <a:pt x="903" y="1195"/>
                  </a:lnTo>
                  <a:cubicBezTo>
                    <a:pt x="926" y="1209"/>
                    <a:pt x="950" y="1222"/>
                    <a:pt x="974" y="123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6"/>
            <p:cNvSpPr/>
            <p:nvPr/>
          </p:nvSpPr>
          <p:spPr>
            <a:xfrm>
              <a:off x="5450300" y="3221950"/>
              <a:ext cx="26025" cy="35000"/>
            </a:xfrm>
            <a:custGeom>
              <a:avLst/>
              <a:gdLst/>
              <a:ahLst/>
              <a:cxnLst/>
              <a:rect l="l" t="t" r="r" b="b"/>
              <a:pathLst>
                <a:path w="1041" h="1400" extrusionOk="0">
                  <a:moveTo>
                    <a:pt x="289" y="1400"/>
                  </a:moveTo>
                  <a:lnTo>
                    <a:pt x="1041" y="1187"/>
                  </a:lnTo>
                  <a:lnTo>
                    <a:pt x="1018" y="1115"/>
                  </a:lnTo>
                  <a:lnTo>
                    <a:pt x="999" y="1041"/>
                  </a:lnTo>
                  <a:lnTo>
                    <a:pt x="961" y="894"/>
                  </a:lnTo>
                  <a:lnTo>
                    <a:pt x="923" y="746"/>
                  </a:lnTo>
                  <a:cubicBezTo>
                    <a:pt x="917" y="722"/>
                    <a:pt x="912" y="697"/>
                    <a:pt x="906" y="672"/>
                  </a:cubicBezTo>
                  <a:lnTo>
                    <a:pt x="890" y="598"/>
                  </a:lnTo>
                  <a:cubicBezTo>
                    <a:pt x="867" y="499"/>
                    <a:pt x="845" y="400"/>
                    <a:pt x="824" y="300"/>
                  </a:cubicBezTo>
                  <a:lnTo>
                    <a:pt x="770" y="0"/>
                  </a:lnTo>
                  <a:lnTo>
                    <a:pt x="1" y="134"/>
                  </a:lnTo>
                  <a:lnTo>
                    <a:pt x="59" y="453"/>
                  </a:lnTo>
                  <a:cubicBezTo>
                    <a:pt x="81" y="561"/>
                    <a:pt x="106" y="666"/>
                    <a:pt x="128" y="771"/>
                  </a:cubicBezTo>
                  <a:lnTo>
                    <a:pt x="145" y="850"/>
                  </a:lnTo>
                  <a:cubicBezTo>
                    <a:pt x="152" y="876"/>
                    <a:pt x="157" y="904"/>
                    <a:pt x="163" y="930"/>
                  </a:cubicBezTo>
                  <a:lnTo>
                    <a:pt x="204" y="1087"/>
                  </a:lnTo>
                  <a:lnTo>
                    <a:pt x="244" y="1245"/>
                  </a:lnTo>
                  <a:lnTo>
                    <a:pt x="265" y="1323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6"/>
            <p:cNvSpPr/>
            <p:nvPr/>
          </p:nvSpPr>
          <p:spPr>
            <a:xfrm>
              <a:off x="5465525" y="3274625"/>
              <a:ext cx="30350" cy="36625"/>
            </a:xfrm>
            <a:custGeom>
              <a:avLst/>
              <a:gdLst/>
              <a:ahLst/>
              <a:cxnLst/>
              <a:rect l="l" t="t" r="r" b="b"/>
              <a:pathLst>
                <a:path w="1214" h="1465" extrusionOk="0">
                  <a:moveTo>
                    <a:pt x="511" y="1465"/>
                  </a:moveTo>
                  <a:lnTo>
                    <a:pt x="1214" y="1123"/>
                  </a:lnTo>
                  <a:cubicBezTo>
                    <a:pt x="1121" y="941"/>
                    <a:pt x="1043" y="754"/>
                    <a:pt x="959" y="568"/>
                  </a:cubicBezTo>
                  <a:lnTo>
                    <a:pt x="843" y="285"/>
                  </a:lnTo>
                  <a:lnTo>
                    <a:pt x="814" y="215"/>
                  </a:lnTo>
                  <a:cubicBezTo>
                    <a:pt x="809" y="204"/>
                    <a:pt x="803" y="191"/>
                    <a:pt x="799" y="180"/>
                  </a:cubicBezTo>
                  <a:lnTo>
                    <a:pt x="787" y="144"/>
                  </a:lnTo>
                  <a:lnTo>
                    <a:pt x="733" y="1"/>
                  </a:lnTo>
                  <a:lnTo>
                    <a:pt x="1" y="273"/>
                  </a:lnTo>
                  <a:lnTo>
                    <a:pt x="56" y="425"/>
                  </a:lnTo>
                  <a:lnTo>
                    <a:pt x="70" y="462"/>
                  </a:lnTo>
                  <a:cubicBezTo>
                    <a:pt x="76" y="476"/>
                    <a:pt x="81" y="487"/>
                    <a:pt x="86" y="501"/>
                  </a:cubicBezTo>
                  <a:lnTo>
                    <a:pt x="117" y="576"/>
                  </a:lnTo>
                  <a:lnTo>
                    <a:pt x="240" y="877"/>
                  </a:lnTo>
                  <a:cubicBezTo>
                    <a:pt x="330" y="1072"/>
                    <a:pt x="413" y="1272"/>
                    <a:pt x="511" y="146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6"/>
            <p:cNvSpPr/>
            <p:nvPr/>
          </p:nvSpPr>
          <p:spPr>
            <a:xfrm>
              <a:off x="5490250" y="3324050"/>
              <a:ext cx="33400" cy="37050"/>
            </a:xfrm>
            <a:custGeom>
              <a:avLst/>
              <a:gdLst/>
              <a:ahLst/>
              <a:cxnLst/>
              <a:rect l="l" t="t" r="r" b="b"/>
              <a:pathLst>
                <a:path w="1336" h="1482" extrusionOk="0">
                  <a:moveTo>
                    <a:pt x="698" y="1482"/>
                  </a:moveTo>
                  <a:lnTo>
                    <a:pt x="1336" y="1032"/>
                  </a:lnTo>
                  <a:lnTo>
                    <a:pt x="1162" y="780"/>
                  </a:lnTo>
                  <a:lnTo>
                    <a:pt x="995" y="524"/>
                  </a:lnTo>
                  <a:cubicBezTo>
                    <a:pt x="938" y="439"/>
                    <a:pt x="886" y="351"/>
                    <a:pt x="834" y="263"/>
                  </a:cubicBezTo>
                  <a:lnTo>
                    <a:pt x="755" y="132"/>
                  </a:lnTo>
                  <a:cubicBezTo>
                    <a:pt x="741" y="109"/>
                    <a:pt x="727" y="90"/>
                    <a:pt x="715" y="67"/>
                  </a:cubicBezTo>
                  <a:lnTo>
                    <a:pt x="678" y="0"/>
                  </a:lnTo>
                  <a:lnTo>
                    <a:pt x="1" y="391"/>
                  </a:lnTo>
                  <a:lnTo>
                    <a:pt x="41" y="461"/>
                  </a:lnTo>
                  <a:cubicBezTo>
                    <a:pt x="54" y="484"/>
                    <a:pt x="69" y="508"/>
                    <a:pt x="83" y="530"/>
                  </a:cubicBezTo>
                  <a:lnTo>
                    <a:pt x="167" y="669"/>
                  </a:lnTo>
                  <a:cubicBezTo>
                    <a:pt x="224" y="760"/>
                    <a:pt x="278" y="853"/>
                    <a:pt x="339" y="942"/>
                  </a:cubicBezTo>
                  <a:lnTo>
                    <a:pt x="516" y="121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6"/>
            <p:cNvSpPr/>
            <p:nvPr/>
          </p:nvSpPr>
          <p:spPr>
            <a:xfrm>
              <a:off x="5465000" y="3056050"/>
              <a:ext cx="32475" cy="36850"/>
            </a:xfrm>
            <a:custGeom>
              <a:avLst/>
              <a:gdLst/>
              <a:ahLst/>
              <a:cxnLst/>
              <a:rect l="l" t="t" r="r" b="b"/>
              <a:pathLst>
                <a:path w="1299" h="1474" extrusionOk="0">
                  <a:moveTo>
                    <a:pt x="1" y="1143"/>
                  </a:moveTo>
                  <a:lnTo>
                    <a:pt x="708" y="1473"/>
                  </a:lnTo>
                  <a:cubicBezTo>
                    <a:pt x="874" y="1115"/>
                    <a:pt x="1072" y="771"/>
                    <a:pt x="1298" y="452"/>
                  </a:cubicBezTo>
                  <a:lnTo>
                    <a:pt x="661" y="1"/>
                  </a:lnTo>
                  <a:cubicBezTo>
                    <a:pt x="407" y="362"/>
                    <a:pt x="187" y="744"/>
                    <a:pt x="1" y="114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6"/>
            <p:cNvSpPr/>
            <p:nvPr/>
          </p:nvSpPr>
          <p:spPr>
            <a:xfrm>
              <a:off x="5448250" y="3108950"/>
              <a:ext cx="25925" cy="34775"/>
            </a:xfrm>
            <a:custGeom>
              <a:avLst/>
              <a:gdLst/>
              <a:ahLst/>
              <a:cxnLst/>
              <a:rect l="l" t="t" r="r" b="b"/>
              <a:pathLst>
                <a:path w="1037" h="1391" extrusionOk="0">
                  <a:moveTo>
                    <a:pt x="0" y="1283"/>
                  </a:moveTo>
                  <a:lnTo>
                    <a:pt x="774" y="1391"/>
                  </a:lnTo>
                  <a:cubicBezTo>
                    <a:pt x="786" y="1293"/>
                    <a:pt x="803" y="1197"/>
                    <a:pt x="821" y="1099"/>
                  </a:cubicBezTo>
                  <a:cubicBezTo>
                    <a:pt x="839" y="1002"/>
                    <a:pt x="858" y="905"/>
                    <a:pt x="880" y="809"/>
                  </a:cubicBezTo>
                  <a:cubicBezTo>
                    <a:pt x="925" y="616"/>
                    <a:pt x="977" y="424"/>
                    <a:pt x="1036" y="236"/>
                  </a:cubicBezTo>
                  <a:lnTo>
                    <a:pt x="292" y="1"/>
                  </a:lnTo>
                  <a:cubicBezTo>
                    <a:pt x="225" y="210"/>
                    <a:pt x="168" y="422"/>
                    <a:pt x="119" y="636"/>
                  </a:cubicBezTo>
                  <a:cubicBezTo>
                    <a:pt x="94" y="742"/>
                    <a:pt x="72" y="850"/>
                    <a:pt x="52" y="958"/>
                  </a:cubicBezTo>
                  <a:cubicBezTo>
                    <a:pt x="33" y="1067"/>
                    <a:pt x="15" y="1174"/>
                    <a:pt x="0" y="128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6"/>
            <p:cNvSpPr/>
            <p:nvPr/>
          </p:nvSpPr>
          <p:spPr>
            <a:xfrm>
              <a:off x="5446025" y="3166775"/>
              <a:ext cx="20475" cy="32500"/>
            </a:xfrm>
            <a:custGeom>
              <a:avLst/>
              <a:gdLst/>
              <a:ahLst/>
              <a:cxnLst/>
              <a:rect l="l" t="t" r="r" b="b"/>
              <a:pathLst>
                <a:path w="819" h="1300" extrusionOk="0">
                  <a:moveTo>
                    <a:pt x="40" y="1300"/>
                  </a:moveTo>
                  <a:lnTo>
                    <a:pt x="818" y="1235"/>
                  </a:lnTo>
                  <a:lnTo>
                    <a:pt x="797" y="932"/>
                  </a:lnTo>
                  <a:cubicBezTo>
                    <a:pt x="794" y="907"/>
                    <a:pt x="794" y="881"/>
                    <a:pt x="793" y="857"/>
                  </a:cubicBezTo>
                  <a:lnTo>
                    <a:pt x="791" y="781"/>
                  </a:lnTo>
                  <a:lnTo>
                    <a:pt x="786" y="630"/>
                  </a:lnTo>
                  <a:cubicBezTo>
                    <a:pt x="784" y="579"/>
                    <a:pt x="782" y="529"/>
                    <a:pt x="782" y="479"/>
                  </a:cubicBezTo>
                  <a:lnTo>
                    <a:pt x="783" y="328"/>
                  </a:lnTo>
                  <a:lnTo>
                    <a:pt x="785" y="177"/>
                  </a:lnTo>
                  <a:lnTo>
                    <a:pt x="785" y="102"/>
                  </a:lnTo>
                  <a:cubicBezTo>
                    <a:pt x="785" y="77"/>
                    <a:pt x="787" y="51"/>
                    <a:pt x="787" y="26"/>
                  </a:cubicBezTo>
                  <a:lnTo>
                    <a:pt x="6" y="0"/>
                  </a:lnTo>
                  <a:cubicBezTo>
                    <a:pt x="5" y="27"/>
                    <a:pt x="4" y="55"/>
                    <a:pt x="4" y="82"/>
                  </a:cubicBezTo>
                  <a:lnTo>
                    <a:pt x="4" y="165"/>
                  </a:lnTo>
                  <a:lnTo>
                    <a:pt x="2" y="327"/>
                  </a:lnTo>
                  <a:lnTo>
                    <a:pt x="1" y="489"/>
                  </a:lnTo>
                  <a:cubicBezTo>
                    <a:pt x="1" y="545"/>
                    <a:pt x="4" y="598"/>
                    <a:pt x="5" y="652"/>
                  </a:cubicBezTo>
                  <a:lnTo>
                    <a:pt x="10" y="815"/>
                  </a:lnTo>
                  <a:lnTo>
                    <a:pt x="12" y="897"/>
                  </a:lnTo>
                  <a:cubicBezTo>
                    <a:pt x="14" y="925"/>
                    <a:pt x="14" y="952"/>
                    <a:pt x="16" y="97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6"/>
            <p:cNvSpPr/>
            <p:nvPr/>
          </p:nvSpPr>
          <p:spPr>
            <a:xfrm>
              <a:off x="5603025" y="3010225"/>
              <a:ext cx="35475" cy="33700"/>
            </a:xfrm>
            <a:custGeom>
              <a:avLst/>
              <a:gdLst/>
              <a:ahLst/>
              <a:cxnLst/>
              <a:rect l="l" t="t" r="r" b="b"/>
              <a:pathLst>
                <a:path w="1419" h="1348" extrusionOk="0">
                  <a:moveTo>
                    <a:pt x="285" y="0"/>
                  </a:moveTo>
                  <a:lnTo>
                    <a:pt x="0" y="743"/>
                  </a:lnTo>
                  <a:cubicBezTo>
                    <a:pt x="339" y="891"/>
                    <a:pt x="649" y="1099"/>
                    <a:pt x="922" y="1348"/>
                  </a:cubicBezTo>
                  <a:lnTo>
                    <a:pt x="1418" y="740"/>
                  </a:lnTo>
                  <a:cubicBezTo>
                    <a:pt x="1082" y="437"/>
                    <a:pt x="701" y="181"/>
                    <a:pt x="2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6"/>
            <p:cNvSpPr/>
            <p:nvPr/>
          </p:nvSpPr>
          <p:spPr>
            <a:xfrm>
              <a:off x="5550525" y="3002400"/>
              <a:ext cx="33750" cy="22250"/>
            </a:xfrm>
            <a:custGeom>
              <a:avLst/>
              <a:gdLst/>
              <a:ahLst/>
              <a:cxnLst/>
              <a:rect l="l" t="t" r="r" b="b"/>
              <a:pathLst>
                <a:path w="1350" h="890" extrusionOk="0">
                  <a:moveTo>
                    <a:pt x="0" y="109"/>
                  </a:moveTo>
                  <a:lnTo>
                    <a:pt x="159" y="889"/>
                  </a:lnTo>
                  <a:cubicBezTo>
                    <a:pt x="339" y="844"/>
                    <a:pt x="521" y="816"/>
                    <a:pt x="705" y="806"/>
                  </a:cubicBezTo>
                  <a:lnTo>
                    <a:pt x="775" y="802"/>
                  </a:lnTo>
                  <a:lnTo>
                    <a:pt x="844" y="801"/>
                  </a:lnTo>
                  <a:lnTo>
                    <a:pt x="879" y="800"/>
                  </a:lnTo>
                  <a:lnTo>
                    <a:pt x="913" y="800"/>
                  </a:lnTo>
                  <a:lnTo>
                    <a:pt x="983" y="801"/>
                  </a:lnTo>
                  <a:cubicBezTo>
                    <a:pt x="1006" y="801"/>
                    <a:pt x="1028" y="803"/>
                    <a:pt x="1052" y="805"/>
                  </a:cubicBezTo>
                  <a:cubicBezTo>
                    <a:pt x="1075" y="806"/>
                    <a:pt x="1098" y="806"/>
                    <a:pt x="1121" y="808"/>
                  </a:cubicBezTo>
                  <a:cubicBezTo>
                    <a:pt x="1166" y="812"/>
                    <a:pt x="1213" y="816"/>
                    <a:pt x="1259" y="822"/>
                  </a:cubicBezTo>
                  <a:lnTo>
                    <a:pt x="1350" y="30"/>
                  </a:lnTo>
                  <a:cubicBezTo>
                    <a:pt x="1293" y="22"/>
                    <a:pt x="1237" y="19"/>
                    <a:pt x="1181" y="13"/>
                  </a:cubicBezTo>
                  <a:cubicBezTo>
                    <a:pt x="1152" y="10"/>
                    <a:pt x="1125" y="9"/>
                    <a:pt x="1096" y="8"/>
                  </a:cubicBezTo>
                  <a:cubicBezTo>
                    <a:pt x="1067" y="6"/>
                    <a:pt x="1040" y="4"/>
                    <a:pt x="1011" y="4"/>
                  </a:cubicBezTo>
                  <a:lnTo>
                    <a:pt x="927" y="3"/>
                  </a:lnTo>
                  <a:lnTo>
                    <a:pt x="884" y="1"/>
                  </a:lnTo>
                  <a:lnTo>
                    <a:pt x="841" y="3"/>
                  </a:lnTo>
                  <a:lnTo>
                    <a:pt x="756" y="4"/>
                  </a:lnTo>
                  <a:cubicBezTo>
                    <a:pt x="728" y="5"/>
                    <a:pt x="700" y="6"/>
                    <a:pt x="672" y="8"/>
                  </a:cubicBezTo>
                  <a:cubicBezTo>
                    <a:pt x="445" y="20"/>
                    <a:pt x="220" y="54"/>
                    <a:pt x="0" y="10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6"/>
            <p:cNvSpPr/>
            <p:nvPr/>
          </p:nvSpPr>
          <p:spPr>
            <a:xfrm>
              <a:off x="5498775" y="3014925"/>
              <a:ext cx="35600" cy="34575"/>
            </a:xfrm>
            <a:custGeom>
              <a:avLst/>
              <a:gdLst/>
              <a:ahLst/>
              <a:cxnLst/>
              <a:rect l="l" t="t" r="r" b="b"/>
              <a:pathLst>
                <a:path w="1424" h="1383" extrusionOk="0">
                  <a:moveTo>
                    <a:pt x="0" y="825"/>
                  </a:moveTo>
                  <a:lnTo>
                    <a:pt x="547" y="1382"/>
                  </a:lnTo>
                  <a:cubicBezTo>
                    <a:pt x="677" y="1252"/>
                    <a:pt x="817" y="1129"/>
                    <a:pt x="962" y="1016"/>
                  </a:cubicBezTo>
                  <a:cubicBezTo>
                    <a:pt x="1108" y="903"/>
                    <a:pt x="1262" y="801"/>
                    <a:pt x="1424" y="711"/>
                  </a:cubicBezTo>
                  <a:lnTo>
                    <a:pt x="1078" y="1"/>
                  </a:lnTo>
                  <a:cubicBezTo>
                    <a:pt x="880" y="112"/>
                    <a:pt x="692" y="238"/>
                    <a:pt x="511" y="376"/>
                  </a:cubicBezTo>
                  <a:cubicBezTo>
                    <a:pt x="332" y="515"/>
                    <a:pt x="161" y="665"/>
                    <a:pt x="0" y="82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6"/>
            <p:cNvSpPr/>
            <p:nvPr/>
          </p:nvSpPr>
          <p:spPr>
            <a:xfrm>
              <a:off x="5666475" y="3160225"/>
              <a:ext cx="22475" cy="33125"/>
            </a:xfrm>
            <a:custGeom>
              <a:avLst/>
              <a:gdLst/>
              <a:ahLst/>
              <a:cxnLst/>
              <a:rect l="l" t="t" r="r" b="b"/>
              <a:pathLst>
                <a:path w="899" h="1325" extrusionOk="0">
                  <a:moveTo>
                    <a:pt x="898" y="21"/>
                  </a:moveTo>
                  <a:lnTo>
                    <a:pt x="117" y="1"/>
                  </a:lnTo>
                  <a:cubicBezTo>
                    <a:pt x="109" y="401"/>
                    <a:pt x="68" y="798"/>
                    <a:pt x="1" y="1193"/>
                  </a:cubicBezTo>
                  <a:lnTo>
                    <a:pt x="770" y="1324"/>
                  </a:lnTo>
                  <a:cubicBezTo>
                    <a:pt x="845" y="893"/>
                    <a:pt x="890" y="457"/>
                    <a:pt x="898" y="2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6"/>
            <p:cNvSpPr/>
            <p:nvPr/>
          </p:nvSpPr>
          <p:spPr>
            <a:xfrm>
              <a:off x="5663350" y="3102225"/>
              <a:ext cx="24825" cy="34275"/>
            </a:xfrm>
            <a:custGeom>
              <a:avLst/>
              <a:gdLst/>
              <a:ahLst/>
              <a:cxnLst/>
              <a:rect l="l" t="t" r="r" b="b"/>
              <a:pathLst>
                <a:path w="993" h="1371" extrusionOk="0">
                  <a:moveTo>
                    <a:pt x="753" y="1"/>
                  </a:moveTo>
                  <a:lnTo>
                    <a:pt x="1" y="213"/>
                  </a:lnTo>
                  <a:cubicBezTo>
                    <a:pt x="54" y="402"/>
                    <a:pt x="99" y="593"/>
                    <a:pt x="135" y="787"/>
                  </a:cubicBezTo>
                  <a:cubicBezTo>
                    <a:pt x="153" y="884"/>
                    <a:pt x="169" y="980"/>
                    <a:pt x="182" y="1078"/>
                  </a:cubicBezTo>
                  <a:cubicBezTo>
                    <a:pt x="188" y="1125"/>
                    <a:pt x="193" y="1175"/>
                    <a:pt x="200" y="1223"/>
                  </a:cubicBezTo>
                  <a:cubicBezTo>
                    <a:pt x="205" y="1271"/>
                    <a:pt x="210" y="1319"/>
                    <a:pt x="214" y="1370"/>
                  </a:cubicBezTo>
                  <a:lnTo>
                    <a:pt x="992" y="1301"/>
                  </a:lnTo>
                  <a:cubicBezTo>
                    <a:pt x="989" y="1246"/>
                    <a:pt x="982" y="1192"/>
                    <a:pt x="976" y="1137"/>
                  </a:cubicBezTo>
                  <a:cubicBezTo>
                    <a:pt x="970" y="1083"/>
                    <a:pt x="964" y="1029"/>
                    <a:pt x="956" y="973"/>
                  </a:cubicBezTo>
                  <a:cubicBezTo>
                    <a:pt x="941" y="864"/>
                    <a:pt x="923" y="755"/>
                    <a:pt x="904" y="646"/>
                  </a:cubicBezTo>
                  <a:cubicBezTo>
                    <a:pt x="862" y="428"/>
                    <a:pt x="813" y="213"/>
                    <a:pt x="7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6"/>
            <p:cNvSpPr/>
            <p:nvPr/>
          </p:nvSpPr>
          <p:spPr>
            <a:xfrm>
              <a:off x="5640975" y="3049050"/>
              <a:ext cx="32350" cy="36700"/>
            </a:xfrm>
            <a:custGeom>
              <a:avLst/>
              <a:gdLst/>
              <a:ahLst/>
              <a:cxnLst/>
              <a:rect l="l" t="t" r="r" b="b"/>
              <a:pathLst>
                <a:path w="1294" h="1468" extrusionOk="0">
                  <a:moveTo>
                    <a:pt x="631" y="1"/>
                  </a:moveTo>
                  <a:lnTo>
                    <a:pt x="0" y="460"/>
                  </a:lnTo>
                  <a:cubicBezTo>
                    <a:pt x="226" y="770"/>
                    <a:pt x="421" y="1112"/>
                    <a:pt x="580" y="1468"/>
                  </a:cubicBezTo>
                  <a:lnTo>
                    <a:pt x="1294" y="1149"/>
                  </a:lnTo>
                  <a:cubicBezTo>
                    <a:pt x="1113" y="747"/>
                    <a:pt x="893" y="361"/>
                    <a:pt x="6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6"/>
            <p:cNvSpPr/>
            <p:nvPr/>
          </p:nvSpPr>
          <p:spPr>
            <a:xfrm>
              <a:off x="5588625" y="3308100"/>
              <a:ext cx="35750" cy="36375"/>
            </a:xfrm>
            <a:custGeom>
              <a:avLst/>
              <a:gdLst/>
              <a:ahLst/>
              <a:cxnLst/>
              <a:rect l="l" t="t" r="r" b="b"/>
              <a:pathLst>
                <a:path w="1430" h="1455" extrusionOk="0">
                  <a:moveTo>
                    <a:pt x="1429" y="503"/>
                  </a:moveTo>
                  <a:lnTo>
                    <a:pt x="831" y="1"/>
                  </a:lnTo>
                  <a:cubicBezTo>
                    <a:pt x="570" y="313"/>
                    <a:pt x="292" y="611"/>
                    <a:pt x="1" y="896"/>
                  </a:cubicBezTo>
                  <a:lnTo>
                    <a:pt x="547" y="1454"/>
                  </a:lnTo>
                  <a:cubicBezTo>
                    <a:pt x="856" y="1152"/>
                    <a:pt x="1152" y="835"/>
                    <a:pt x="1429" y="5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6"/>
            <p:cNvSpPr/>
            <p:nvPr/>
          </p:nvSpPr>
          <p:spPr>
            <a:xfrm>
              <a:off x="5624200" y="3263325"/>
              <a:ext cx="33300" cy="37025"/>
            </a:xfrm>
            <a:custGeom>
              <a:avLst/>
              <a:gdLst/>
              <a:ahLst/>
              <a:cxnLst/>
              <a:rect l="l" t="t" r="r" b="b"/>
              <a:pathLst>
                <a:path w="1332" h="1481" extrusionOk="0">
                  <a:moveTo>
                    <a:pt x="1332" y="379"/>
                  </a:moveTo>
                  <a:lnTo>
                    <a:pt x="647" y="1"/>
                  </a:lnTo>
                  <a:cubicBezTo>
                    <a:pt x="453" y="355"/>
                    <a:pt x="236" y="699"/>
                    <a:pt x="1" y="1030"/>
                  </a:cubicBezTo>
                  <a:lnTo>
                    <a:pt x="637" y="1481"/>
                  </a:lnTo>
                  <a:cubicBezTo>
                    <a:pt x="889" y="1127"/>
                    <a:pt x="1120" y="758"/>
                    <a:pt x="1332" y="3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6"/>
            <p:cNvSpPr/>
            <p:nvPr/>
          </p:nvSpPr>
          <p:spPr>
            <a:xfrm>
              <a:off x="5650900" y="3213625"/>
              <a:ext cx="29025" cy="36125"/>
            </a:xfrm>
            <a:custGeom>
              <a:avLst/>
              <a:gdLst/>
              <a:ahLst/>
              <a:cxnLst/>
              <a:rect l="l" t="t" r="r" b="b"/>
              <a:pathLst>
                <a:path w="1161" h="1445" extrusionOk="0">
                  <a:moveTo>
                    <a:pt x="1160" y="217"/>
                  </a:moveTo>
                  <a:lnTo>
                    <a:pt x="409" y="0"/>
                  </a:lnTo>
                  <a:cubicBezTo>
                    <a:pt x="297" y="386"/>
                    <a:pt x="160" y="765"/>
                    <a:pt x="0" y="1134"/>
                  </a:cubicBezTo>
                  <a:lnTo>
                    <a:pt x="716" y="1444"/>
                  </a:lnTo>
                  <a:cubicBezTo>
                    <a:pt x="890" y="1046"/>
                    <a:pt x="1039" y="635"/>
                    <a:pt x="1160" y="2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6"/>
            <p:cNvSpPr/>
            <p:nvPr/>
          </p:nvSpPr>
          <p:spPr>
            <a:xfrm>
              <a:off x="5448125" y="3404300"/>
              <a:ext cx="36350" cy="29300"/>
            </a:xfrm>
            <a:custGeom>
              <a:avLst/>
              <a:gdLst/>
              <a:ahLst/>
              <a:cxnLst/>
              <a:rect l="l" t="t" r="r" b="b"/>
              <a:pathLst>
                <a:path w="1454" h="1172" extrusionOk="0">
                  <a:moveTo>
                    <a:pt x="1454" y="720"/>
                  </a:moveTo>
                  <a:lnTo>
                    <a:pt x="1151" y="0"/>
                  </a:lnTo>
                  <a:cubicBezTo>
                    <a:pt x="774" y="159"/>
                    <a:pt x="390" y="302"/>
                    <a:pt x="0" y="428"/>
                  </a:cubicBezTo>
                  <a:lnTo>
                    <a:pt x="241" y="1171"/>
                  </a:lnTo>
                  <a:cubicBezTo>
                    <a:pt x="651" y="1039"/>
                    <a:pt x="1056" y="888"/>
                    <a:pt x="1454" y="7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6"/>
            <p:cNvSpPr/>
            <p:nvPr/>
          </p:nvSpPr>
          <p:spPr>
            <a:xfrm>
              <a:off x="5499000" y="3379175"/>
              <a:ext cx="37100" cy="32350"/>
            </a:xfrm>
            <a:custGeom>
              <a:avLst/>
              <a:gdLst/>
              <a:ahLst/>
              <a:cxnLst/>
              <a:rect l="l" t="t" r="r" b="b"/>
              <a:pathLst>
                <a:path w="1484" h="1294" extrusionOk="0">
                  <a:moveTo>
                    <a:pt x="1483" y="667"/>
                  </a:moveTo>
                  <a:lnTo>
                    <a:pt x="1076" y="0"/>
                  </a:lnTo>
                  <a:cubicBezTo>
                    <a:pt x="727" y="214"/>
                    <a:pt x="368" y="413"/>
                    <a:pt x="1" y="596"/>
                  </a:cubicBezTo>
                  <a:lnTo>
                    <a:pt x="351" y="1294"/>
                  </a:lnTo>
                  <a:cubicBezTo>
                    <a:pt x="738" y="1102"/>
                    <a:pt x="1115" y="894"/>
                    <a:pt x="1483" y="66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6"/>
            <p:cNvSpPr/>
            <p:nvPr/>
          </p:nvSpPr>
          <p:spPr>
            <a:xfrm>
              <a:off x="5546125" y="3347150"/>
              <a:ext cx="36875" cy="34725"/>
            </a:xfrm>
            <a:custGeom>
              <a:avLst/>
              <a:gdLst/>
              <a:ahLst/>
              <a:cxnLst/>
              <a:rect l="l" t="t" r="r" b="b"/>
              <a:pathLst>
                <a:path w="1475" h="1389" extrusionOk="0">
                  <a:moveTo>
                    <a:pt x="1475" y="597"/>
                  </a:moveTo>
                  <a:lnTo>
                    <a:pt x="971" y="1"/>
                  </a:lnTo>
                  <a:cubicBezTo>
                    <a:pt x="658" y="265"/>
                    <a:pt x="335" y="515"/>
                    <a:pt x="0" y="750"/>
                  </a:cubicBezTo>
                  <a:lnTo>
                    <a:pt x="450" y="1389"/>
                  </a:lnTo>
                  <a:cubicBezTo>
                    <a:pt x="802" y="1140"/>
                    <a:pt x="1145" y="875"/>
                    <a:pt x="1475" y="59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6"/>
            <p:cNvSpPr/>
            <p:nvPr/>
          </p:nvSpPr>
          <p:spPr>
            <a:xfrm>
              <a:off x="5282250" y="3432150"/>
              <a:ext cx="32325" cy="20675"/>
            </a:xfrm>
            <a:custGeom>
              <a:avLst/>
              <a:gdLst/>
              <a:ahLst/>
              <a:cxnLst/>
              <a:rect l="l" t="t" r="r" b="b"/>
              <a:pathLst>
                <a:path w="1293" h="827" extrusionOk="0">
                  <a:moveTo>
                    <a:pt x="1286" y="827"/>
                  </a:moveTo>
                  <a:lnTo>
                    <a:pt x="1293" y="46"/>
                  </a:lnTo>
                  <a:cubicBezTo>
                    <a:pt x="1189" y="44"/>
                    <a:pt x="1086" y="44"/>
                    <a:pt x="981" y="42"/>
                  </a:cubicBezTo>
                  <a:lnTo>
                    <a:pt x="670" y="31"/>
                  </a:lnTo>
                  <a:cubicBezTo>
                    <a:pt x="464" y="26"/>
                    <a:pt x="257" y="12"/>
                    <a:pt x="50" y="0"/>
                  </a:cubicBezTo>
                  <a:lnTo>
                    <a:pt x="1" y="780"/>
                  </a:lnTo>
                  <a:cubicBezTo>
                    <a:pt x="214" y="792"/>
                    <a:pt x="429" y="807"/>
                    <a:pt x="642" y="811"/>
                  </a:cubicBezTo>
                  <a:lnTo>
                    <a:pt x="964" y="822"/>
                  </a:lnTo>
                  <a:cubicBezTo>
                    <a:pt x="1071" y="825"/>
                    <a:pt x="1179" y="825"/>
                    <a:pt x="1286" y="8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6"/>
            <p:cNvSpPr/>
            <p:nvPr/>
          </p:nvSpPr>
          <p:spPr>
            <a:xfrm>
              <a:off x="5339175" y="3430775"/>
              <a:ext cx="32925" cy="21675"/>
            </a:xfrm>
            <a:custGeom>
              <a:avLst/>
              <a:gdLst/>
              <a:ahLst/>
              <a:cxnLst/>
              <a:rect l="l" t="t" r="r" b="b"/>
              <a:pathLst>
                <a:path w="1317" h="867" extrusionOk="0">
                  <a:moveTo>
                    <a:pt x="1317" y="778"/>
                  </a:moveTo>
                  <a:lnTo>
                    <a:pt x="1238" y="0"/>
                  </a:lnTo>
                  <a:lnTo>
                    <a:pt x="928" y="30"/>
                  </a:lnTo>
                  <a:cubicBezTo>
                    <a:pt x="826" y="40"/>
                    <a:pt x="723" y="45"/>
                    <a:pt x="620" y="52"/>
                  </a:cubicBezTo>
                  <a:lnTo>
                    <a:pt x="465" y="62"/>
                  </a:lnTo>
                  <a:cubicBezTo>
                    <a:pt x="413" y="67"/>
                    <a:pt x="363" y="71"/>
                    <a:pt x="311" y="72"/>
                  </a:cubicBezTo>
                  <a:lnTo>
                    <a:pt x="1" y="85"/>
                  </a:lnTo>
                  <a:lnTo>
                    <a:pt x="31" y="866"/>
                  </a:lnTo>
                  <a:lnTo>
                    <a:pt x="353" y="852"/>
                  </a:lnTo>
                  <a:cubicBezTo>
                    <a:pt x="406" y="851"/>
                    <a:pt x="459" y="845"/>
                    <a:pt x="514" y="841"/>
                  </a:cubicBezTo>
                  <a:lnTo>
                    <a:pt x="673" y="830"/>
                  </a:lnTo>
                  <a:cubicBezTo>
                    <a:pt x="781" y="822"/>
                    <a:pt x="889" y="815"/>
                    <a:pt x="995" y="8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6"/>
            <p:cNvSpPr/>
            <p:nvPr/>
          </p:nvSpPr>
          <p:spPr>
            <a:xfrm>
              <a:off x="5394225" y="3421725"/>
              <a:ext cx="34800" cy="25250"/>
            </a:xfrm>
            <a:custGeom>
              <a:avLst/>
              <a:gdLst/>
              <a:ahLst/>
              <a:cxnLst/>
              <a:rect l="l" t="t" r="r" b="b"/>
              <a:pathLst>
                <a:path w="1392" h="1010" extrusionOk="0">
                  <a:moveTo>
                    <a:pt x="1392" y="760"/>
                  </a:moveTo>
                  <a:lnTo>
                    <a:pt x="1207" y="1"/>
                  </a:lnTo>
                  <a:lnTo>
                    <a:pt x="1132" y="19"/>
                  </a:lnTo>
                  <a:lnTo>
                    <a:pt x="1058" y="36"/>
                  </a:lnTo>
                  <a:lnTo>
                    <a:pt x="908" y="69"/>
                  </a:lnTo>
                  <a:cubicBezTo>
                    <a:pt x="859" y="82"/>
                    <a:pt x="808" y="90"/>
                    <a:pt x="759" y="103"/>
                  </a:cubicBezTo>
                  <a:lnTo>
                    <a:pt x="609" y="134"/>
                  </a:lnTo>
                  <a:lnTo>
                    <a:pt x="458" y="162"/>
                  </a:lnTo>
                  <a:cubicBezTo>
                    <a:pt x="407" y="171"/>
                    <a:pt x="357" y="182"/>
                    <a:pt x="307" y="189"/>
                  </a:cubicBezTo>
                  <a:lnTo>
                    <a:pt x="1" y="238"/>
                  </a:lnTo>
                  <a:lnTo>
                    <a:pt x="121" y="1010"/>
                  </a:lnTo>
                  <a:lnTo>
                    <a:pt x="439" y="959"/>
                  </a:lnTo>
                  <a:cubicBezTo>
                    <a:pt x="493" y="949"/>
                    <a:pt x="546" y="939"/>
                    <a:pt x="599" y="931"/>
                  </a:cubicBezTo>
                  <a:lnTo>
                    <a:pt x="757" y="900"/>
                  </a:lnTo>
                  <a:lnTo>
                    <a:pt x="916" y="868"/>
                  </a:lnTo>
                  <a:cubicBezTo>
                    <a:pt x="969" y="856"/>
                    <a:pt x="1021" y="847"/>
                    <a:pt x="1074" y="834"/>
                  </a:cubicBezTo>
                  <a:lnTo>
                    <a:pt x="1233" y="797"/>
                  </a:lnTo>
                  <a:lnTo>
                    <a:pt x="1312" y="78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6"/>
            <p:cNvSpPr/>
            <p:nvPr/>
          </p:nvSpPr>
          <p:spPr>
            <a:xfrm>
              <a:off x="5112700" y="3402425"/>
              <a:ext cx="35575" cy="26850"/>
            </a:xfrm>
            <a:custGeom>
              <a:avLst/>
              <a:gdLst/>
              <a:ahLst/>
              <a:cxnLst/>
              <a:rect l="l" t="t" r="r" b="b"/>
              <a:pathLst>
                <a:path w="1423" h="1074" extrusionOk="0">
                  <a:moveTo>
                    <a:pt x="1236" y="1074"/>
                  </a:moveTo>
                  <a:lnTo>
                    <a:pt x="1422" y="315"/>
                  </a:lnTo>
                  <a:cubicBezTo>
                    <a:pt x="1015" y="216"/>
                    <a:pt x="610" y="109"/>
                    <a:pt x="205" y="0"/>
                  </a:cubicBezTo>
                  <a:lnTo>
                    <a:pt x="0" y="753"/>
                  </a:lnTo>
                  <a:cubicBezTo>
                    <a:pt x="410" y="865"/>
                    <a:pt x="822" y="973"/>
                    <a:pt x="1236" y="107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6"/>
            <p:cNvSpPr/>
            <p:nvPr/>
          </p:nvSpPr>
          <p:spPr>
            <a:xfrm>
              <a:off x="5168300" y="3415975"/>
              <a:ext cx="34925" cy="25325"/>
            </a:xfrm>
            <a:custGeom>
              <a:avLst/>
              <a:gdLst/>
              <a:ahLst/>
              <a:cxnLst/>
              <a:rect l="l" t="t" r="r" b="b"/>
              <a:pathLst>
                <a:path w="1397" h="1013" extrusionOk="0">
                  <a:moveTo>
                    <a:pt x="1258" y="1013"/>
                  </a:moveTo>
                  <a:lnTo>
                    <a:pt x="1396" y="245"/>
                  </a:lnTo>
                  <a:cubicBezTo>
                    <a:pt x="1191" y="210"/>
                    <a:pt x="987" y="167"/>
                    <a:pt x="781" y="128"/>
                  </a:cubicBezTo>
                  <a:lnTo>
                    <a:pt x="628" y="98"/>
                  </a:lnTo>
                  <a:lnTo>
                    <a:pt x="474" y="65"/>
                  </a:lnTo>
                  <a:lnTo>
                    <a:pt x="167" y="1"/>
                  </a:lnTo>
                  <a:lnTo>
                    <a:pt x="0" y="763"/>
                  </a:lnTo>
                  <a:lnTo>
                    <a:pt x="314" y="829"/>
                  </a:lnTo>
                  <a:lnTo>
                    <a:pt x="470" y="864"/>
                  </a:lnTo>
                  <a:lnTo>
                    <a:pt x="628" y="895"/>
                  </a:lnTo>
                  <a:cubicBezTo>
                    <a:pt x="837" y="935"/>
                    <a:pt x="1047" y="976"/>
                    <a:pt x="1258" y="101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6"/>
            <p:cNvSpPr/>
            <p:nvPr/>
          </p:nvSpPr>
          <p:spPr>
            <a:xfrm>
              <a:off x="5224625" y="3426125"/>
              <a:ext cx="33875" cy="23375"/>
            </a:xfrm>
            <a:custGeom>
              <a:avLst/>
              <a:gdLst/>
              <a:ahLst/>
              <a:cxnLst/>
              <a:rect l="l" t="t" r="r" b="b"/>
              <a:pathLst>
                <a:path w="1355" h="935" extrusionOk="0">
                  <a:moveTo>
                    <a:pt x="1275" y="935"/>
                  </a:moveTo>
                  <a:lnTo>
                    <a:pt x="1355" y="158"/>
                  </a:lnTo>
                  <a:lnTo>
                    <a:pt x="1199" y="142"/>
                  </a:lnTo>
                  <a:lnTo>
                    <a:pt x="1122" y="135"/>
                  </a:lnTo>
                  <a:lnTo>
                    <a:pt x="1044" y="125"/>
                  </a:lnTo>
                  <a:lnTo>
                    <a:pt x="734" y="86"/>
                  </a:lnTo>
                  <a:lnTo>
                    <a:pt x="579" y="67"/>
                  </a:lnTo>
                  <a:lnTo>
                    <a:pt x="426" y="44"/>
                  </a:lnTo>
                  <a:lnTo>
                    <a:pt x="116" y="1"/>
                  </a:lnTo>
                  <a:lnTo>
                    <a:pt x="0" y="773"/>
                  </a:lnTo>
                  <a:lnTo>
                    <a:pt x="318" y="819"/>
                  </a:lnTo>
                  <a:lnTo>
                    <a:pt x="476" y="841"/>
                  </a:lnTo>
                  <a:lnTo>
                    <a:pt x="637" y="861"/>
                  </a:lnTo>
                  <a:lnTo>
                    <a:pt x="954" y="900"/>
                  </a:lnTo>
                  <a:lnTo>
                    <a:pt x="1035" y="910"/>
                  </a:lnTo>
                  <a:lnTo>
                    <a:pt x="1114" y="918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6"/>
            <p:cNvSpPr/>
            <p:nvPr/>
          </p:nvSpPr>
          <p:spPr>
            <a:xfrm>
              <a:off x="4949225" y="3350300"/>
              <a:ext cx="36450" cy="28875"/>
            </a:xfrm>
            <a:custGeom>
              <a:avLst/>
              <a:gdLst/>
              <a:ahLst/>
              <a:cxnLst/>
              <a:rect l="l" t="t" r="r" b="b"/>
              <a:pathLst>
                <a:path w="1458" h="1155" extrusionOk="0">
                  <a:moveTo>
                    <a:pt x="1203" y="1154"/>
                  </a:moveTo>
                  <a:lnTo>
                    <a:pt x="1457" y="416"/>
                  </a:lnTo>
                  <a:lnTo>
                    <a:pt x="257" y="1"/>
                  </a:lnTo>
                  <a:lnTo>
                    <a:pt x="0" y="739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6"/>
            <p:cNvSpPr/>
            <p:nvPr/>
          </p:nvSpPr>
          <p:spPr>
            <a:xfrm>
              <a:off x="5003200" y="3368775"/>
              <a:ext cx="36300" cy="28600"/>
            </a:xfrm>
            <a:custGeom>
              <a:avLst/>
              <a:gdLst/>
              <a:ahLst/>
              <a:cxnLst/>
              <a:rect l="l" t="t" r="r" b="b"/>
              <a:pathLst>
                <a:path w="1452" h="1144" extrusionOk="0">
                  <a:moveTo>
                    <a:pt x="1210" y="1143"/>
                  </a:moveTo>
                  <a:lnTo>
                    <a:pt x="1451" y="400"/>
                  </a:lnTo>
                  <a:cubicBezTo>
                    <a:pt x="1050" y="270"/>
                    <a:pt x="650" y="135"/>
                    <a:pt x="251" y="1"/>
                  </a:cubicBezTo>
                  <a:lnTo>
                    <a:pt x="1" y="740"/>
                  </a:lnTo>
                  <a:cubicBezTo>
                    <a:pt x="403" y="878"/>
                    <a:pt x="805" y="1011"/>
                    <a:pt x="1210" y="114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6"/>
            <p:cNvSpPr/>
            <p:nvPr/>
          </p:nvSpPr>
          <p:spPr>
            <a:xfrm>
              <a:off x="5057350" y="3386325"/>
              <a:ext cx="36025" cy="27900"/>
            </a:xfrm>
            <a:custGeom>
              <a:avLst/>
              <a:gdLst/>
              <a:ahLst/>
              <a:cxnLst/>
              <a:rect l="l" t="t" r="r" b="b"/>
              <a:pathLst>
                <a:path w="1441" h="1116" extrusionOk="0">
                  <a:moveTo>
                    <a:pt x="1221" y="1116"/>
                  </a:moveTo>
                  <a:lnTo>
                    <a:pt x="1441" y="366"/>
                  </a:lnTo>
                  <a:cubicBezTo>
                    <a:pt x="1038" y="250"/>
                    <a:pt x="636" y="126"/>
                    <a:pt x="233" y="1"/>
                  </a:cubicBezTo>
                  <a:lnTo>
                    <a:pt x="1" y="746"/>
                  </a:lnTo>
                  <a:cubicBezTo>
                    <a:pt x="407" y="873"/>
                    <a:pt x="813" y="998"/>
                    <a:pt x="1221" y="111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6"/>
            <p:cNvSpPr/>
            <p:nvPr/>
          </p:nvSpPr>
          <p:spPr>
            <a:xfrm>
              <a:off x="4786525" y="3298475"/>
              <a:ext cx="35925" cy="27325"/>
            </a:xfrm>
            <a:custGeom>
              <a:avLst/>
              <a:gdLst/>
              <a:ahLst/>
              <a:cxnLst/>
              <a:rect l="l" t="t" r="r" b="b"/>
              <a:pathLst>
                <a:path w="1437" h="1093" extrusionOk="0">
                  <a:moveTo>
                    <a:pt x="1219" y="1093"/>
                  </a:moveTo>
                  <a:lnTo>
                    <a:pt x="1437" y="343"/>
                  </a:lnTo>
                  <a:cubicBezTo>
                    <a:pt x="1026" y="223"/>
                    <a:pt x="614" y="110"/>
                    <a:pt x="200" y="1"/>
                  </a:cubicBezTo>
                  <a:lnTo>
                    <a:pt x="1" y="755"/>
                  </a:lnTo>
                  <a:cubicBezTo>
                    <a:pt x="407" y="862"/>
                    <a:pt x="814" y="974"/>
                    <a:pt x="1219" y="10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6"/>
            <p:cNvSpPr/>
            <p:nvPr/>
          </p:nvSpPr>
          <p:spPr>
            <a:xfrm>
              <a:off x="4841075" y="3314225"/>
              <a:ext cx="36225" cy="28250"/>
            </a:xfrm>
            <a:custGeom>
              <a:avLst/>
              <a:gdLst/>
              <a:ahLst/>
              <a:cxnLst/>
              <a:rect l="l" t="t" r="r" b="b"/>
              <a:pathLst>
                <a:path w="1449" h="1130" extrusionOk="0">
                  <a:moveTo>
                    <a:pt x="1208" y="1129"/>
                  </a:moveTo>
                  <a:lnTo>
                    <a:pt x="1449" y="386"/>
                  </a:lnTo>
                  <a:cubicBezTo>
                    <a:pt x="1043" y="255"/>
                    <a:pt x="636" y="127"/>
                    <a:pt x="229" y="1"/>
                  </a:cubicBezTo>
                  <a:lnTo>
                    <a:pt x="0" y="748"/>
                  </a:lnTo>
                  <a:cubicBezTo>
                    <a:pt x="402" y="873"/>
                    <a:pt x="806" y="999"/>
                    <a:pt x="1208" y="11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6"/>
            <p:cNvSpPr/>
            <p:nvPr/>
          </p:nvSpPr>
          <p:spPr>
            <a:xfrm>
              <a:off x="4894950" y="3331750"/>
              <a:ext cx="36400" cy="28700"/>
            </a:xfrm>
            <a:custGeom>
              <a:avLst/>
              <a:gdLst/>
              <a:ahLst/>
              <a:cxnLst/>
              <a:rect l="l" t="t" r="r" b="b"/>
              <a:pathLst>
                <a:path w="1456" h="1148" extrusionOk="0">
                  <a:moveTo>
                    <a:pt x="1203" y="1148"/>
                  </a:moveTo>
                  <a:lnTo>
                    <a:pt x="1455" y="408"/>
                  </a:lnTo>
                  <a:cubicBezTo>
                    <a:pt x="1053" y="271"/>
                    <a:pt x="651" y="136"/>
                    <a:pt x="247" y="0"/>
                  </a:cubicBezTo>
                  <a:lnTo>
                    <a:pt x="0" y="741"/>
                  </a:lnTo>
                  <a:cubicBezTo>
                    <a:pt x="402" y="875"/>
                    <a:pt x="803" y="1010"/>
                    <a:pt x="1203" y="114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6"/>
            <p:cNvSpPr/>
            <p:nvPr/>
          </p:nvSpPr>
          <p:spPr>
            <a:xfrm>
              <a:off x="4619400" y="3270250"/>
              <a:ext cx="33150" cy="21750"/>
            </a:xfrm>
            <a:custGeom>
              <a:avLst/>
              <a:gdLst/>
              <a:ahLst/>
              <a:cxnLst/>
              <a:rect l="l" t="t" r="r" b="b"/>
              <a:pathLst>
                <a:path w="1326" h="870" extrusionOk="0">
                  <a:moveTo>
                    <a:pt x="1252" y="869"/>
                  </a:moveTo>
                  <a:lnTo>
                    <a:pt x="1326" y="93"/>
                  </a:lnTo>
                  <a:cubicBezTo>
                    <a:pt x="1273" y="87"/>
                    <a:pt x="1220" y="81"/>
                    <a:pt x="1164" y="77"/>
                  </a:cubicBezTo>
                  <a:lnTo>
                    <a:pt x="1003" y="63"/>
                  </a:lnTo>
                  <a:lnTo>
                    <a:pt x="680" y="38"/>
                  </a:lnTo>
                  <a:cubicBezTo>
                    <a:pt x="627" y="34"/>
                    <a:pt x="573" y="31"/>
                    <a:pt x="519" y="29"/>
                  </a:cubicBezTo>
                  <a:lnTo>
                    <a:pt x="357" y="20"/>
                  </a:lnTo>
                  <a:cubicBezTo>
                    <a:pt x="250" y="14"/>
                    <a:pt x="142" y="6"/>
                    <a:pt x="34" y="1"/>
                  </a:cubicBezTo>
                  <a:lnTo>
                    <a:pt x="0" y="781"/>
                  </a:lnTo>
                  <a:cubicBezTo>
                    <a:pt x="104" y="786"/>
                    <a:pt x="210" y="792"/>
                    <a:pt x="314" y="797"/>
                  </a:cubicBezTo>
                  <a:lnTo>
                    <a:pt x="470" y="807"/>
                  </a:lnTo>
                  <a:cubicBezTo>
                    <a:pt x="522" y="810"/>
                    <a:pt x="574" y="812"/>
                    <a:pt x="626" y="817"/>
                  </a:cubicBezTo>
                  <a:lnTo>
                    <a:pt x="939" y="842"/>
                  </a:lnTo>
                  <a:lnTo>
                    <a:pt x="1096" y="854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6"/>
            <p:cNvSpPr/>
            <p:nvPr/>
          </p:nvSpPr>
          <p:spPr>
            <a:xfrm>
              <a:off x="4675475" y="3275450"/>
              <a:ext cx="34525" cy="24200"/>
            </a:xfrm>
            <a:custGeom>
              <a:avLst/>
              <a:gdLst/>
              <a:ahLst/>
              <a:cxnLst/>
              <a:rect l="l" t="t" r="r" b="b"/>
              <a:pathLst>
                <a:path w="1381" h="968" extrusionOk="0">
                  <a:moveTo>
                    <a:pt x="1246" y="967"/>
                  </a:moveTo>
                  <a:lnTo>
                    <a:pt x="1381" y="198"/>
                  </a:lnTo>
                  <a:lnTo>
                    <a:pt x="1221" y="169"/>
                  </a:lnTo>
                  <a:lnTo>
                    <a:pt x="1062" y="143"/>
                  </a:lnTo>
                  <a:lnTo>
                    <a:pt x="743" y="93"/>
                  </a:lnTo>
                  <a:cubicBezTo>
                    <a:pt x="637" y="74"/>
                    <a:pt x="530" y="62"/>
                    <a:pt x="424" y="46"/>
                  </a:cubicBezTo>
                  <a:lnTo>
                    <a:pt x="103" y="0"/>
                  </a:lnTo>
                  <a:lnTo>
                    <a:pt x="0" y="775"/>
                  </a:lnTo>
                  <a:lnTo>
                    <a:pt x="311" y="819"/>
                  </a:lnTo>
                  <a:cubicBezTo>
                    <a:pt x="415" y="834"/>
                    <a:pt x="520" y="848"/>
                    <a:pt x="623" y="864"/>
                  </a:cubicBezTo>
                  <a:lnTo>
                    <a:pt x="934" y="913"/>
                  </a:lnTo>
                  <a:lnTo>
                    <a:pt x="1088" y="938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6"/>
            <p:cNvSpPr/>
            <p:nvPr/>
          </p:nvSpPr>
          <p:spPr>
            <a:xfrm>
              <a:off x="4731000" y="3285100"/>
              <a:ext cx="35375" cy="26025"/>
            </a:xfrm>
            <a:custGeom>
              <a:avLst/>
              <a:gdLst/>
              <a:ahLst/>
              <a:cxnLst/>
              <a:rect l="l" t="t" r="r" b="b"/>
              <a:pathLst>
                <a:path w="1415" h="1041" extrusionOk="0">
                  <a:moveTo>
                    <a:pt x="1233" y="1041"/>
                  </a:moveTo>
                  <a:lnTo>
                    <a:pt x="1415" y="282"/>
                  </a:lnTo>
                  <a:lnTo>
                    <a:pt x="1259" y="244"/>
                  </a:lnTo>
                  <a:cubicBezTo>
                    <a:pt x="1207" y="232"/>
                    <a:pt x="1155" y="221"/>
                    <a:pt x="1103" y="208"/>
                  </a:cubicBezTo>
                  <a:lnTo>
                    <a:pt x="789" y="136"/>
                  </a:lnTo>
                  <a:cubicBezTo>
                    <a:pt x="685" y="112"/>
                    <a:pt x="579" y="91"/>
                    <a:pt x="474" y="67"/>
                  </a:cubicBezTo>
                  <a:lnTo>
                    <a:pt x="158" y="0"/>
                  </a:lnTo>
                  <a:lnTo>
                    <a:pt x="1" y="766"/>
                  </a:lnTo>
                  <a:lnTo>
                    <a:pt x="309" y="831"/>
                  </a:lnTo>
                  <a:cubicBezTo>
                    <a:pt x="412" y="853"/>
                    <a:pt x="515" y="874"/>
                    <a:pt x="618" y="899"/>
                  </a:cubicBezTo>
                  <a:lnTo>
                    <a:pt x="926" y="969"/>
                  </a:lnTo>
                  <a:cubicBezTo>
                    <a:pt x="977" y="981"/>
                    <a:pt x="1029" y="993"/>
                    <a:pt x="1079" y="100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6"/>
            <p:cNvSpPr/>
            <p:nvPr/>
          </p:nvSpPr>
          <p:spPr>
            <a:xfrm>
              <a:off x="4446675" y="3283850"/>
              <a:ext cx="36525" cy="28425"/>
            </a:xfrm>
            <a:custGeom>
              <a:avLst/>
              <a:gdLst/>
              <a:ahLst/>
              <a:cxnLst/>
              <a:rect l="l" t="t" r="r" b="b"/>
              <a:pathLst>
                <a:path w="1461" h="1137" extrusionOk="0">
                  <a:moveTo>
                    <a:pt x="1461" y="753"/>
                  </a:moveTo>
                  <a:lnTo>
                    <a:pt x="1257" y="0"/>
                  </a:lnTo>
                  <a:cubicBezTo>
                    <a:pt x="832" y="116"/>
                    <a:pt x="413" y="250"/>
                    <a:pt x="1" y="407"/>
                  </a:cubicBezTo>
                  <a:lnTo>
                    <a:pt x="278" y="1136"/>
                  </a:lnTo>
                  <a:cubicBezTo>
                    <a:pt x="664" y="991"/>
                    <a:pt x="1060" y="863"/>
                    <a:pt x="1461" y="75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6"/>
            <p:cNvSpPr/>
            <p:nvPr/>
          </p:nvSpPr>
          <p:spPr>
            <a:xfrm>
              <a:off x="4503500" y="3273050"/>
              <a:ext cx="34650" cy="24025"/>
            </a:xfrm>
            <a:custGeom>
              <a:avLst/>
              <a:gdLst/>
              <a:ahLst/>
              <a:cxnLst/>
              <a:rect l="l" t="t" r="r" b="b"/>
              <a:pathLst>
                <a:path w="1386" h="961" extrusionOk="0">
                  <a:moveTo>
                    <a:pt x="1386" y="776"/>
                  </a:moveTo>
                  <a:lnTo>
                    <a:pt x="1297" y="0"/>
                  </a:lnTo>
                  <a:cubicBezTo>
                    <a:pt x="1243" y="5"/>
                    <a:pt x="1190" y="13"/>
                    <a:pt x="1136" y="19"/>
                  </a:cubicBezTo>
                  <a:lnTo>
                    <a:pt x="974" y="40"/>
                  </a:lnTo>
                  <a:cubicBezTo>
                    <a:pt x="867" y="54"/>
                    <a:pt x="759" y="68"/>
                    <a:pt x="651" y="83"/>
                  </a:cubicBezTo>
                  <a:cubicBezTo>
                    <a:pt x="433" y="116"/>
                    <a:pt x="217" y="152"/>
                    <a:pt x="1" y="194"/>
                  </a:cubicBezTo>
                  <a:lnTo>
                    <a:pt x="151" y="960"/>
                  </a:lnTo>
                  <a:cubicBezTo>
                    <a:pt x="355" y="920"/>
                    <a:pt x="560" y="886"/>
                    <a:pt x="765" y="855"/>
                  </a:cubicBezTo>
                  <a:cubicBezTo>
                    <a:pt x="868" y="841"/>
                    <a:pt x="972" y="827"/>
                    <a:pt x="1075" y="814"/>
                  </a:cubicBezTo>
                  <a:lnTo>
                    <a:pt x="1229" y="793"/>
                  </a:lnTo>
                  <a:cubicBezTo>
                    <a:pt x="1282" y="789"/>
                    <a:pt x="1334" y="781"/>
                    <a:pt x="1386" y="77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6"/>
            <p:cNvSpPr/>
            <p:nvPr/>
          </p:nvSpPr>
          <p:spPr>
            <a:xfrm>
              <a:off x="4561500" y="3269750"/>
              <a:ext cx="32575" cy="20550"/>
            </a:xfrm>
            <a:custGeom>
              <a:avLst/>
              <a:gdLst/>
              <a:ahLst/>
              <a:cxnLst/>
              <a:rect l="l" t="t" r="r" b="b"/>
              <a:pathLst>
                <a:path w="1303" h="822" extrusionOk="0">
                  <a:moveTo>
                    <a:pt x="1302" y="781"/>
                  </a:moveTo>
                  <a:lnTo>
                    <a:pt x="1300" y="0"/>
                  </a:lnTo>
                  <a:lnTo>
                    <a:pt x="1220" y="0"/>
                  </a:lnTo>
                  <a:lnTo>
                    <a:pt x="1138" y="2"/>
                  </a:lnTo>
                  <a:lnTo>
                    <a:pt x="975" y="4"/>
                  </a:lnTo>
                  <a:lnTo>
                    <a:pt x="649" y="11"/>
                  </a:lnTo>
                  <a:lnTo>
                    <a:pt x="324" y="25"/>
                  </a:lnTo>
                  <a:lnTo>
                    <a:pt x="162" y="32"/>
                  </a:lnTo>
                  <a:lnTo>
                    <a:pt x="81" y="37"/>
                  </a:lnTo>
                  <a:lnTo>
                    <a:pt x="1" y="42"/>
                  </a:lnTo>
                  <a:lnTo>
                    <a:pt x="49" y="822"/>
                  </a:lnTo>
                  <a:lnTo>
                    <a:pt x="127" y="816"/>
                  </a:lnTo>
                  <a:lnTo>
                    <a:pt x="205" y="812"/>
                  </a:lnTo>
                  <a:lnTo>
                    <a:pt x="362" y="805"/>
                  </a:lnTo>
                  <a:lnTo>
                    <a:pt x="674" y="791"/>
                  </a:lnTo>
                  <a:lnTo>
                    <a:pt x="988" y="785"/>
                  </a:lnTo>
                  <a:lnTo>
                    <a:pt x="1146" y="783"/>
                  </a:lnTo>
                  <a:lnTo>
                    <a:pt x="1224" y="78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6"/>
            <p:cNvSpPr/>
            <p:nvPr/>
          </p:nvSpPr>
          <p:spPr>
            <a:xfrm>
              <a:off x="4314275" y="3380450"/>
              <a:ext cx="32350" cy="37650"/>
            </a:xfrm>
            <a:custGeom>
              <a:avLst/>
              <a:gdLst/>
              <a:ahLst/>
              <a:cxnLst/>
              <a:rect l="l" t="t" r="r" b="b"/>
              <a:pathLst>
                <a:path w="1294" h="1506" extrusionOk="0">
                  <a:moveTo>
                    <a:pt x="1293" y="433"/>
                  </a:moveTo>
                  <a:lnTo>
                    <a:pt x="644" y="0"/>
                  </a:lnTo>
                  <a:cubicBezTo>
                    <a:pt x="391" y="380"/>
                    <a:pt x="174" y="784"/>
                    <a:pt x="0" y="1210"/>
                  </a:cubicBezTo>
                  <a:lnTo>
                    <a:pt x="724" y="1506"/>
                  </a:lnTo>
                  <a:cubicBezTo>
                    <a:pt x="877" y="1131"/>
                    <a:pt x="1068" y="772"/>
                    <a:pt x="1293" y="43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6"/>
            <p:cNvSpPr/>
            <p:nvPr/>
          </p:nvSpPr>
          <p:spPr>
            <a:xfrm>
              <a:off x="4346925" y="3335975"/>
              <a:ext cx="36875" cy="36275"/>
            </a:xfrm>
            <a:custGeom>
              <a:avLst/>
              <a:gdLst/>
              <a:ahLst/>
              <a:cxnLst/>
              <a:rect l="l" t="t" r="r" b="b"/>
              <a:pathLst>
                <a:path w="1475" h="1451" extrusionOk="0">
                  <a:moveTo>
                    <a:pt x="1474" y="610"/>
                  </a:moveTo>
                  <a:lnTo>
                    <a:pt x="985" y="1"/>
                  </a:lnTo>
                  <a:cubicBezTo>
                    <a:pt x="635" y="282"/>
                    <a:pt x="305" y="591"/>
                    <a:pt x="1" y="927"/>
                  </a:cubicBezTo>
                  <a:lnTo>
                    <a:pt x="582" y="1450"/>
                  </a:lnTo>
                  <a:cubicBezTo>
                    <a:pt x="855" y="1146"/>
                    <a:pt x="1156" y="867"/>
                    <a:pt x="1474" y="61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6"/>
            <p:cNvSpPr/>
            <p:nvPr/>
          </p:nvSpPr>
          <p:spPr>
            <a:xfrm>
              <a:off x="4393000" y="3304500"/>
              <a:ext cx="37600" cy="32625"/>
            </a:xfrm>
            <a:custGeom>
              <a:avLst/>
              <a:gdLst/>
              <a:ahLst/>
              <a:cxnLst/>
              <a:rect l="l" t="t" r="r" b="b"/>
              <a:pathLst>
                <a:path w="1504" h="1305" extrusionOk="0">
                  <a:moveTo>
                    <a:pt x="1503" y="705"/>
                  </a:moveTo>
                  <a:lnTo>
                    <a:pt x="1165" y="0"/>
                  </a:lnTo>
                  <a:cubicBezTo>
                    <a:pt x="766" y="192"/>
                    <a:pt x="376" y="406"/>
                    <a:pt x="1" y="646"/>
                  </a:cubicBezTo>
                  <a:lnTo>
                    <a:pt x="422" y="1305"/>
                  </a:lnTo>
                  <a:cubicBezTo>
                    <a:pt x="769" y="1083"/>
                    <a:pt x="1131" y="884"/>
                    <a:pt x="1503" y="7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9" name="Google Shape;279;p6"/>
          <p:cNvGrpSpPr/>
          <p:nvPr/>
        </p:nvGrpSpPr>
        <p:grpSpPr>
          <a:xfrm>
            <a:off x="385750" y="206447"/>
            <a:ext cx="8336049" cy="4757278"/>
            <a:chOff x="385750" y="206447"/>
            <a:chExt cx="8336049" cy="4757278"/>
          </a:xfrm>
        </p:grpSpPr>
        <p:sp>
          <p:nvSpPr>
            <p:cNvPr id="280" name="Google Shape;280;p6"/>
            <p:cNvSpPr/>
            <p:nvPr/>
          </p:nvSpPr>
          <p:spPr>
            <a:xfrm rot="-5400000">
              <a:off x="2208886" y="-1549189"/>
              <a:ext cx="4730603" cy="8295224"/>
            </a:xfrm>
            <a:custGeom>
              <a:avLst/>
              <a:gdLst/>
              <a:ahLst/>
              <a:cxnLst/>
              <a:rect l="l" t="t" r="r" b="b"/>
              <a:pathLst>
                <a:path w="57473" h="77086" extrusionOk="0">
                  <a:moveTo>
                    <a:pt x="0" y="0"/>
                  </a:moveTo>
                  <a:lnTo>
                    <a:pt x="0" y="73905"/>
                  </a:lnTo>
                  <a:cubicBezTo>
                    <a:pt x="0" y="75663"/>
                    <a:pt x="1423" y="77085"/>
                    <a:pt x="3181" y="77085"/>
                  </a:cubicBezTo>
                  <a:lnTo>
                    <a:pt x="54376" y="77085"/>
                  </a:lnTo>
                  <a:cubicBezTo>
                    <a:pt x="56105" y="77085"/>
                    <a:pt x="57472" y="75691"/>
                    <a:pt x="57472" y="73989"/>
                  </a:cubicBezTo>
                  <a:lnTo>
                    <a:pt x="57472" y="0"/>
                  </a:lnTo>
                  <a:lnTo>
                    <a:pt x="54850" y="0"/>
                  </a:lnTo>
                  <a:lnTo>
                    <a:pt x="54683" y="279"/>
                  </a:lnTo>
                  <a:lnTo>
                    <a:pt x="54487" y="1284"/>
                  </a:lnTo>
                  <a:cubicBezTo>
                    <a:pt x="54571" y="1339"/>
                    <a:pt x="54738" y="1702"/>
                    <a:pt x="54738" y="1953"/>
                  </a:cubicBezTo>
                  <a:cubicBezTo>
                    <a:pt x="54738" y="2428"/>
                    <a:pt x="54336" y="2835"/>
                    <a:pt x="53851" y="2835"/>
                  </a:cubicBezTo>
                  <a:cubicBezTo>
                    <a:pt x="53794" y="2835"/>
                    <a:pt x="53737" y="2830"/>
                    <a:pt x="53678" y="2818"/>
                  </a:cubicBezTo>
                  <a:cubicBezTo>
                    <a:pt x="53343" y="2734"/>
                    <a:pt x="53064" y="2455"/>
                    <a:pt x="53009" y="2121"/>
                  </a:cubicBezTo>
                  <a:cubicBezTo>
                    <a:pt x="52897" y="1563"/>
                    <a:pt x="53315" y="1088"/>
                    <a:pt x="53846" y="1088"/>
                  </a:cubicBezTo>
                  <a:cubicBezTo>
                    <a:pt x="53873" y="1088"/>
                    <a:pt x="53957" y="251"/>
                    <a:pt x="53957" y="251"/>
                  </a:cubicBezTo>
                  <a:lnTo>
                    <a:pt x="53873" y="0"/>
                  </a:lnTo>
                  <a:lnTo>
                    <a:pt x="48824" y="0"/>
                  </a:lnTo>
                  <a:lnTo>
                    <a:pt x="48768" y="1228"/>
                  </a:lnTo>
                  <a:cubicBezTo>
                    <a:pt x="49047" y="1423"/>
                    <a:pt x="49214" y="1758"/>
                    <a:pt x="49131" y="2121"/>
                  </a:cubicBezTo>
                  <a:cubicBezTo>
                    <a:pt x="49075" y="2455"/>
                    <a:pt x="48796" y="2734"/>
                    <a:pt x="48461" y="2818"/>
                  </a:cubicBezTo>
                  <a:cubicBezTo>
                    <a:pt x="48403" y="2830"/>
                    <a:pt x="48345" y="2835"/>
                    <a:pt x="48288" y="2835"/>
                  </a:cubicBezTo>
                  <a:cubicBezTo>
                    <a:pt x="47803" y="2835"/>
                    <a:pt x="47401" y="2428"/>
                    <a:pt x="47401" y="1953"/>
                  </a:cubicBezTo>
                  <a:cubicBezTo>
                    <a:pt x="47401" y="1618"/>
                    <a:pt x="47596" y="1339"/>
                    <a:pt x="47847" y="1200"/>
                  </a:cubicBezTo>
                  <a:lnTo>
                    <a:pt x="47819" y="0"/>
                  </a:lnTo>
                  <a:lnTo>
                    <a:pt x="42323" y="0"/>
                  </a:lnTo>
                  <a:lnTo>
                    <a:pt x="42519" y="1088"/>
                  </a:lnTo>
                  <a:cubicBezTo>
                    <a:pt x="42593" y="1088"/>
                    <a:pt x="42655" y="1076"/>
                    <a:pt x="42721" y="1076"/>
                  </a:cubicBezTo>
                  <a:cubicBezTo>
                    <a:pt x="42754" y="1076"/>
                    <a:pt x="42788" y="1079"/>
                    <a:pt x="42825" y="1088"/>
                  </a:cubicBezTo>
                  <a:cubicBezTo>
                    <a:pt x="43216" y="1144"/>
                    <a:pt x="43523" y="1479"/>
                    <a:pt x="43579" y="1842"/>
                  </a:cubicBezTo>
                  <a:cubicBezTo>
                    <a:pt x="43629" y="2372"/>
                    <a:pt x="43200" y="2834"/>
                    <a:pt x="42683" y="2834"/>
                  </a:cubicBezTo>
                  <a:cubicBezTo>
                    <a:pt x="42629" y="2834"/>
                    <a:pt x="42574" y="2829"/>
                    <a:pt x="42519" y="2818"/>
                  </a:cubicBezTo>
                  <a:cubicBezTo>
                    <a:pt x="42184" y="2734"/>
                    <a:pt x="41905" y="2455"/>
                    <a:pt x="41849" y="2121"/>
                  </a:cubicBezTo>
                  <a:cubicBezTo>
                    <a:pt x="41821" y="1953"/>
                    <a:pt x="41821" y="1814"/>
                    <a:pt x="41877" y="1674"/>
                  </a:cubicBezTo>
                  <a:lnTo>
                    <a:pt x="41737" y="586"/>
                  </a:lnTo>
                  <a:lnTo>
                    <a:pt x="41319" y="0"/>
                  </a:lnTo>
                  <a:lnTo>
                    <a:pt x="37831" y="0"/>
                  </a:lnTo>
                  <a:lnTo>
                    <a:pt x="37720" y="1312"/>
                  </a:lnTo>
                  <a:cubicBezTo>
                    <a:pt x="37915" y="1507"/>
                    <a:pt x="38027" y="1814"/>
                    <a:pt x="37971" y="2121"/>
                  </a:cubicBezTo>
                  <a:cubicBezTo>
                    <a:pt x="37915" y="2455"/>
                    <a:pt x="37636" y="2734"/>
                    <a:pt x="37301" y="2818"/>
                  </a:cubicBezTo>
                  <a:cubicBezTo>
                    <a:pt x="37243" y="2830"/>
                    <a:pt x="37185" y="2835"/>
                    <a:pt x="37129" y="2835"/>
                  </a:cubicBezTo>
                  <a:cubicBezTo>
                    <a:pt x="36644" y="2835"/>
                    <a:pt x="36241" y="2428"/>
                    <a:pt x="36241" y="1953"/>
                  </a:cubicBezTo>
                  <a:cubicBezTo>
                    <a:pt x="36241" y="1674"/>
                    <a:pt x="36353" y="1451"/>
                    <a:pt x="36548" y="1284"/>
                  </a:cubicBezTo>
                  <a:lnTo>
                    <a:pt x="36576" y="0"/>
                  </a:lnTo>
                  <a:lnTo>
                    <a:pt x="31805" y="0"/>
                  </a:lnTo>
                  <a:lnTo>
                    <a:pt x="31833" y="419"/>
                  </a:lnTo>
                  <a:cubicBezTo>
                    <a:pt x="31945" y="475"/>
                    <a:pt x="32168" y="1339"/>
                    <a:pt x="32252" y="1451"/>
                  </a:cubicBezTo>
                  <a:cubicBezTo>
                    <a:pt x="32363" y="1618"/>
                    <a:pt x="32419" y="1842"/>
                    <a:pt x="32391" y="2065"/>
                  </a:cubicBezTo>
                  <a:cubicBezTo>
                    <a:pt x="32363" y="2455"/>
                    <a:pt x="32028" y="2790"/>
                    <a:pt x="31638" y="2818"/>
                  </a:cubicBezTo>
                  <a:cubicBezTo>
                    <a:pt x="31606" y="2821"/>
                    <a:pt x="31574" y="2823"/>
                    <a:pt x="31543" y="2823"/>
                  </a:cubicBezTo>
                  <a:cubicBezTo>
                    <a:pt x="31056" y="2823"/>
                    <a:pt x="30661" y="2425"/>
                    <a:pt x="30661" y="1953"/>
                  </a:cubicBezTo>
                  <a:cubicBezTo>
                    <a:pt x="30661" y="1674"/>
                    <a:pt x="30801" y="1395"/>
                    <a:pt x="31024" y="1256"/>
                  </a:cubicBezTo>
                  <a:cubicBezTo>
                    <a:pt x="31080" y="1200"/>
                    <a:pt x="30829" y="475"/>
                    <a:pt x="30885" y="363"/>
                  </a:cubicBezTo>
                  <a:lnTo>
                    <a:pt x="30801" y="0"/>
                  </a:lnTo>
                  <a:lnTo>
                    <a:pt x="26783" y="0"/>
                  </a:lnTo>
                  <a:lnTo>
                    <a:pt x="26532" y="1312"/>
                  </a:lnTo>
                  <a:cubicBezTo>
                    <a:pt x="26756" y="1507"/>
                    <a:pt x="26867" y="1786"/>
                    <a:pt x="26811" y="2121"/>
                  </a:cubicBezTo>
                  <a:cubicBezTo>
                    <a:pt x="26756" y="2455"/>
                    <a:pt x="26477" y="2734"/>
                    <a:pt x="26142" y="2818"/>
                  </a:cubicBezTo>
                  <a:cubicBezTo>
                    <a:pt x="26080" y="2830"/>
                    <a:pt x="26020" y="2835"/>
                    <a:pt x="25962" y="2835"/>
                  </a:cubicBezTo>
                  <a:cubicBezTo>
                    <a:pt x="25462" y="2835"/>
                    <a:pt x="25082" y="2428"/>
                    <a:pt x="25082" y="1953"/>
                  </a:cubicBezTo>
                  <a:cubicBezTo>
                    <a:pt x="25082" y="1618"/>
                    <a:pt x="25277" y="1312"/>
                    <a:pt x="25556" y="1172"/>
                  </a:cubicBezTo>
                  <a:lnTo>
                    <a:pt x="25500" y="0"/>
                  </a:lnTo>
                  <a:lnTo>
                    <a:pt x="21315" y="0"/>
                  </a:lnTo>
                  <a:lnTo>
                    <a:pt x="20980" y="1339"/>
                  </a:lnTo>
                  <a:cubicBezTo>
                    <a:pt x="21176" y="1535"/>
                    <a:pt x="21287" y="1814"/>
                    <a:pt x="21232" y="2121"/>
                  </a:cubicBezTo>
                  <a:cubicBezTo>
                    <a:pt x="21176" y="2455"/>
                    <a:pt x="20897" y="2734"/>
                    <a:pt x="20562" y="2818"/>
                  </a:cubicBezTo>
                  <a:cubicBezTo>
                    <a:pt x="20501" y="2830"/>
                    <a:pt x="20441" y="2835"/>
                    <a:pt x="20382" y="2835"/>
                  </a:cubicBezTo>
                  <a:cubicBezTo>
                    <a:pt x="19882" y="2835"/>
                    <a:pt x="19502" y="2428"/>
                    <a:pt x="19502" y="1953"/>
                  </a:cubicBezTo>
                  <a:cubicBezTo>
                    <a:pt x="19502" y="1646"/>
                    <a:pt x="19669" y="1339"/>
                    <a:pt x="19920" y="1200"/>
                  </a:cubicBezTo>
                  <a:lnTo>
                    <a:pt x="20395" y="0"/>
                  </a:lnTo>
                  <a:lnTo>
                    <a:pt x="15512" y="0"/>
                  </a:lnTo>
                  <a:lnTo>
                    <a:pt x="15373" y="1312"/>
                  </a:lnTo>
                  <a:cubicBezTo>
                    <a:pt x="15596" y="1507"/>
                    <a:pt x="15708" y="1786"/>
                    <a:pt x="15652" y="2121"/>
                  </a:cubicBezTo>
                  <a:cubicBezTo>
                    <a:pt x="15596" y="2455"/>
                    <a:pt x="15317" y="2734"/>
                    <a:pt x="14954" y="2818"/>
                  </a:cubicBezTo>
                  <a:cubicBezTo>
                    <a:pt x="14896" y="2830"/>
                    <a:pt x="14838" y="2835"/>
                    <a:pt x="14782" y="2835"/>
                  </a:cubicBezTo>
                  <a:cubicBezTo>
                    <a:pt x="14302" y="2835"/>
                    <a:pt x="13922" y="2428"/>
                    <a:pt x="13922" y="1953"/>
                  </a:cubicBezTo>
                  <a:cubicBezTo>
                    <a:pt x="13922" y="1674"/>
                    <a:pt x="14034" y="1451"/>
                    <a:pt x="14229" y="1284"/>
                  </a:cubicBezTo>
                  <a:lnTo>
                    <a:pt x="14034" y="0"/>
                  </a:lnTo>
                  <a:lnTo>
                    <a:pt x="10239" y="0"/>
                  </a:lnTo>
                  <a:lnTo>
                    <a:pt x="9765" y="1256"/>
                  </a:lnTo>
                  <a:cubicBezTo>
                    <a:pt x="9988" y="1451"/>
                    <a:pt x="10128" y="1730"/>
                    <a:pt x="10072" y="2065"/>
                  </a:cubicBezTo>
                  <a:cubicBezTo>
                    <a:pt x="10044" y="2455"/>
                    <a:pt x="9709" y="2790"/>
                    <a:pt x="9319" y="2818"/>
                  </a:cubicBezTo>
                  <a:cubicBezTo>
                    <a:pt x="9287" y="2821"/>
                    <a:pt x="9255" y="2823"/>
                    <a:pt x="9224" y="2823"/>
                  </a:cubicBezTo>
                  <a:cubicBezTo>
                    <a:pt x="8736" y="2823"/>
                    <a:pt x="8342" y="2425"/>
                    <a:pt x="8342" y="1953"/>
                  </a:cubicBezTo>
                  <a:cubicBezTo>
                    <a:pt x="8342" y="1702"/>
                    <a:pt x="8426" y="1507"/>
                    <a:pt x="8593" y="1339"/>
                  </a:cubicBezTo>
                  <a:lnTo>
                    <a:pt x="8342" y="0"/>
                  </a:lnTo>
                  <a:lnTo>
                    <a:pt x="3990" y="0"/>
                  </a:lnTo>
                  <a:lnTo>
                    <a:pt x="4157" y="1256"/>
                  </a:lnTo>
                  <a:cubicBezTo>
                    <a:pt x="4408" y="1451"/>
                    <a:pt x="4548" y="1758"/>
                    <a:pt x="4492" y="2121"/>
                  </a:cubicBezTo>
                  <a:cubicBezTo>
                    <a:pt x="4408" y="2455"/>
                    <a:pt x="4157" y="2734"/>
                    <a:pt x="3795" y="2818"/>
                  </a:cubicBezTo>
                  <a:cubicBezTo>
                    <a:pt x="3736" y="2830"/>
                    <a:pt x="3679" y="2835"/>
                    <a:pt x="3623" y="2835"/>
                  </a:cubicBezTo>
                  <a:cubicBezTo>
                    <a:pt x="3143" y="2835"/>
                    <a:pt x="2762" y="2428"/>
                    <a:pt x="2762" y="1953"/>
                  </a:cubicBezTo>
                  <a:cubicBezTo>
                    <a:pt x="2762" y="1758"/>
                    <a:pt x="2818" y="1563"/>
                    <a:pt x="2958" y="1395"/>
                  </a:cubicBezTo>
                  <a:lnTo>
                    <a:pt x="234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6"/>
            <p:cNvSpPr/>
            <p:nvPr/>
          </p:nvSpPr>
          <p:spPr>
            <a:xfrm rot="-5400000">
              <a:off x="2168061" y="-1575864"/>
              <a:ext cx="4730603" cy="8295224"/>
            </a:xfrm>
            <a:custGeom>
              <a:avLst/>
              <a:gdLst/>
              <a:ahLst/>
              <a:cxnLst/>
              <a:rect l="l" t="t" r="r" b="b"/>
              <a:pathLst>
                <a:path w="57473" h="77086" extrusionOk="0">
                  <a:moveTo>
                    <a:pt x="0" y="0"/>
                  </a:moveTo>
                  <a:lnTo>
                    <a:pt x="0" y="73905"/>
                  </a:lnTo>
                  <a:cubicBezTo>
                    <a:pt x="0" y="75663"/>
                    <a:pt x="1423" y="77085"/>
                    <a:pt x="3181" y="77085"/>
                  </a:cubicBezTo>
                  <a:lnTo>
                    <a:pt x="54376" y="77085"/>
                  </a:lnTo>
                  <a:cubicBezTo>
                    <a:pt x="56105" y="77085"/>
                    <a:pt x="57472" y="75691"/>
                    <a:pt x="57472" y="73989"/>
                  </a:cubicBezTo>
                  <a:lnTo>
                    <a:pt x="57472" y="0"/>
                  </a:lnTo>
                  <a:lnTo>
                    <a:pt x="54850" y="0"/>
                  </a:lnTo>
                  <a:lnTo>
                    <a:pt x="54683" y="279"/>
                  </a:lnTo>
                  <a:lnTo>
                    <a:pt x="54487" y="1284"/>
                  </a:lnTo>
                  <a:cubicBezTo>
                    <a:pt x="54571" y="1339"/>
                    <a:pt x="54738" y="1702"/>
                    <a:pt x="54738" y="1953"/>
                  </a:cubicBezTo>
                  <a:cubicBezTo>
                    <a:pt x="54738" y="2428"/>
                    <a:pt x="54336" y="2835"/>
                    <a:pt x="53851" y="2835"/>
                  </a:cubicBezTo>
                  <a:cubicBezTo>
                    <a:pt x="53794" y="2835"/>
                    <a:pt x="53737" y="2830"/>
                    <a:pt x="53678" y="2818"/>
                  </a:cubicBezTo>
                  <a:cubicBezTo>
                    <a:pt x="53343" y="2734"/>
                    <a:pt x="53064" y="2455"/>
                    <a:pt x="53009" y="2121"/>
                  </a:cubicBezTo>
                  <a:cubicBezTo>
                    <a:pt x="52897" y="1563"/>
                    <a:pt x="53315" y="1088"/>
                    <a:pt x="53846" y="1088"/>
                  </a:cubicBezTo>
                  <a:cubicBezTo>
                    <a:pt x="53873" y="1088"/>
                    <a:pt x="53957" y="251"/>
                    <a:pt x="53957" y="251"/>
                  </a:cubicBezTo>
                  <a:lnTo>
                    <a:pt x="53873" y="0"/>
                  </a:lnTo>
                  <a:lnTo>
                    <a:pt x="48824" y="0"/>
                  </a:lnTo>
                  <a:lnTo>
                    <a:pt x="48768" y="1228"/>
                  </a:lnTo>
                  <a:cubicBezTo>
                    <a:pt x="49047" y="1423"/>
                    <a:pt x="49214" y="1758"/>
                    <a:pt x="49131" y="2121"/>
                  </a:cubicBezTo>
                  <a:cubicBezTo>
                    <a:pt x="49075" y="2455"/>
                    <a:pt x="48796" y="2734"/>
                    <a:pt x="48461" y="2818"/>
                  </a:cubicBezTo>
                  <a:cubicBezTo>
                    <a:pt x="48403" y="2830"/>
                    <a:pt x="48345" y="2835"/>
                    <a:pt x="48288" y="2835"/>
                  </a:cubicBezTo>
                  <a:cubicBezTo>
                    <a:pt x="47803" y="2835"/>
                    <a:pt x="47401" y="2428"/>
                    <a:pt x="47401" y="1953"/>
                  </a:cubicBezTo>
                  <a:cubicBezTo>
                    <a:pt x="47401" y="1618"/>
                    <a:pt x="47596" y="1339"/>
                    <a:pt x="47847" y="1200"/>
                  </a:cubicBezTo>
                  <a:lnTo>
                    <a:pt x="47819" y="0"/>
                  </a:lnTo>
                  <a:lnTo>
                    <a:pt x="42323" y="0"/>
                  </a:lnTo>
                  <a:lnTo>
                    <a:pt x="42519" y="1088"/>
                  </a:lnTo>
                  <a:cubicBezTo>
                    <a:pt x="42593" y="1088"/>
                    <a:pt x="42655" y="1076"/>
                    <a:pt x="42721" y="1076"/>
                  </a:cubicBezTo>
                  <a:cubicBezTo>
                    <a:pt x="42754" y="1076"/>
                    <a:pt x="42788" y="1079"/>
                    <a:pt x="42825" y="1088"/>
                  </a:cubicBezTo>
                  <a:cubicBezTo>
                    <a:pt x="43216" y="1144"/>
                    <a:pt x="43523" y="1479"/>
                    <a:pt x="43579" y="1842"/>
                  </a:cubicBezTo>
                  <a:cubicBezTo>
                    <a:pt x="43629" y="2372"/>
                    <a:pt x="43200" y="2834"/>
                    <a:pt x="42683" y="2834"/>
                  </a:cubicBezTo>
                  <a:cubicBezTo>
                    <a:pt x="42629" y="2834"/>
                    <a:pt x="42574" y="2829"/>
                    <a:pt x="42519" y="2818"/>
                  </a:cubicBezTo>
                  <a:cubicBezTo>
                    <a:pt x="42184" y="2734"/>
                    <a:pt x="41905" y="2455"/>
                    <a:pt x="41849" y="2121"/>
                  </a:cubicBezTo>
                  <a:cubicBezTo>
                    <a:pt x="41821" y="1953"/>
                    <a:pt x="41821" y="1814"/>
                    <a:pt x="41877" y="1674"/>
                  </a:cubicBezTo>
                  <a:lnTo>
                    <a:pt x="41737" y="586"/>
                  </a:lnTo>
                  <a:lnTo>
                    <a:pt x="41319" y="0"/>
                  </a:lnTo>
                  <a:lnTo>
                    <a:pt x="37831" y="0"/>
                  </a:lnTo>
                  <a:lnTo>
                    <a:pt x="37720" y="1312"/>
                  </a:lnTo>
                  <a:cubicBezTo>
                    <a:pt x="37915" y="1507"/>
                    <a:pt x="38027" y="1814"/>
                    <a:pt x="37971" y="2121"/>
                  </a:cubicBezTo>
                  <a:cubicBezTo>
                    <a:pt x="37915" y="2455"/>
                    <a:pt x="37636" y="2734"/>
                    <a:pt x="37301" y="2818"/>
                  </a:cubicBezTo>
                  <a:cubicBezTo>
                    <a:pt x="37243" y="2830"/>
                    <a:pt x="37185" y="2835"/>
                    <a:pt x="37129" y="2835"/>
                  </a:cubicBezTo>
                  <a:cubicBezTo>
                    <a:pt x="36644" y="2835"/>
                    <a:pt x="36241" y="2428"/>
                    <a:pt x="36241" y="1953"/>
                  </a:cubicBezTo>
                  <a:cubicBezTo>
                    <a:pt x="36241" y="1674"/>
                    <a:pt x="36353" y="1451"/>
                    <a:pt x="36548" y="1284"/>
                  </a:cubicBezTo>
                  <a:lnTo>
                    <a:pt x="36576" y="0"/>
                  </a:lnTo>
                  <a:lnTo>
                    <a:pt x="31805" y="0"/>
                  </a:lnTo>
                  <a:lnTo>
                    <a:pt x="31833" y="419"/>
                  </a:lnTo>
                  <a:cubicBezTo>
                    <a:pt x="31945" y="475"/>
                    <a:pt x="32168" y="1339"/>
                    <a:pt x="32252" y="1451"/>
                  </a:cubicBezTo>
                  <a:cubicBezTo>
                    <a:pt x="32363" y="1618"/>
                    <a:pt x="32419" y="1842"/>
                    <a:pt x="32391" y="2065"/>
                  </a:cubicBezTo>
                  <a:cubicBezTo>
                    <a:pt x="32363" y="2455"/>
                    <a:pt x="32028" y="2790"/>
                    <a:pt x="31638" y="2818"/>
                  </a:cubicBezTo>
                  <a:cubicBezTo>
                    <a:pt x="31606" y="2821"/>
                    <a:pt x="31574" y="2823"/>
                    <a:pt x="31543" y="2823"/>
                  </a:cubicBezTo>
                  <a:cubicBezTo>
                    <a:pt x="31056" y="2823"/>
                    <a:pt x="30661" y="2425"/>
                    <a:pt x="30661" y="1953"/>
                  </a:cubicBezTo>
                  <a:cubicBezTo>
                    <a:pt x="30661" y="1674"/>
                    <a:pt x="30801" y="1395"/>
                    <a:pt x="31024" y="1256"/>
                  </a:cubicBezTo>
                  <a:cubicBezTo>
                    <a:pt x="31080" y="1200"/>
                    <a:pt x="30829" y="475"/>
                    <a:pt x="30885" y="363"/>
                  </a:cubicBezTo>
                  <a:lnTo>
                    <a:pt x="30801" y="0"/>
                  </a:lnTo>
                  <a:lnTo>
                    <a:pt x="26783" y="0"/>
                  </a:lnTo>
                  <a:lnTo>
                    <a:pt x="26532" y="1312"/>
                  </a:lnTo>
                  <a:cubicBezTo>
                    <a:pt x="26756" y="1507"/>
                    <a:pt x="26867" y="1786"/>
                    <a:pt x="26811" y="2121"/>
                  </a:cubicBezTo>
                  <a:cubicBezTo>
                    <a:pt x="26756" y="2455"/>
                    <a:pt x="26477" y="2734"/>
                    <a:pt x="26142" y="2818"/>
                  </a:cubicBezTo>
                  <a:cubicBezTo>
                    <a:pt x="26080" y="2830"/>
                    <a:pt x="26020" y="2835"/>
                    <a:pt x="25962" y="2835"/>
                  </a:cubicBezTo>
                  <a:cubicBezTo>
                    <a:pt x="25462" y="2835"/>
                    <a:pt x="25082" y="2428"/>
                    <a:pt x="25082" y="1953"/>
                  </a:cubicBezTo>
                  <a:cubicBezTo>
                    <a:pt x="25082" y="1618"/>
                    <a:pt x="25277" y="1312"/>
                    <a:pt x="25556" y="1172"/>
                  </a:cubicBezTo>
                  <a:lnTo>
                    <a:pt x="25500" y="0"/>
                  </a:lnTo>
                  <a:lnTo>
                    <a:pt x="21315" y="0"/>
                  </a:lnTo>
                  <a:lnTo>
                    <a:pt x="20980" y="1339"/>
                  </a:lnTo>
                  <a:cubicBezTo>
                    <a:pt x="21176" y="1535"/>
                    <a:pt x="21287" y="1814"/>
                    <a:pt x="21232" y="2121"/>
                  </a:cubicBezTo>
                  <a:cubicBezTo>
                    <a:pt x="21176" y="2455"/>
                    <a:pt x="20897" y="2734"/>
                    <a:pt x="20562" y="2818"/>
                  </a:cubicBezTo>
                  <a:cubicBezTo>
                    <a:pt x="20501" y="2830"/>
                    <a:pt x="20441" y="2835"/>
                    <a:pt x="20382" y="2835"/>
                  </a:cubicBezTo>
                  <a:cubicBezTo>
                    <a:pt x="19882" y="2835"/>
                    <a:pt x="19502" y="2428"/>
                    <a:pt x="19502" y="1953"/>
                  </a:cubicBezTo>
                  <a:cubicBezTo>
                    <a:pt x="19502" y="1646"/>
                    <a:pt x="19669" y="1339"/>
                    <a:pt x="19920" y="1200"/>
                  </a:cubicBezTo>
                  <a:lnTo>
                    <a:pt x="20395" y="0"/>
                  </a:lnTo>
                  <a:lnTo>
                    <a:pt x="15512" y="0"/>
                  </a:lnTo>
                  <a:lnTo>
                    <a:pt x="15373" y="1312"/>
                  </a:lnTo>
                  <a:cubicBezTo>
                    <a:pt x="15596" y="1507"/>
                    <a:pt x="15708" y="1786"/>
                    <a:pt x="15652" y="2121"/>
                  </a:cubicBezTo>
                  <a:cubicBezTo>
                    <a:pt x="15596" y="2455"/>
                    <a:pt x="15317" y="2734"/>
                    <a:pt x="14954" y="2818"/>
                  </a:cubicBezTo>
                  <a:cubicBezTo>
                    <a:pt x="14896" y="2830"/>
                    <a:pt x="14838" y="2835"/>
                    <a:pt x="14782" y="2835"/>
                  </a:cubicBezTo>
                  <a:cubicBezTo>
                    <a:pt x="14302" y="2835"/>
                    <a:pt x="13922" y="2428"/>
                    <a:pt x="13922" y="1953"/>
                  </a:cubicBezTo>
                  <a:cubicBezTo>
                    <a:pt x="13922" y="1674"/>
                    <a:pt x="14034" y="1451"/>
                    <a:pt x="14229" y="1284"/>
                  </a:cubicBezTo>
                  <a:lnTo>
                    <a:pt x="14034" y="0"/>
                  </a:lnTo>
                  <a:lnTo>
                    <a:pt x="10239" y="0"/>
                  </a:lnTo>
                  <a:lnTo>
                    <a:pt x="9765" y="1256"/>
                  </a:lnTo>
                  <a:cubicBezTo>
                    <a:pt x="9988" y="1451"/>
                    <a:pt x="10128" y="1730"/>
                    <a:pt x="10072" y="2065"/>
                  </a:cubicBezTo>
                  <a:cubicBezTo>
                    <a:pt x="10044" y="2455"/>
                    <a:pt x="9709" y="2790"/>
                    <a:pt x="9319" y="2818"/>
                  </a:cubicBezTo>
                  <a:cubicBezTo>
                    <a:pt x="9287" y="2821"/>
                    <a:pt x="9255" y="2823"/>
                    <a:pt x="9224" y="2823"/>
                  </a:cubicBezTo>
                  <a:cubicBezTo>
                    <a:pt x="8736" y="2823"/>
                    <a:pt x="8342" y="2425"/>
                    <a:pt x="8342" y="1953"/>
                  </a:cubicBezTo>
                  <a:cubicBezTo>
                    <a:pt x="8342" y="1702"/>
                    <a:pt x="8426" y="1507"/>
                    <a:pt x="8593" y="1339"/>
                  </a:cubicBezTo>
                  <a:lnTo>
                    <a:pt x="8342" y="0"/>
                  </a:lnTo>
                  <a:lnTo>
                    <a:pt x="3990" y="0"/>
                  </a:lnTo>
                  <a:lnTo>
                    <a:pt x="4157" y="1256"/>
                  </a:lnTo>
                  <a:cubicBezTo>
                    <a:pt x="4408" y="1451"/>
                    <a:pt x="4548" y="1758"/>
                    <a:pt x="4492" y="2121"/>
                  </a:cubicBezTo>
                  <a:cubicBezTo>
                    <a:pt x="4408" y="2455"/>
                    <a:pt x="4157" y="2734"/>
                    <a:pt x="3795" y="2818"/>
                  </a:cubicBezTo>
                  <a:cubicBezTo>
                    <a:pt x="3736" y="2830"/>
                    <a:pt x="3679" y="2835"/>
                    <a:pt x="3623" y="2835"/>
                  </a:cubicBezTo>
                  <a:cubicBezTo>
                    <a:pt x="3143" y="2835"/>
                    <a:pt x="2762" y="2428"/>
                    <a:pt x="2762" y="1953"/>
                  </a:cubicBezTo>
                  <a:cubicBezTo>
                    <a:pt x="2762" y="1758"/>
                    <a:pt x="2818" y="1563"/>
                    <a:pt x="2958" y="1395"/>
                  </a:cubicBezTo>
                  <a:lnTo>
                    <a:pt x="234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2" name="Google Shape;282;p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3" name="Google Shape;343;p8"/>
          <p:cNvGrpSpPr/>
          <p:nvPr/>
        </p:nvGrpSpPr>
        <p:grpSpPr>
          <a:xfrm rot="-2700000">
            <a:off x="-559037" y="386780"/>
            <a:ext cx="2789660" cy="806012"/>
            <a:chOff x="4314275" y="3002400"/>
            <a:chExt cx="1825625" cy="527475"/>
          </a:xfrm>
        </p:grpSpPr>
        <p:sp>
          <p:nvSpPr>
            <p:cNvPr id="344" name="Google Shape;344;p8"/>
            <p:cNvSpPr/>
            <p:nvPr/>
          </p:nvSpPr>
          <p:spPr>
            <a:xfrm>
              <a:off x="5996650" y="3489625"/>
              <a:ext cx="35350" cy="26475"/>
            </a:xfrm>
            <a:custGeom>
              <a:avLst/>
              <a:gdLst/>
              <a:ahLst/>
              <a:cxnLst/>
              <a:rect l="l" t="t" r="r" b="b"/>
              <a:pathLst>
                <a:path w="1414" h="1059" extrusionOk="0">
                  <a:moveTo>
                    <a:pt x="1413" y="753"/>
                  </a:moveTo>
                  <a:lnTo>
                    <a:pt x="1210" y="0"/>
                  </a:lnTo>
                  <a:cubicBezTo>
                    <a:pt x="1110" y="28"/>
                    <a:pt x="1010" y="52"/>
                    <a:pt x="908" y="78"/>
                  </a:cubicBezTo>
                  <a:lnTo>
                    <a:pt x="606" y="154"/>
                  </a:lnTo>
                  <a:cubicBezTo>
                    <a:pt x="581" y="162"/>
                    <a:pt x="555" y="168"/>
                    <a:pt x="531" y="173"/>
                  </a:cubicBezTo>
                  <a:lnTo>
                    <a:pt x="455" y="190"/>
                  </a:lnTo>
                  <a:lnTo>
                    <a:pt x="303" y="225"/>
                  </a:lnTo>
                  <a:cubicBezTo>
                    <a:pt x="201" y="248"/>
                    <a:pt x="101" y="272"/>
                    <a:pt x="0" y="294"/>
                  </a:cubicBezTo>
                  <a:lnTo>
                    <a:pt x="165" y="1058"/>
                  </a:lnTo>
                  <a:cubicBezTo>
                    <a:pt x="269" y="1035"/>
                    <a:pt x="373" y="1011"/>
                    <a:pt x="479" y="986"/>
                  </a:cubicBezTo>
                  <a:lnTo>
                    <a:pt x="636" y="950"/>
                  </a:lnTo>
                  <a:lnTo>
                    <a:pt x="714" y="932"/>
                  </a:lnTo>
                  <a:cubicBezTo>
                    <a:pt x="740" y="925"/>
                    <a:pt x="766" y="920"/>
                    <a:pt x="792" y="913"/>
                  </a:cubicBezTo>
                  <a:lnTo>
                    <a:pt x="1102" y="834"/>
                  </a:lnTo>
                  <a:cubicBezTo>
                    <a:pt x="1206" y="808"/>
                    <a:pt x="1310" y="783"/>
                    <a:pt x="1413" y="75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8"/>
            <p:cNvSpPr/>
            <p:nvPr/>
          </p:nvSpPr>
          <p:spPr>
            <a:xfrm>
              <a:off x="6050700" y="3472725"/>
              <a:ext cx="36225" cy="28650"/>
            </a:xfrm>
            <a:custGeom>
              <a:avLst/>
              <a:gdLst/>
              <a:ahLst/>
              <a:cxnLst/>
              <a:rect l="l" t="t" r="r" b="b"/>
              <a:pathLst>
                <a:path w="1449" h="1146" extrusionOk="0">
                  <a:moveTo>
                    <a:pt x="1448" y="733"/>
                  </a:moveTo>
                  <a:lnTo>
                    <a:pt x="1181" y="0"/>
                  </a:lnTo>
                  <a:lnTo>
                    <a:pt x="1108" y="28"/>
                  </a:lnTo>
                  <a:lnTo>
                    <a:pt x="1035" y="54"/>
                  </a:lnTo>
                  <a:lnTo>
                    <a:pt x="887" y="106"/>
                  </a:lnTo>
                  <a:lnTo>
                    <a:pt x="594" y="209"/>
                  </a:lnTo>
                  <a:cubicBezTo>
                    <a:pt x="495" y="241"/>
                    <a:pt x="396" y="273"/>
                    <a:pt x="297" y="304"/>
                  </a:cubicBezTo>
                  <a:lnTo>
                    <a:pt x="148" y="353"/>
                  </a:lnTo>
                  <a:cubicBezTo>
                    <a:pt x="99" y="369"/>
                    <a:pt x="49" y="386"/>
                    <a:pt x="0" y="400"/>
                  </a:cubicBezTo>
                  <a:lnTo>
                    <a:pt x="233" y="1146"/>
                  </a:lnTo>
                  <a:cubicBezTo>
                    <a:pt x="285" y="1131"/>
                    <a:pt x="334" y="1113"/>
                    <a:pt x="386" y="1096"/>
                  </a:cubicBezTo>
                  <a:lnTo>
                    <a:pt x="538" y="1047"/>
                  </a:lnTo>
                  <a:cubicBezTo>
                    <a:pt x="640" y="1012"/>
                    <a:pt x="743" y="980"/>
                    <a:pt x="844" y="947"/>
                  </a:cubicBezTo>
                  <a:lnTo>
                    <a:pt x="1147" y="840"/>
                  </a:lnTo>
                  <a:lnTo>
                    <a:pt x="1298" y="787"/>
                  </a:lnTo>
                  <a:lnTo>
                    <a:pt x="1374" y="76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8"/>
            <p:cNvSpPr/>
            <p:nvPr/>
          </p:nvSpPr>
          <p:spPr>
            <a:xfrm>
              <a:off x="6103125" y="3451300"/>
              <a:ext cx="36775" cy="30575"/>
            </a:xfrm>
            <a:custGeom>
              <a:avLst/>
              <a:gdLst/>
              <a:ahLst/>
              <a:cxnLst/>
              <a:rect l="l" t="t" r="r" b="b"/>
              <a:pathLst>
                <a:path w="1471" h="1223" extrusionOk="0">
                  <a:moveTo>
                    <a:pt x="1470" y="707"/>
                  </a:moveTo>
                  <a:lnTo>
                    <a:pt x="1140" y="1"/>
                  </a:lnTo>
                  <a:cubicBezTo>
                    <a:pt x="1093" y="24"/>
                    <a:pt x="1046" y="45"/>
                    <a:pt x="997" y="66"/>
                  </a:cubicBezTo>
                  <a:lnTo>
                    <a:pt x="856" y="130"/>
                  </a:lnTo>
                  <a:lnTo>
                    <a:pt x="573" y="259"/>
                  </a:lnTo>
                  <a:lnTo>
                    <a:pt x="286" y="381"/>
                  </a:lnTo>
                  <a:lnTo>
                    <a:pt x="143" y="442"/>
                  </a:lnTo>
                  <a:lnTo>
                    <a:pt x="71" y="472"/>
                  </a:lnTo>
                  <a:cubicBezTo>
                    <a:pt x="48" y="483"/>
                    <a:pt x="23" y="492"/>
                    <a:pt x="0" y="500"/>
                  </a:cubicBezTo>
                  <a:lnTo>
                    <a:pt x="297" y="1223"/>
                  </a:lnTo>
                  <a:cubicBezTo>
                    <a:pt x="321" y="1212"/>
                    <a:pt x="346" y="1203"/>
                    <a:pt x="371" y="1193"/>
                  </a:cubicBezTo>
                  <a:lnTo>
                    <a:pt x="445" y="1161"/>
                  </a:lnTo>
                  <a:lnTo>
                    <a:pt x="591" y="1099"/>
                  </a:lnTo>
                  <a:lnTo>
                    <a:pt x="887" y="973"/>
                  </a:lnTo>
                  <a:lnTo>
                    <a:pt x="1180" y="841"/>
                  </a:lnTo>
                  <a:lnTo>
                    <a:pt x="1325" y="774"/>
                  </a:lnTo>
                  <a:cubicBezTo>
                    <a:pt x="1372" y="752"/>
                    <a:pt x="1422" y="731"/>
                    <a:pt x="1470" y="70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8"/>
            <p:cNvSpPr/>
            <p:nvPr/>
          </p:nvSpPr>
          <p:spPr>
            <a:xfrm>
              <a:off x="5828575" y="3508875"/>
              <a:ext cx="32525" cy="21000"/>
            </a:xfrm>
            <a:custGeom>
              <a:avLst/>
              <a:gdLst/>
              <a:ahLst/>
              <a:cxnLst/>
              <a:rect l="l" t="t" r="r" b="b"/>
              <a:pathLst>
                <a:path w="1301" h="840" extrusionOk="0">
                  <a:moveTo>
                    <a:pt x="1286" y="840"/>
                  </a:moveTo>
                  <a:lnTo>
                    <a:pt x="1301" y="59"/>
                  </a:lnTo>
                  <a:lnTo>
                    <a:pt x="990" y="51"/>
                  </a:lnTo>
                  <a:lnTo>
                    <a:pt x="679" y="38"/>
                  </a:lnTo>
                  <a:cubicBezTo>
                    <a:pt x="575" y="34"/>
                    <a:pt x="472" y="28"/>
                    <a:pt x="369" y="21"/>
                  </a:cubicBezTo>
                  <a:cubicBezTo>
                    <a:pt x="266" y="14"/>
                    <a:pt x="162" y="9"/>
                    <a:pt x="60" y="1"/>
                  </a:cubicBezTo>
                  <a:lnTo>
                    <a:pt x="0" y="778"/>
                  </a:lnTo>
                  <a:cubicBezTo>
                    <a:pt x="108" y="788"/>
                    <a:pt x="214" y="793"/>
                    <a:pt x="322" y="800"/>
                  </a:cubicBezTo>
                  <a:cubicBezTo>
                    <a:pt x="429" y="808"/>
                    <a:pt x="536" y="815"/>
                    <a:pt x="644" y="819"/>
                  </a:cubicBezTo>
                  <a:lnTo>
                    <a:pt x="966" y="832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8"/>
            <p:cNvSpPr/>
            <p:nvPr/>
          </p:nvSpPr>
          <p:spPr>
            <a:xfrm>
              <a:off x="5885750" y="3508675"/>
              <a:ext cx="32625" cy="21125"/>
            </a:xfrm>
            <a:custGeom>
              <a:avLst/>
              <a:gdLst/>
              <a:ahLst/>
              <a:cxnLst/>
              <a:rect l="l" t="t" r="r" b="b"/>
              <a:pathLst>
                <a:path w="1305" h="845" extrusionOk="0">
                  <a:moveTo>
                    <a:pt x="1305" y="779"/>
                  </a:moveTo>
                  <a:lnTo>
                    <a:pt x="1243" y="0"/>
                  </a:lnTo>
                  <a:cubicBezTo>
                    <a:pt x="830" y="32"/>
                    <a:pt x="415" y="52"/>
                    <a:pt x="1" y="64"/>
                  </a:cubicBezTo>
                  <a:lnTo>
                    <a:pt x="20" y="845"/>
                  </a:lnTo>
                  <a:cubicBezTo>
                    <a:pt x="450" y="833"/>
                    <a:pt x="878" y="811"/>
                    <a:pt x="1305" y="7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8"/>
            <p:cNvSpPr/>
            <p:nvPr/>
          </p:nvSpPr>
          <p:spPr>
            <a:xfrm>
              <a:off x="5941225" y="3501750"/>
              <a:ext cx="34125" cy="23975"/>
            </a:xfrm>
            <a:custGeom>
              <a:avLst/>
              <a:gdLst/>
              <a:ahLst/>
              <a:cxnLst/>
              <a:rect l="l" t="t" r="r" b="b"/>
              <a:pathLst>
                <a:path w="1365" h="959" extrusionOk="0">
                  <a:moveTo>
                    <a:pt x="1365" y="770"/>
                  </a:moveTo>
                  <a:lnTo>
                    <a:pt x="1231" y="0"/>
                  </a:lnTo>
                  <a:cubicBezTo>
                    <a:pt x="1130" y="19"/>
                    <a:pt x="1027" y="34"/>
                    <a:pt x="924" y="50"/>
                  </a:cubicBezTo>
                  <a:lnTo>
                    <a:pt x="617" y="99"/>
                  </a:lnTo>
                  <a:cubicBezTo>
                    <a:pt x="591" y="102"/>
                    <a:pt x="567" y="107"/>
                    <a:pt x="541" y="111"/>
                  </a:cubicBezTo>
                  <a:lnTo>
                    <a:pt x="464" y="121"/>
                  </a:lnTo>
                  <a:lnTo>
                    <a:pt x="309" y="142"/>
                  </a:lnTo>
                  <a:cubicBezTo>
                    <a:pt x="206" y="154"/>
                    <a:pt x="104" y="171"/>
                    <a:pt x="1" y="183"/>
                  </a:cubicBezTo>
                  <a:lnTo>
                    <a:pt x="94" y="958"/>
                  </a:lnTo>
                  <a:cubicBezTo>
                    <a:pt x="201" y="945"/>
                    <a:pt x="307" y="930"/>
                    <a:pt x="413" y="917"/>
                  </a:cubicBezTo>
                  <a:lnTo>
                    <a:pt x="572" y="896"/>
                  </a:lnTo>
                  <a:lnTo>
                    <a:pt x="651" y="885"/>
                  </a:lnTo>
                  <a:cubicBezTo>
                    <a:pt x="678" y="881"/>
                    <a:pt x="705" y="878"/>
                    <a:pt x="731" y="874"/>
                  </a:cubicBezTo>
                  <a:lnTo>
                    <a:pt x="1048" y="824"/>
                  </a:lnTo>
                  <a:cubicBezTo>
                    <a:pt x="1153" y="803"/>
                    <a:pt x="1261" y="789"/>
                    <a:pt x="1365" y="7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8"/>
            <p:cNvSpPr/>
            <p:nvPr/>
          </p:nvSpPr>
          <p:spPr>
            <a:xfrm>
              <a:off x="5661000" y="3468850"/>
              <a:ext cx="36650" cy="30075"/>
            </a:xfrm>
            <a:custGeom>
              <a:avLst/>
              <a:gdLst/>
              <a:ahLst/>
              <a:cxnLst/>
              <a:rect l="l" t="t" r="r" b="b"/>
              <a:pathLst>
                <a:path w="1466" h="1203" extrusionOk="0">
                  <a:moveTo>
                    <a:pt x="1193" y="1203"/>
                  </a:moveTo>
                  <a:lnTo>
                    <a:pt x="1465" y="472"/>
                  </a:lnTo>
                  <a:lnTo>
                    <a:pt x="1177" y="361"/>
                  </a:lnTo>
                  <a:cubicBezTo>
                    <a:pt x="1128" y="343"/>
                    <a:pt x="1080" y="323"/>
                    <a:pt x="1033" y="303"/>
                  </a:cubicBezTo>
                  <a:lnTo>
                    <a:pt x="890" y="245"/>
                  </a:lnTo>
                  <a:lnTo>
                    <a:pt x="747" y="187"/>
                  </a:lnTo>
                  <a:cubicBezTo>
                    <a:pt x="700" y="167"/>
                    <a:pt x="653" y="145"/>
                    <a:pt x="605" y="125"/>
                  </a:cubicBezTo>
                  <a:lnTo>
                    <a:pt x="465" y="63"/>
                  </a:lnTo>
                  <a:lnTo>
                    <a:pt x="394" y="32"/>
                  </a:lnTo>
                  <a:lnTo>
                    <a:pt x="324" y="0"/>
                  </a:lnTo>
                  <a:lnTo>
                    <a:pt x="0" y="711"/>
                  </a:lnTo>
                  <a:cubicBezTo>
                    <a:pt x="24" y="723"/>
                    <a:pt x="49" y="733"/>
                    <a:pt x="74" y="745"/>
                  </a:cubicBezTo>
                  <a:lnTo>
                    <a:pt x="148" y="777"/>
                  </a:lnTo>
                  <a:lnTo>
                    <a:pt x="297" y="843"/>
                  </a:lnTo>
                  <a:cubicBezTo>
                    <a:pt x="346" y="864"/>
                    <a:pt x="396" y="886"/>
                    <a:pt x="445" y="907"/>
                  </a:cubicBezTo>
                  <a:lnTo>
                    <a:pt x="595" y="969"/>
                  </a:lnTo>
                  <a:lnTo>
                    <a:pt x="745" y="1030"/>
                  </a:lnTo>
                  <a:cubicBezTo>
                    <a:pt x="794" y="1051"/>
                    <a:pt x="844" y="1072"/>
                    <a:pt x="893" y="108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8"/>
            <p:cNvSpPr/>
            <p:nvPr/>
          </p:nvSpPr>
          <p:spPr>
            <a:xfrm>
              <a:off x="5715050" y="3488500"/>
              <a:ext cx="35650" cy="27175"/>
            </a:xfrm>
            <a:custGeom>
              <a:avLst/>
              <a:gdLst/>
              <a:ahLst/>
              <a:cxnLst/>
              <a:rect l="l" t="t" r="r" b="b"/>
              <a:pathLst>
                <a:path w="1426" h="1087" extrusionOk="0">
                  <a:moveTo>
                    <a:pt x="1244" y="1086"/>
                  </a:moveTo>
                  <a:lnTo>
                    <a:pt x="1425" y="326"/>
                  </a:lnTo>
                  <a:lnTo>
                    <a:pt x="1349" y="309"/>
                  </a:lnTo>
                  <a:lnTo>
                    <a:pt x="1274" y="290"/>
                  </a:lnTo>
                  <a:lnTo>
                    <a:pt x="1124" y="251"/>
                  </a:lnTo>
                  <a:lnTo>
                    <a:pt x="974" y="214"/>
                  </a:lnTo>
                  <a:cubicBezTo>
                    <a:pt x="925" y="201"/>
                    <a:pt x="875" y="187"/>
                    <a:pt x="824" y="173"/>
                  </a:cubicBezTo>
                  <a:cubicBezTo>
                    <a:pt x="725" y="146"/>
                    <a:pt x="625" y="119"/>
                    <a:pt x="527" y="90"/>
                  </a:cubicBezTo>
                  <a:lnTo>
                    <a:pt x="231" y="0"/>
                  </a:lnTo>
                  <a:lnTo>
                    <a:pt x="1" y="746"/>
                  </a:lnTo>
                  <a:lnTo>
                    <a:pt x="309" y="840"/>
                  </a:lnTo>
                  <a:cubicBezTo>
                    <a:pt x="412" y="870"/>
                    <a:pt x="516" y="897"/>
                    <a:pt x="620" y="927"/>
                  </a:cubicBezTo>
                  <a:cubicBezTo>
                    <a:pt x="672" y="942"/>
                    <a:pt x="723" y="957"/>
                    <a:pt x="775" y="970"/>
                  </a:cubicBezTo>
                  <a:lnTo>
                    <a:pt x="932" y="1009"/>
                  </a:lnTo>
                  <a:lnTo>
                    <a:pt x="1088" y="1048"/>
                  </a:lnTo>
                  <a:lnTo>
                    <a:pt x="1166" y="1068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8"/>
            <p:cNvSpPr/>
            <p:nvPr/>
          </p:nvSpPr>
          <p:spPr>
            <a:xfrm>
              <a:off x="5770975" y="3501725"/>
              <a:ext cx="34200" cy="24050"/>
            </a:xfrm>
            <a:custGeom>
              <a:avLst/>
              <a:gdLst/>
              <a:ahLst/>
              <a:cxnLst/>
              <a:rect l="l" t="t" r="r" b="b"/>
              <a:pathLst>
                <a:path w="1368" h="962" extrusionOk="0">
                  <a:moveTo>
                    <a:pt x="1273" y="961"/>
                  </a:moveTo>
                  <a:lnTo>
                    <a:pt x="1367" y="188"/>
                  </a:lnTo>
                  <a:lnTo>
                    <a:pt x="1214" y="169"/>
                  </a:lnTo>
                  <a:cubicBezTo>
                    <a:pt x="1163" y="163"/>
                    <a:pt x="1111" y="154"/>
                    <a:pt x="1060" y="148"/>
                  </a:cubicBezTo>
                  <a:cubicBezTo>
                    <a:pt x="958" y="134"/>
                    <a:pt x="856" y="120"/>
                    <a:pt x="753" y="104"/>
                  </a:cubicBezTo>
                  <a:cubicBezTo>
                    <a:pt x="549" y="70"/>
                    <a:pt x="345" y="39"/>
                    <a:pt x="142" y="0"/>
                  </a:cubicBezTo>
                  <a:lnTo>
                    <a:pt x="0" y="768"/>
                  </a:lnTo>
                  <a:cubicBezTo>
                    <a:pt x="211" y="809"/>
                    <a:pt x="423" y="842"/>
                    <a:pt x="635" y="876"/>
                  </a:cubicBezTo>
                  <a:cubicBezTo>
                    <a:pt x="742" y="892"/>
                    <a:pt x="847" y="905"/>
                    <a:pt x="954" y="922"/>
                  </a:cubicBezTo>
                  <a:cubicBezTo>
                    <a:pt x="1007" y="929"/>
                    <a:pt x="1060" y="937"/>
                    <a:pt x="1112" y="94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8"/>
            <p:cNvSpPr/>
            <p:nvPr/>
          </p:nvSpPr>
          <p:spPr>
            <a:xfrm>
              <a:off x="5523475" y="3369525"/>
              <a:ext cx="35550" cy="36550"/>
            </a:xfrm>
            <a:custGeom>
              <a:avLst/>
              <a:gdLst/>
              <a:ahLst/>
              <a:cxnLst/>
              <a:rect l="l" t="t" r="r" b="b"/>
              <a:pathLst>
                <a:path w="1422" h="1462" extrusionOk="0">
                  <a:moveTo>
                    <a:pt x="863" y="1462"/>
                  </a:moveTo>
                  <a:lnTo>
                    <a:pt x="1422" y="916"/>
                  </a:lnTo>
                  <a:lnTo>
                    <a:pt x="1211" y="692"/>
                  </a:lnTo>
                  <a:lnTo>
                    <a:pt x="1157" y="637"/>
                  </a:lnTo>
                  <a:lnTo>
                    <a:pt x="1131" y="609"/>
                  </a:lnTo>
                  <a:lnTo>
                    <a:pt x="1105" y="580"/>
                  </a:lnTo>
                  <a:lnTo>
                    <a:pt x="1004" y="465"/>
                  </a:lnTo>
                  <a:lnTo>
                    <a:pt x="902" y="351"/>
                  </a:lnTo>
                  <a:lnTo>
                    <a:pt x="852" y="294"/>
                  </a:lnTo>
                  <a:lnTo>
                    <a:pt x="802" y="235"/>
                  </a:lnTo>
                  <a:lnTo>
                    <a:pt x="604" y="0"/>
                  </a:lnTo>
                  <a:lnTo>
                    <a:pt x="0" y="495"/>
                  </a:lnTo>
                  <a:lnTo>
                    <a:pt x="209" y="743"/>
                  </a:lnTo>
                  <a:lnTo>
                    <a:pt x="261" y="805"/>
                  </a:lnTo>
                  <a:lnTo>
                    <a:pt x="314" y="865"/>
                  </a:lnTo>
                  <a:lnTo>
                    <a:pt x="422" y="986"/>
                  </a:lnTo>
                  <a:lnTo>
                    <a:pt x="529" y="1108"/>
                  </a:lnTo>
                  <a:lnTo>
                    <a:pt x="556" y="1137"/>
                  </a:lnTo>
                  <a:lnTo>
                    <a:pt x="584" y="1167"/>
                  </a:lnTo>
                  <a:lnTo>
                    <a:pt x="640" y="1226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8"/>
            <p:cNvSpPr/>
            <p:nvPr/>
          </p:nvSpPr>
          <p:spPr>
            <a:xfrm>
              <a:off x="5563675" y="3409225"/>
              <a:ext cx="36725" cy="35025"/>
            </a:xfrm>
            <a:custGeom>
              <a:avLst/>
              <a:gdLst/>
              <a:ahLst/>
              <a:cxnLst/>
              <a:rect l="l" t="t" r="r" b="b"/>
              <a:pathLst>
                <a:path w="1469" h="1401" extrusionOk="0">
                  <a:moveTo>
                    <a:pt x="1004" y="1400"/>
                  </a:moveTo>
                  <a:lnTo>
                    <a:pt x="1468" y="772"/>
                  </a:lnTo>
                  <a:cubicBezTo>
                    <a:pt x="1385" y="714"/>
                    <a:pt x="1306" y="651"/>
                    <a:pt x="1225" y="588"/>
                  </a:cubicBezTo>
                  <a:lnTo>
                    <a:pt x="1104" y="494"/>
                  </a:lnTo>
                  <a:cubicBezTo>
                    <a:pt x="1084" y="479"/>
                    <a:pt x="1063" y="463"/>
                    <a:pt x="1043" y="448"/>
                  </a:cubicBezTo>
                  <a:lnTo>
                    <a:pt x="985" y="398"/>
                  </a:lnTo>
                  <a:lnTo>
                    <a:pt x="750" y="203"/>
                  </a:lnTo>
                  <a:cubicBezTo>
                    <a:pt x="730" y="187"/>
                    <a:pt x="710" y="169"/>
                    <a:pt x="691" y="153"/>
                  </a:cubicBezTo>
                  <a:lnTo>
                    <a:pt x="634" y="102"/>
                  </a:lnTo>
                  <a:lnTo>
                    <a:pt x="520" y="1"/>
                  </a:lnTo>
                  <a:lnTo>
                    <a:pt x="0" y="584"/>
                  </a:lnTo>
                  <a:lnTo>
                    <a:pt x="121" y="691"/>
                  </a:lnTo>
                  <a:lnTo>
                    <a:pt x="182" y="744"/>
                  </a:lnTo>
                  <a:cubicBezTo>
                    <a:pt x="203" y="762"/>
                    <a:pt x="223" y="781"/>
                    <a:pt x="244" y="797"/>
                  </a:cubicBezTo>
                  <a:lnTo>
                    <a:pt x="494" y="1005"/>
                  </a:lnTo>
                  <a:lnTo>
                    <a:pt x="556" y="1057"/>
                  </a:lnTo>
                  <a:cubicBezTo>
                    <a:pt x="577" y="1073"/>
                    <a:pt x="599" y="1090"/>
                    <a:pt x="620" y="1106"/>
                  </a:cubicBezTo>
                  <a:lnTo>
                    <a:pt x="747" y="1205"/>
                  </a:lnTo>
                  <a:cubicBezTo>
                    <a:pt x="832" y="1270"/>
                    <a:pt x="916" y="1337"/>
                    <a:pt x="1004" y="140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8"/>
            <p:cNvSpPr/>
            <p:nvPr/>
          </p:nvSpPr>
          <p:spPr>
            <a:xfrm>
              <a:off x="5609825" y="3442250"/>
              <a:ext cx="37050" cy="32775"/>
            </a:xfrm>
            <a:custGeom>
              <a:avLst/>
              <a:gdLst/>
              <a:ahLst/>
              <a:cxnLst/>
              <a:rect l="l" t="t" r="r" b="b"/>
              <a:pathLst>
                <a:path w="1482" h="1311" extrusionOk="0">
                  <a:moveTo>
                    <a:pt x="1113" y="1310"/>
                  </a:moveTo>
                  <a:lnTo>
                    <a:pt x="1482" y="622"/>
                  </a:lnTo>
                  <a:lnTo>
                    <a:pt x="1346" y="549"/>
                  </a:lnTo>
                  <a:cubicBezTo>
                    <a:pt x="1325" y="537"/>
                    <a:pt x="1301" y="526"/>
                    <a:pt x="1279" y="512"/>
                  </a:cubicBezTo>
                  <a:lnTo>
                    <a:pt x="1212" y="475"/>
                  </a:lnTo>
                  <a:lnTo>
                    <a:pt x="946" y="323"/>
                  </a:lnTo>
                  <a:cubicBezTo>
                    <a:pt x="857" y="271"/>
                    <a:pt x="770" y="216"/>
                    <a:pt x="682" y="164"/>
                  </a:cubicBezTo>
                  <a:cubicBezTo>
                    <a:pt x="638" y="137"/>
                    <a:pt x="594" y="112"/>
                    <a:pt x="551" y="82"/>
                  </a:cubicBezTo>
                  <a:lnTo>
                    <a:pt x="422" y="0"/>
                  </a:lnTo>
                  <a:lnTo>
                    <a:pt x="0" y="657"/>
                  </a:lnTo>
                  <a:lnTo>
                    <a:pt x="135" y="745"/>
                  </a:lnTo>
                  <a:cubicBezTo>
                    <a:pt x="181" y="773"/>
                    <a:pt x="228" y="800"/>
                    <a:pt x="274" y="829"/>
                  </a:cubicBezTo>
                  <a:cubicBezTo>
                    <a:pt x="367" y="885"/>
                    <a:pt x="457" y="940"/>
                    <a:pt x="551" y="996"/>
                  </a:cubicBezTo>
                  <a:lnTo>
                    <a:pt x="832" y="1155"/>
                  </a:lnTo>
                  <a:lnTo>
                    <a:pt x="903" y="1195"/>
                  </a:lnTo>
                  <a:cubicBezTo>
                    <a:pt x="926" y="1209"/>
                    <a:pt x="950" y="1222"/>
                    <a:pt x="974" y="123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8"/>
            <p:cNvSpPr/>
            <p:nvPr/>
          </p:nvSpPr>
          <p:spPr>
            <a:xfrm>
              <a:off x="5450300" y="3221950"/>
              <a:ext cx="26025" cy="35000"/>
            </a:xfrm>
            <a:custGeom>
              <a:avLst/>
              <a:gdLst/>
              <a:ahLst/>
              <a:cxnLst/>
              <a:rect l="l" t="t" r="r" b="b"/>
              <a:pathLst>
                <a:path w="1041" h="1400" extrusionOk="0">
                  <a:moveTo>
                    <a:pt x="289" y="1400"/>
                  </a:moveTo>
                  <a:lnTo>
                    <a:pt x="1041" y="1187"/>
                  </a:lnTo>
                  <a:lnTo>
                    <a:pt x="1018" y="1115"/>
                  </a:lnTo>
                  <a:lnTo>
                    <a:pt x="999" y="1041"/>
                  </a:lnTo>
                  <a:lnTo>
                    <a:pt x="961" y="894"/>
                  </a:lnTo>
                  <a:lnTo>
                    <a:pt x="923" y="746"/>
                  </a:lnTo>
                  <a:cubicBezTo>
                    <a:pt x="917" y="722"/>
                    <a:pt x="912" y="697"/>
                    <a:pt x="906" y="672"/>
                  </a:cubicBezTo>
                  <a:lnTo>
                    <a:pt x="890" y="598"/>
                  </a:lnTo>
                  <a:cubicBezTo>
                    <a:pt x="867" y="499"/>
                    <a:pt x="845" y="400"/>
                    <a:pt x="824" y="300"/>
                  </a:cubicBezTo>
                  <a:lnTo>
                    <a:pt x="770" y="0"/>
                  </a:lnTo>
                  <a:lnTo>
                    <a:pt x="1" y="134"/>
                  </a:lnTo>
                  <a:lnTo>
                    <a:pt x="59" y="453"/>
                  </a:lnTo>
                  <a:cubicBezTo>
                    <a:pt x="81" y="561"/>
                    <a:pt x="106" y="666"/>
                    <a:pt x="128" y="771"/>
                  </a:cubicBezTo>
                  <a:lnTo>
                    <a:pt x="145" y="850"/>
                  </a:lnTo>
                  <a:cubicBezTo>
                    <a:pt x="152" y="876"/>
                    <a:pt x="157" y="904"/>
                    <a:pt x="163" y="930"/>
                  </a:cubicBezTo>
                  <a:lnTo>
                    <a:pt x="204" y="1087"/>
                  </a:lnTo>
                  <a:lnTo>
                    <a:pt x="244" y="1245"/>
                  </a:lnTo>
                  <a:lnTo>
                    <a:pt x="265" y="1323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8"/>
            <p:cNvSpPr/>
            <p:nvPr/>
          </p:nvSpPr>
          <p:spPr>
            <a:xfrm>
              <a:off x="5465525" y="3274625"/>
              <a:ext cx="30350" cy="36625"/>
            </a:xfrm>
            <a:custGeom>
              <a:avLst/>
              <a:gdLst/>
              <a:ahLst/>
              <a:cxnLst/>
              <a:rect l="l" t="t" r="r" b="b"/>
              <a:pathLst>
                <a:path w="1214" h="1465" extrusionOk="0">
                  <a:moveTo>
                    <a:pt x="511" y="1465"/>
                  </a:moveTo>
                  <a:lnTo>
                    <a:pt x="1214" y="1123"/>
                  </a:lnTo>
                  <a:cubicBezTo>
                    <a:pt x="1121" y="941"/>
                    <a:pt x="1043" y="754"/>
                    <a:pt x="959" y="568"/>
                  </a:cubicBezTo>
                  <a:lnTo>
                    <a:pt x="843" y="285"/>
                  </a:lnTo>
                  <a:lnTo>
                    <a:pt x="814" y="215"/>
                  </a:lnTo>
                  <a:cubicBezTo>
                    <a:pt x="809" y="204"/>
                    <a:pt x="803" y="191"/>
                    <a:pt x="799" y="180"/>
                  </a:cubicBezTo>
                  <a:lnTo>
                    <a:pt x="787" y="144"/>
                  </a:lnTo>
                  <a:lnTo>
                    <a:pt x="733" y="1"/>
                  </a:lnTo>
                  <a:lnTo>
                    <a:pt x="1" y="273"/>
                  </a:lnTo>
                  <a:lnTo>
                    <a:pt x="56" y="425"/>
                  </a:lnTo>
                  <a:lnTo>
                    <a:pt x="70" y="462"/>
                  </a:lnTo>
                  <a:cubicBezTo>
                    <a:pt x="76" y="476"/>
                    <a:pt x="81" y="487"/>
                    <a:pt x="86" y="501"/>
                  </a:cubicBezTo>
                  <a:lnTo>
                    <a:pt x="117" y="576"/>
                  </a:lnTo>
                  <a:lnTo>
                    <a:pt x="240" y="877"/>
                  </a:lnTo>
                  <a:cubicBezTo>
                    <a:pt x="330" y="1072"/>
                    <a:pt x="413" y="1272"/>
                    <a:pt x="511" y="146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8"/>
            <p:cNvSpPr/>
            <p:nvPr/>
          </p:nvSpPr>
          <p:spPr>
            <a:xfrm>
              <a:off x="5490250" y="3324050"/>
              <a:ext cx="33400" cy="37050"/>
            </a:xfrm>
            <a:custGeom>
              <a:avLst/>
              <a:gdLst/>
              <a:ahLst/>
              <a:cxnLst/>
              <a:rect l="l" t="t" r="r" b="b"/>
              <a:pathLst>
                <a:path w="1336" h="1482" extrusionOk="0">
                  <a:moveTo>
                    <a:pt x="698" y="1482"/>
                  </a:moveTo>
                  <a:lnTo>
                    <a:pt x="1336" y="1032"/>
                  </a:lnTo>
                  <a:lnTo>
                    <a:pt x="1162" y="780"/>
                  </a:lnTo>
                  <a:lnTo>
                    <a:pt x="995" y="524"/>
                  </a:lnTo>
                  <a:cubicBezTo>
                    <a:pt x="938" y="439"/>
                    <a:pt x="886" y="351"/>
                    <a:pt x="834" y="263"/>
                  </a:cubicBezTo>
                  <a:lnTo>
                    <a:pt x="755" y="132"/>
                  </a:lnTo>
                  <a:cubicBezTo>
                    <a:pt x="741" y="109"/>
                    <a:pt x="727" y="90"/>
                    <a:pt x="715" y="67"/>
                  </a:cubicBezTo>
                  <a:lnTo>
                    <a:pt x="678" y="0"/>
                  </a:lnTo>
                  <a:lnTo>
                    <a:pt x="1" y="391"/>
                  </a:lnTo>
                  <a:lnTo>
                    <a:pt x="41" y="461"/>
                  </a:lnTo>
                  <a:cubicBezTo>
                    <a:pt x="54" y="484"/>
                    <a:pt x="69" y="508"/>
                    <a:pt x="83" y="530"/>
                  </a:cubicBezTo>
                  <a:lnTo>
                    <a:pt x="167" y="669"/>
                  </a:lnTo>
                  <a:cubicBezTo>
                    <a:pt x="224" y="760"/>
                    <a:pt x="278" y="853"/>
                    <a:pt x="339" y="942"/>
                  </a:cubicBezTo>
                  <a:lnTo>
                    <a:pt x="516" y="121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8"/>
            <p:cNvSpPr/>
            <p:nvPr/>
          </p:nvSpPr>
          <p:spPr>
            <a:xfrm>
              <a:off x="5465000" y="3056050"/>
              <a:ext cx="32475" cy="36850"/>
            </a:xfrm>
            <a:custGeom>
              <a:avLst/>
              <a:gdLst/>
              <a:ahLst/>
              <a:cxnLst/>
              <a:rect l="l" t="t" r="r" b="b"/>
              <a:pathLst>
                <a:path w="1299" h="1474" extrusionOk="0">
                  <a:moveTo>
                    <a:pt x="1" y="1143"/>
                  </a:moveTo>
                  <a:lnTo>
                    <a:pt x="708" y="1473"/>
                  </a:lnTo>
                  <a:cubicBezTo>
                    <a:pt x="874" y="1115"/>
                    <a:pt x="1072" y="771"/>
                    <a:pt x="1298" y="452"/>
                  </a:cubicBezTo>
                  <a:lnTo>
                    <a:pt x="661" y="1"/>
                  </a:lnTo>
                  <a:cubicBezTo>
                    <a:pt x="407" y="362"/>
                    <a:pt x="187" y="744"/>
                    <a:pt x="1" y="114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8"/>
            <p:cNvSpPr/>
            <p:nvPr/>
          </p:nvSpPr>
          <p:spPr>
            <a:xfrm>
              <a:off x="5448250" y="3108950"/>
              <a:ext cx="25925" cy="34775"/>
            </a:xfrm>
            <a:custGeom>
              <a:avLst/>
              <a:gdLst/>
              <a:ahLst/>
              <a:cxnLst/>
              <a:rect l="l" t="t" r="r" b="b"/>
              <a:pathLst>
                <a:path w="1037" h="1391" extrusionOk="0">
                  <a:moveTo>
                    <a:pt x="0" y="1283"/>
                  </a:moveTo>
                  <a:lnTo>
                    <a:pt x="774" y="1391"/>
                  </a:lnTo>
                  <a:cubicBezTo>
                    <a:pt x="786" y="1293"/>
                    <a:pt x="803" y="1197"/>
                    <a:pt x="821" y="1099"/>
                  </a:cubicBezTo>
                  <a:cubicBezTo>
                    <a:pt x="839" y="1002"/>
                    <a:pt x="858" y="905"/>
                    <a:pt x="880" y="809"/>
                  </a:cubicBezTo>
                  <a:cubicBezTo>
                    <a:pt x="925" y="616"/>
                    <a:pt x="977" y="424"/>
                    <a:pt x="1036" y="236"/>
                  </a:cubicBezTo>
                  <a:lnTo>
                    <a:pt x="292" y="1"/>
                  </a:lnTo>
                  <a:cubicBezTo>
                    <a:pt x="225" y="210"/>
                    <a:pt x="168" y="422"/>
                    <a:pt x="119" y="636"/>
                  </a:cubicBezTo>
                  <a:cubicBezTo>
                    <a:pt x="94" y="742"/>
                    <a:pt x="72" y="850"/>
                    <a:pt x="52" y="958"/>
                  </a:cubicBezTo>
                  <a:cubicBezTo>
                    <a:pt x="33" y="1067"/>
                    <a:pt x="15" y="1174"/>
                    <a:pt x="0" y="128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8"/>
            <p:cNvSpPr/>
            <p:nvPr/>
          </p:nvSpPr>
          <p:spPr>
            <a:xfrm>
              <a:off x="5446025" y="3166775"/>
              <a:ext cx="20475" cy="32500"/>
            </a:xfrm>
            <a:custGeom>
              <a:avLst/>
              <a:gdLst/>
              <a:ahLst/>
              <a:cxnLst/>
              <a:rect l="l" t="t" r="r" b="b"/>
              <a:pathLst>
                <a:path w="819" h="1300" extrusionOk="0">
                  <a:moveTo>
                    <a:pt x="40" y="1300"/>
                  </a:moveTo>
                  <a:lnTo>
                    <a:pt x="818" y="1235"/>
                  </a:lnTo>
                  <a:lnTo>
                    <a:pt x="797" y="932"/>
                  </a:lnTo>
                  <a:cubicBezTo>
                    <a:pt x="794" y="907"/>
                    <a:pt x="794" y="881"/>
                    <a:pt x="793" y="857"/>
                  </a:cubicBezTo>
                  <a:lnTo>
                    <a:pt x="791" y="781"/>
                  </a:lnTo>
                  <a:lnTo>
                    <a:pt x="786" y="630"/>
                  </a:lnTo>
                  <a:cubicBezTo>
                    <a:pt x="784" y="579"/>
                    <a:pt x="782" y="529"/>
                    <a:pt x="782" y="479"/>
                  </a:cubicBezTo>
                  <a:lnTo>
                    <a:pt x="783" y="328"/>
                  </a:lnTo>
                  <a:lnTo>
                    <a:pt x="785" y="177"/>
                  </a:lnTo>
                  <a:lnTo>
                    <a:pt x="785" y="102"/>
                  </a:lnTo>
                  <a:cubicBezTo>
                    <a:pt x="785" y="77"/>
                    <a:pt x="787" y="51"/>
                    <a:pt x="787" y="26"/>
                  </a:cubicBezTo>
                  <a:lnTo>
                    <a:pt x="6" y="0"/>
                  </a:lnTo>
                  <a:cubicBezTo>
                    <a:pt x="5" y="27"/>
                    <a:pt x="4" y="55"/>
                    <a:pt x="4" y="82"/>
                  </a:cubicBezTo>
                  <a:lnTo>
                    <a:pt x="4" y="165"/>
                  </a:lnTo>
                  <a:lnTo>
                    <a:pt x="2" y="327"/>
                  </a:lnTo>
                  <a:lnTo>
                    <a:pt x="1" y="489"/>
                  </a:lnTo>
                  <a:cubicBezTo>
                    <a:pt x="1" y="545"/>
                    <a:pt x="4" y="598"/>
                    <a:pt x="5" y="652"/>
                  </a:cubicBezTo>
                  <a:lnTo>
                    <a:pt x="10" y="815"/>
                  </a:lnTo>
                  <a:lnTo>
                    <a:pt x="12" y="897"/>
                  </a:lnTo>
                  <a:cubicBezTo>
                    <a:pt x="14" y="925"/>
                    <a:pt x="14" y="952"/>
                    <a:pt x="16" y="97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8"/>
            <p:cNvSpPr/>
            <p:nvPr/>
          </p:nvSpPr>
          <p:spPr>
            <a:xfrm>
              <a:off x="5603025" y="3010225"/>
              <a:ext cx="35475" cy="33700"/>
            </a:xfrm>
            <a:custGeom>
              <a:avLst/>
              <a:gdLst/>
              <a:ahLst/>
              <a:cxnLst/>
              <a:rect l="l" t="t" r="r" b="b"/>
              <a:pathLst>
                <a:path w="1419" h="1348" extrusionOk="0">
                  <a:moveTo>
                    <a:pt x="285" y="0"/>
                  </a:moveTo>
                  <a:lnTo>
                    <a:pt x="0" y="743"/>
                  </a:lnTo>
                  <a:cubicBezTo>
                    <a:pt x="339" y="891"/>
                    <a:pt x="649" y="1099"/>
                    <a:pt x="922" y="1348"/>
                  </a:cubicBezTo>
                  <a:lnTo>
                    <a:pt x="1418" y="740"/>
                  </a:lnTo>
                  <a:cubicBezTo>
                    <a:pt x="1082" y="437"/>
                    <a:pt x="701" y="181"/>
                    <a:pt x="2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8"/>
            <p:cNvSpPr/>
            <p:nvPr/>
          </p:nvSpPr>
          <p:spPr>
            <a:xfrm>
              <a:off x="5550525" y="3002400"/>
              <a:ext cx="33750" cy="22250"/>
            </a:xfrm>
            <a:custGeom>
              <a:avLst/>
              <a:gdLst/>
              <a:ahLst/>
              <a:cxnLst/>
              <a:rect l="l" t="t" r="r" b="b"/>
              <a:pathLst>
                <a:path w="1350" h="890" extrusionOk="0">
                  <a:moveTo>
                    <a:pt x="0" y="109"/>
                  </a:moveTo>
                  <a:lnTo>
                    <a:pt x="159" y="889"/>
                  </a:lnTo>
                  <a:cubicBezTo>
                    <a:pt x="339" y="844"/>
                    <a:pt x="521" y="816"/>
                    <a:pt x="705" y="806"/>
                  </a:cubicBezTo>
                  <a:lnTo>
                    <a:pt x="775" y="802"/>
                  </a:lnTo>
                  <a:lnTo>
                    <a:pt x="844" y="801"/>
                  </a:lnTo>
                  <a:lnTo>
                    <a:pt x="879" y="800"/>
                  </a:lnTo>
                  <a:lnTo>
                    <a:pt x="913" y="800"/>
                  </a:lnTo>
                  <a:lnTo>
                    <a:pt x="983" y="801"/>
                  </a:lnTo>
                  <a:cubicBezTo>
                    <a:pt x="1006" y="801"/>
                    <a:pt x="1028" y="803"/>
                    <a:pt x="1052" y="805"/>
                  </a:cubicBezTo>
                  <a:cubicBezTo>
                    <a:pt x="1075" y="806"/>
                    <a:pt x="1098" y="806"/>
                    <a:pt x="1121" y="808"/>
                  </a:cubicBezTo>
                  <a:cubicBezTo>
                    <a:pt x="1166" y="812"/>
                    <a:pt x="1213" y="816"/>
                    <a:pt x="1259" y="822"/>
                  </a:cubicBezTo>
                  <a:lnTo>
                    <a:pt x="1350" y="30"/>
                  </a:lnTo>
                  <a:cubicBezTo>
                    <a:pt x="1293" y="22"/>
                    <a:pt x="1237" y="19"/>
                    <a:pt x="1181" y="13"/>
                  </a:cubicBezTo>
                  <a:cubicBezTo>
                    <a:pt x="1152" y="10"/>
                    <a:pt x="1125" y="9"/>
                    <a:pt x="1096" y="8"/>
                  </a:cubicBezTo>
                  <a:cubicBezTo>
                    <a:pt x="1067" y="6"/>
                    <a:pt x="1040" y="4"/>
                    <a:pt x="1011" y="4"/>
                  </a:cubicBezTo>
                  <a:lnTo>
                    <a:pt x="927" y="3"/>
                  </a:lnTo>
                  <a:lnTo>
                    <a:pt x="884" y="1"/>
                  </a:lnTo>
                  <a:lnTo>
                    <a:pt x="841" y="3"/>
                  </a:lnTo>
                  <a:lnTo>
                    <a:pt x="756" y="4"/>
                  </a:lnTo>
                  <a:cubicBezTo>
                    <a:pt x="728" y="5"/>
                    <a:pt x="700" y="6"/>
                    <a:pt x="672" y="8"/>
                  </a:cubicBezTo>
                  <a:cubicBezTo>
                    <a:pt x="445" y="20"/>
                    <a:pt x="220" y="54"/>
                    <a:pt x="0" y="10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8"/>
            <p:cNvSpPr/>
            <p:nvPr/>
          </p:nvSpPr>
          <p:spPr>
            <a:xfrm>
              <a:off x="5498775" y="3014925"/>
              <a:ext cx="35600" cy="34575"/>
            </a:xfrm>
            <a:custGeom>
              <a:avLst/>
              <a:gdLst/>
              <a:ahLst/>
              <a:cxnLst/>
              <a:rect l="l" t="t" r="r" b="b"/>
              <a:pathLst>
                <a:path w="1424" h="1383" extrusionOk="0">
                  <a:moveTo>
                    <a:pt x="0" y="825"/>
                  </a:moveTo>
                  <a:lnTo>
                    <a:pt x="547" y="1382"/>
                  </a:lnTo>
                  <a:cubicBezTo>
                    <a:pt x="677" y="1252"/>
                    <a:pt x="817" y="1129"/>
                    <a:pt x="962" y="1016"/>
                  </a:cubicBezTo>
                  <a:cubicBezTo>
                    <a:pt x="1108" y="903"/>
                    <a:pt x="1262" y="801"/>
                    <a:pt x="1424" y="711"/>
                  </a:cubicBezTo>
                  <a:lnTo>
                    <a:pt x="1078" y="1"/>
                  </a:lnTo>
                  <a:cubicBezTo>
                    <a:pt x="880" y="112"/>
                    <a:pt x="692" y="238"/>
                    <a:pt x="511" y="376"/>
                  </a:cubicBezTo>
                  <a:cubicBezTo>
                    <a:pt x="332" y="515"/>
                    <a:pt x="161" y="665"/>
                    <a:pt x="0" y="82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8"/>
            <p:cNvSpPr/>
            <p:nvPr/>
          </p:nvSpPr>
          <p:spPr>
            <a:xfrm>
              <a:off x="5666475" y="3160225"/>
              <a:ext cx="22475" cy="33125"/>
            </a:xfrm>
            <a:custGeom>
              <a:avLst/>
              <a:gdLst/>
              <a:ahLst/>
              <a:cxnLst/>
              <a:rect l="l" t="t" r="r" b="b"/>
              <a:pathLst>
                <a:path w="899" h="1325" extrusionOk="0">
                  <a:moveTo>
                    <a:pt x="898" y="21"/>
                  </a:moveTo>
                  <a:lnTo>
                    <a:pt x="117" y="1"/>
                  </a:lnTo>
                  <a:cubicBezTo>
                    <a:pt x="109" y="401"/>
                    <a:pt x="68" y="798"/>
                    <a:pt x="1" y="1193"/>
                  </a:cubicBezTo>
                  <a:lnTo>
                    <a:pt x="770" y="1324"/>
                  </a:lnTo>
                  <a:cubicBezTo>
                    <a:pt x="845" y="893"/>
                    <a:pt x="890" y="457"/>
                    <a:pt x="898" y="2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8"/>
            <p:cNvSpPr/>
            <p:nvPr/>
          </p:nvSpPr>
          <p:spPr>
            <a:xfrm>
              <a:off x="5663350" y="3102225"/>
              <a:ext cx="24825" cy="34275"/>
            </a:xfrm>
            <a:custGeom>
              <a:avLst/>
              <a:gdLst/>
              <a:ahLst/>
              <a:cxnLst/>
              <a:rect l="l" t="t" r="r" b="b"/>
              <a:pathLst>
                <a:path w="993" h="1371" extrusionOk="0">
                  <a:moveTo>
                    <a:pt x="753" y="1"/>
                  </a:moveTo>
                  <a:lnTo>
                    <a:pt x="1" y="213"/>
                  </a:lnTo>
                  <a:cubicBezTo>
                    <a:pt x="54" y="402"/>
                    <a:pt x="99" y="593"/>
                    <a:pt x="135" y="787"/>
                  </a:cubicBezTo>
                  <a:cubicBezTo>
                    <a:pt x="153" y="884"/>
                    <a:pt x="169" y="980"/>
                    <a:pt x="182" y="1078"/>
                  </a:cubicBezTo>
                  <a:cubicBezTo>
                    <a:pt x="188" y="1125"/>
                    <a:pt x="193" y="1175"/>
                    <a:pt x="200" y="1223"/>
                  </a:cubicBezTo>
                  <a:cubicBezTo>
                    <a:pt x="205" y="1271"/>
                    <a:pt x="210" y="1319"/>
                    <a:pt x="214" y="1370"/>
                  </a:cubicBezTo>
                  <a:lnTo>
                    <a:pt x="992" y="1301"/>
                  </a:lnTo>
                  <a:cubicBezTo>
                    <a:pt x="989" y="1246"/>
                    <a:pt x="982" y="1192"/>
                    <a:pt x="976" y="1137"/>
                  </a:cubicBezTo>
                  <a:cubicBezTo>
                    <a:pt x="970" y="1083"/>
                    <a:pt x="964" y="1029"/>
                    <a:pt x="956" y="973"/>
                  </a:cubicBezTo>
                  <a:cubicBezTo>
                    <a:pt x="941" y="864"/>
                    <a:pt x="923" y="755"/>
                    <a:pt x="904" y="646"/>
                  </a:cubicBezTo>
                  <a:cubicBezTo>
                    <a:pt x="862" y="428"/>
                    <a:pt x="813" y="213"/>
                    <a:pt x="7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8"/>
            <p:cNvSpPr/>
            <p:nvPr/>
          </p:nvSpPr>
          <p:spPr>
            <a:xfrm>
              <a:off x="5640975" y="3049050"/>
              <a:ext cx="32350" cy="36700"/>
            </a:xfrm>
            <a:custGeom>
              <a:avLst/>
              <a:gdLst/>
              <a:ahLst/>
              <a:cxnLst/>
              <a:rect l="l" t="t" r="r" b="b"/>
              <a:pathLst>
                <a:path w="1294" h="1468" extrusionOk="0">
                  <a:moveTo>
                    <a:pt x="631" y="1"/>
                  </a:moveTo>
                  <a:lnTo>
                    <a:pt x="0" y="460"/>
                  </a:lnTo>
                  <a:cubicBezTo>
                    <a:pt x="226" y="770"/>
                    <a:pt x="421" y="1112"/>
                    <a:pt x="580" y="1468"/>
                  </a:cubicBezTo>
                  <a:lnTo>
                    <a:pt x="1294" y="1149"/>
                  </a:lnTo>
                  <a:cubicBezTo>
                    <a:pt x="1113" y="747"/>
                    <a:pt x="893" y="361"/>
                    <a:pt x="6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8"/>
            <p:cNvSpPr/>
            <p:nvPr/>
          </p:nvSpPr>
          <p:spPr>
            <a:xfrm>
              <a:off x="5588625" y="3308100"/>
              <a:ext cx="35750" cy="36375"/>
            </a:xfrm>
            <a:custGeom>
              <a:avLst/>
              <a:gdLst/>
              <a:ahLst/>
              <a:cxnLst/>
              <a:rect l="l" t="t" r="r" b="b"/>
              <a:pathLst>
                <a:path w="1430" h="1455" extrusionOk="0">
                  <a:moveTo>
                    <a:pt x="1429" y="503"/>
                  </a:moveTo>
                  <a:lnTo>
                    <a:pt x="831" y="1"/>
                  </a:lnTo>
                  <a:cubicBezTo>
                    <a:pt x="570" y="313"/>
                    <a:pt x="292" y="611"/>
                    <a:pt x="1" y="896"/>
                  </a:cubicBezTo>
                  <a:lnTo>
                    <a:pt x="547" y="1454"/>
                  </a:lnTo>
                  <a:cubicBezTo>
                    <a:pt x="856" y="1152"/>
                    <a:pt x="1152" y="835"/>
                    <a:pt x="1429" y="5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8"/>
            <p:cNvSpPr/>
            <p:nvPr/>
          </p:nvSpPr>
          <p:spPr>
            <a:xfrm>
              <a:off x="5624200" y="3263325"/>
              <a:ext cx="33300" cy="37025"/>
            </a:xfrm>
            <a:custGeom>
              <a:avLst/>
              <a:gdLst/>
              <a:ahLst/>
              <a:cxnLst/>
              <a:rect l="l" t="t" r="r" b="b"/>
              <a:pathLst>
                <a:path w="1332" h="1481" extrusionOk="0">
                  <a:moveTo>
                    <a:pt x="1332" y="379"/>
                  </a:moveTo>
                  <a:lnTo>
                    <a:pt x="647" y="1"/>
                  </a:lnTo>
                  <a:cubicBezTo>
                    <a:pt x="453" y="355"/>
                    <a:pt x="236" y="699"/>
                    <a:pt x="1" y="1030"/>
                  </a:cubicBezTo>
                  <a:lnTo>
                    <a:pt x="637" y="1481"/>
                  </a:lnTo>
                  <a:cubicBezTo>
                    <a:pt x="889" y="1127"/>
                    <a:pt x="1120" y="758"/>
                    <a:pt x="1332" y="3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8"/>
            <p:cNvSpPr/>
            <p:nvPr/>
          </p:nvSpPr>
          <p:spPr>
            <a:xfrm>
              <a:off x="5650900" y="3213625"/>
              <a:ext cx="29025" cy="36125"/>
            </a:xfrm>
            <a:custGeom>
              <a:avLst/>
              <a:gdLst/>
              <a:ahLst/>
              <a:cxnLst/>
              <a:rect l="l" t="t" r="r" b="b"/>
              <a:pathLst>
                <a:path w="1161" h="1445" extrusionOk="0">
                  <a:moveTo>
                    <a:pt x="1160" y="217"/>
                  </a:moveTo>
                  <a:lnTo>
                    <a:pt x="409" y="0"/>
                  </a:lnTo>
                  <a:cubicBezTo>
                    <a:pt x="297" y="386"/>
                    <a:pt x="160" y="765"/>
                    <a:pt x="0" y="1134"/>
                  </a:cubicBezTo>
                  <a:lnTo>
                    <a:pt x="716" y="1444"/>
                  </a:lnTo>
                  <a:cubicBezTo>
                    <a:pt x="890" y="1046"/>
                    <a:pt x="1039" y="635"/>
                    <a:pt x="1160" y="2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8"/>
            <p:cNvSpPr/>
            <p:nvPr/>
          </p:nvSpPr>
          <p:spPr>
            <a:xfrm>
              <a:off x="5448125" y="3404300"/>
              <a:ext cx="36350" cy="29300"/>
            </a:xfrm>
            <a:custGeom>
              <a:avLst/>
              <a:gdLst/>
              <a:ahLst/>
              <a:cxnLst/>
              <a:rect l="l" t="t" r="r" b="b"/>
              <a:pathLst>
                <a:path w="1454" h="1172" extrusionOk="0">
                  <a:moveTo>
                    <a:pt x="1454" y="720"/>
                  </a:moveTo>
                  <a:lnTo>
                    <a:pt x="1151" y="0"/>
                  </a:lnTo>
                  <a:cubicBezTo>
                    <a:pt x="774" y="159"/>
                    <a:pt x="390" y="302"/>
                    <a:pt x="0" y="428"/>
                  </a:cubicBezTo>
                  <a:lnTo>
                    <a:pt x="241" y="1171"/>
                  </a:lnTo>
                  <a:cubicBezTo>
                    <a:pt x="651" y="1039"/>
                    <a:pt x="1056" y="888"/>
                    <a:pt x="1454" y="7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8"/>
            <p:cNvSpPr/>
            <p:nvPr/>
          </p:nvSpPr>
          <p:spPr>
            <a:xfrm>
              <a:off x="5499000" y="3379175"/>
              <a:ext cx="37100" cy="32350"/>
            </a:xfrm>
            <a:custGeom>
              <a:avLst/>
              <a:gdLst/>
              <a:ahLst/>
              <a:cxnLst/>
              <a:rect l="l" t="t" r="r" b="b"/>
              <a:pathLst>
                <a:path w="1484" h="1294" extrusionOk="0">
                  <a:moveTo>
                    <a:pt x="1483" y="667"/>
                  </a:moveTo>
                  <a:lnTo>
                    <a:pt x="1076" y="0"/>
                  </a:lnTo>
                  <a:cubicBezTo>
                    <a:pt x="727" y="214"/>
                    <a:pt x="368" y="413"/>
                    <a:pt x="1" y="596"/>
                  </a:cubicBezTo>
                  <a:lnTo>
                    <a:pt x="351" y="1294"/>
                  </a:lnTo>
                  <a:cubicBezTo>
                    <a:pt x="738" y="1102"/>
                    <a:pt x="1115" y="894"/>
                    <a:pt x="1483" y="66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8"/>
            <p:cNvSpPr/>
            <p:nvPr/>
          </p:nvSpPr>
          <p:spPr>
            <a:xfrm>
              <a:off x="5546125" y="3347150"/>
              <a:ext cx="36875" cy="34725"/>
            </a:xfrm>
            <a:custGeom>
              <a:avLst/>
              <a:gdLst/>
              <a:ahLst/>
              <a:cxnLst/>
              <a:rect l="l" t="t" r="r" b="b"/>
              <a:pathLst>
                <a:path w="1475" h="1389" extrusionOk="0">
                  <a:moveTo>
                    <a:pt x="1475" y="597"/>
                  </a:moveTo>
                  <a:lnTo>
                    <a:pt x="971" y="1"/>
                  </a:lnTo>
                  <a:cubicBezTo>
                    <a:pt x="658" y="265"/>
                    <a:pt x="335" y="515"/>
                    <a:pt x="0" y="750"/>
                  </a:cubicBezTo>
                  <a:lnTo>
                    <a:pt x="450" y="1389"/>
                  </a:lnTo>
                  <a:cubicBezTo>
                    <a:pt x="802" y="1140"/>
                    <a:pt x="1145" y="875"/>
                    <a:pt x="1475" y="59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8"/>
            <p:cNvSpPr/>
            <p:nvPr/>
          </p:nvSpPr>
          <p:spPr>
            <a:xfrm>
              <a:off x="5282250" y="3432150"/>
              <a:ext cx="32325" cy="20675"/>
            </a:xfrm>
            <a:custGeom>
              <a:avLst/>
              <a:gdLst/>
              <a:ahLst/>
              <a:cxnLst/>
              <a:rect l="l" t="t" r="r" b="b"/>
              <a:pathLst>
                <a:path w="1293" h="827" extrusionOk="0">
                  <a:moveTo>
                    <a:pt x="1286" y="827"/>
                  </a:moveTo>
                  <a:lnTo>
                    <a:pt x="1293" y="46"/>
                  </a:lnTo>
                  <a:cubicBezTo>
                    <a:pt x="1189" y="44"/>
                    <a:pt x="1086" y="44"/>
                    <a:pt x="981" y="42"/>
                  </a:cubicBezTo>
                  <a:lnTo>
                    <a:pt x="670" y="31"/>
                  </a:lnTo>
                  <a:cubicBezTo>
                    <a:pt x="464" y="26"/>
                    <a:pt x="257" y="12"/>
                    <a:pt x="50" y="0"/>
                  </a:cubicBezTo>
                  <a:lnTo>
                    <a:pt x="1" y="780"/>
                  </a:lnTo>
                  <a:cubicBezTo>
                    <a:pt x="214" y="792"/>
                    <a:pt x="429" y="807"/>
                    <a:pt x="642" y="811"/>
                  </a:cubicBezTo>
                  <a:lnTo>
                    <a:pt x="964" y="822"/>
                  </a:lnTo>
                  <a:cubicBezTo>
                    <a:pt x="1071" y="825"/>
                    <a:pt x="1179" y="825"/>
                    <a:pt x="1286" y="8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8"/>
            <p:cNvSpPr/>
            <p:nvPr/>
          </p:nvSpPr>
          <p:spPr>
            <a:xfrm>
              <a:off x="5339175" y="3430775"/>
              <a:ext cx="32925" cy="21675"/>
            </a:xfrm>
            <a:custGeom>
              <a:avLst/>
              <a:gdLst/>
              <a:ahLst/>
              <a:cxnLst/>
              <a:rect l="l" t="t" r="r" b="b"/>
              <a:pathLst>
                <a:path w="1317" h="867" extrusionOk="0">
                  <a:moveTo>
                    <a:pt x="1317" y="778"/>
                  </a:moveTo>
                  <a:lnTo>
                    <a:pt x="1238" y="0"/>
                  </a:lnTo>
                  <a:lnTo>
                    <a:pt x="928" y="30"/>
                  </a:lnTo>
                  <a:cubicBezTo>
                    <a:pt x="826" y="40"/>
                    <a:pt x="723" y="45"/>
                    <a:pt x="620" y="52"/>
                  </a:cubicBezTo>
                  <a:lnTo>
                    <a:pt x="465" y="62"/>
                  </a:lnTo>
                  <a:cubicBezTo>
                    <a:pt x="413" y="67"/>
                    <a:pt x="363" y="71"/>
                    <a:pt x="311" y="72"/>
                  </a:cubicBezTo>
                  <a:lnTo>
                    <a:pt x="1" y="85"/>
                  </a:lnTo>
                  <a:lnTo>
                    <a:pt x="31" y="866"/>
                  </a:lnTo>
                  <a:lnTo>
                    <a:pt x="353" y="852"/>
                  </a:lnTo>
                  <a:cubicBezTo>
                    <a:pt x="406" y="851"/>
                    <a:pt x="459" y="845"/>
                    <a:pt x="514" y="841"/>
                  </a:cubicBezTo>
                  <a:lnTo>
                    <a:pt x="673" y="830"/>
                  </a:lnTo>
                  <a:cubicBezTo>
                    <a:pt x="781" y="822"/>
                    <a:pt x="889" y="815"/>
                    <a:pt x="995" y="8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8"/>
            <p:cNvSpPr/>
            <p:nvPr/>
          </p:nvSpPr>
          <p:spPr>
            <a:xfrm>
              <a:off x="5394225" y="3421725"/>
              <a:ext cx="34800" cy="25250"/>
            </a:xfrm>
            <a:custGeom>
              <a:avLst/>
              <a:gdLst/>
              <a:ahLst/>
              <a:cxnLst/>
              <a:rect l="l" t="t" r="r" b="b"/>
              <a:pathLst>
                <a:path w="1392" h="1010" extrusionOk="0">
                  <a:moveTo>
                    <a:pt x="1392" y="760"/>
                  </a:moveTo>
                  <a:lnTo>
                    <a:pt x="1207" y="1"/>
                  </a:lnTo>
                  <a:lnTo>
                    <a:pt x="1132" y="19"/>
                  </a:lnTo>
                  <a:lnTo>
                    <a:pt x="1058" y="36"/>
                  </a:lnTo>
                  <a:lnTo>
                    <a:pt x="908" y="69"/>
                  </a:lnTo>
                  <a:cubicBezTo>
                    <a:pt x="859" y="82"/>
                    <a:pt x="808" y="90"/>
                    <a:pt x="759" y="103"/>
                  </a:cubicBezTo>
                  <a:lnTo>
                    <a:pt x="609" y="134"/>
                  </a:lnTo>
                  <a:lnTo>
                    <a:pt x="458" y="162"/>
                  </a:lnTo>
                  <a:cubicBezTo>
                    <a:pt x="407" y="171"/>
                    <a:pt x="357" y="182"/>
                    <a:pt x="307" y="189"/>
                  </a:cubicBezTo>
                  <a:lnTo>
                    <a:pt x="1" y="238"/>
                  </a:lnTo>
                  <a:lnTo>
                    <a:pt x="121" y="1010"/>
                  </a:lnTo>
                  <a:lnTo>
                    <a:pt x="439" y="959"/>
                  </a:lnTo>
                  <a:cubicBezTo>
                    <a:pt x="493" y="949"/>
                    <a:pt x="546" y="939"/>
                    <a:pt x="599" y="931"/>
                  </a:cubicBezTo>
                  <a:lnTo>
                    <a:pt x="757" y="900"/>
                  </a:lnTo>
                  <a:lnTo>
                    <a:pt x="916" y="868"/>
                  </a:lnTo>
                  <a:cubicBezTo>
                    <a:pt x="969" y="856"/>
                    <a:pt x="1021" y="847"/>
                    <a:pt x="1074" y="834"/>
                  </a:cubicBezTo>
                  <a:lnTo>
                    <a:pt x="1233" y="797"/>
                  </a:lnTo>
                  <a:lnTo>
                    <a:pt x="1312" y="78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8"/>
            <p:cNvSpPr/>
            <p:nvPr/>
          </p:nvSpPr>
          <p:spPr>
            <a:xfrm>
              <a:off x="5112700" y="3402425"/>
              <a:ext cx="35575" cy="26850"/>
            </a:xfrm>
            <a:custGeom>
              <a:avLst/>
              <a:gdLst/>
              <a:ahLst/>
              <a:cxnLst/>
              <a:rect l="l" t="t" r="r" b="b"/>
              <a:pathLst>
                <a:path w="1423" h="1074" extrusionOk="0">
                  <a:moveTo>
                    <a:pt x="1236" y="1074"/>
                  </a:moveTo>
                  <a:lnTo>
                    <a:pt x="1422" y="315"/>
                  </a:lnTo>
                  <a:cubicBezTo>
                    <a:pt x="1015" y="216"/>
                    <a:pt x="610" y="109"/>
                    <a:pt x="205" y="0"/>
                  </a:cubicBezTo>
                  <a:lnTo>
                    <a:pt x="0" y="753"/>
                  </a:lnTo>
                  <a:cubicBezTo>
                    <a:pt x="410" y="865"/>
                    <a:pt x="822" y="973"/>
                    <a:pt x="1236" y="107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8"/>
            <p:cNvSpPr/>
            <p:nvPr/>
          </p:nvSpPr>
          <p:spPr>
            <a:xfrm>
              <a:off x="5168300" y="3415975"/>
              <a:ext cx="34925" cy="25325"/>
            </a:xfrm>
            <a:custGeom>
              <a:avLst/>
              <a:gdLst/>
              <a:ahLst/>
              <a:cxnLst/>
              <a:rect l="l" t="t" r="r" b="b"/>
              <a:pathLst>
                <a:path w="1397" h="1013" extrusionOk="0">
                  <a:moveTo>
                    <a:pt x="1258" y="1013"/>
                  </a:moveTo>
                  <a:lnTo>
                    <a:pt x="1396" y="245"/>
                  </a:lnTo>
                  <a:cubicBezTo>
                    <a:pt x="1191" y="210"/>
                    <a:pt x="987" y="167"/>
                    <a:pt x="781" y="128"/>
                  </a:cubicBezTo>
                  <a:lnTo>
                    <a:pt x="628" y="98"/>
                  </a:lnTo>
                  <a:lnTo>
                    <a:pt x="474" y="65"/>
                  </a:lnTo>
                  <a:lnTo>
                    <a:pt x="167" y="1"/>
                  </a:lnTo>
                  <a:lnTo>
                    <a:pt x="0" y="763"/>
                  </a:lnTo>
                  <a:lnTo>
                    <a:pt x="314" y="829"/>
                  </a:lnTo>
                  <a:lnTo>
                    <a:pt x="470" y="864"/>
                  </a:lnTo>
                  <a:lnTo>
                    <a:pt x="628" y="895"/>
                  </a:lnTo>
                  <a:cubicBezTo>
                    <a:pt x="837" y="935"/>
                    <a:pt x="1047" y="976"/>
                    <a:pt x="1258" y="101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8"/>
            <p:cNvSpPr/>
            <p:nvPr/>
          </p:nvSpPr>
          <p:spPr>
            <a:xfrm>
              <a:off x="5224625" y="3426125"/>
              <a:ext cx="33875" cy="23375"/>
            </a:xfrm>
            <a:custGeom>
              <a:avLst/>
              <a:gdLst/>
              <a:ahLst/>
              <a:cxnLst/>
              <a:rect l="l" t="t" r="r" b="b"/>
              <a:pathLst>
                <a:path w="1355" h="935" extrusionOk="0">
                  <a:moveTo>
                    <a:pt x="1275" y="935"/>
                  </a:moveTo>
                  <a:lnTo>
                    <a:pt x="1355" y="158"/>
                  </a:lnTo>
                  <a:lnTo>
                    <a:pt x="1199" y="142"/>
                  </a:lnTo>
                  <a:lnTo>
                    <a:pt x="1122" y="135"/>
                  </a:lnTo>
                  <a:lnTo>
                    <a:pt x="1044" y="125"/>
                  </a:lnTo>
                  <a:lnTo>
                    <a:pt x="734" y="86"/>
                  </a:lnTo>
                  <a:lnTo>
                    <a:pt x="579" y="67"/>
                  </a:lnTo>
                  <a:lnTo>
                    <a:pt x="426" y="44"/>
                  </a:lnTo>
                  <a:lnTo>
                    <a:pt x="116" y="1"/>
                  </a:lnTo>
                  <a:lnTo>
                    <a:pt x="0" y="773"/>
                  </a:lnTo>
                  <a:lnTo>
                    <a:pt x="318" y="819"/>
                  </a:lnTo>
                  <a:lnTo>
                    <a:pt x="476" y="841"/>
                  </a:lnTo>
                  <a:lnTo>
                    <a:pt x="637" y="861"/>
                  </a:lnTo>
                  <a:lnTo>
                    <a:pt x="954" y="900"/>
                  </a:lnTo>
                  <a:lnTo>
                    <a:pt x="1035" y="910"/>
                  </a:lnTo>
                  <a:lnTo>
                    <a:pt x="1114" y="918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8"/>
            <p:cNvSpPr/>
            <p:nvPr/>
          </p:nvSpPr>
          <p:spPr>
            <a:xfrm>
              <a:off x="4949225" y="3350300"/>
              <a:ext cx="36450" cy="28875"/>
            </a:xfrm>
            <a:custGeom>
              <a:avLst/>
              <a:gdLst/>
              <a:ahLst/>
              <a:cxnLst/>
              <a:rect l="l" t="t" r="r" b="b"/>
              <a:pathLst>
                <a:path w="1458" h="1155" extrusionOk="0">
                  <a:moveTo>
                    <a:pt x="1203" y="1154"/>
                  </a:moveTo>
                  <a:lnTo>
                    <a:pt x="1457" y="416"/>
                  </a:lnTo>
                  <a:lnTo>
                    <a:pt x="257" y="1"/>
                  </a:lnTo>
                  <a:lnTo>
                    <a:pt x="0" y="739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8"/>
            <p:cNvSpPr/>
            <p:nvPr/>
          </p:nvSpPr>
          <p:spPr>
            <a:xfrm>
              <a:off x="5003200" y="3368775"/>
              <a:ext cx="36300" cy="28600"/>
            </a:xfrm>
            <a:custGeom>
              <a:avLst/>
              <a:gdLst/>
              <a:ahLst/>
              <a:cxnLst/>
              <a:rect l="l" t="t" r="r" b="b"/>
              <a:pathLst>
                <a:path w="1452" h="1144" extrusionOk="0">
                  <a:moveTo>
                    <a:pt x="1210" y="1143"/>
                  </a:moveTo>
                  <a:lnTo>
                    <a:pt x="1451" y="400"/>
                  </a:lnTo>
                  <a:cubicBezTo>
                    <a:pt x="1050" y="270"/>
                    <a:pt x="650" y="135"/>
                    <a:pt x="251" y="1"/>
                  </a:cubicBezTo>
                  <a:lnTo>
                    <a:pt x="1" y="740"/>
                  </a:lnTo>
                  <a:cubicBezTo>
                    <a:pt x="403" y="878"/>
                    <a:pt x="805" y="1011"/>
                    <a:pt x="1210" y="114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8"/>
            <p:cNvSpPr/>
            <p:nvPr/>
          </p:nvSpPr>
          <p:spPr>
            <a:xfrm>
              <a:off x="5057350" y="3386325"/>
              <a:ext cx="36025" cy="27900"/>
            </a:xfrm>
            <a:custGeom>
              <a:avLst/>
              <a:gdLst/>
              <a:ahLst/>
              <a:cxnLst/>
              <a:rect l="l" t="t" r="r" b="b"/>
              <a:pathLst>
                <a:path w="1441" h="1116" extrusionOk="0">
                  <a:moveTo>
                    <a:pt x="1221" y="1116"/>
                  </a:moveTo>
                  <a:lnTo>
                    <a:pt x="1441" y="366"/>
                  </a:lnTo>
                  <a:cubicBezTo>
                    <a:pt x="1038" y="250"/>
                    <a:pt x="636" y="126"/>
                    <a:pt x="233" y="1"/>
                  </a:cubicBezTo>
                  <a:lnTo>
                    <a:pt x="1" y="746"/>
                  </a:lnTo>
                  <a:cubicBezTo>
                    <a:pt x="407" y="873"/>
                    <a:pt x="813" y="998"/>
                    <a:pt x="1221" y="111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8"/>
            <p:cNvSpPr/>
            <p:nvPr/>
          </p:nvSpPr>
          <p:spPr>
            <a:xfrm>
              <a:off x="4786525" y="3298475"/>
              <a:ext cx="35925" cy="27325"/>
            </a:xfrm>
            <a:custGeom>
              <a:avLst/>
              <a:gdLst/>
              <a:ahLst/>
              <a:cxnLst/>
              <a:rect l="l" t="t" r="r" b="b"/>
              <a:pathLst>
                <a:path w="1437" h="1093" extrusionOk="0">
                  <a:moveTo>
                    <a:pt x="1219" y="1093"/>
                  </a:moveTo>
                  <a:lnTo>
                    <a:pt x="1437" y="343"/>
                  </a:lnTo>
                  <a:cubicBezTo>
                    <a:pt x="1026" y="223"/>
                    <a:pt x="614" y="110"/>
                    <a:pt x="200" y="1"/>
                  </a:cubicBezTo>
                  <a:lnTo>
                    <a:pt x="1" y="755"/>
                  </a:lnTo>
                  <a:cubicBezTo>
                    <a:pt x="407" y="862"/>
                    <a:pt x="814" y="974"/>
                    <a:pt x="1219" y="10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8"/>
            <p:cNvSpPr/>
            <p:nvPr/>
          </p:nvSpPr>
          <p:spPr>
            <a:xfrm>
              <a:off x="4841075" y="3314225"/>
              <a:ext cx="36225" cy="28250"/>
            </a:xfrm>
            <a:custGeom>
              <a:avLst/>
              <a:gdLst/>
              <a:ahLst/>
              <a:cxnLst/>
              <a:rect l="l" t="t" r="r" b="b"/>
              <a:pathLst>
                <a:path w="1449" h="1130" extrusionOk="0">
                  <a:moveTo>
                    <a:pt x="1208" y="1129"/>
                  </a:moveTo>
                  <a:lnTo>
                    <a:pt x="1449" y="386"/>
                  </a:lnTo>
                  <a:cubicBezTo>
                    <a:pt x="1043" y="255"/>
                    <a:pt x="636" y="127"/>
                    <a:pt x="229" y="1"/>
                  </a:cubicBezTo>
                  <a:lnTo>
                    <a:pt x="0" y="748"/>
                  </a:lnTo>
                  <a:cubicBezTo>
                    <a:pt x="402" y="873"/>
                    <a:pt x="806" y="999"/>
                    <a:pt x="1208" y="11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8"/>
            <p:cNvSpPr/>
            <p:nvPr/>
          </p:nvSpPr>
          <p:spPr>
            <a:xfrm>
              <a:off x="4894950" y="3331750"/>
              <a:ext cx="36400" cy="28700"/>
            </a:xfrm>
            <a:custGeom>
              <a:avLst/>
              <a:gdLst/>
              <a:ahLst/>
              <a:cxnLst/>
              <a:rect l="l" t="t" r="r" b="b"/>
              <a:pathLst>
                <a:path w="1456" h="1148" extrusionOk="0">
                  <a:moveTo>
                    <a:pt x="1203" y="1148"/>
                  </a:moveTo>
                  <a:lnTo>
                    <a:pt x="1455" y="408"/>
                  </a:lnTo>
                  <a:cubicBezTo>
                    <a:pt x="1053" y="271"/>
                    <a:pt x="651" y="136"/>
                    <a:pt x="247" y="0"/>
                  </a:cubicBezTo>
                  <a:lnTo>
                    <a:pt x="0" y="741"/>
                  </a:lnTo>
                  <a:cubicBezTo>
                    <a:pt x="402" y="875"/>
                    <a:pt x="803" y="1010"/>
                    <a:pt x="1203" y="114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8"/>
            <p:cNvSpPr/>
            <p:nvPr/>
          </p:nvSpPr>
          <p:spPr>
            <a:xfrm>
              <a:off x="4619400" y="3270250"/>
              <a:ext cx="33150" cy="21750"/>
            </a:xfrm>
            <a:custGeom>
              <a:avLst/>
              <a:gdLst/>
              <a:ahLst/>
              <a:cxnLst/>
              <a:rect l="l" t="t" r="r" b="b"/>
              <a:pathLst>
                <a:path w="1326" h="870" extrusionOk="0">
                  <a:moveTo>
                    <a:pt x="1252" y="869"/>
                  </a:moveTo>
                  <a:lnTo>
                    <a:pt x="1326" y="93"/>
                  </a:lnTo>
                  <a:cubicBezTo>
                    <a:pt x="1273" y="87"/>
                    <a:pt x="1220" y="81"/>
                    <a:pt x="1164" y="77"/>
                  </a:cubicBezTo>
                  <a:lnTo>
                    <a:pt x="1003" y="63"/>
                  </a:lnTo>
                  <a:lnTo>
                    <a:pt x="680" y="38"/>
                  </a:lnTo>
                  <a:cubicBezTo>
                    <a:pt x="627" y="34"/>
                    <a:pt x="573" y="31"/>
                    <a:pt x="519" y="29"/>
                  </a:cubicBezTo>
                  <a:lnTo>
                    <a:pt x="357" y="20"/>
                  </a:lnTo>
                  <a:cubicBezTo>
                    <a:pt x="250" y="14"/>
                    <a:pt x="142" y="6"/>
                    <a:pt x="34" y="1"/>
                  </a:cubicBezTo>
                  <a:lnTo>
                    <a:pt x="0" y="781"/>
                  </a:lnTo>
                  <a:cubicBezTo>
                    <a:pt x="104" y="786"/>
                    <a:pt x="210" y="792"/>
                    <a:pt x="314" y="797"/>
                  </a:cubicBezTo>
                  <a:lnTo>
                    <a:pt x="470" y="807"/>
                  </a:lnTo>
                  <a:cubicBezTo>
                    <a:pt x="522" y="810"/>
                    <a:pt x="574" y="812"/>
                    <a:pt x="626" y="817"/>
                  </a:cubicBezTo>
                  <a:lnTo>
                    <a:pt x="939" y="842"/>
                  </a:lnTo>
                  <a:lnTo>
                    <a:pt x="1096" y="854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8"/>
            <p:cNvSpPr/>
            <p:nvPr/>
          </p:nvSpPr>
          <p:spPr>
            <a:xfrm>
              <a:off x="4675475" y="3275450"/>
              <a:ext cx="34525" cy="24200"/>
            </a:xfrm>
            <a:custGeom>
              <a:avLst/>
              <a:gdLst/>
              <a:ahLst/>
              <a:cxnLst/>
              <a:rect l="l" t="t" r="r" b="b"/>
              <a:pathLst>
                <a:path w="1381" h="968" extrusionOk="0">
                  <a:moveTo>
                    <a:pt x="1246" y="967"/>
                  </a:moveTo>
                  <a:lnTo>
                    <a:pt x="1381" y="198"/>
                  </a:lnTo>
                  <a:lnTo>
                    <a:pt x="1221" y="169"/>
                  </a:lnTo>
                  <a:lnTo>
                    <a:pt x="1062" y="143"/>
                  </a:lnTo>
                  <a:lnTo>
                    <a:pt x="743" y="93"/>
                  </a:lnTo>
                  <a:cubicBezTo>
                    <a:pt x="637" y="74"/>
                    <a:pt x="530" y="62"/>
                    <a:pt x="424" y="46"/>
                  </a:cubicBezTo>
                  <a:lnTo>
                    <a:pt x="103" y="0"/>
                  </a:lnTo>
                  <a:lnTo>
                    <a:pt x="0" y="775"/>
                  </a:lnTo>
                  <a:lnTo>
                    <a:pt x="311" y="819"/>
                  </a:lnTo>
                  <a:cubicBezTo>
                    <a:pt x="415" y="834"/>
                    <a:pt x="520" y="848"/>
                    <a:pt x="623" y="864"/>
                  </a:cubicBezTo>
                  <a:lnTo>
                    <a:pt x="934" y="913"/>
                  </a:lnTo>
                  <a:lnTo>
                    <a:pt x="1088" y="938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8"/>
            <p:cNvSpPr/>
            <p:nvPr/>
          </p:nvSpPr>
          <p:spPr>
            <a:xfrm>
              <a:off x="4731000" y="3285100"/>
              <a:ext cx="35375" cy="26025"/>
            </a:xfrm>
            <a:custGeom>
              <a:avLst/>
              <a:gdLst/>
              <a:ahLst/>
              <a:cxnLst/>
              <a:rect l="l" t="t" r="r" b="b"/>
              <a:pathLst>
                <a:path w="1415" h="1041" extrusionOk="0">
                  <a:moveTo>
                    <a:pt x="1233" y="1041"/>
                  </a:moveTo>
                  <a:lnTo>
                    <a:pt x="1415" y="282"/>
                  </a:lnTo>
                  <a:lnTo>
                    <a:pt x="1259" y="244"/>
                  </a:lnTo>
                  <a:cubicBezTo>
                    <a:pt x="1207" y="232"/>
                    <a:pt x="1155" y="221"/>
                    <a:pt x="1103" y="208"/>
                  </a:cubicBezTo>
                  <a:lnTo>
                    <a:pt x="789" y="136"/>
                  </a:lnTo>
                  <a:cubicBezTo>
                    <a:pt x="685" y="112"/>
                    <a:pt x="579" y="91"/>
                    <a:pt x="474" y="67"/>
                  </a:cubicBezTo>
                  <a:lnTo>
                    <a:pt x="158" y="0"/>
                  </a:lnTo>
                  <a:lnTo>
                    <a:pt x="1" y="766"/>
                  </a:lnTo>
                  <a:lnTo>
                    <a:pt x="309" y="831"/>
                  </a:lnTo>
                  <a:cubicBezTo>
                    <a:pt x="412" y="853"/>
                    <a:pt x="515" y="874"/>
                    <a:pt x="618" y="899"/>
                  </a:cubicBezTo>
                  <a:lnTo>
                    <a:pt x="926" y="969"/>
                  </a:lnTo>
                  <a:cubicBezTo>
                    <a:pt x="977" y="981"/>
                    <a:pt x="1029" y="993"/>
                    <a:pt x="1079" y="100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8"/>
            <p:cNvSpPr/>
            <p:nvPr/>
          </p:nvSpPr>
          <p:spPr>
            <a:xfrm>
              <a:off x="4446675" y="3283850"/>
              <a:ext cx="36525" cy="28425"/>
            </a:xfrm>
            <a:custGeom>
              <a:avLst/>
              <a:gdLst/>
              <a:ahLst/>
              <a:cxnLst/>
              <a:rect l="l" t="t" r="r" b="b"/>
              <a:pathLst>
                <a:path w="1461" h="1137" extrusionOk="0">
                  <a:moveTo>
                    <a:pt x="1461" y="753"/>
                  </a:moveTo>
                  <a:lnTo>
                    <a:pt x="1257" y="0"/>
                  </a:lnTo>
                  <a:cubicBezTo>
                    <a:pt x="832" y="116"/>
                    <a:pt x="413" y="250"/>
                    <a:pt x="1" y="407"/>
                  </a:cubicBezTo>
                  <a:lnTo>
                    <a:pt x="278" y="1136"/>
                  </a:lnTo>
                  <a:cubicBezTo>
                    <a:pt x="664" y="991"/>
                    <a:pt x="1060" y="863"/>
                    <a:pt x="1461" y="75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8"/>
            <p:cNvSpPr/>
            <p:nvPr/>
          </p:nvSpPr>
          <p:spPr>
            <a:xfrm>
              <a:off x="4503500" y="3273050"/>
              <a:ext cx="34650" cy="24025"/>
            </a:xfrm>
            <a:custGeom>
              <a:avLst/>
              <a:gdLst/>
              <a:ahLst/>
              <a:cxnLst/>
              <a:rect l="l" t="t" r="r" b="b"/>
              <a:pathLst>
                <a:path w="1386" h="961" extrusionOk="0">
                  <a:moveTo>
                    <a:pt x="1386" y="776"/>
                  </a:moveTo>
                  <a:lnTo>
                    <a:pt x="1297" y="0"/>
                  </a:lnTo>
                  <a:cubicBezTo>
                    <a:pt x="1243" y="5"/>
                    <a:pt x="1190" y="13"/>
                    <a:pt x="1136" y="19"/>
                  </a:cubicBezTo>
                  <a:lnTo>
                    <a:pt x="974" y="40"/>
                  </a:lnTo>
                  <a:cubicBezTo>
                    <a:pt x="867" y="54"/>
                    <a:pt x="759" y="68"/>
                    <a:pt x="651" y="83"/>
                  </a:cubicBezTo>
                  <a:cubicBezTo>
                    <a:pt x="433" y="116"/>
                    <a:pt x="217" y="152"/>
                    <a:pt x="1" y="194"/>
                  </a:cubicBezTo>
                  <a:lnTo>
                    <a:pt x="151" y="960"/>
                  </a:lnTo>
                  <a:cubicBezTo>
                    <a:pt x="355" y="920"/>
                    <a:pt x="560" y="886"/>
                    <a:pt x="765" y="855"/>
                  </a:cubicBezTo>
                  <a:cubicBezTo>
                    <a:pt x="868" y="841"/>
                    <a:pt x="972" y="827"/>
                    <a:pt x="1075" y="814"/>
                  </a:cubicBezTo>
                  <a:lnTo>
                    <a:pt x="1229" y="793"/>
                  </a:lnTo>
                  <a:cubicBezTo>
                    <a:pt x="1282" y="789"/>
                    <a:pt x="1334" y="781"/>
                    <a:pt x="1386" y="77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8"/>
            <p:cNvSpPr/>
            <p:nvPr/>
          </p:nvSpPr>
          <p:spPr>
            <a:xfrm>
              <a:off x="4561500" y="3269750"/>
              <a:ext cx="32575" cy="20550"/>
            </a:xfrm>
            <a:custGeom>
              <a:avLst/>
              <a:gdLst/>
              <a:ahLst/>
              <a:cxnLst/>
              <a:rect l="l" t="t" r="r" b="b"/>
              <a:pathLst>
                <a:path w="1303" h="822" extrusionOk="0">
                  <a:moveTo>
                    <a:pt x="1302" y="781"/>
                  </a:moveTo>
                  <a:lnTo>
                    <a:pt x="1300" y="0"/>
                  </a:lnTo>
                  <a:lnTo>
                    <a:pt x="1220" y="0"/>
                  </a:lnTo>
                  <a:lnTo>
                    <a:pt x="1138" y="2"/>
                  </a:lnTo>
                  <a:lnTo>
                    <a:pt x="975" y="4"/>
                  </a:lnTo>
                  <a:lnTo>
                    <a:pt x="649" y="11"/>
                  </a:lnTo>
                  <a:lnTo>
                    <a:pt x="324" y="25"/>
                  </a:lnTo>
                  <a:lnTo>
                    <a:pt x="162" y="32"/>
                  </a:lnTo>
                  <a:lnTo>
                    <a:pt x="81" y="37"/>
                  </a:lnTo>
                  <a:lnTo>
                    <a:pt x="1" y="42"/>
                  </a:lnTo>
                  <a:lnTo>
                    <a:pt x="49" y="822"/>
                  </a:lnTo>
                  <a:lnTo>
                    <a:pt x="127" y="816"/>
                  </a:lnTo>
                  <a:lnTo>
                    <a:pt x="205" y="812"/>
                  </a:lnTo>
                  <a:lnTo>
                    <a:pt x="362" y="805"/>
                  </a:lnTo>
                  <a:lnTo>
                    <a:pt x="674" y="791"/>
                  </a:lnTo>
                  <a:lnTo>
                    <a:pt x="988" y="785"/>
                  </a:lnTo>
                  <a:lnTo>
                    <a:pt x="1146" y="783"/>
                  </a:lnTo>
                  <a:lnTo>
                    <a:pt x="1224" y="78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8"/>
            <p:cNvSpPr/>
            <p:nvPr/>
          </p:nvSpPr>
          <p:spPr>
            <a:xfrm>
              <a:off x="4314275" y="3380450"/>
              <a:ext cx="32350" cy="37650"/>
            </a:xfrm>
            <a:custGeom>
              <a:avLst/>
              <a:gdLst/>
              <a:ahLst/>
              <a:cxnLst/>
              <a:rect l="l" t="t" r="r" b="b"/>
              <a:pathLst>
                <a:path w="1294" h="1506" extrusionOk="0">
                  <a:moveTo>
                    <a:pt x="1293" y="433"/>
                  </a:moveTo>
                  <a:lnTo>
                    <a:pt x="644" y="0"/>
                  </a:lnTo>
                  <a:cubicBezTo>
                    <a:pt x="391" y="380"/>
                    <a:pt x="174" y="784"/>
                    <a:pt x="0" y="1210"/>
                  </a:cubicBezTo>
                  <a:lnTo>
                    <a:pt x="724" y="1506"/>
                  </a:lnTo>
                  <a:cubicBezTo>
                    <a:pt x="877" y="1131"/>
                    <a:pt x="1068" y="772"/>
                    <a:pt x="1293" y="43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8"/>
            <p:cNvSpPr/>
            <p:nvPr/>
          </p:nvSpPr>
          <p:spPr>
            <a:xfrm>
              <a:off x="4346925" y="3335975"/>
              <a:ext cx="36875" cy="36275"/>
            </a:xfrm>
            <a:custGeom>
              <a:avLst/>
              <a:gdLst/>
              <a:ahLst/>
              <a:cxnLst/>
              <a:rect l="l" t="t" r="r" b="b"/>
              <a:pathLst>
                <a:path w="1475" h="1451" extrusionOk="0">
                  <a:moveTo>
                    <a:pt x="1474" y="610"/>
                  </a:moveTo>
                  <a:lnTo>
                    <a:pt x="985" y="1"/>
                  </a:lnTo>
                  <a:cubicBezTo>
                    <a:pt x="635" y="282"/>
                    <a:pt x="305" y="591"/>
                    <a:pt x="1" y="927"/>
                  </a:cubicBezTo>
                  <a:lnTo>
                    <a:pt x="582" y="1450"/>
                  </a:lnTo>
                  <a:cubicBezTo>
                    <a:pt x="855" y="1146"/>
                    <a:pt x="1156" y="867"/>
                    <a:pt x="1474" y="61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8"/>
            <p:cNvSpPr/>
            <p:nvPr/>
          </p:nvSpPr>
          <p:spPr>
            <a:xfrm>
              <a:off x="4393000" y="3304500"/>
              <a:ext cx="37600" cy="32625"/>
            </a:xfrm>
            <a:custGeom>
              <a:avLst/>
              <a:gdLst/>
              <a:ahLst/>
              <a:cxnLst/>
              <a:rect l="l" t="t" r="r" b="b"/>
              <a:pathLst>
                <a:path w="1504" h="1305" extrusionOk="0">
                  <a:moveTo>
                    <a:pt x="1503" y="705"/>
                  </a:moveTo>
                  <a:lnTo>
                    <a:pt x="1165" y="0"/>
                  </a:lnTo>
                  <a:cubicBezTo>
                    <a:pt x="766" y="192"/>
                    <a:pt x="376" y="406"/>
                    <a:pt x="1" y="646"/>
                  </a:cubicBezTo>
                  <a:lnTo>
                    <a:pt x="422" y="1305"/>
                  </a:lnTo>
                  <a:cubicBezTo>
                    <a:pt x="769" y="1083"/>
                    <a:pt x="1131" y="884"/>
                    <a:pt x="1503" y="7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95" name="Google Shape;395;p8"/>
          <p:cNvGrpSpPr/>
          <p:nvPr/>
        </p:nvGrpSpPr>
        <p:grpSpPr>
          <a:xfrm rot="-3988931">
            <a:off x="-12471" y="-3571935"/>
            <a:ext cx="11178540" cy="6861517"/>
            <a:chOff x="385750" y="206447"/>
            <a:chExt cx="8336049" cy="4757278"/>
          </a:xfrm>
        </p:grpSpPr>
        <p:sp>
          <p:nvSpPr>
            <p:cNvPr id="396" name="Google Shape;396;p8"/>
            <p:cNvSpPr/>
            <p:nvPr/>
          </p:nvSpPr>
          <p:spPr>
            <a:xfrm rot="-5400000">
              <a:off x="2208886" y="-1549189"/>
              <a:ext cx="4730603" cy="8295224"/>
            </a:xfrm>
            <a:custGeom>
              <a:avLst/>
              <a:gdLst/>
              <a:ahLst/>
              <a:cxnLst/>
              <a:rect l="l" t="t" r="r" b="b"/>
              <a:pathLst>
                <a:path w="57473" h="77086" extrusionOk="0">
                  <a:moveTo>
                    <a:pt x="0" y="0"/>
                  </a:moveTo>
                  <a:lnTo>
                    <a:pt x="0" y="73905"/>
                  </a:lnTo>
                  <a:cubicBezTo>
                    <a:pt x="0" y="75663"/>
                    <a:pt x="1423" y="77085"/>
                    <a:pt x="3181" y="77085"/>
                  </a:cubicBezTo>
                  <a:lnTo>
                    <a:pt x="54376" y="77085"/>
                  </a:lnTo>
                  <a:cubicBezTo>
                    <a:pt x="56105" y="77085"/>
                    <a:pt x="57472" y="75691"/>
                    <a:pt x="57472" y="73989"/>
                  </a:cubicBezTo>
                  <a:lnTo>
                    <a:pt x="57472" y="0"/>
                  </a:lnTo>
                  <a:lnTo>
                    <a:pt x="54850" y="0"/>
                  </a:lnTo>
                  <a:lnTo>
                    <a:pt x="54683" y="279"/>
                  </a:lnTo>
                  <a:lnTo>
                    <a:pt x="54487" y="1284"/>
                  </a:lnTo>
                  <a:cubicBezTo>
                    <a:pt x="54571" y="1339"/>
                    <a:pt x="54738" y="1702"/>
                    <a:pt x="54738" y="1953"/>
                  </a:cubicBezTo>
                  <a:cubicBezTo>
                    <a:pt x="54738" y="2428"/>
                    <a:pt x="54336" y="2835"/>
                    <a:pt x="53851" y="2835"/>
                  </a:cubicBezTo>
                  <a:cubicBezTo>
                    <a:pt x="53794" y="2835"/>
                    <a:pt x="53737" y="2830"/>
                    <a:pt x="53678" y="2818"/>
                  </a:cubicBezTo>
                  <a:cubicBezTo>
                    <a:pt x="53343" y="2734"/>
                    <a:pt x="53064" y="2455"/>
                    <a:pt x="53009" y="2121"/>
                  </a:cubicBezTo>
                  <a:cubicBezTo>
                    <a:pt x="52897" y="1563"/>
                    <a:pt x="53315" y="1088"/>
                    <a:pt x="53846" y="1088"/>
                  </a:cubicBezTo>
                  <a:cubicBezTo>
                    <a:pt x="53873" y="1088"/>
                    <a:pt x="53957" y="251"/>
                    <a:pt x="53957" y="251"/>
                  </a:cubicBezTo>
                  <a:lnTo>
                    <a:pt x="53873" y="0"/>
                  </a:lnTo>
                  <a:lnTo>
                    <a:pt x="48824" y="0"/>
                  </a:lnTo>
                  <a:lnTo>
                    <a:pt x="48768" y="1228"/>
                  </a:lnTo>
                  <a:cubicBezTo>
                    <a:pt x="49047" y="1423"/>
                    <a:pt x="49214" y="1758"/>
                    <a:pt x="49131" y="2121"/>
                  </a:cubicBezTo>
                  <a:cubicBezTo>
                    <a:pt x="49075" y="2455"/>
                    <a:pt x="48796" y="2734"/>
                    <a:pt x="48461" y="2818"/>
                  </a:cubicBezTo>
                  <a:cubicBezTo>
                    <a:pt x="48403" y="2830"/>
                    <a:pt x="48345" y="2835"/>
                    <a:pt x="48288" y="2835"/>
                  </a:cubicBezTo>
                  <a:cubicBezTo>
                    <a:pt x="47803" y="2835"/>
                    <a:pt x="47401" y="2428"/>
                    <a:pt x="47401" y="1953"/>
                  </a:cubicBezTo>
                  <a:cubicBezTo>
                    <a:pt x="47401" y="1618"/>
                    <a:pt x="47596" y="1339"/>
                    <a:pt x="47847" y="1200"/>
                  </a:cubicBezTo>
                  <a:lnTo>
                    <a:pt x="47819" y="0"/>
                  </a:lnTo>
                  <a:lnTo>
                    <a:pt x="42323" y="0"/>
                  </a:lnTo>
                  <a:lnTo>
                    <a:pt x="42519" y="1088"/>
                  </a:lnTo>
                  <a:cubicBezTo>
                    <a:pt x="42593" y="1088"/>
                    <a:pt x="42655" y="1076"/>
                    <a:pt x="42721" y="1076"/>
                  </a:cubicBezTo>
                  <a:cubicBezTo>
                    <a:pt x="42754" y="1076"/>
                    <a:pt x="42788" y="1079"/>
                    <a:pt x="42825" y="1088"/>
                  </a:cubicBezTo>
                  <a:cubicBezTo>
                    <a:pt x="43216" y="1144"/>
                    <a:pt x="43523" y="1479"/>
                    <a:pt x="43579" y="1842"/>
                  </a:cubicBezTo>
                  <a:cubicBezTo>
                    <a:pt x="43629" y="2372"/>
                    <a:pt x="43200" y="2834"/>
                    <a:pt x="42683" y="2834"/>
                  </a:cubicBezTo>
                  <a:cubicBezTo>
                    <a:pt x="42629" y="2834"/>
                    <a:pt x="42574" y="2829"/>
                    <a:pt x="42519" y="2818"/>
                  </a:cubicBezTo>
                  <a:cubicBezTo>
                    <a:pt x="42184" y="2734"/>
                    <a:pt x="41905" y="2455"/>
                    <a:pt x="41849" y="2121"/>
                  </a:cubicBezTo>
                  <a:cubicBezTo>
                    <a:pt x="41821" y="1953"/>
                    <a:pt x="41821" y="1814"/>
                    <a:pt x="41877" y="1674"/>
                  </a:cubicBezTo>
                  <a:lnTo>
                    <a:pt x="41737" y="586"/>
                  </a:lnTo>
                  <a:lnTo>
                    <a:pt x="41319" y="0"/>
                  </a:lnTo>
                  <a:lnTo>
                    <a:pt x="37831" y="0"/>
                  </a:lnTo>
                  <a:lnTo>
                    <a:pt x="37720" y="1312"/>
                  </a:lnTo>
                  <a:cubicBezTo>
                    <a:pt x="37915" y="1507"/>
                    <a:pt x="38027" y="1814"/>
                    <a:pt x="37971" y="2121"/>
                  </a:cubicBezTo>
                  <a:cubicBezTo>
                    <a:pt x="37915" y="2455"/>
                    <a:pt x="37636" y="2734"/>
                    <a:pt x="37301" y="2818"/>
                  </a:cubicBezTo>
                  <a:cubicBezTo>
                    <a:pt x="37243" y="2830"/>
                    <a:pt x="37185" y="2835"/>
                    <a:pt x="37129" y="2835"/>
                  </a:cubicBezTo>
                  <a:cubicBezTo>
                    <a:pt x="36644" y="2835"/>
                    <a:pt x="36241" y="2428"/>
                    <a:pt x="36241" y="1953"/>
                  </a:cubicBezTo>
                  <a:cubicBezTo>
                    <a:pt x="36241" y="1674"/>
                    <a:pt x="36353" y="1451"/>
                    <a:pt x="36548" y="1284"/>
                  </a:cubicBezTo>
                  <a:lnTo>
                    <a:pt x="36576" y="0"/>
                  </a:lnTo>
                  <a:lnTo>
                    <a:pt x="31805" y="0"/>
                  </a:lnTo>
                  <a:lnTo>
                    <a:pt x="31833" y="419"/>
                  </a:lnTo>
                  <a:cubicBezTo>
                    <a:pt x="31945" y="475"/>
                    <a:pt x="32168" y="1339"/>
                    <a:pt x="32252" y="1451"/>
                  </a:cubicBezTo>
                  <a:cubicBezTo>
                    <a:pt x="32363" y="1618"/>
                    <a:pt x="32419" y="1842"/>
                    <a:pt x="32391" y="2065"/>
                  </a:cubicBezTo>
                  <a:cubicBezTo>
                    <a:pt x="32363" y="2455"/>
                    <a:pt x="32028" y="2790"/>
                    <a:pt x="31638" y="2818"/>
                  </a:cubicBezTo>
                  <a:cubicBezTo>
                    <a:pt x="31606" y="2821"/>
                    <a:pt x="31574" y="2823"/>
                    <a:pt x="31543" y="2823"/>
                  </a:cubicBezTo>
                  <a:cubicBezTo>
                    <a:pt x="31056" y="2823"/>
                    <a:pt x="30661" y="2425"/>
                    <a:pt x="30661" y="1953"/>
                  </a:cubicBezTo>
                  <a:cubicBezTo>
                    <a:pt x="30661" y="1674"/>
                    <a:pt x="30801" y="1395"/>
                    <a:pt x="31024" y="1256"/>
                  </a:cubicBezTo>
                  <a:cubicBezTo>
                    <a:pt x="31080" y="1200"/>
                    <a:pt x="30829" y="475"/>
                    <a:pt x="30885" y="363"/>
                  </a:cubicBezTo>
                  <a:lnTo>
                    <a:pt x="30801" y="0"/>
                  </a:lnTo>
                  <a:lnTo>
                    <a:pt x="26783" y="0"/>
                  </a:lnTo>
                  <a:lnTo>
                    <a:pt x="26532" y="1312"/>
                  </a:lnTo>
                  <a:cubicBezTo>
                    <a:pt x="26756" y="1507"/>
                    <a:pt x="26867" y="1786"/>
                    <a:pt x="26811" y="2121"/>
                  </a:cubicBezTo>
                  <a:cubicBezTo>
                    <a:pt x="26756" y="2455"/>
                    <a:pt x="26477" y="2734"/>
                    <a:pt x="26142" y="2818"/>
                  </a:cubicBezTo>
                  <a:cubicBezTo>
                    <a:pt x="26080" y="2830"/>
                    <a:pt x="26020" y="2835"/>
                    <a:pt x="25962" y="2835"/>
                  </a:cubicBezTo>
                  <a:cubicBezTo>
                    <a:pt x="25462" y="2835"/>
                    <a:pt x="25082" y="2428"/>
                    <a:pt x="25082" y="1953"/>
                  </a:cubicBezTo>
                  <a:cubicBezTo>
                    <a:pt x="25082" y="1618"/>
                    <a:pt x="25277" y="1312"/>
                    <a:pt x="25556" y="1172"/>
                  </a:cubicBezTo>
                  <a:lnTo>
                    <a:pt x="25500" y="0"/>
                  </a:lnTo>
                  <a:lnTo>
                    <a:pt x="21315" y="0"/>
                  </a:lnTo>
                  <a:lnTo>
                    <a:pt x="20980" y="1339"/>
                  </a:lnTo>
                  <a:cubicBezTo>
                    <a:pt x="21176" y="1535"/>
                    <a:pt x="21287" y="1814"/>
                    <a:pt x="21232" y="2121"/>
                  </a:cubicBezTo>
                  <a:cubicBezTo>
                    <a:pt x="21176" y="2455"/>
                    <a:pt x="20897" y="2734"/>
                    <a:pt x="20562" y="2818"/>
                  </a:cubicBezTo>
                  <a:cubicBezTo>
                    <a:pt x="20501" y="2830"/>
                    <a:pt x="20441" y="2835"/>
                    <a:pt x="20382" y="2835"/>
                  </a:cubicBezTo>
                  <a:cubicBezTo>
                    <a:pt x="19882" y="2835"/>
                    <a:pt x="19502" y="2428"/>
                    <a:pt x="19502" y="1953"/>
                  </a:cubicBezTo>
                  <a:cubicBezTo>
                    <a:pt x="19502" y="1646"/>
                    <a:pt x="19669" y="1339"/>
                    <a:pt x="19920" y="1200"/>
                  </a:cubicBezTo>
                  <a:lnTo>
                    <a:pt x="20395" y="0"/>
                  </a:lnTo>
                  <a:lnTo>
                    <a:pt x="15512" y="0"/>
                  </a:lnTo>
                  <a:lnTo>
                    <a:pt x="15373" y="1312"/>
                  </a:lnTo>
                  <a:cubicBezTo>
                    <a:pt x="15596" y="1507"/>
                    <a:pt x="15708" y="1786"/>
                    <a:pt x="15652" y="2121"/>
                  </a:cubicBezTo>
                  <a:cubicBezTo>
                    <a:pt x="15596" y="2455"/>
                    <a:pt x="15317" y="2734"/>
                    <a:pt x="14954" y="2818"/>
                  </a:cubicBezTo>
                  <a:cubicBezTo>
                    <a:pt x="14896" y="2830"/>
                    <a:pt x="14838" y="2835"/>
                    <a:pt x="14782" y="2835"/>
                  </a:cubicBezTo>
                  <a:cubicBezTo>
                    <a:pt x="14302" y="2835"/>
                    <a:pt x="13922" y="2428"/>
                    <a:pt x="13922" y="1953"/>
                  </a:cubicBezTo>
                  <a:cubicBezTo>
                    <a:pt x="13922" y="1674"/>
                    <a:pt x="14034" y="1451"/>
                    <a:pt x="14229" y="1284"/>
                  </a:cubicBezTo>
                  <a:lnTo>
                    <a:pt x="14034" y="0"/>
                  </a:lnTo>
                  <a:lnTo>
                    <a:pt x="10239" y="0"/>
                  </a:lnTo>
                  <a:lnTo>
                    <a:pt x="9765" y="1256"/>
                  </a:lnTo>
                  <a:cubicBezTo>
                    <a:pt x="9988" y="1451"/>
                    <a:pt x="10128" y="1730"/>
                    <a:pt x="10072" y="2065"/>
                  </a:cubicBezTo>
                  <a:cubicBezTo>
                    <a:pt x="10044" y="2455"/>
                    <a:pt x="9709" y="2790"/>
                    <a:pt x="9319" y="2818"/>
                  </a:cubicBezTo>
                  <a:cubicBezTo>
                    <a:pt x="9287" y="2821"/>
                    <a:pt x="9255" y="2823"/>
                    <a:pt x="9224" y="2823"/>
                  </a:cubicBezTo>
                  <a:cubicBezTo>
                    <a:pt x="8736" y="2823"/>
                    <a:pt x="8342" y="2425"/>
                    <a:pt x="8342" y="1953"/>
                  </a:cubicBezTo>
                  <a:cubicBezTo>
                    <a:pt x="8342" y="1702"/>
                    <a:pt x="8426" y="1507"/>
                    <a:pt x="8593" y="1339"/>
                  </a:cubicBezTo>
                  <a:lnTo>
                    <a:pt x="8342" y="0"/>
                  </a:lnTo>
                  <a:lnTo>
                    <a:pt x="3990" y="0"/>
                  </a:lnTo>
                  <a:lnTo>
                    <a:pt x="4157" y="1256"/>
                  </a:lnTo>
                  <a:cubicBezTo>
                    <a:pt x="4408" y="1451"/>
                    <a:pt x="4548" y="1758"/>
                    <a:pt x="4492" y="2121"/>
                  </a:cubicBezTo>
                  <a:cubicBezTo>
                    <a:pt x="4408" y="2455"/>
                    <a:pt x="4157" y="2734"/>
                    <a:pt x="3795" y="2818"/>
                  </a:cubicBezTo>
                  <a:cubicBezTo>
                    <a:pt x="3736" y="2830"/>
                    <a:pt x="3679" y="2835"/>
                    <a:pt x="3623" y="2835"/>
                  </a:cubicBezTo>
                  <a:cubicBezTo>
                    <a:pt x="3143" y="2835"/>
                    <a:pt x="2762" y="2428"/>
                    <a:pt x="2762" y="1953"/>
                  </a:cubicBezTo>
                  <a:cubicBezTo>
                    <a:pt x="2762" y="1758"/>
                    <a:pt x="2818" y="1563"/>
                    <a:pt x="2958" y="1395"/>
                  </a:cubicBezTo>
                  <a:lnTo>
                    <a:pt x="234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8"/>
            <p:cNvSpPr/>
            <p:nvPr/>
          </p:nvSpPr>
          <p:spPr>
            <a:xfrm rot="-5400000">
              <a:off x="2168061" y="-1575864"/>
              <a:ext cx="4730603" cy="8295224"/>
            </a:xfrm>
            <a:custGeom>
              <a:avLst/>
              <a:gdLst/>
              <a:ahLst/>
              <a:cxnLst/>
              <a:rect l="l" t="t" r="r" b="b"/>
              <a:pathLst>
                <a:path w="57473" h="77086" extrusionOk="0">
                  <a:moveTo>
                    <a:pt x="0" y="0"/>
                  </a:moveTo>
                  <a:lnTo>
                    <a:pt x="0" y="73905"/>
                  </a:lnTo>
                  <a:cubicBezTo>
                    <a:pt x="0" y="75663"/>
                    <a:pt x="1423" y="77085"/>
                    <a:pt x="3181" y="77085"/>
                  </a:cubicBezTo>
                  <a:lnTo>
                    <a:pt x="54376" y="77085"/>
                  </a:lnTo>
                  <a:cubicBezTo>
                    <a:pt x="56105" y="77085"/>
                    <a:pt x="57472" y="75691"/>
                    <a:pt x="57472" y="73989"/>
                  </a:cubicBezTo>
                  <a:lnTo>
                    <a:pt x="57472" y="0"/>
                  </a:lnTo>
                  <a:lnTo>
                    <a:pt x="54850" y="0"/>
                  </a:lnTo>
                  <a:lnTo>
                    <a:pt x="54683" y="279"/>
                  </a:lnTo>
                  <a:lnTo>
                    <a:pt x="54487" y="1284"/>
                  </a:lnTo>
                  <a:cubicBezTo>
                    <a:pt x="54571" y="1339"/>
                    <a:pt x="54738" y="1702"/>
                    <a:pt x="54738" y="1953"/>
                  </a:cubicBezTo>
                  <a:cubicBezTo>
                    <a:pt x="54738" y="2428"/>
                    <a:pt x="54336" y="2835"/>
                    <a:pt x="53851" y="2835"/>
                  </a:cubicBezTo>
                  <a:cubicBezTo>
                    <a:pt x="53794" y="2835"/>
                    <a:pt x="53737" y="2830"/>
                    <a:pt x="53678" y="2818"/>
                  </a:cubicBezTo>
                  <a:cubicBezTo>
                    <a:pt x="53343" y="2734"/>
                    <a:pt x="53064" y="2455"/>
                    <a:pt x="53009" y="2121"/>
                  </a:cubicBezTo>
                  <a:cubicBezTo>
                    <a:pt x="52897" y="1563"/>
                    <a:pt x="53315" y="1088"/>
                    <a:pt x="53846" y="1088"/>
                  </a:cubicBezTo>
                  <a:cubicBezTo>
                    <a:pt x="53873" y="1088"/>
                    <a:pt x="53957" y="251"/>
                    <a:pt x="53957" y="251"/>
                  </a:cubicBezTo>
                  <a:lnTo>
                    <a:pt x="53873" y="0"/>
                  </a:lnTo>
                  <a:lnTo>
                    <a:pt x="48824" y="0"/>
                  </a:lnTo>
                  <a:lnTo>
                    <a:pt x="48768" y="1228"/>
                  </a:lnTo>
                  <a:cubicBezTo>
                    <a:pt x="49047" y="1423"/>
                    <a:pt x="49214" y="1758"/>
                    <a:pt x="49131" y="2121"/>
                  </a:cubicBezTo>
                  <a:cubicBezTo>
                    <a:pt x="49075" y="2455"/>
                    <a:pt x="48796" y="2734"/>
                    <a:pt x="48461" y="2818"/>
                  </a:cubicBezTo>
                  <a:cubicBezTo>
                    <a:pt x="48403" y="2830"/>
                    <a:pt x="48345" y="2835"/>
                    <a:pt x="48288" y="2835"/>
                  </a:cubicBezTo>
                  <a:cubicBezTo>
                    <a:pt x="47803" y="2835"/>
                    <a:pt x="47401" y="2428"/>
                    <a:pt x="47401" y="1953"/>
                  </a:cubicBezTo>
                  <a:cubicBezTo>
                    <a:pt x="47401" y="1618"/>
                    <a:pt x="47596" y="1339"/>
                    <a:pt x="47847" y="1200"/>
                  </a:cubicBezTo>
                  <a:lnTo>
                    <a:pt x="47819" y="0"/>
                  </a:lnTo>
                  <a:lnTo>
                    <a:pt x="42323" y="0"/>
                  </a:lnTo>
                  <a:lnTo>
                    <a:pt x="42519" y="1088"/>
                  </a:lnTo>
                  <a:cubicBezTo>
                    <a:pt x="42593" y="1088"/>
                    <a:pt x="42655" y="1076"/>
                    <a:pt x="42721" y="1076"/>
                  </a:cubicBezTo>
                  <a:cubicBezTo>
                    <a:pt x="42754" y="1076"/>
                    <a:pt x="42788" y="1079"/>
                    <a:pt x="42825" y="1088"/>
                  </a:cubicBezTo>
                  <a:cubicBezTo>
                    <a:pt x="43216" y="1144"/>
                    <a:pt x="43523" y="1479"/>
                    <a:pt x="43579" y="1842"/>
                  </a:cubicBezTo>
                  <a:cubicBezTo>
                    <a:pt x="43629" y="2372"/>
                    <a:pt x="43200" y="2834"/>
                    <a:pt x="42683" y="2834"/>
                  </a:cubicBezTo>
                  <a:cubicBezTo>
                    <a:pt x="42629" y="2834"/>
                    <a:pt x="42574" y="2829"/>
                    <a:pt x="42519" y="2818"/>
                  </a:cubicBezTo>
                  <a:cubicBezTo>
                    <a:pt x="42184" y="2734"/>
                    <a:pt x="41905" y="2455"/>
                    <a:pt x="41849" y="2121"/>
                  </a:cubicBezTo>
                  <a:cubicBezTo>
                    <a:pt x="41821" y="1953"/>
                    <a:pt x="41821" y="1814"/>
                    <a:pt x="41877" y="1674"/>
                  </a:cubicBezTo>
                  <a:lnTo>
                    <a:pt x="41737" y="586"/>
                  </a:lnTo>
                  <a:lnTo>
                    <a:pt x="41319" y="0"/>
                  </a:lnTo>
                  <a:lnTo>
                    <a:pt x="37831" y="0"/>
                  </a:lnTo>
                  <a:lnTo>
                    <a:pt x="37720" y="1312"/>
                  </a:lnTo>
                  <a:cubicBezTo>
                    <a:pt x="37915" y="1507"/>
                    <a:pt x="38027" y="1814"/>
                    <a:pt x="37971" y="2121"/>
                  </a:cubicBezTo>
                  <a:cubicBezTo>
                    <a:pt x="37915" y="2455"/>
                    <a:pt x="37636" y="2734"/>
                    <a:pt x="37301" y="2818"/>
                  </a:cubicBezTo>
                  <a:cubicBezTo>
                    <a:pt x="37243" y="2830"/>
                    <a:pt x="37185" y="2835"/>
                    <a:pt x="37129" y="2835"/>
                  </a:cubicBezTo>
                  <a:cubicBezTo>
                    <a:pt x="36644" y="2835"/>
                    <a:pt x="36241" y="2428"/>
                    <a:pt x="36241" y="1953"/>
                  </a:cubicBezTo>
                  <a:cubicBezTo>
                    <a:pt x="36241" y="1674"/>
                    <a:pt x="36353" y="1451"/>
                    <a:pt x="36548" y="1284"/>
                  </a:cubicBezTo>
                  <a:lnTo>
                    <a:pt x="36576" y="0"/>
                  </a:lnTo>
                  <a:lnTo>
                    <a:pt x="31805" y="0"/>
                  </a:lnTo>
                  <a:lnTo>
                    <a:pt x="31833" y="419"/>
                  </a:lnTo>
                  <a:cubicBezTo>
                    <a:pt x="31945" y="475"/>
                    <a:pt x="32168" y="1339"/>
                    <a:pt x="32252" y="1451"/>
                  </a:cubicBezTo>
                  <a:cubicBezTo>
                    <a:pt x="32363" y="1618"/>
                    <a:pt x="32419" y="1842"/>
                    <a:pt x="32391" y="2065"/>
                  </a:cubicBezTo>
                  <a:cubicBezTo>
                    <a:pt x="32363" y="2455"/>
                    <a:pt x="32028" y="2790"/>
                    <a:pt x="31638" y="2818"/>
                  </a:cubicBezTo>
                  <a:cubicBezTo>
                    <a:pt x="31606" y="2821"/>
                    <a:pt x="31574" y="2823"/>
                    <a:pt x="31543" y="2823"/>
                  </a:cubicBezTo>
                  <a:cubicBezTo>
                    <a:pt x="31056" y="2823"/>
                    <a:pt x="30661" y="2425"/>
                    <a:pt x="30661" y="1953"/>
                  </a:cubicBezTo>
                  <a:cubicBezTo>
                    <a:pt x="30661" y="1674"/>
                    <a:pt x="30801" y="1395"/>
                    <a:pt x="31024" y="1256"/>
                  </a:cubicBezTo>
                  <a:cubicBezTo>
                    <a:pt x="31080" y="1200"/>
                    <a:pt x="30829" y="475"/>
                    <a:pt x="30885" y="363"/>
                  </a:cubicBezTo>
                  <a:lnTo>
                    <a:pt x="30801" y="0"/>
                  </a:lnTo>
                  <a:lnTo>
                    <a:pt x="26783" y="0"/>
                  </a:lnTo>
                  <a:lnTo>
                    <a:pt x="26532" y="1312"/>
                  </a:lnTo>
                  <a:cubicBezTo>
                    <a:pt x="26756" y="1507"/>
                    <a:pt x="26867" y="1786"/>
                    <a:pt x="26811" y="2121"/>
                  </a:cubicBezTo>
                  <a:cubicBezTo>
                    <a:pt x="26756" y="2455"/>
                    <a:pt x="26477" y="2734"/>
                    <a:pt x="26142" y="2818"/>
                  </a:cubicBezTo>
                  <a:cubicBezTo>
                    <a:pt x="26080" y="2830"/>
                    <a:pt x="26020" y="2835"/>
                    <a:pt x="25962" y="2835"/>
                  </a:cubicBezTo>
                  <a:cubicBezTo>
                    <a:pt x="25462" y="2835"/>
                    <a:pt x="25082" y="2428"/>
                    <a:pt x="25082" y="1953"/>
                  </a:cubicBezTo>
                  <a:cubicBezTo>
                    <a:pt x="25082" y="1618"/>
                    <a:pt x="25277" y="1312"/>
                    <a:pt x="25556" y="1172"/>
                  </a:cubicBezTo>
                  <a:lnTo>
                    <a:pt x="25500" y="0"/>
                  </a:lnTo>
                  <a:lnTo>
                    <a:pt x="21315" y="0"/>
                  </a:lnTo>
                  <a:lnTo>
                    <a:pt x="20980" y="1339"/>
                  </a:lnTo>
                  <a:cubicBezTo>
                    <a:pt x="21176" y="1535"/>
                    <a:pt x="21287" y="1814"/>
                    <a:pt x="21232" y="2121"/>
                  </a:cubicBezTo>
                  <a:cubicBezTo>
                    <a:pt x="21176" y="2455"/>
                    <a:pt x="20897" y="2734"/>
                    <a:pt x="20562" y="2818"/>
                  </a:cubicBezTo>
                  <a:cubicBezTo>
                    <a:pt x="20501" y="2830"/>
                    <a:pt x="20441" y="2835"/>
                    <a:pt x="20382" y="2835"/>
                  </a:cubicBezTo>
                  <a:cubicBezTo>
                    <a:pt x="19882" y="2835"/>
                    <a:pt x="19502" y="2428"/>
                    <a:pt x="19502" y="1953"/>
                  </a:cubicBezTo>
                  <a:cubicBezTo>
                    <a:pt x="19502" y="1646"/>
                    <a:pt x="19669" y="1339"/>
                    <a:pt x="19920" y="1200"/>
                  </a:cubicBezTo>
                  <a:lnTo>
                    <a:pt x="20395" y="0"/>
                  </a:lnTo>
                  <a:lnTo>
                    <a:pt x="15512" y="0"/>
                  </a:lnTo>
                  <a:lnTo>
                    <a:pt x="15373" y="1312"/>
                  </a:lnTo>
                  <a:cubicBezTo>
                    <a:pt x="15596" y="1507"/>
                    <a:pt x="15708" y="1786"/>
                    <a:pt x="15652" y="2121"/>
                  </a:cubicBezTo>
                  <a:cubicBezTo>
                    <a:pt x="15596" y="2455"/>
                    <a:pt x="15317" y="2734"/>
                    <a:pt x="14954" y="2818"/>
                  </a:cubicBezTo>
                  <a:cubicBezTo>
                    <a:pt x="14896" y="2830"/>
                    <a:pt x="14838" y="2835"/>
                    <a:pt x="14782" y="2835"/>
                  </a:cubicBezTo>
                  <a:cubicBezTo>
                    <a:pt x="14302" y="2835"/>
                    <a:pt x="13922" y="2428"/>
                    <a:pt x="13922" y="1953"/>
                  </a:cubicBezTo>
                  <a:cubicBezTo>
                    <a:pt x="13922" y="1674"/>
                    <a:pt x="14034" y="1451"/>
                    <a:pt x="14229" y="1284"/>
                  </a:cubicBezTo>
                  <a:lnTo>
                    <a:pt x="14034" y="0"/>
                  </a:lnTo>
                  <a:lnTo>
                    <a:pt x="10239" y="0"/>
                  </a:lnTo>
                  <a:lnTo>
                    <a:pt x="9765" y="1256"/>
                  </a:lnTo>
                  <a:cubicBezTo>
                    <a:pt x="9988" y="1451"/>
                    <a:pt x="10128" y="1730"/>
                    <a:pt x="10072" y="2065"/>
                  </a:cubicBezTo>
                  <a:cubicBezTo>
                    <a:pt x="10044" y="2455"/>
                    <a:pt x="9709" y="2790"/>
                    <a:pt x="9319" y="2818"/>
                  </a:cubicBezTo>
                  <a:cubicBezTo>
                    <a:pt x="9287" y="2821"/>
                    <a:pt x="9255" y="2823"/>
                    <a:pt x="9224" y="2823"/>
                  </a:cubicBezTo>
                  <a:cubicBezTo>
                    <a:pt x="8736" y="2823"/>
                    <a:pt x="8342" y="2425"/>
                    <a:pt x="8342" y="1953"/>
                  </a:cubicBezTo>
                  <a:cubicBezTo>
                    <a:pt x="8342" y="1702"/>
                    <a:pt x="8426" y="1507"/>
                    <a:pt x="8593" y="1339"/>
                  </a:cubicBezTo>
                  <a:lnTo>
                    <a:pt x="8342" y="0"/>
                  </a:lnTo>
                  <a:lnTo>
                    <a:pt x="3990" y="0"/>
                  </a:lnTo>
                  <a:lnTo>
                    <a:pt x="4157" y="1256"/>
                  </a:lnTo>
                  <a:cubicBezTo>
                    <a:pt x="4408" y="1451"/>
                    <a:pt x="4548" y="1758"/>
                    <a:pt x="4492" y="2121"/>
                  </a:cubicBezTo>
                  <a:cubicBezTo>
                    <a:pt x="4408" y="2455"/>
                    <a:pt x="4157" y="2734"/>
                    <a:pt x="3795" y="2818"/>
                  </a:cubicBezTo>
                  <a:cubicBezTo>
                    <a:pt x="3736" y="2830"/>
                    <a:pt x="3679" y="2835"/>
                    <a:pt x="3623" y="2835"/>
                  </a:cubicBezTo>
                  <a:cubicBezTo>
                    <a:pt x="3143" y="2835"/>
                    <a:pt x="2762" y="2428"/>
                    <a:pt x="2762" y="1953"/>
                  </a:cubicBezTo>
                  <a:cubicBezTo>
                    <a:pt x="2762" y="1758"/>
                    <a:pt x="2818" y="1563"/>
                    <a:pt x="2958" y="1395"/>
                  </a:cubicBezTo>
                  <a:lnTo>
                    <a:pt x="234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98" name="Google Shape;398;p8"/>
          <p:cNvSpPr txBox="1">
            <a:spLocks noGrp="1"/>
          </p:cNvSpPr>
          <p:nvPr>
            <p:ph type="title"/>
          </p:nvPr>
        </p:nvSpPr>
        <p:spPr>
          <a:xfrm>
            <a:off x="1143000" y="1307100"/>
            <a:ext cx="6858000" cy="252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5600"/>
            </a:lvl1pPr>
            <a:lvl2pPr lvl="1">
              <a:spcBef>
                <a:spcPts val="100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p10"/>
          <p:cNvSpPr txBox="1">
            <a:spLocks noGrp="1"/>
          </p:cNvSpPr>
          <p:nvPr>
            <p:ph type="title"/>
          </p:nvPr>
        </p:nvSpPr>
        <p:spPr>
          <a:xfrm>
            <a:off x="588275" y="2916975"/>
            <a:ext cx="3858900" cy="1686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3" name="Google Shape;473;p11"/>
          <p:cNvGrpSpPr/>
          <p:nvPr/>
        </p:nvGrpSpPr>
        <p:grpSpPr>
          <a:xfrm rot="-2700000">
            <a:off x="-1099912" y="2891243"/>
            <a:ext cx="3147895" cy="1285821"/>
            <a:chOff x="4407125" y="893175"/>
            <a:chExt cx="1997575" cy="815950"/>
          </a:xfrm>
        </p:grpSpPr>
        <p:sp>
          <p:nvSpPr>
            <p:cNvPr id="474" name="Google Shape;474;p11"/>
            <p:cNvSpPr/>
            <p:nvPr/>
          </p:nvSpPr>
          <p:spPr>
            <a:xfrm>
              <a:off x="4407425" y="1009550"/>
              <a:ext cx="22800" cy="34100"/>
            </a:xfrm>
            <a:custGeom>
              <a:avLst/>
              <a:gdLst/>
              <a:ahLst/>
              <a:cxnLst/>
              <a:rect l="l" t="t" r="r" b="b"/>
              <a:pathLst>
                <a:path w="912" h="1364" extrusionOk="0">
                  <a:moveTo>
                    <a:pt x="781" y="0"/>
                  </a:moveTo>
                  <a:lnTo>
                    <a:pt x="1" y="44"/>
                  </a:lnTo>
                  <a:lnTo>
                    <a:pt x="5" y="127"/>
                  </a:lnTo>
                  <a:lnTo>
                    <a:pt x="10" y="211"/>
                  </a:lnTo>
                  <a:lnTo>
                    <a:pt x="22" y="375"/>
                  </a:lnTo>
                  <a:cubicBezTo>
                    <a:pt x="32" y="486"/>
                    <a:pt x="41" y="596"/>
                    <a:pt x="53" y="706"/>
                  </a:cubicBezTo>
                  <a:cubicBezTo>
                    <a:pt x="76" y="926"/>
                    <a:pt x="106" y="1144"/>
                    <a:pt x="140" y="1363"/>
                  </a:cubicBezTo>
                  <a:lnTo>
                    <a:pt x="912" y="1242"/>
                  </a:lnTo>
                  <a:cubicBezTo>
                    <a:pt x="880" y="1036"/>
                    <a:pt x="851" y="830"/>
                    <a:pt x="830" y="623"/>
                  </a:cubicBezTo>
                  <a:cubicBezTo>
                    <a:pt x="818" y="520"/>
                    <a:pt x="810" y="416"/>
                    <a:pt x="799" y="312"/>
                  </a:cubicBezTo>
                  <a:lnTo>
                    <a:pt x="788" y="155"/>
                  </a:lnTo>
                  <a:lnTo>
                    <a:pt x="783" y="77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11"/>
            <p:cNvSpPr/>
            <p:nvPr/>
          </p:nvSpPr>
          <p:spPr>
            <a:xfrm>
              <a:off x="4407125" y="950950"/>
              <a:ext cx="22300" cy="33900"/>
            </a:xfrm>
            <a:custGeom>
              <a:avLst/>
              <a:gdLst/>
              <a:ahLst/>
              <a:cxnLst/>
              <a:rect l="l" t="t" r="r" b="b"/>
              <a:pathLst>
                <a:path w="892" h="1356" extrusionOk="0">
                  <a:moveTo>
                    <a:pt x="892" y="118"/>
                  </a:moveTo>
                  <a:lnTo>
                    <a:pt x="120" y="0"/>
                  </a:lnTo>
                  <a:cubicBezTo>
                    <a:pt x="52" y="442"/>
                    <a:pt x="14" y="886"/>
                    <a:pt x="0" y="1331"/>
                  </a:cubicBezTo>
                  <a:lnTo>
                    <a:pt x="781" y="1355"/>
                  </a:lnTo>
                  <a:cubicBezTo>
                    <a:pt x="793" y="942"/>
                    <a:pt x="829" y="527"/>
                    <a:pt x="892" y="11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11"/>
            <p:cNvSpPr/>
            <p:nvPr/>
          </p:nvSpPr>
          <p:spPr>
            <a:xfrm>
              <a:off x="4415350" y="893175"/>
              <a:ext cx="28550" cy="36825"/>
            </a:xfrm>
            <a:custGeom>
              <a:avLst/>
              <a:gdLst/>
              <a:ahLst/>
              <a:cxnLst/>
              <a:rect l="l" t="t" r="r" b="b"/>
              <a:pathLst>
                <a:path w="1142" h="1473" extrusionOk="0">
                  <a:moveTo>
                    <a:pt x="1141" y="295"/>
                  </a:moveTo>
                  <a:lnTo>
                    <a:pt x="418" y="1"/>
                  </a:lnTo>
                  <a:lnTo>
                    <a:pt x="355" y="157"/>
                  </a:lnTo>
                  <a:lnTo>
                    <a:pt x="297" y="315"/>
                  </a:lnTo>
                  <a:cubicBezTo>
                    <a:pt x="288" y="341"/>
                    <a:pt x="277" y="367"/>
                    <a:pt x="268" y="395"/>
                  </a:cubicBezTo>
                  <a:lnTo>
                    <a:pt x="241" y="474"/>
                  </a:lnTo>
                  <a:cubicBezTo>
                    <a:pt x="222" y="527"/>
                    <a:pt x="204" y="579"/>
                    <a:pt x="188" y="632"/>
                  </a:cubicBezTo>
                  <a:cubicBezTo>
                    <a:pt x="153" y="739"/>
                    <a:pt x="118" y="845"/>
                    <a:pt x="89" y="954"/>
                  </a:cubicBezTo>
                  <a:cubicBezTo>
                    <a:pt x="55" y="1061"/>
                    <a:pt x="28" y="1170"/>
                    <a:pt x="0" y="1278"/>
                  </a:cubicBezTo>
                  <a:lnTo>
                    <a:pt x="756" y="1472"/>
                  </a:lnTo>
                  <a:cubicBezTo>
                    <a:pt x="783" y="1372"/>
                    <a:pt x="808" y="1271"/>
                    <a:pt x="838" y="1172"/>
                  </a:cubicBezTo>
                  <a:cubicBezTo>
                    <a:pt x="866" y="1073"/>
                    <a:pt x="898" y="975"/>
                    <a:pt x="929" y="876"/>
                  </a:cubicBezTo>
                  <a:cubicBezTo>
                    <a:pt x="945" y="827"/>
                    <a:pt x="963" y="778"/>
                    <a:pt x="979" y="729"/>
                  </a:cubicBezTo>
                  <a:lnTo>
                    <a:pt x="1003" y="656"/>
                  </a:lnTo>
                  <a:cubicBezTo>
                    <a:pt x="1012" y="631"/>
                    <a:pt x="1022" y="608"/>
                    <a:pt x="1031" y="583"/>
                  </a:cubicBezTo>
                  <a:lnTo>
                    <a:pt x="1084" y="437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11"/>
            <p:cNvSpPr/>
            <p:nvPr/>
          </p:nvSpPr>
          <p:spPr>
            <a:xfrm>
              <a:off x="4458700" y="1169700"/>
              <a:ext cx="33225" cy="37575"/>
            </a:xfrm>
            <a:custGeom>
              <a:avLst/>
              <a:gdLst/>
              <a:ahLst/>
              <a:cxnLst/>
              <a:rect l="l" t="t" r="r" b="b"/>
              <a:pathLst>
                <a:path w="1329" h="1503" extrusionOk="0">
                  <a:moveTo>
                    <a:pt x="686" y="1"/>
                  </a:moveTo>
                  <a:lnTo>
                    <a:pt x="1" y="377"/>
                  </a:lnTo>
                  <a:cubicBezTo>
                    <a:pt x="105" y="568"/>
                    <a:pt x="215" y="758"/>
                    <a:pt x="327" y="945"/>
                  </a:cubicBezTo>
                  <a:cubicBezTo>
                    <a:pt x="438" y="1133"/>
                    <a:pt x="553" y="1319"/>
                    <a:pt x="671" y="1502"/>
                  </a:cubicBezTo>
                  <a:lnTo>
                    <a:pt x="1328" y="1080"/>
                  </a:lnTo>
                  <a:cubicBezTo>
                    <a:pt x="1215" y="906"/>
                    <a:pt x="1105" y="725"/>
                    <a:pt x="998" y="546"/>
                  </a:cubicBezTo>
                  <a:cubicBezTo>
                    <a:pt x="892" y="366"/>
                    <a:pt x="786" y="185"/>
                    <a:pt x="6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11"/>
            <p:cNvSpPr/>
            <p:nvPr/>
          </p:nvSpPr>
          <p:spPr>
            <a:xfrm>
              <a:off x="4433700" y="1118800"/>
              <a:ext cx="30750" cy="37275"/>
            </a:xfrm>
            <a:custGeom>
              <a:avLst/>
              <a:gdLst/>
              <a:ahLst/>
              <a:cxnLst/>
              <a:rect l="l" t="t" r="r" b="b"/>
              <a:pathLst>
                <a:path w="1230" h="1491" extrusionOk="0">
                  <a:moveTo>
                    <a:pt x="726" y="0"/>
                  </a:moveTo>
                  <a:lnTo>
                    <a:pt x="0" y="286"/>
                  </a:lnTo>
                  <a:cubicBezTo>
                    <a:pt x="161" y="695"/>
                    <a:pt x="338" y="1095"/>
                    <a:pt x="526" y="1490"/>
                  </a:cubicBezTo>
                  <a:lnTo>
                    <a:pt x="1230" y="1152"/>
                  </a:lnTo>
                  <a:cubicBezTo>
                    <a:pt x="1048" y="773"/>
                    <a:pt x="879" y="388"/>
                    <a:pt x="7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11"/>
            <p:cNvSpPr/>
            <p:nvPr/>
          </p:nvSpPr>
          <p:spPr>
            <a:xfrm>
              <a:off x="4416100" y="1065325"/>
              <a:ext cx="27475" cy="36225"/>
            </a:xfrm>
            <a:custGeom>
              <a:avLst/>
              <a:gdLst/>
              <a:ahLst/>
              <a:cxnLst/>
              <a:rect l="l" t="t" r="r" b="b"/>
              <a:pathLst>
                <a:path w="1099" h="1449" extrusionOk="0">
                  <a:moveTo>
                    <a:pt x="761" y="0"/>
                  </a:moveTo>
                  <a:lnTo>
                    <a:pt x="0" y="179"/>
                  </a:lnTo>
                  <a:cubicBezTo>
                    <a:pt x="12" y="232"/>
                    <a:pt x="24" y="285"/>
                    <a:pt x="39" y="339"/>
                  </a:cubicBezTo>
                  <a:cubicBezTo>
                    <a:pt x="53" y="392"/>
                    <a:pt x="65" y="445"/>
                    <a:pt x="80" y="499"/>
                  </a:cubicBezTo>
                  <a:cubicBezTo>
                    <a:pt x="108" y="605"/>
                    <a:pt x="136" y="713"/>
                    <a:pt x="165" y="818"/>
                  </a:cubicBezTo>
                  <a:cubicBezTo>
                    <a:pt x="194" y="923"/>
                    <a:pt x="226" y="1028"/>
                    <a:pt x="258" y="1134"/>
                  </a:cubicBezTo>
                  <a:cubicBezTo>
                    <a:pt x="273" y="1186"/>
                    <a:pt x="290" y="1240"/>
                    <a:pt x="306" y="1292"/>
                  </a:cubicBezTo>
                  <a:cubicBezTo>
                    <a:pt x="323" y="1344"/>
                    <a:pt x="339" y="1397"/>
                    <a:pt x="356" y="1449"/>
                  </a:cubicBezTo>
                  <a:lnTo>
                    <a:pt x="1099" y="1208"/>
                  </a:lnTo>
                  <a:cubicBezTo>
                    <a:pt x="1081" y="1158"/>
                    <a:pt x="1066" y="1109"/>
                    <a:pt x="1052" y="1058"/>
                  </a:cubicBezTo>
                  <a:cubicBezTo>
                    <a:pt x="1036" y="1009"/>
                    <a:pt x="1021" y="958"/>
                    <a:pt x="1005" y="908"/>
                  </a:cubicBezTo>
                  <a:cubicBezTo>
                    <a:pt x="975" y="808"/>
                    <a:pt x="945" y="709"/>
                    <a:pt x="918" y="609"/>
                  </a:cubicBezTo>
                  <a:cubicBezTo>
                    <a:pt x="889" y="508"/>
                    <a:pt x="863" y="407"/>
                    <a:pt x="836" y="307"/>
                  </a:cubicBezTo>
                  <a:cubicBezTo>
                    <a:pt x="823" y="256"/>
                    <a:pt x="811" y="205"/>
                    <a:pt x="798" y="154"/>
                  </a:cubicBezTo>
                  <a:cubicBezTo>
                    <a:pt x="783" y="101"/>
                    <a:pt x="771" y="53"/>
                    <a:pt x="7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11"/>
            <p:cNvSpPr/>
            <p:nvPr/>
          </p:nvSpPr>
          <p:spPr>
            <a:xfrm>
              <a:off x="4568000" y="1301800"/>
              <a:ext cx="37025" cy="35800"/>
            </a:xfrm>
            <a:custGeom>
              <a:avLst/>
              <a:gdLst/>
              <a:ahLst/>
              <a:cxnLst/>
              <a:rect l="l" t="t" r="r" b="b"/>
              <a:pathLst>
                <a:path w="1481" h="1432" extrusionOk="0">
                  <a:moveTo>
                    <a:pt x="529" y="1"/>
                  </a:moveTo>
                  <a:lnTo>
                    <a:pt x="1" y="575"/>
                  </a:lnTo>
                  <a:lnTo>
                    <a:pt x="243" y="794"/>
                  </a:lnTo>
                  <a:lnTo>
                    <a:pt x="487" y="1010"/>
                  </a:lnTo>
                  <a:lnTo>
                    <a:pt x="610" y="1117"/>
                  </a:lnTo>
                  <a:lnTo>
                    <a:pt x="735" y="1223"/>
                  </a:lnTo>
                  <a:lnTo>
                    <a:pt x="985" y="1431"/>
                  </a:lnTo>
                  <a:lnTo>
                    <a:pt x="1481" y="829"/>
                  </a:lnTo>
                  <a:lnTo>
                    <a:pt x="1240" y="626"/>
                  </a:lnTo>
                  <a:lnTo>
                    <a:pt x="1118" y="524"/>
                  </a:lnTo>
                  <a:lnTo>
                    <a:pt x="1001" y="421"/>
                  </a:lnTo>
                  <a:lnTo>
                    <a:pt x="762" y="213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11"/>
            <p:cNvSpPr/>
            <p:nvPr/>
          </p:nvSpPr>
          <p:spPr>
            <a:xfrm>
              <a:off x="4527000" y="1261525"/>
              <a:ext cx="36225" cy="36725"/>
            </a:xfrm>
            <a:custGeom>
              <a:avLst/>
              <a:gdLst/>
              <a:ahLst/>
              <a:cxnLst/>
              <a:rect l="l" t="t" r="r" b="b"/>
              <a:pathLst>
                <a:path w="1449" h="1469" extrusionOk="0">
                  <a:moveTo>
                    <a:pt x="583" y="0"/>
                  </a:moveTo>
                  <a:lnTo>
                    <a:pt x="0" y="520"/>
                  </a:lnTo>
                  <a:cubicBezTo>
                    <a:pt x="71" y="602"/>
                    <a:pt x="146" y="681"/>
                    <a:pt x="219" y="762"/>
                  </a:cubicBezTo>
                  <a:cubicBezTo>
                    <a:pt x="293" y="841"/>
                    <a:pt x="365" y="922"/>
                    <a:pt x="439" y="1002"/>
                  </a:cubicBezTo>
                  <a:lnTo>
                    <a:pt x="666" y="1237"/>
                  </a:lnTo>
                  <a:lnTo>
                    <a:pt x="779" y="1354"/>
                  </a:lnTo>
                  <a:lnTo>
                    <a:pt x="895" y="1468"/>
                  </a:lnTo>
                  <a:lnTo>
                    <a:pt x="1448" y="916"/>
                  </a:lnTo>
                  <a:lnTo>
                    <a:pt x="1336" y="805"/>
                  </a:lnTo>
                  <a:lnTo>
                    <a:pt x="1227" y="691"/>
                  </a:lnTo>
                  <a:lnTo>
                    <a:pt x="1008" y="463"/>
                  </a:lnTo>
                  <a:cubicBezTo>
                    <a:pt x="937" y="387"/>
                    <a:pt x="865" y="309"/>
                    <a:pt x="794" y="232"/>
                  </a:cubicBezTo>
                  <a:cubicBezTo>
                    <a:pt x="724" y="156"/>
                    <a:pt x="652" y="80"/>
                    <a:pt x="5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11"/>
            <p:cNvSpPr/>
            <p:nvPr/>
          </p:nvSpPr>
          <p:spPr>
            <a:xfrm>
              <a:off x="4490375" y="1217700"/>
              <a:ext cx="35075" cy="37300"/>
            </a:xfrm>
            <a:custGeom>
              <a:avLst/>
              <a:gdLst/>
              <a:ahLst/>
              <a:cxnLst/>
              <a:rect l="l" t="t" r="r" b="b"/>
              <a:pathLst>
                <a:path w="1403" h="1492" extrusionOk="0">
                  <a:moveTo>
                    <a:pt x="634" y="1"/>
                  </a:moveTo>
                  <a:lnTo>
                    <a:pt x="0" y="457"/>
                  </a:lnTo>
                  <a:cubicBezTo>
                    <a:pt x="128" y="634"/>
                    <a:pt x="259" y="810"/>
                    <a:pt x="393" y="980"/>
                  </a:cubicBezTo>
                  <a:lnTo>
                    <a:pt x="493" y="1110"/>
                  </a:lnTo>
                  <a:cubicBezTo>
                    <a:pt x="526" y="1152"/>
                    <a:pt x="559" y="1195"/>
                    <a:pt x="592" y="1238"/>
                  </a:cubicBezTo>
                  <a:lnTo>
                    <a:pt x="797" y="1492"/>
                  </a:lnTo>
                  <a:lnTo>
                    <a:pt x="1403" y="998"/>
                  </a:lnTo>
                  <a:lnTo>
                    <a:pt x="1205" y="752"/>
                  </a:lnTo>
                  <a:cubicBezTo>
                    <a:pt x="1170" y="712"/>
                    <a:pt x="1139" y="670"/>
                    <a:pt x="1107" y="629"/>
                  </a:cubicBezTo>
                  <a:lnTo>
                    <a:pt x="1010" y="504"/>
                  </a:lnTo>
                  <a:cubicBezTo>
                    <a:pt x="882" y="337"/>
                    <a:pt x="755" y="170"/>
                    <a:pt x="6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11"/>
            <p:cNvSpPr/>
            <p:nvPr/>
          </p:nvSpPr>
          <p:spPr>
            <a:xfrm>
              <a:off x="4713375" y="1396175"/>
              <a:ext cx="37175" cy="30700"/>
            </a:xfrm>
            <a:custGeom>
              <a:avLst/>
              <a:gdLst/>
              <a:ahLst/>
              <a:cxnLst/>
              <a:rect l="l" t="t" r="r" b="b"/>
              <a:pathLst>
                <a:path w="1487" h="1228" extrusionOk="0">
                  <a:moveTo>
                    <a:pt x="330" y="0"/>
                  </a:moveTo>
                  <a:lnTo>
                    <a:pt x="0" y="708"/>
                  </a:lnTo>
                  <a:lnTo>
                    <a:pt x="297" y="845"/>
                  </a:lnTo>
                  <a:cubicBezTo>
                    <a:pt x="321" y="856"/>
                    <a:pt x="346" y="869"/>
                    <a:pt x="371" y="879"/>
                  </a:cubicBezTo>
                  <a:lnTo>
                    <a:pt x="446" y="911"/>
                  </a:lnTo>
                  <a:lnTo>
                    <a:pt x="596" y="976"/>
                  </a:lnTo>
                  <a:lnTo>
                    <a:pt x="746" y="1041"/>
                  </a:lnTo>
                  <a:lnTo>
                    <a:pt x="821" y="1074"/>
                  </a:lnTo>
                  <a:lnTo>
                    <a:pt x="897" y="1105"/>
                  </a:lnTo>
                  <a:lnTo>
                    <a:pt x="1200" y="1228"/>
                  </a:lnTo>
                  <a:lnTo>
                    <a:pt x="1487" y="501"/>
                  </a:lnTo>
                  <a:lnTo>
                    <a:pt x="1195" y="382"/>
                  </a:lnTo>
                  <a:lnTo>
                    <a:pt x="1122" y="353"/>
                  </a:lnTo>
                  <a:lnTo>
                    <a:pt x="1050" y="322"/>
                  </a:lnTo>
                  <a:lnTo>
                    <a:pt x="905" y="258"/>
                  </a:lnTo>
                  <a:lnTo>
                    <a:pt x="761" y="196"/>
                  </a:lnTo>
                  <a:lnTo>
                    <a:pt x="688" y="165"/>
                  </a:lnTo>
                  <a:cubicBezTo>
                    <a:pt x="663" y="154"/>
                    <a:pt x="639" y="143"/>
                    <a:pt x="616" y="13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11"/>
            <p:cNvSpPr/>
            <p:nvPr/>
          </p:nvSpPr>
          <p:spPr>
            <a:xfrm>
              <a:off x="4661725" y="1369625"/>
              <a:ext cx="37525" cy="32800"/>
            </a:xfrm>
            <a:custGeom>
              <a:avLst/>
              <a:gdLst/>
              <a:ahLst/>
              <a:cxnLst/>
              <a:rect l="l" t="t" r="r" b="b"/>
              <a:pathLst>
                <a:path w="1501" h="1312" extrusionOk="0">
                  <a:moveTo>
                    <a:pt x="402" y="0"/>
                  </a:moveTo>
                  <a:lnTo>
                    <a:pt x="0" y="669"/>
                  </a:lnTo>
                  <a:lnTo>
                    <a:pt x="140" y="754"/>
                  </a:lnTo>
                  <a:cubicBezTo>
                    <a:pt x="163" y="768"/>
                    <a:pt x="187" y="781"/>
                    <a:pt x="210" y="796"/>
                  </a:cubicBezTo>
                  <a:lnTo>
                    <a:pt x="280" y="835"/>
                  </a:lnTo>
                  <a:lnTo>
                    <a:pt x="564" y="999"/>
                  </a:lnTo>
                  <a:cubicBezTo>
                    <a:pt x="610" y="1026"/>
                    <a:pt x="658" y="1052"/>
                    <a:pt x="707" y="1078"/>
                  </a:cubicBezTo>
                  <a:lnTo>
                    <a:pt x="850" y="1156"/>
                  </a:lnTo>
                  <a:lnTo>
                    <a:pt x="994" y="1234"/>
                  </a:lnTo>
                  <a:cubicBezTo>
                    <a:pt x="1017" y="1247"/>
                    <a:pt x="1041" y="1260"/>
                    <a:pt x="1064" y="1273"/>
                  </a:cubicBezTo>
                  <a:lnTo>
                    <a:pt x="1137" y="1311"/>
                  </a:lnTo>
                  <a:lnTo>
                    <a:pt x="1501" y="620"/>
                  </a:lnTo>
                  <a:lnTo>
                    <a:pt x="1431" y="583"/>
                  </a:lnTo>
                  <a:cubicBezTo>
                    <a:pt x="1407" y="571"/>
                    <a:pt x="1385" y="558"/>
                    <a:pt x="1361" y="545"/>
                  </a:cubicBezTo>
                  <a:lnTo>
                    <a:pt x="1224" y="470"/>
                  </a:lnTo>
                  <a:lnTo>
                    <a:pt x="1085" y="394"/>
                  </a:lnTo>
                  <a:cubicBezTo>
                    <a:pt x="1040" y="370"/>
                    <a:pt x="994" y="345"/>
                    <a:pt x="948" y="318"/>
                  </a:cubicBezTo>
                  <a:lnTo>
                    <a:pt x="674" y="159"/>
                  </a:lnTo>
                  <a:lnTo>
                    <a:pt x="606" y="121"/>
                  </a:lnTo>
                  <a:cubicBezTo>
                    <a:pt x="583" y="107"/>
                    <a:pt x="560" y="95"/>
                    <a:pt x="539" y="8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11"/>
            <p:cNvSpPr/>
            <p:nvPr/>
          </p:nvSpPr>
          <p:spPr>
            <a:xfrm>
              <a:off x="4613300" y="1338175"/>
              <a:ext cx="37475" cy="34450"/>
            </a:xfrm>
            <a:custGeom>
              <a:avLst/>
              <a:gdLst/>
              <a:ahLst/>
              <a:cxnLst/>
              <a:rect l="l" t="t" r="r" b="b"/>
              <a:pathLst>
                <a:path w="1499" h="1378" extrusionOk="0">
                  <a:moveTo>
                    <a:pt x="469" y="0"/>
                  </a:moveTo>
                  <a:lnTo>
                    <a:pt x="1" y="625"/>
                  </a:lnTo>
                  <a:lnTo>
                    <a:pt x="263" y="818"/>
                  </a:lnTo>
                  <a:lnTo>
                    <a:pt x="395" y="915"/>
                  </a:lnTo>
                  <a:lnTo>
                    <a:pt x="529" y="1008"/>
                  </a:lnTo>
                  <a:lnTo>
                    <a:pt x="796" y="1196"/>
                  </a:lnTo>
                  <a:cubicBezTo>
                    <a:pt x="886" y="1257"/>
                    <a:pt x="976" y="1316"/>
                    <a:pt x="1067" y="1378"/>
                  </a:cubicBezTo>
                  <a:lnTo>
                    <a:pt x="1499" y="727"/>
                  </a:lnTo>
                  <a:cubicBezTo>
                    <a:pt x="1411" y="669"/>
                    <a:pt x="1323" y="612"/>
                    <a:pt x="1237" y="551"/>
                  </a:cubicBezTo>
                  <a:lnTo>
                    <a:pt x="978" y="370"/>
                  </a:lnTo>
                  <a:lnTo>
                    <a:pt x="849" y="279"/>
                  </a:lnTo>
                  <a:lnTo>
                    <a:pt x="721" y="186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11"/>
            <p:cNvSpPr/>
            <p:nvPr/>
          </p:nvSpPr>
          <p:spPr>
            <a:xfrm>
              <a:off x="4882450" y="1441075"/>
              <a:ext cx="33275" cy="21425"/>
            </a:xfrm>
            <a:custGeom>
              <a:avLst/>
              <a:gdLst/>
              <a:ahLst/>
              <a:cxnLst/>
              <a:rect l="l" t="t" r="r" b="b"/>
              <a:pathLst>
                <a:path w="1331" h="857" extrusionOk="0">
                  <a:moveTo>
                    <a:pt x="75" y="0"/>
                  </a:moveTo>
                  <a:lnTo>
                    <a:pt x="1" y="777"/>
                  </a:lnTo>
                  <a:lnTo>
                    <a:pt x="328" y="804"/>
                  </a:lnTo>
                  <a:cubicBezTo>
                    <a:pt x="382" y="808"/>
                    <a:pt x="437" y="813"/>
                    <a:pt x="490" y="818"/>
                  </a:cubicBezTo>
                  <a:lnTo>
                    <a:pt x="654" y="826"/>
                  </a:lnTo>
                  <a:lnTo>
                    <a:pt x="980" y="846"/>
                  </a:lnTo>
                  <a:lnTo>
                    <a:pt x="1307" y="856"/>
                  </a:lnTo>
                  <a:lnTo>
                    <a:pt x="1330" y="75"/>
                  </a:lnTo>
                  <a:lnTo>
                    <a:pt x="1016" y="65"/>
                  </a:lnTo>
                  <a:lnTo>
                    <a:pt x="702" y="47"/>
                  </a:lnTo>
                  <a:lnTo>
                    <a:pt x="544" y="38"/>
                  </a:lnTo>
                  <a:cubicBezTo>
                    <a:pt x="492" y="34"/>
                    <a:pt x="440" y="28"/>
                    <a:pt x="388" y="2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11"/>
            <p:cNvSpPr/>
            <p:nvPr/>
          </p:nvSpPr>
          <p:spPr>
            <a:xfrm>
              <a:off x="4824425" y="1432375"/>
              <a:ext cx="35125" cy="25025"/>
            </a:xfrm>
            <a:custGeom>
              <a:avLst/>
              <a:gdLst/>
              <a:ahLst/>
              <a:cxnLst/>
              <a:rect l="l" t="t" r="r" b="b"/>
              <a:pathLst>
                <a:path w="1405" h="1001" extrusionOk="0">
                  <a:moveTo>
                    <a:pt x="166" y="1"/>
                  </a:moveTo>
                  <a:lnTo>
                    <a:pt x="1" y="764"/>
                  </a:lnTo>
                  <a:cubicBezTo>
                    <a:pt x="427" y="858"/>
                    <a:pt x="859" y="932"/>
                    <a:pt x="1290" y="1000"/>
                  </a:cubicBezTo>
                  <a:lnTo>
                    <a:pt x="1404" y="228"/>
                  </a:lnTo>
                  <a:cubicBezTo>
                    <a:pt x="990" y="163"/>
                    <a:pt x="577" y="93"/>
                    <a:pt x="1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11"/>
            <p:cNvSpPr/>
            <p:nvPr/>
          </p:nvSpPr>
          <p:spPr>
            <a:xfrm>
              <a:off x="4768075" y="1417375"/>
              <a:ext cx="36450" cy="28050"/>
            </a:xfrm>
            <a:custGeom>
              <a:avLst/>
              <a:gdLst/>
              <a:ahLst/>
              <a:cxnLst/>
              <a:rect l="l" t="t" r="r" b="b"/>
              <a:pathLst>
                <a:path w="1458" h="1122" extrusionOk="0">
                  <a:moveTo>
                    <a:pt x="252" y="1"/>
                  </a:moveTo>
                  <a:lnTo>
                    <a:pt x="1" y="740"/>
                  </a:lnTo>
                  <a:cubicBezTo>
                    <a:pt x="52" y="758"/>
                    <a:pt x="104" y="775"/>
                    <a:pt x="156" y="792"/>
                  </a:cubicBezTo>
                  <a:lnTo>
                    <a:pt x="312" y="843"/>
                  </a:lnTo>
                  <a:lnTo>
                    <a:pt x="468" y="893"/>
                  </a:lnTo>
                  <a:lnTo>
                    <a:pt x="546" y="918"/>
                  </a:lnTo>
                  <a:lnTo>
                    <a:pt x="624" y="942"/>
                  </a:lnTo>
                  <a:cubicBezTo>
                    <a:pt x="834" y="1002"/>
                    <a:pt x="1042" y="1067"/>
                    <a:pt x="1253" y="1121"/>
                  </a:cubicBezTo>
                  <a:lnTo>
                    <a:pt x="1457" y="367"/>
                  </a:lnTo>
                  <a:cubicBezTo>
                    <a:pt x="1254" y="315"/>
                    <a:pt x="1053" y="253"/>
                    <a:pt x="852" y="194"/>
                  </a:cubicBezTo>
                  <a:lnTo>
                    <a:pt x="776" y="173"/>
                  </a:lnTo>
                  <a:lnTo>
                    <a:pt x="701" y="148"/>
                  </a:lnTo>
                  <a:lnTo>
                    <a:pt x="551" y="100"/>
                  </a:lnTo>
                  <a:lnTo>
                    <a:pt x="402" y="52"/>
                  </a:lnTo>
                  <a:cubicBezTo>
                    <a:pt x="353" y="34"/>
                    <a:pt x="302" y="18"/>
                    <a:pt x="2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11"/>
            <p:cNvSpPr/>
            <p:nvPr/>
          </p:nvSpPr>
          <p:spPr>
            <a:xfrm>
              <a:off x="5052400" y="1418500"/>
              <a:ext cx="36350" cy="27925"/>
            </a:xfrm>
            <a:custGeom>
              <a:avLst/>
              <a:gdLst/>
              <a:ahLst/>
              <a:cxnLst/>
              <a:rect l="l" t="t" r="r" b="b"/>
              <a:pathLst>
                <a:path w="1454" h="1117" extrusionOk="0">
                  <a:moveTo>
                    <a:pt x="1" y="362"/>
                  </a:moveTo>
                  <a:lnTo>
                    <a:pt x="199" y="1117"/>
                  </a:lnTo>
                  <a:cubicBezTo>
                    <a:pt x="252" y="1103"/>
                    <a:pt x="304" y="1088"/>
                    <a:pt x="356" y="1074"/>
                  </a:cubicBezTo>
                  <a:lnTo>
                    <a:pt x="513" y="1029"/>
                  </a:lnTo>
                  <a:lnTo>
                    <a:pt x="670" y="985"/>
                  </a:lnTo>
                  <a:cubicBezTo>
                    <a:pt x="696" y="977"/>
                    <a:pt x="722" y="971"/>
                    <a:pt x="750" y="963"/>
                  </a:cubicBezTo>
                  <a:lnTo>
                    <a:pt x="829" y="940"/>
                  </a:lnTo>
                  <a:lnTo>
                    <a:pt x="1142" y="843"/>
                  </a:lnTo>
                  <a:lnTo>
                    <a:pt x="1220" y="820"/>
                  </a:lnTo>
                  <a:lnTo>
                    <a:pt x="1298" y="794"/>
                  </a:lnTo>
                  <a:lnTo>
                    <a:pt x="1453" y="742"/>
                  </a:lnTo>
                  <a:lnTo>
                    <a:pt x="1204" y="1"/>
                  </a:lnTo>
                  <a:lnTo>
                    <a:pt x="1054" y="51"/>
                  </a:lnTo>
                  <a:lnTo>
                    <a:pt x="981" y="76"/>
                  </a:lnTo>
                  <a:lnTo>
                    <a:pt x="905" y="98"/>
                  </a:lnTo>
                  <a:lnTo>
                    <a:pt x="605" y="191"/>
                  </a:lnTo>
                  <a:lnTo>
                    <a:pt x="529" y="215"/>
                  </a:lnTo>
                  <a:cubicBezTo>
                    <a:pt x="504" y="222"/>
                    <a:pt x="478" y="229"/>
                    <a:pt x="454" y="237"/>
                  </a:cubicBezTo>
                  <a:lnTo>
                    <a:pt x="303" y="279"/>
                  </a:lnTo>
                  <a:lnTo>
                    <a:pt x="152" y="320"/>
                  </a:lnTo>
                  <a:cubicBezTo>
                    <a:pt x="102" y="335"/>
                    <a:pt x="51" y="350"/>
                    <a:pt x="1" y="3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11"/>
            <p:cNvSpPr/>
            <p:nvPr/>
          </p:nvSpPr>
          <p:spPr>
            <a:xfrm>
              <a:off x="4997100" y="1433175"/>
              <a:ext cx="34950" cy="24725"/>
            </a:xfrm>
            <a:custGeom>
              <a:avLst/>
              <a:gdLst/>
              <a:ahLst/>
              <a:cxnLst/>
              <a:rect l="l" t="t" r="r" b="b"/>
              <a:pathLst>
                <a:path w="1398" h="989" extrusionOk="0">
                  <a:moveTo>
                    <a:pt x="0" y="216"/>
                  </a:moveTo>
                  <a:lnTo>
                    <a:pt x="107" y="989"/>
                  </a:lnTo>
                  <a:lnTo>
                    <a:pt x="432" y="942"/>
                  </a:lnTo>
                  <a:cubicBezTo>
                    <a:pt x="540" y="925"/>
                    <a:pt x="647" y="906"/>
                    <a:pt x="754" y="888"/>
                  </a:cubicBezTo>
                  <a:cubicBezTo>
                    <a:pt x="971" y="854"/>
                    <a:pt x="1184" y="808"/>
                    <a:pt x="1397" y="766"/>
                  </a:cubicBezTo>
                  <a:lnTo>
                    <a:pt x="1240" y="1"/>
                  </a:lnTo>
                  <a:cubicBezTo>
                    <a:pt x="1034" y="41"/>
                    <a:pt x="829" y="84"/>
                    <a:pt x="622" y="117"/>
                  </a:cubicBezTo>
                  <a:cubicBezTo>
                    <a:pt x="519" y="134"/>
                    <a:pt x="415" y="154"/>
                    <a:pt x="312" y="16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11"/>
            <p:cNvSpPr/>
            <p:nvPr/>
          </p:nvSpPr>
          <p:spPr>
            <a:xfrm>
              <a:off x="4941050" y="1441325"/>
              <a:ext cx="33150" cy="21300"/>
            </a:xfrm>
            <a:custGeom>
              <a:avLst/>
              <a:gdLst/>
              <a:ahLst/>
              <a:cxnLst/>
              <a:rect l="l" t="t" r="r" b="b"/>
              <a:pathLst>
                <a:path w="1326" h="852" extrusionOk="0">
                  <a:moveTo>
                    <a:pt x="0" y="70"/>
                  </a:moveTo>
                  <a:lnTo>
                    <a:pt x="19" y="851"/>
                  </a:lnTo>
                  <a:cubicBezTo>
                    <a:pt x="73" y="850"/>
                    <a:pt x="129" y="850"/>
                    <a:pt x="183" y="848"/>
                  </a:cubicBezTo>
                  <a:lnTo>
                    <a:pt x="347" y="841"/>
                  </a:lnTo>
                  <a:lnTo>
                    <a:pt x="673" y="827"/>
                  </a:lnTo>
                  <a:lnTo>
                    <a:pt x="1000" y="805"/>
                  </a:lnTo>
                  <a:lnTo>
                    <a:pt x="1162" y="793"/>
                  </a:lnTo>
                  <a:cubicBezTo>
                    <a:pt x="1218" y="789"/>
                    <a:pt x="1271" y="783"/>
                    <a:pt x="1326" y="778"/>
                  </a:cubicBezTo>
                  <a:lnTo>
                    <a:pt x="1258" y="1"/>
                  </a:lnTo>
                  <a:cubicBezTo>
                    <a:pt x="1206" y="6"/>
                    <a:pt x="1154" y="11"/>
                    <a:pt x="1102" y="15"/>
                  </a:cubicBezTo>
                  <a:lnTo>
                    <a:pt x="944" y="26"/>
                  </a:lnTo>
                  <a:lnTo>
                    <a:pt x="630" y="47"/>
                  </a:lnTo>
                  <a:lnTo>
                    <a:pt x="315" y="59"/>
                  </a:lnTo>
                  <a:lnTo>
                    <a:pt x="158" y="65"/>
                  </a:lnTo>
                  <a:cubicBezTo>
                    <a:pt x="106" y="69"/>
                    <a:pt x="53" y="69"/>
                    <a:pt x="0" y="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11"/>
            <p:cNvSpPr/>
            <p:nvPr/>
          </p:nvSpPr>
          <p:spPr>
            <a:xfrm>
              <a:off x="5204450" y="1335775"/>
              <a:ext cx="37300" cy="35350"/>
            </a:xfrm>
            <a:custGeom>
              <a:avLst/>
              <a:gdLst/>
              <a:ahLst/>
              <a:cxnLst/>
              <a:rect l="l" t="t" r="r" b="b"/>
              <a:pathLst>
                <a:path w="1492" h="1414" extrusionOk="0">
                  <a:moveTo>
                    <a:pt x="0" y="787"/>
                  </a:moveTo>
                  <a:lnTo>
                    <a:pt x="465" y="1414"/>
                  </a:lnTo>
                  <a:cubicBezTo>
                    <a:pt x="642" y="1285"/>
                    <a:pt x="815" y="1150"/>
                    <a:pt x="986" y="1012"/>
                  </a:cubicBezTo>
                  <a:cubicBezTo>
                    <a:pt x="1158" y="874"/>
                    <a:pt x="1327" y="732"/>
                    <a:pt x="1491" y="586"/>
                  </a:cubicBezTo>
                  <a:lnTo>
                    <a:pt x="976" y="1"/>
                  </a:lnTo>
                  <a:cubicBezTo>
                    <a:pt x="819" y="138"/>
                    <a:pt x="661" y="273"/>
                    <a:pt x="497" y="404"/>
                  </a:cubicBezTo>
                  <a:cubicBezTo>
                    <a:pt x="335" y="536"/>
                    <a:pt x="171" y="664"/>
                    <a:pt x="0" y="78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11"/>
            <p:cNvSpPr/>
            <p:nvPr/>
          </p:nvSpPr>
          <p:spPr>
            <a:xfrm>
              <a:off x="5157100" y="1369725"/>
              <a:ext cx="37575" cy="33225"/>
            </a:xfrm>
            <a:custGeom>
              <a:avLst/>
              <a:gdLst/>
              <a:ahLst/>
              <a:cxnLst/>
              <a:rect l="l" t="t" r="r" b="b"/>
              <a:pathLst>
                <a:path w="1503" h="1329" extrusionOk="0">
                  <a:moveTo>
                    <a:pt x="0" y="646"/>
                  </a:moveTo>
                  <a:lnTo>
                    <a:pt x="378" y="1329"/>
                  </a:lnTo>
                  <a:lnTo>
                    <a:pt x="665" y="1168"/>
                  </a:lnTo>
                  <a:lnTo>
                    <a:pt x="736" y="1127"/>
                  </a:lnTo>
                  <a:cubicBezTo>
                    <a:pt x="760" y="1114"/>
                    <a:pt x="782" y="1099"/>
                    <a:pt x="806" y="1085"/>
                  </a:cubicBezTo>
                  <a:lnTo>
                    <a:pt x="947" y="1001"/>
                  </a:lnTo>
                  <a:lnTo>
                    <a:pt x="1087" y="917"/>
                  </a:lnTo>
                  <a:cubicBezTo>
                    <a:pt x="1134" y="887"/>
                    <a:pt x="1181" y="860"/>
                    <a:pt x="1226" y="830"/>
                  </a:cubicBezTo>
                  <a:lnTo>
                    <a:pt x="1503" y="653"/>
                  </a:lnTo>
                  <a:lnTo>
                    <a:pt x="1076" y="0"/>
                  </a:lnTo>
                  <a:lnTo>
                    <a:pt x="812" y="169"/>
                  </a:lnTo>
                  <a:cubicBezTo>
                    <a:pt x="767" y="198"/>
                    <a:pt x="723" y="224"/>
                    <a:pt x="677" y="251"/>
                  </a:cubicBezTo>
                  <a:lnTo>
                    <a:pt x="543" y="331"/>
                  </a:lnTo>
                  <a:lnTo>
                    <a:pt x="410" y="413"/>
                  </a:lnTo>
                  <a:cubicBezTo>
                    <a:pt x="387" y="425"/>
                    <a:pt x="365" y="440"/>
                    <a:pt x="342" y="453"/>
                  </a:cubicBezTo>
                  <a:lnTo>
                    <a:pt x="272" y="492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11"/>
            <p:cNvSpPr/>
            <p:nvPr/>
          </p:nvSpPr>
          <p:spPr>
            <a:xfrm>
              <a:off x="5106350" y="1397150"/>
              <a:ext cx="37250" cy="30825"/>
            </a:xfrm>
            <a:custGeom>
              <a:avLst/>
              <a:gdLst/>
              <a:ahLst/>
              <a:cxnLst/>
              <a:rect l="l" t="t" r="r" b="b"/>
              <a:pathLst>
                <a:path w="1490" h="1233" extrusionOk="0">
                  <a:moveTo>
                    <a:pt x="0" y="508"/>
                  </a:moveTo>
                  <a:lnTo>
                    <a:pt x="290" y="1233"/>
                  </a:lnTo>
                  <a:cubicBezTo>
                    <a:pt x="494" y="1154"/>
                    <a:pt x="694" y="1066"/>
                    <a:pt x="895" y="980"/>
                  </a:cubicBezTo>
                  <a:lnTo>
                    <a:pt x="969" y="947"/>
                  </a:lnTo>
                  <a:lnTo>
                    <a:pt x="1044" y="914"/>
                  </a:lnTo>
                  <a:lnTo>
                    <a:pt x="1192" y="844"/>
                  </a:lnTo>
                  <a:lnTo>
                    <a:pt x="1341" y="775"/>
                  </a:lnTo>
                  <a:lnTo>
                    <a:pt x="1415" y="742"/>
                  </a:lnTo>
                  <a:cubicBezTo>
                    <a:pt x="1440" y="730"/>
                    <a:pt x="1464" y="718"/>
                    <a:pt x="1489" y="706"/>
                  </a:cubicBezTo>
                  <a:lnTo>
                    <a:pt x="1151" y="1"/>
                  </a:lnTo>
                  <a:cubicBezTo>
                    <a:pt x="1128" y="13"/>
                    <a:pt x="1104" y="25"/>
                    <a:pt x="1081" y="35"/>
                  </a:cubicBezTo>
                  <a:lnTo>
                    <a:pt x="1009" y="67"/>
                  </a:lnTo>
                  <a:lnTo>
                    <a:pt x="865" y="133"/>
                  </a:lnTo>
                  <a:lnTo>
                    <a:pt x="723" y="198"/>
                  </a:lnTo>
                  <a:lnTo>
                    <a:pt x="651" y="230"/>
                  </a:lnTo>
                  <a:lnTo>
                    <a:pt x="579" y="261"/>
                  </a:lnTo>
                  <a:cubicBezTo>
                    <a:pt x="386" y="348"/>
                    <a:pt x="196" y="432"/>
                    <a:pt x="0" y="50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11"/>
            <p:cNvSpPr/>
            <p:nvPr/>
          </p:nvSpPr>
          <p:spPr>
            <a:xfrm>
              <a:off x="5304675" y="1194875"/>
              <a:ext cx="25225" cy="35525"/>
            </a:xfrm>
            <a:custGeom>
              <a:avLst/>
              <a:gdLst/>
              <a:ahLst/>
              <a:cxnLst/>
              <a:rect l="l" t="t" r="r" b="b"/>
              <a:pathLst>
                <a:path w="1009" h="1421" extrusionOk="0">
                  <a:moveTo>
                    <a:pt x="0" y="1201"/>
                  </a:moveTo>
                  <a:lnTo>
                    <a:pt x="750" y="1421"/>
                  </a:lnTo>
                  <a:lnTo>
                    <a:pt x="797" y="1257"/>
                  </a:lnTo>
                  <a:lnTo>
                    <a:pt x="838" y="1092"/>
                  </a:lnTo>
                  <a:cubicBezTo>
                    <a:pt x="844" y="1065"/>
                    <a:pt x="853" y="1037"/>
                    <a:pt x="859" y="1008"/>
                  </a:cubicBezTo>
                  <a:lnTo>
                    <a:pt x="877" y="924"/>
                  </a:lnTo>
                  <a:lnTo>
                    <a:pt x="896" y="839"/>
                  </a:lnTo>
                  <a:cubicBezTo>
                    <a:pt x="902" y="811"/>
                    <a:pt x="908" y="784"/>
                    <a:pt x="912" y="754"/>
                  </a:cubicBezTo>
                  <a:lnTo>
                    <a:pt x="942" y="586"/>
                  </a:lnTo>
                  <a:lnTo>
                    <a:pt x="950" y="542"/>
                  </a:lnTo>
                  <a:lnTo>
                    <a:pt x="957" y="499"/>
                  </a:lnTo>
                  <a:lnTo>
                    <a:pt x="968" y="414"/>
                  </a:lnTo>
                  <a:cubicBezTo>
                    <a:pt x="986" y="300"/>
                    <a:pt x="996" y="186"/>
                    <a:pt x="1009" y="71"/>
                  </a:cubicBezTo>
                  <a:lnTo>
                    <a:pt x="230" y="1"/>
                  </a:lnTo>
                  <a:cubicBezTo>
                    <a:pt x="219" y="103"/>
                    <a:pt x="210" y="204"/>
                    <a:pt x="194" y="305"/>
                  </a:cubicBezTo>
                  <a:lnTo>
                    <a:pt x="183" y="380"/>
                  </a:lnTo>
                  <a:lnTo>
                    <a:pt x="178" y="417"/>
                  </a:lnTo>
                  <a:lnTo>
                    <a:pt x="172" y="456"/>
                  </a:lnTo>
                  <a:lnTo>
                    <a:pt x="145" y="604"/>
                  </a:lnTo>
                  <a:cubicBezTo>
                    <a:pt x="141" y="629"/>
                    <a:pt x="134" y="654"/>
                    <a:pt x="129" y="679"/>
                  </a:cubicBezTo>
                  <a:lnTo>
                    <a:pt x="114" y="753"/>
                  </a:lnTo>
                  <a:lnTo>
                    <a:pt x="98" y="827"/>
                  </a:lnTo>
                  <a:cubicBezTo>
                    <a:pt x="93" y="852"/>
                    <a:pt x="84" y="877"/>
                    <a:pt x="79" y="901"/>
                  </a:cubicBezTo>
                  <a:lnTo>
                    <a:pt x="42" y="105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11"/>
            <p:cNvSpPr/>
            <p:nvPr/>
          </p:nvSpPr>
          <p:spPr>
            <a:xfrm>
              <a:off x="5281725" y="1247800"/>
              <a:ext cx="32425" cy="37650"/>
            </a:xfrm>
            <a:custGeom>
              <a:avLst/>
              <a:gdLst/>
              <a:ahLst/>
              <a:cxnLst/>
              <a:rect l="l" t="t" r="r" b="b"/>
              <a:pathLst>
                <a:path w="1297" h="1506" extrusionOk="0">
                  <a:moveTo>
                    <a:pt x="1" y="1089"/>
                  </a:moveTo>
                  <a:lnTo>
                    <a:pt x="662" y="1506"/>
                  </a:lnTo>
                  <a:cubicBezTo>
                    <a:pt x="691" y="1459"/>
                    <a:pt x="720" y="1411"/>
                    <a:pt x="749" y="1363"/>
                  </a:cubicBezTo>
                  <a:lnTo>
                    <a:pt x="794" y="1291"/>
                  </a:lnTo>
                  <a:lnTo>
                    <a:pt x="836" y="1219"/>
                  </a:lnTo>
                  <a:cubicBezTo>
                    <a:pt x="863" y="1171"/>
                    <a:pt x="893" y="1122"/>
                    <a:pt x="919" y="1073"/>
                  </a:cubicBezTo>
                  <a:lnTo>
                    <a:pt x="1000" y="924"/>
                  </a:lnTo>
                  <a:lnTo>
                    <a:pt x="1021" y="887"/>
                  </a:lnTo>
                  <a:lnTo>
                    <a:pt x="1040" y="850"/>
                  </a:lnTo>
                  <a:lnTo>
                    <a:pt x="1079" y="775"/>
                  </a:lnTo>
                  <a:cubicBezTo>
                    <a:pt x="1105" y="724"/>
                    <a:pt x="1132" y="674"/>
                    <a:pt x="1154" y="624"/>
                  </a:cubicBezTo>
                  <a:lnTo>
                    <a:pt x="1227" y="471"/>
                  </a:lnTo>
                  <a:lnTo>
                    <a:pt x="1296" y="317"/>
                  </a:lnTo>
                  <a:lnTo>
                    <a:pt x="582" y="0"/>
                  </a:lnTo>
                  <a:lnTo>
                    <a:pt x="518" y="141"/>
                  </a:lnTo>
                  <a:lnTo>
                    <a:pt x="452" y="280"/>
                  </a:lnTo>
                  <a:cubicBezTo>
                    <a:pt x="430" y="327"/>
                    <a:pt x="406" y="372"/>
                    <a:pt x="383" y="418"/>
                  </a:cubicBezTo>
                  <a:lnTo>
                    <a:pt x="347" y="487"/>
                  </a:lnTo>
                  <a:lnTo>
                    <a:pt x="330" y="521"/>
                  </a:lnTo>
                  <a:lnTo>
                    <a:pt x="311" y="554"/>
                  </a:lnTo>
                  <a:lnTo>
                    <a:pt x="237" y="690"/>
                  </a:lnTo>
                  <a:cubicBezTo>
                    <a:pt x="212" y="735"/>
                    <a:pt x="185" y="780"/>
                    <a:pt x="160" y="824"/>
                  </a:cubicBezTo>
                  <a:lnTo>
                    <a:pt x="122" y="891"/>
                  </a:lnTo>
                  <a:lnTo>
                    <a:pt x="81" y="957"/>
                  </a:lnTo>
                  <a:cubicBezTo>
                    <a:pt x="54" y="1001"/>
                    <a:pt x="28" y="1046"/>
                    <a:pt x="1" y="108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11"/>
            <p:cNvSpPr/>
            <p:nvPr/>
          </p:nvSpPr>
          <p:spPr>
            <a:xfrm>
              <a:off x="5247150" y="1295000"/>
              <a:ext cx="35900" cy="37075"/>
            </a:xfrm>
            <a:custGeom>
              <a:avLst/>
              <a:gdLst/>
              <a:ahLst/>
              <a:cxnLst/>
              <a:rect l="l" t="t" r="r" b="b"/>
              <a:pathLst>
                <a:path w="1436" h="1483" extrusionOk="0">
                  <a:moveTo>
                    <a:pt x="0" y="938"/>
                  </a:moveTo>
                  <a:lnTo>
                    <a:pt x="559" y="1483"/>
                  </a:lnTo>
                  <a:cubicBezTo>
                    <a:pt x="713" y="1324"/>
                    <a:pt x="865" y="1163"/>
                    <a:pt x="1011" y="995"/>
                  </a:cubicBezTo>
                  <a:lnTo>
                    <a:pt x="1066" y="933"/>
                  </a:lnTo>
                  <a:cubicBezTo>
                    <a:pt x="1084" y="912"/>
                    <a:pt x="1103" y="889"/>
                    <a:pt x="1119" y="868"/>
                  </a:cubicBezTo>
                  <a:lnTo>
                    <a:pt x="1228" y="741"/>
                  </a:lnTo>
                  <a:cubicBezTo>
                    <a:pt x="1297" y="654"/>
                    <a:pt x="1368" y="570"/>
                    <a:pt x="1436" y="481"/>
                  </a:cubicBezTo>
                  <a:lnTo>
                    <a:pt x="819" y="0"/>
                  </a:lnTo>
                  <a:cubicBezTo>
                    <a:pt x="757" y="82"/>
                    <a:pt x="691" y="161"/>
                    <a:pt x="626" y="244"/>
                  </a:cubicBezTo>
                  <a:lnTo>
                    <a:pt x="526" y="362"/>
                  </a:lnTo>
                  <a:cubicBezTo>
                    <a:pt x="509" y="382"/>
                    <a:pt x="491" y="403"/>
                    <a:pt x="475" y="422"/>
                  </a:cubicBezTo>
                  <a:lnTo>
                    <a:pt x="423" y="481"/>
                  </a:lnTo>
                  <a:cubicBezTo>
                    <a:pt x="286" y="637"/>
                    <a:pt x="145" y="788"/>
                    <a:pt x="0" y="9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11"/>
            <p:cNvSpPr/>
            <p:nvPr/>
          </p:nvSpPr>
          <p:spPr>
            <a:xfrm>
              <a:off x="5239425" y="1041700"/>
              <a:ext cx="37950" cy="33350"/>
            </a:xfrm>
            <a:custGeom>
              <a:avLst/>
              <a:gdLst/>
              <a:ahLst/>
              <a:cxnLst/>
              <a:rect l="l" t="t" r="r" b="b"/>
              <a:pathLst>
                <a:path w="1518" h="1334" extrusionOk="0">
                  <a:moveTo>
                    <a:pt x="1026" y="1334"/>
                  </a:moveTo>
                  <a:lnTo>
                    <a:pt x="1518" y="728"/>
                  </a:lnTo>
                  <a:lnTo>
                    <a:pt x="1377" y="619"/>
                  </a:lnTo>
                  <a:lnTo>
                    <a:pt x="1342" y="591"/>
                  </a:lnTo>
                  <a:lnTo>
                    <a:pt x="1305" y="565"/>
                  </a:lnTo>
                  <a:lnTo>
                    <a:pt x="1233" y="514"/>
                  </a:lnTo>
                  <a:cubicBezTo>
                    <a:pt x="1138" y="444"/>
                    <a:pt x="1035" y="384"/>
                    <a:pt x="935" y="321"/>
                  </a:cubicBezTo>
                  <a:cubicBezTo>
                    <a:pt x="732" y="199"/>
                    <a:pt x="521" y="93"/>
                    <a:pt x="304" y="0"/>
                  </a:cubicBezTo>
                  <a:lnTo>
                    <a:pt x="1" y="721"/>
                  </a:lnTo>
                  <a:cubicBezTo>
                    <a:pt x="184" y="799"/>
                    <a:pt x="363" y="888"/>
                    <a:pt x="535" y="991"/>
                  </a:cubicBezTo>
                  <a:cubicBezTo>
                    <a:pt x="618" y="1044"/>
                    <a:pt x="706" y="1095"/>
                    <a:pt x="785" y="1155"/>
                  </a:cubicBezTo>
                  <a:lnTo>
                    <a:pt x="846" y="1197"/>
                  </a:lnTo>
                  <a:lnTo>
                    <a:pt x="878" y="1220"/>
                  </a:lnTo>
                  <a:lnTo>
                    <a:pt x="908" y="1243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11"/>
            <p:cNvSpPr/>
            <p:nvPr/>
          </p:nvSpPr>
          <p:spPr>
            <a:xfrm>
              <a:off x="5281750" y="1079800"/>
              <a:ext cx="33525" cy="37925"/>
            </a:xfrm>
            <a:custGeom>
              <a:avLst/>
              <a:gdLst/>
              <a:ahLst/>
              <a:cxnLst/>
              <a:rect l="l" t="t" r="r" b="b"/>
              <a:pathLst>
                <a:path w="1341" h="1517" extrusionOk="0">
                  <a:moveTo>
                    <a:pt x="632" y="1516"/>
                  </a:moveTo>
                  <a:lnTo>
                    <a:pt x="1341" y="1188"/>
                  </a:lnTo>
                  <a:cubicBezTo>
                    <a:pt x="1329" y="1162"/>
                    <a:pt x="1318" y="1135"/>
                    <a:pt x="1304" y="1109"/>
                  </a:cubicBezTo>
                  <a:lnTo>
                    <a:pt x="1266" y="1031"/>
                  </a:lnTo>
                  <a:lnTo>
                    <a:pt x="1226" y="953"/>
                  </a:lnTo>
                  <a:cubicBezTo>
                    <a:pt x="1214" y="927"/>
                    <a:pt x="1200" y="901"/>
                    <a:pt x="1187" y="876"/>
                  </a:cubicBezTo>
                  <a:lnTo>
                    <a:pt x="1101" y="724"/>
                  </a:lnTo>
                  <a:cubicBezTo>
                    <a:pt x="1095" y="712"/>
                    <a:pt x="1088" y="698"/>
                    <a:pt x="1081" y="687"/>
                  </a:cubicBezTo>
                  <a:lnTo>
                    <a:pt x="1059" y="649"/>
                  </a:lnTo>
                  <a:lnTo>
                    <a:pt x="1013" y="574"/>
                  </a:lnTo>
                  <a:lnTo>
                    <a:pt x="968" y="500"/>
                  </a:lnTo>
                  <a:cubicBezTo>
                    <a:pt x="954" y="475"/>
                    <a:pt x="935" y="452"/>
                    <a:pt x="919" y="427"/>
                  </a:cubicBezTo>
                  <a:lnTo>
                    <a:pt x="821" y="282"/>
                  </a:lnTo>
                  <a:cubicBezTo>
                    <a:pt x="753" y="188"/>
                    <a:pt x="685" y="92"/>
                    <a:pt x="611" y="0"/>
                  </a:cubicBezTo>
                  <a:lnTo>
                    <a:pt x="1" y="488"/>
                  </a:lnTo>
                  <a:cubicBezTo>
                    <a:pt x="65" y="564"/>
                    <a:pt x="122" y="647"/>
                    <a:pt x="181" y="728"/>
                  </a:cubicBezTo>
                  <a:lnTo>
                    <a:pt x="264" y="854"/>
                  </a:lnTo>
                  <a:cubicBezTo>
                    <a:pt x="279" y="875"/>
                    <a:pt x="293" y="896"/>
                    <a:pt x="306" y="918"/>
                  </a:cubicBezTo>
                  <a:lnTo>
                    <a:pt x="345" y="983"/>
                  </a:lnTo>
                  <a:lnTo>
                    <a:pt x="384" y="1048"/>
                  </a:lnTo>
                  <a:lnTo>
                    <a:pt x="404" y="1081"/>
                  </a:lnTo>
                  <a:cubicBezTo>
                    <a:pt x="410" y="1092"/>
                    <a:pt x="415" y="1103"/>
                    <a:pt x="422" y="1113"/>
                  </a:cubicBezTo>
                  <a:lnTo>
                    <a:pt x="495" y="1246"/>
                  </a:lnTo>
                  <a:cubicBezTo>
                    <a:pt x="508" y="1269"/>
                    <a:pt x="518" y="1290"/>
                    <a:pt x="531" y="1313"/>
                  </a:cubicBezTo>
                  <a:lnTo>
                    <a:pt x="564" y="1381"/>
                  </a:lnTo>
                  <a:lnTo>
                    <a:pt x="598" y="1449"/>
                  </a:lnTo>
                  <a:cubicBezTo>
                    <a:pt x="612" y="1472"/>
                    <a:pt x="621" y="1493"/>
                    <a:pt x="632" y="151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11"/>
            <p:cNvSpPr/>
            <p:nvPr/>
          </p:nvSpPr>
          <p:spPr>
            <a:xfrm>
              <a:off x="5305725" y="1135100"/>
              <a:ext cx="24525" cy="35200"/>
            </a:xfrm>
            <a:custGeom>
              <a:avLst/>
              <a:gdLst/>
              <a:ahLst/>
              <a:cxnLst/>
              <a:rect l="l" t="t" r="r" b="b"/>
              <a:pathLst>
                <a:path w="981" h="1408" extrusionOk="0">
                  <a:moveTo>
                    <a:pt x="202" y="1408"/>
                  </a:moveTo>
                  <a:lnTo>
                    <a:pt x="981" y="1356"/>
                  </a:lnTo>
                  <a:cubicBezTo>
                    <a:pt x="974" y="1241"/>
                    <a:pt x="962" y="1129"/>
                    <a:pt x="949" y="1014"/>
                  </a:cubicBezTo>
                  <a:cubicBezTo>
                    <a:pt x="943" y="957"/>
                    <a:pt x="934" y="901"/>
                    <a:pt x="927" y="843"/>
                  </a:cubicBezTo>
                  <a:lnTo>
                    <a:pt x="916" y="759"/>
                  </a:lnTo>
                  <a:lnTo>
                    <a:pt x="901" y="674"/>
                  </a:lnTo>
                  <a:cubicBezTo>
                    <a:pt x="891" y="618"/>
                    <a:pt x="882" y="561"/>
                    <a:pt x="871" y="505"/>
                  </a:cubicBezTo>
                  <a:lnTo>
                    <a:pt x="837" y="335"/>
                  </a:lnTo>
                  <a:cubicBezTo>
                    <a:pt x="826" y="280"/>
                    <a:pt x="811" y="224"/>
                    <a:pt x="797" y="168"/>
                  </a:cubicBezTo>
                  <a:lnTo>
                    <a:pt x="776" y="84"/>
                  </a:lnTo>
                  <a:lnTo>
                    <a:pt x="766" y="43"/>
                  </a:lnTo>
                  <a:lnTo>
                    <a:pt x="755" y="1"/>
                  </a:lnTo>
                  <a:lnTo>
                    <a:pt x="1" y="205"/>
                  </a:lnTo>
                  <a:lnTo>
                    <a:pt x="11" y="241"/>
                  </a:lnTo>
                  <a:lnTo>
                    <a:pt x="21" y="278"/>
                  </a:lnTo>
                  <a:lnTo>
                    <a:pt x="38" y="353"/>
                  </a:lnTo>
                  <a:cubicBezTo>
                    <a:pt x="51" y="402"/>
                    <a:pt x="63" y="452"/>
                    <a:pt x="74" y="501"/>
                  </a:cubicBezTo>
                  <a:lnTo>
                    <a:pt x="105" y="651"/>
                  </a:lnTo>
                  <a:cubicBezTo>
                    <a:pt x="114" y="700"/>
                    <a:pt x="122" y="751"/>
                    <a:pt x="131" y="802"/>
                  </a:cubicBezTo>
                  <a:lnTo>
                    <a:pt x="144" y="877"/>
                  </a:lnTo>
                  <a:lnTo>
                    <a:pt x="155" y="953"/>
                  </a:lnTo>
                  <a:cubicBezTo>
                    <a:pt x="161" y="1004"/>
                    <a:pt x="168" y="1053"/>
                    <a:pt x="174" y="1104"/>
                  </a:cubicBezTo>
                  <a:cubicBezTo>
                    <a:pt x="183" y="1205"/>
                    <a:pt x="197" y="1307"/>
                    <a:pt x="202" y="140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11"/>
            <p:cNvSpPr/>
            <p:nvPr/>
          </p:nvSpPr>
          <p:spPr>
            <a:xfrm>
              <a:off x="5074325" y="1060175"/>
              <a:ext cx="37600" cy="34500"/>
            </a:xfrm>
            <a:custGeom>
              <a:avLst/>
              <a:gdLst/>
              <a:ahLst/>
              <a:cxnLst/>
              <a:rect l="l" t="t" r="r" b="b"/>
              <a:pathLst>
                <a:path w="1504" h="1380" extrusionOk="0">
                  <a:moveTo>
                    <a:pt x="1504" y="670"/>
                  </a:moveTo>
                  <a:lnTo>
                    <a:pt x="1102" y="0"/>
                  </a:lnTo>
                  <a:cubicBezTo>
                    <a:pt x="717" y="233"/>
                    <a:pt x="348" y="491"/>
                    <a:pt x="0" y="773"/>
                  </a:cubicBezTo>
                  <a:lnTo>
                    <a:pt x="491" y="1380"/>
                  </a:lnTo>
                  <a:cubicBezTo>
                    <a:pt x="813" y="1120"/>
                    <a:pt x="1151" y="881"/>
                    <a:pt x="1504" y="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11"/>
            <p:cNvSpPr/>
            <p:nvPr/>
          </p:nvSpPr>
          <p:spPr>
            <a:xfrm>
              <a:off x="5125625" y="1036525"/>
              <a:ext cx="36975" cy="29075"/>
            </a:xfrm>
            <a:custGeom>
              <a:avLst/>
              <a:gdLst/>
              <a:ahLst/>
              <a:cxnLst/>
              <a:rect l="l" t="t" r="r" b="b"/>
              <a:pathLst>
                <a:path w="1479" h="1163" extrusionOk="0">
                  <a:moveTo>
                    <a:pt x="1478" y="758"/>
                  </a:moveTo>
                  <a:lnTo>
                    <a:pt x="1290" y="1"/>
                  </a:lnTo>
                  <a:cubicBezTo>
                    <a:pt x="844" y="111"/>
                    <a:pt x="415" y="264"/>
                    <a:pt x="1" y="450"/>
                  </a:cubicBezTo>
                  <a:lnTo>
                    <a:pt x="320" y="1163"/>
                  </a:lnTo>
                  <a:cubicBezTo>
                    <a:pt x="695" y="993"/>
                    <a:pt x="1082" y="856"/>
                    <a:pt x="1478" y="75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11"/>
            <p:cNvSpPr/>
            <p:nvPr/>
          </p:nvSpPr>
          <p:spPr>
            <a:xfrm>
              <a:off x="5184675" y="1031500"/>
              <a:ext cx="35000" cy="21425"/>
            </a:xfrm>
            <a:custGeom>
              <a:avLst/>
              <a:gdLst/>
              <a:ahLst/>
              <a:cxnLst/>
              <a:rect l="l" t="t" r="r" b="b"/>
              <a:pathLst>
                <a:path w="1400" h="857" extrusionOk="0">
                  <a:moveTo>
                    <a:pt x="1264" y="857"/>
                  </a:moveTo>
                  <a:lnTo>
                    <a:pt x="1399" y="88"/>
                  </a:lnTo>
                  <a:cubicBezTo>
                    <a:pt x="1167" y="48"/>
                    <a:pt x="933" y="22"/>
                    <a:pt x="699" y="11"/>
                  </a:cubicBezTo>
                  <a:cubicBezTo>
                    <a:pt x="464" y="1"/>
                    <a:pt x="231" y="6"/>
                    <a:pt x="0" y="24"/>
                  </a:cubicBezTo>
                  <a:lnTo>
                    <a:pt x="59" y="803"/>
                  </a:lnTo>
                  <a:cubicBezTo>
                    <a:pt x="261" y="787"/>
                    <a:pt x="463" y="783"/>
                    <a:pt x="665" y="791"/>
                  </a:cubicBezTo>
                  <a:cubicBezTo>
                    <a:pt x="866" y="802"/>
                    <a:pt x="1067" y="822"/>
                    <a:pt x="1264" y="85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11"/>
            <p:cNvSpPr/>
            <p:nvPr/>
          </p:nvSpPr>
          <p:spPr>
            <a:xfrm>
              <a:off x="4980725" y="1198000"/>
              <a:ext cx="28500" cy="36675"/>
            </a:xfrm>
            <a:custGeom>
              <a:avLst/>
              <a:gdLst/>
              <a:ahLst/>
              <a:cxnLst/>
              <a:rect l="l" t="t" r="r" b="b"/>
              <a:pathLst>
                <a:path w="1140" h="1467" extrusionOk="0">
                  <a:moveTo>
                    <a:pt x="1139" y="280"/>
                  </a:moveTo>
                  <a:lnTo>
                    <a:pt x="408" y="1"/>
                  </a:lnTo>
                  <a:cubicBezTo>
                    <a:pt x="251" y="415"/>
                    <a:pt x="115" y="837"/>
                    <a:pt x="0" y="1262"/>
                  </a:cubicBezTo>
                  <a:lnTo>
                    <a:pt x="754" y="1467"/>
                  </a:lnTo>
                  <a:cubicBezTo>
                    <a:pt x="861" y="1065"/>
                    <a:pt x="990" y="667"/>
                    <a:pt x="1139" y="28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11"/>
            <p:cNvSpPr/>
            <p:nvPr/>
          </p:nvSpPr>
          <p:spPr>
            <a:xfrm>
              <a:off x="5001325" y="1144575"/>
              <a:ext cx="32550" cy="37650"/>
            </a:xfrm>
            <a:custGeom>
              <a:avLst/>
              <a:gdLst/>
              <a:ahLst/>
              <a:cxnLst/>
              <a:rect l="l" t="t" r="r" b="b"/>
              <a:pathLst>
                <a:path w="1302" h="1506" extrusionOk="0">
                  <a:moveTo>
                    <a:pt x="1301" y="411"/>
                  </a:moveTo>
                  <a:lnTo>
                    <a:pt x="638" y="1"/>
                  </a:lnTo>
                  <a:cubicBezTo>
                    <a:pt x="405" y="378"/>
                    <a:pt x="192" y="768"/>
                    <a:pt x="1" y="1168"/>
                  </a:cubicBezTo>
                  <a:lnTo>
                    <a:pt x="706" y="1506"/>
                  </a:lnTo>
                  <a:cubicBezTo>
                    <a:pt x="884" y="1131"/>
                    <a:pt x="1083" y="765"/>
                    <a:pt x="1301" y="41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11"/>
            <p:cNvSpPr/>
            <p:nvPr/>
          </p:nvSpPr>
          <p:spPr>
            <a:xfrm>
              <a:off x="5032050" y="1097525"/>
              <a:ext cx="35950" cy="37175"/>
            </a:xfrm>
            <a:custGeom>
              <a:avLst/>
              <a:gdLst/>
              <a:ahLst/>
              <a:cxnLst/>
              <a:rect l="l" t="t" r="r" b="b"/>
              <a:pathLst>
                <a:path w="1438" h="1487" extrusionOk="0">
                  <a:moveTo>
                    <a:pt x="1437" y="552"/>
                  </a:moveTo>
                  <a:lnTo>
                    <a:pt x="886" y="0"/>
                  </a:lnTo>
                  <a:cubicBezTo>
                    <a:pt x="570" y="317"/>
                    <a:pt x="273" y="655"/>
                    <a:pt x="1" y="1014"/>
                  </a:cubicBezTo>
                  <a:lnTo>
                    <a:pt x="623" y="1486"/>
                  </a:lnTo>
                  <a:cubicBezTo>
                    <a:pt x="873" y="1156"/>
                    <a:pt x="1145" y="844"/>
                    <a:pt x="1437" y="55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11"/>
            <p:cNvSpPr/>
            <p:nvPr/>
          </p:nvSpPr>
          <p:spPr>
            <a:xfrm>
              <a:off x="4972100" y="1370750"/>
              <a:ext cx="24975" cy="35175"/>
            </a:xfrm>
            <a:custGeom>
              <a:avLst/>
              <a:gdLst/>
              <a:ahLst/>
              <a:cxnLst/>
              <a:rect l="l" t="t" r="r" b="b"/>
              <a:pathLst>
                <a:path w="999" h="1407" extrusionOk="0">
                  <a:moveTo>
                    <a:pt x="773" y="1"/>
                  </a:moveTo>
                  <a:lnTo>
                    <a:pt x="1" y="107"/>
                  </a:lnTo>
                  <a:cubicBezTo>
                    <a:pt x="60" y="543"/>
                    <a:pt x="139" y="977"/>
                    <a:pt x="237" y="1407"/>
                  </a:cubicBezTo>
                  <a:lnTo>
                    <a:pt x="998" y="1232"/>
                  </a:lnTo>
                  <a:cubicBezTo>
                    <a:pt x="904" y="825"/>
                    <a:pt x="829" y="414"/>
                    <a:pt x="7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11"/>
            <p:cNvSpPr/>
            <p:nvPr/>
          </p:nvSpPr>
          <p:spPr>
            <a:xfrm>
              <a:off x="4968400" y="1314325"/>
              <a:ext cx="20525" cy="33050"/>
            </a:xfrm>
            <a:custGeom>
              <a:avLst/>
              <a:gdLst/>
              <a:ahLst/>
              <a:cxnLst/>
              <a:rect l="l" t="t" r="r" b="b"/>
              <a:pathLst>
                <a:path w="821" h="1322" extrusionOk="0">
                  <a:moveTo>
                    <a:pt x="791" y="17"/>
                  </a:moveTo>
                  <a:lnTo>
                    <a:pt x="10" y="1"/>
                  </a:lnTo>
                  <a:cubicBezTo>
                    <a:pt x="1" y="441"/>
                    <a:pt x="10" y="882"/>
                    <a:pt x="40" y="1322"/>
                  </a:cubicBezTo>
                  <a:lnTo>
                    <a:pt x="820" y="1270"/>
                  </a:lnTo>
                  <a:cubicBezTo>
                    <a:pt x="791" y="852"/>
                    <a:pt x="782" y="436"/>
                    <a:pt x="791" y="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11"/>
            <p:cNvSpPr/>
            <p:nvPr/>
          </p:nvSpPr>
          <p:spPr>
            <a:xfrm>
              <a:off x="4970100" y="1255600"/>
              <a:ext cx="23850" cy="34600"/>
            </a:xfrm>
            <a:custGeom>
              <a:avLst/>
              <a:gdLst/>
              <a:ahLst/>
              <a:cxnLst/>
              <a:rect l="l" t="t" r="r" b="b"/>
              <a:pathLst>
                <a:path w="954" h="1384" extrusionOk="0">
                  <a:moveTo>
                    <a:pt x="953" y="145"/>
                  </a:moveTo>
                  <a:lnTo>
                    <a:pt x="186" y="1"/>
                  </a:lnTo>
                  <a:cubicBezTo>
                    <a:pt x="104" y="434"/>
                    <a:pt x="42" y="871"/>
                    <a:pt x="0" y="1312"/>
                  </a:cubicBezTo>
                  <a:lnTo>
                    <a:pt x="778" y="1383"/>
                  </a:lnTo>
                  <a:cubicBezTo>
                    <a:pt x="818" y="968"/>
                    <a:pt x="875" y="554"/>
                    <a:pt x="953" y="1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11"/>
            <p:cNvSpPr/>
            <p:nvPr/>
          </p:nvSpPr>
          <p:spPr>
            <a:xfrm>
              <a:off x="5037475" y="1525675"/>
              <a:ext cx="35475" cy="37300"/>
            </a:xfrm>
            <a:custGeom>
              <a:avLst/>
              <a:gdLst/>
              <a:ahLst/>
              <a:cxnLst/>
              <a:rect l="l" t="t" r="r" b="b"/>
              <a:pathLst>
                <a:path w="1419" h="1492" extrusionOk="0">
                  <a:moveTo>
                    <a:pt x="629" y="0"/>
                  </a:moveTo>
                  <a:lnTo>
                    <a:pt x="0" y="464"/>
                  </a:lnTo>
                  <a:cubicBezTo>
                    <a:pt x="262" y="820"/>
                    <a:pt x="543" y="1163"/>
                    <a:pt x="840" y="1491"/>
                  </a:cubicBezTo>
                  <a:lnTo>
                    <a:pt x="1418" y="965"/>
                  </a:lnTo>
                  <a:cubicBezTo>
                    <a:pt x="1139" y="658"/>
                    <a:pt x="876" y="335"/>
                    <a:pt x="6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11"/>
            <p:cNvSpPr/>
            <p:nvPr/>
          </p:nvSpPr>
          <p:spPr>
            <a:xfrm>
              <a:off x="5006625" y="1477825"/>
              <a:ext cx="32725" cy="37600"/>
            </a:xfrm>
            <a:custGeom>
              <a:avLst/>
              <a:gdLst/>
              <a:ahLst/>
              <a:cxnLst/>
              <a:rect l="l" t="t" r="r" b="b"/>
              <a:pathLst>
                <a:path w="1309" h="1504" extrusionOk="0">
                  <a:moveTo>
                    <a:pt x="700" y="0"/>
                  </a:moveTo>
                  <a:lnTo>
                    <a:pt x="0" y="347"/>
                  </a:lnTo>
                  <a:cubicBezTo>
                    <a:pt x="197" y="743"/>
                    <a:pt x="410" y="1129"/>
                    <a:pt x="645" y="1504"/>
                  </a:cubicBezTo>
                  <a:lnTo>
                    <a:pt x="1308" y="1093"/>
                  </a:lnTo>
                  <a:cubicBezTo>
                    <a:pt x="1088" y="740"/>
                    <a:pt x="885" y="374"/>
                    <a:pt x="7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11"/>
            <p:cNvSpPr/>
            <p:nvPr/>
          </p:nvSpPr>
          <p:spPr>
            <a:xfrm>
              <a:off x="4984850" y="1425950"/>
              <a:ext cx="29175" cy="36850"/>
            </a:xfrm>
            <a:custGeom>
              <a:avLst/>
              <a:gdLst/>
              <a:ahLst/>
              <a:cxnLst/>
              <a:rect l="l" t="t" r="r" b="b"/>
              <a:pathLst>
                <a:path w="1167" h="1474" extrusionOk="0">
                  <a:moveTo>
                    <a:pt x="747" y="0"/>
                  </a:moveTo>
                  <a:lnTo>
                    <a:pt x="1" y="227"/>
                  </a:lnTo>
                  <a:cubicBezTo>
                    <a:pt x="129" y="649"/>
                    <a:pt x="277" y="1064"/>
                    <a:pt x="443" y="1474"/>
                  </a:cubicBezTo>
                  <a:lnTo>
                    <a:pt x="1167" y="1179"/>
                  </a:lnTo>
                  <a:cubicBezTo>
                    <a:pt x="1009" y="793"/>
                    <a:pt x="870" y="398"/>
                    <a:pt x="7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11"/>
            <p:cNvSpPr/>
            <p:nvPr/>
          </p:nvSpPr>
          <p:spPr>
            <a:xfrm>
              <a:off x="5176225" y="1628325"/>
              <a:ext cx="37150" cy="30275"/>
            </a:xfrm>
            <a:custGeom>
              <a:avLst/>
              <a:gdLst/>
              <a:ahLst/>
              <a:cxnLst/>
              <a:rect l="l" t="t" r="r" b="b"/>
              <a:pathLst>
                <a:path w="1486" h="1211" extrusionOk="0">
                  <a:moveTo>
                    <a:pt x="324" y="1"/>
                  </a:moveTo>
                  <a:lnTo>
                    <a:pt x="1" y="711"/>
                  </a:lnTo>
                  <a:cubicBezTo>
                    <a:pt x="400" y="892"/>
                    <a:pt x="804" y="1059"/>
                    <a:pt x="1212" y="1211"/>
                  </a:cubicBezTo>
                  <a:lnTo>
                    <a:pt x="1486" y="480"/>
                  </a:lnTo>
                  <a:cubicBezTo>
                    <a:pt x="1093" y="332"/>
                    <a:pt x="705" y="174"/>
                    <a:pt x="3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11"/>
            <p:cNvSpPr/>
            <p:nvPr/>
          </p:nvSpPr>
          <p:spPr>
            <a:xfrm>
              <a:off x="5124300" y="1601575"/>
              <a:ext cx="37650" cy="33000"/>
            </a:xfrm>
            <a:custGeom>
              <a:avLst/>
              <a:gdLst/>
              <a:ahLst/>
              <a:cxnLst/>
              <a:rect l="l" t="t" r="r" b="b"/>
              <a:pathLst>
                <a:path w="1506" h="1320" extrusionOk="0">
                  <a:moveTo>
                    <a:pt x="422" y="0"/>
                  </a:moveTo>
                  <a:lnTo>
                    <a:pt x="1" y="657"/>
                  </a:lnTo>
                  <a:cubicBezTo>
                    <a:pt x="371" y="895"/>
                    <a:pt x="751" y="1116"/>
                    <a:pt x="1141" y="1320"/>
                  </a:cubicBezTo>
                  <a:lnTo>
                    <a:pt x="1505" y="629"/>
                  </a:lnTo>
                  <a:cubicBezTo>
                    <a:pt x="1137" y="436"/>
                    <a:pt x="775" y="225"/>
                    <a:pt x="4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11"/>
            <p:cNvSpPr/>
            <p:nvPr/>
          </p:nvSpPr>
          <p:spPr>
            <a:xfrm>
              <a:off x="5077325" y="1567675"/>
              <a:ext cx="37275" cy="35600"/>
            </a:xfrm>
            <a:custGeom>
              <a:avLst/>
              <a:gdLst/>
              <a:ahLst/>
              <a:cxnLst/>
              <a:rect l="l" t="t" r="r" b="b"/>
              <a:pathLst>
                <a:path w="1491" h="1424" extrusionOk="0">
                  <a:moveTo>
                    <a:pt x="531" y="1"/>
                  </a:moveTo>
                  <a:lnTo>
                    <a:pt x="0" y="573"/>
                  </a:lnTo>
                  <a:cubicBezTo>
                    <a:pt x="82" y="647"/>
                    <a:pt x="165" y="722"/>
                    <a:pt x="248" y="795"/>
                  </a:cubicBezTo>
                  <a:cubicBezTo>
                    <a:pt x="332" y="867"/>
                    <a:pt x="416" y="940"/>
                    <a:pt x="501" y="1012"/>
                  </a:cubicBezTo>
                  <a:lnTo>
                    <a:pt x="630" y="1117"/>
                  </a:lnTo>
                  <a:lnTo>
                    <a:pt x="696" y="1169"/>
                  </a:lnTo>
                  <a:cubicBezTo>
                    <a:pt x="718" y="1186"/>
                    <a:pt x="738" y="1204"/>
                    <a:pt x="760" y="1221"/>
                  </a:cubicBezTo>
                  <a:lnTo>
                    <a:pt x="891" y="1323"/>
                  </a:lnTo>
                  <a:cubicBezTo>
                    <a:pt x="936" y="1356"/>
                    <a:pt x="979" y="1391"/>
                    <a:pt x="1024" y="1423"/>
                  </a:cubicBezTo>
                  <a:lnTo>
                    <a:pt x="1490" y="797"/>
                  </a:lnTo>
                  <a:cubicBezTo>
                    <a:pt x="1447" y="767"/>
                    <a:pt x="1407" y="735"/>
                    <a:pt x="1365" y="701"/>
                  </a:cubicBezTo>
                  <a:lnTo>
                    <a:pt x="1242" y="607"/>
                  </a:lnTo>
                  <a:cubicBezTo>
                    <a:pt x="1222" y="591"/>
                    <a:pt x="1202" y="574"/>
                    <a:pt x="1181" y="559"/>
                  </a:cubicBezTo>
                  <a:lnTo>
                    <a:pt x="1121" y="509"/>
                  </a:lnTo>
                  <a:lnTo>
                    <a:pt x="1000" y="412"/>
                  </a:lnTo>
                  <a:cubicBezTo>
                    <a:pt x="921" y="345"/>
                    <a:pt x="843" y="277"/>
                    <a:pt x="763" y="210"/>
                  </a:cubicBezTo>
                  <a:cubicBezTo>
                    <a:pt x="685" y="139"/>
                    <a:pt x="609" y="70"/>
                    <a:pt x="5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11"/>
            <p:cNvSpPr/>
            <p:nvPr/>
          </p:nvSpPr>
          <p:spPr>
            <a:xfrm>
              <a:off x="5344400" y="1674325"/>
              <a:ext cx="34575" cy="24000"/>
            </a:xfrm>
            <a:custGeom>
              <a:avLst/>
              <a:gdLst/>
              <a:ahLst/>
              <a:cxnLst/>
              <a:rect l="l" t="t" r="r" b="b"/>
              <a:pathLst>
                <a:path w="1383" h="960" extrusionOk="0">
                  <a:moveTo>
                    <a:pt x="128" y="1"/>
                  </a:moveTo>
                  <a:lnTo>
                    <a:pt x="1" y="771"/>
                  </a:lnTo>
                  <a:lnTo>
                    <a:pt x="81" y="785"/>
                  </a:lnTo>
                  <a:lnTo>
                    <a:pt x="160" y="797"/>
                  </a:lnTo>
                  <a:lnTo>
                    <a:pt x="321" y="821"/>
                  </a:lnTo>
                  <a:lnTo>
                    <a:pt x="639" y="870"/>
                  </a:lnTo>
                  <a:lnTo>
                    <a:pt x="800" y="894"/>
                  </a:lnTo>
                  <a:lnTo>
                    <a:pt x="879" y="906"/>
                  </a:lnTo>
                  <a:lnTo>
                    <a:pt x="959" y="917"/>
                  </a:lnTo>
                  <a:lnTo>
                    <a:pt x="1280" y="959"/>
                  </a:lnTo>
                  <a:lnTo>
                    <a:pt x="1383" y="186"/>
                  </a:lnTo>
                  <a:lnTo>
                    <a:pt x="1067" y="144"/>
                  </a:lnTo>
                  <a:lnTo>
                    <a:pt x="989" y="134"/>
                  </a:lnTo>
                  <a:lnTo>
                    <a:pt x="911" y="120"/>
                  </a:lnTo>
                  <a:lnTo>
                    <a:pt x="754" y="96"/>
                  </a:lnTo>
                  <a:lnTo>
                    <a:pt x="441" y="48"/>
                  </a:lnTo>
                  <a:lnTo>
                    <a:pt x="284" y="26"/>
                  </a:lnTo>
                  <a:lnTo>
                    <a:pt x="206" y="14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11"/>
            <p:cNvSpPr/>
            <p:nvPr/>
          </p:nvSpPr>
          <p:spPr>
            <a:xfrm>
              <a:off x="5287450" y="1663500"/>
              <a:ext cx="35375" cy="25650"/>
            </a:xfrm>
            <a:custGeom>
              <a:avLst/>
              <a:gdLst/>
              <a:ahLst/>
              <a:cxnLst/>
              <a:rect l="l" t="t" r="r" b="b"/>
              <a:pathLst>
                <a:path w="1415" h="1026" extrusionOk="0">
                  <a:moveTo>
                    <a:pt x="175" y="0"/>
                  </a:moveTo>
                  <a:lnTo>
                    <a:pt x="1" y="762"/>
                  </a:lnTo>
                  <a:cubicBezTo>
                    <a:pt x="423" y="857"/>
                    <a:pt x="845" y="946"/>
                    <a:pt x="1269" y="1026"/>
                  </a:cubicBezTo>
                  <a:lnTo>
                    <a:pt x="1415" y="258"/>
                  </a:lnTo>
                  <a:cubicBezTo>
                    <a:pt x="1000" y="182"/>
                    <a:pt x="586" y="95"/>
                    <a:pt x="1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11"/>
            <p:cNvSpPr/>
            <p:nvPr/>
          </p:nvSpPr>
          <p:spPr>
            <a:xfrm>
              <a:off x="5231400" y="1648650"/>
              <a:ext cx="36250" cy="27775"/>
            </a:xfrm>
            <a:custGeom>
              <a:avLst/>
              <a:gdLst/>
              <a:ahLst/>
              <a:cxnLst/>
              <a:rect l="l" t="t" r="r" b="b"/>
              <a:pathLst>
                <a:path w="1450" h="1111" extrusionOk="0">
                  <a:moveTo>
                    <a:pt x="240" y="1"/>
                  </a:moveTo>
                  <a:lnTo>
                    <a:pt x="0" y="744"/>
                  </a:lnTo>
                  <a:cubicBezTo>
                    <a:pt x="413" y="877"/>
                    <a:pt x="830" y="999"/>
                    <a:pt x="1250" y="1111"/>
                  </a:cubicBezTo>
                  <a:lnTo>
                    <a:pt x="1449" y="356"/>
                  </a:lnTo>
                  <a:cubicBezTo>
                    <a:pt x="1043" y="247"/>
                    <a:pt x="639" y="130"/>
                    <a:pt x="2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11"/>
            <p:cNvSpPr/>
            <p:nvPr/>
          </p:nvSpPr>
          <p:spPr>
            <a:xfrm>
              <a:off x="5517350" y="1689275"/>
              <a:ext cx="32200" cy="19850"/>
            </a:xfrm>
            <a:custGeom>
              <a:avLst/>
              <a:gdLst/>
              <a:ahLst/>
              <a:cxnLst/>
              <a:rect l="l" t="t" r="r" b="b"/>
              <a:pathLst>
                <a:path w="1288" h="794" extrusionOk="0">
                  <a:moveTo>
                    <a:pt x="16" y="0"/>
                  </a:moveTo>
                  <a:lnTo>
                    <a:pt x="1" y="781"/>
                  </a:lnTo>
                  <a:cubicBezTo>
                    <a:pt x="430" y="792"/>
                    <a:pt x="860" y="792"/>
                    <a:pt x="1288" y="794"/>
                  </a:cubicBezTo>
                  <a:lnTo>
                    <a:pt x="1287" y="13"/>
                  </a:lnTo>
                  <a:cubicBezTo>
                    <a:pt x="863" y="11"/>
                    <a:pt x="439" y="11"/>
                    <a:pt x="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11"/>
            <p:cNvSpPr/>
            <p:nvPr/>
          </p:nvSpPr>
          <p:spPr>
            <a:xfrm>
              <a:off x="5459600" y="1686925"/>
              <a:ext cx="32950" cy="21125"/>
            </a:xfrm>
            <a:custGeom>
              <a:avLst/>
              <a:gdLst/>
              <a:ahLst/>
              <a:cxnLst/>
              <a:rect l="l" t="t" r="r" b="b"/>
              <a:pathLst>
                <a:path w="1318" h="845" extrusionOk="0">
                  <a:moveTo>
                    <a:pt x="50" y="0"/>
                  </a:moveTo>
                  <a:lnTo>
                    <a:pt x="0" y="780"/>
                  </a:lnTo>
                  <a:lnTo>
                    <a:pt x="323" y="801"/>
                  </a:lnTo>
                  <a:lnTo>
                    <a:pt x="645" y="816"/>
                  </a:lnTo>
                  <a:lnTo>
                    <a:pt x="967" y="832"/>
                  </a:lnTo>
                  <a:lnTo>
                    <a:pt x="1128" y="840"/>
                  </a:lnTo>
                  <a:lnTo>
                    <a:pt x="1288" y="845"/>
                  </a:lnTo>
                  <a:lnTo>
                    <a:pt x="1317" y="65"/>
                  </a:lnTo>
                  <a:lnTo>
                    <a:pt x="1159" y="59"/>
                  </a:lnTo>
                  <a:lnTo>
                    <a:pt x="1002" y="53"/>
                  </a:lnTo>
                  <a:lnTo>
                    <a:pt x="684" y="37"/>
                  </a:lnTo>
                  <a:lnTo>
                    <a:pt x="367" y="2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11"/>
            <p:cNvSpPr/>
            <p:nvPr/>
          </p:nvSpPr>
          <p:spPr>
            <a:xfrm>
              <a:off x="5402175" y="1682075"/>
              <a:ext cx="33750" cy="22475"/>
            </a:xfrm>
            <a:custGeom>
              <a:avLst/>
              <a:gdLst/>
              <a:ahLst/>
              <a:cxnLst/>
              <a:rect l="l" t="t" r="r" b="b"/>
              <a:pathLst>
                <a:path w="1350" h="899" extrusionOk="0">
                  <a:moveTo>
                    <a:pt x="87" y="1"/>
                  </a:moveTo>
                  <a:lnTo>
                    <a:pt x="0" y="777"/>
                  </a:lnTo>
                  <a:lnTo>
                    <a:pt x="161" y="794"/>
                  </a:lnTo>
                  <a:cubicBezTo>
                    <a:pt x="214" y="800"/>
                    <a:pt x="267" y="805"/>
                    <a:pt x="321" y="810"/>
                  </a:cubicBezTo>
                  <a:lnTo>
                    <a:pt x="642" y="841"/>
                  </a:lnTo>
                  <a:lnTo>
                    <a:pt x="964" y="872"/>
                  </a:lnTo>
                  <a:cubicBezTo>
                    <a:pt x="1071" y="882"/>
                    <a:pt x="1178" y="890"/>
                    <a:pt x="1285" y="898"/>
                  </a:cubicBezTo>
                  <a:lnTo>
                    <a:pt x="1350" y="120"/>
                  </a:lnTo>
                  <a:cubicBezTo>
                    <a:pt x="1245" y="111"/>
                    <a:pt x="1140" y="103"/>
                    <a:pt x="1034" y="93"/>
                  </a:cubicBezTo>
                  <a:lnTo>
                    <a:pt x="718" y="62"/>
                  </a:lnTo>
                  <a:lnTo>
                    <a:pt x="401" y="32"/>
                  </a:lnTo>
                  <a:cubicBezTo>
                    <a:pt x="349" y="27"/>
                    <a:pt x="296" y="21"/>
                    <a:pt x="244" y="1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11"/>
            <p:cNvSpPr/>
            <p:nvPr/>
          </p:nvSpPr>
          <p:spPr>
            <a:xfrm>
              <a:off x="5688800" y="1680625"/>
              <a:ext cx="33575" cy="22325"/>
            </a:xfrm>
            <a:custGeom>
              <a:avLst/>
              <a:gdLst/>
              <a:ahLst/>
              <a:cxnLst/>
              <a:rect l="l" t="t" r="r" b="b"/>
              <a:pathLst>
                <a:path w="1343" h="893" extrusionOk="0">
                  <a:moveTo>
                    <a:pt x="0" y="114"/>
                  </a:moveTo>
                  <a:lnTo>
                    <a:pt x="65" y="893"/>
                  </a:lnTo>
                  <a:lnTo>
                    <a:pt x="703" y="838"/>
                  </a:lnTo>
                  <a:lnTo>
                    <a:pt x="863" y="824"/>
                  </a:lnTo>
                  <a:lnTo>
                    <a:pt x="1024" y="807"/>
                  </a:lnTo>
                  <a:lnTo>
                    <a:pt x="1342" y="778"/>
                  </a:lnTo>
                  <a:lnTo>
                    <a:pt x="1268" y="1"/>
                  </a:lnTo>
                  <a:lnTo>
                    <a:pt x="952" y="31"/>
                  </a:lnTo>
                  <a:lnTo>
                    <a:pt x="794" y="45"/>
                  </a:lnTo>
                  <a:lnTo>
                    <a:pt x="635" y="6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11"/>
            <p:cNvSpPr/>
            <p:nvPr/>
          </p:nvSpPr>
          <p:spPr>
            <a:xfrm>
              <a:off x="5631900" y="1685325"/>
              <a:ext cx="33100" cy="21425"/>
            </a:xfrm>
            <a:custGeom>
              <a:avLst/>
              <a:gdLst/>
              <a:ahLst/>
              <a:cxnLst/>
              <a:rect l="l" t="t" r="r" b="b"/>
              <a:pathLst>
                <a:path w="1324" h="857" extrusionOk="0">
                  <a:moveTo>
                    <a:pt x="0" y="77"/>
                  </a:moveTo>
                  <a:lnTo>
                    <a:pt x="41" y="857"/>
                  </a:lnTo>
                  <a:lnTo>
                    <a:pt x="682" y="821"/>
                  </a:lnTo>
                  <a:lnTo>
                    <a:pt x="1323" y="780"/>
                  </a:lnTo>
                  <a:lnTo>
                    <a:pt x="1270" y="1"/>
                  </a:lnTo>
                  <a:lnTo>
                    <a:pt x="635" y="43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11"/>
            <p:cNvSpPr/>
            <p:nvPr/>
          </p:nvSpPr>
          <p:spPr>
            <a:xfrm>
              <a:off x="5575125" y="1688375"/>
              <a:ext cx="32525" cy="20450"/>
            </a:xfrm>
            <a:custGeom>
              <a:avLst/>
              <a:gdLst/>
              <a:ahLst/>
              <a:cxnLst/>
              <a:rect l="l" t="t" r="r" b="b"/>
              <a:pathLst>
                <a:path w="1301" h="818" extrusionOk="0">
                  <a:moveTo>
                    <a:pt x="0" y="36"/>
                  </a:moveTo>
                  <a:lnTo>
                    <a:pt x="15" y="817"/>
                  </a:lnTo>
                  <a:lnTo>
                    <a:pt x="335" y="810"/>
                  </a:lnTo>
                  <a:cubicBezTo>
                    <a:pt x="443" y="808"/>
                    <a:pt x="551" y="807"/>
                    <a:pt x="657" y="803"/>
                  </a:cubicBezTo>
                  <a:lnTo>
                    <a:pt x="1301" y="782"/>
                  </a:lnTo>
                  <a:lnTo>
                    <a:pt x="1270" y="1"/>
                  </a:lnTo>
                  <a:lnTo>
                    <a:pt x="635" y="22"/>
                  </a:lnTo>
                  <a:cubicBezTo>
                    <a:pt x="530" y="26"/>
                    <a:pt x="423" y="27"/>
                    <a:pt x="318" y="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11"/>
            <p:cNvSpPr/>
            <p:nvPr/>
          </p:nvSpPr>
          <p:spPr>
            <a:xfrm>
              <a:off x="5859200" y="1659350"/>
              <a:ext cx="34425" cy="23900"/>
            </a:xfrm>
            <a:custGeom>
              <a:avLst/>
              <a:gdLst/>
              <a:ahLst/>
              <a:cxnLst/>
              <a:rect l="l" t="t" r="r" b="b"/>
              <a:pathLst>
                <a:path w="1377" h="956" extrusionOk="0">
                  <a:moveTo>
                    <a:pt x="1" y="183"/>
                  </a:moveTo>
                  <a:lnTo>
                    <a:pt x="110" y="956"/>
                  </a:lnTo>
                  <a:cubicBezTo>
                    <a:pt x="533" y="897"/>
                    <a:pt x="955" y="834"/>
                    <a:pt x="1376" y="772"/>
                  </a:cubicBezTo>
                  <a:lnTo>
                    <a:pt x="1262" y="1"/>
                  </a:lnTo>
                  <a:cubicBezTo>
                    <a:pt x="841" y="62"/>
                    <a:pt x="421" y="125"/>
                    <a:pt x="1" y="18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11"/>
            <p:cNvSpPr/>
            <p:nvPr/>
          </p:nvSpPr>
          <p:spPr>
            <a:xfrm>
              <a:off x="5802600" y="1667325"/>
              <a:ext cx="34200" cy="23550"/>
            </a:xfrm>
            <a:custGeom>
              <a:avLst/>
              <a:gdLst/>
              <a:ahLst/>
              <a:cxnLst/>
              <a:rect l="l" t="t" r="r" b="b"/>
              <a:pathLst>
                <a:path w="1368" h="942" extrusionOk="0">
                  <a:moveTo>
                    <a:pt x="0" y="167"/>
                  </a:moveTo>
                  <a:lnTo>
                    <a:pt x="97" y="942"/>
                  </a:lnTo>
                  <a:lnTo>
                    <a:pt x="415" y="901"/>
                  </a:lnTo>
                  <a:lnTo>
                    <a:pt x="732" y="859"/>
                  </a:lnTo>
                  <a:cubicBezTo>
                    <a:pt x="945" y="832"/>
                    <a:pt x="1156" y="805"/>
                    <a:pt x="1367" y="775"/>
                  </a:cubicBezTo>
                  <a:lnTo>
                    <a:pt x="1263" y="0"/>
                  </a:lnTo>
                  <a:cubicBezTo>
                    <a:pt x="1053" y="30"/>
                    <a:pt x="844" y="57"/>
                    <a:pt x="632" y="84"/>
                  </a:cubicBezTo>
                  <a:lnTo>
                    <a:pt x="316" y="12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11"/>
            <p:cNvSpPr/>
            <p:nvPr/>
          </p:nvSpPr>
          <p:spPr>
            <a:xfrm>
              <a:off x="5746025" y="1674550"/>
              <a:ext cx="33975" cy="22975"/>
            </a:xfrm>
            <a:custGeom>
              <a:avLst/>
              <a:gdLst/>
              <a:ahLst/>
              <a:cxnLst/>
              <a:rect l="l" t="t" r="r" b="b"/>
              <a:pathLst>
                <a:path w="1359" h="919" extrusionOk="0">
                  <a:moveTo>
                    <a:pt x="1" y="141"/>
                  </a:moveTo>
                  <a:lnTo>
                    <a:pt x="83" y="918"/>
                  </a:lnTo>
                  <a:cubicBezTo>
                    <a:pt x="189" y="908"/>
                    <a:pt x="294" y="896"/>
                    <a:pt x="402" y="884"/>
                  </a:cubicBezTo>
                  <a:lnTo>
                    <a:pt x="720" y="849"/>
                  </a:lnTo>
                  <a:lnTo>
                    <a:pt x="1040" y="814"/>
                  </a:lnTo>
                  <a:lnTo>
                    <a:pt x="1358" y="777"/>
                  </a:lnTo>
                  <a:lnTo>
                    <a:pt x="1267" y="1"/>
                  </a:lnTo>
                  <a:lnTo>
                    <a:pt x="951" y="38"/>
                  </a:lnTo>
                  <a:lnTo>
                    <a:pt x="635" y="74"/>
                  </a:lnTo>
                  <a:lnTo>
                    <a:pt x="318" y="108"/>
                  </a:lnTo>
                  <a:cubicBezTo>
                    <a:pt x="212" y="120"/>
                    <a:pt x="106" y="131"/>
                    <a:pt x="1" y="14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11"/>
            <p:cNvSpPr/>
            <p:nvPr/>
          </p:nvSpPr>
          <p:spPr>
            <a:xfrm>
              <a:off x="6029000" y="1632825"/>
              <a:ext cx="34475" cy="24100"/>
            </a:xfrm>
            <a:custGeom>
              <a:avLst/>
              <a:gdLst/>
              <a:ahLst/>
              <a:cxnLst/>
              <a:rect l="l" t="t" r="r" b="b"/>
              <a:pathLst>
                <a:path w="1379" h="964" extrusionOk="0">
                  <a:moveTo>
                    <a:pt x="1" y="192"/>
                  </a:moveTo>
                  <a:lnTo>
                    <a:pt x="120" y="964"/>
                  </a:lnTo>
                  <a:cubicBezTo>
                    <a:pt x="540" y="900"/>
                    <a:pt x="959" y="836"/>
                    <a:pt x="1378" y="774"/>
                  </a:cubicBezTo>
                  <a:lnTo>
                    <a:pt x="1266" y="1"/>
                  </a:lnTo>
                  <a:cubicBezTo>
                    <a:pt x="844" y="62"/>
                    <a:pt x="422" y="128"/>
                    <a:pt x="1" y="19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11"/>
            <p:cNvSpPr/>
            <p:nvPr/>
          </p:nvSpPr>
          <p:spPr>
            <a:xfrm>
              <a:off x="5972475" y="1641550"/>
              <a:ext cx="34600" cy="24375"/>
            </a:xfrm>
            <a:custGeom>
              <a:avLst/>
              <a:gdLst/>
              <a:ahLst/>
              <a:cxnLst/>
              <a:rect l="l" t="t" r="r" b="b"/>
              <a:pathLst>
                <a:path w="1384" h="975" extrusionOk="0">
                  <a:moveTo>
                    <a:pt x="0" y="204"/>
                  </a:moveTo>
                  <a:lnTo>
                    <a:pt x="124" y="974"/>
                  </a:lnTo>
                  <a:lnTo>
                    <a:pt x="1384" y="773"/>
                  </a:lnTo>
                  <a:lnTo>
                    <a:pt x="126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11"/>
            <p:cNvSpPr/>
            <p:nvPr/>
          </p:nvSpPr>
          <p:spPr>
            <a:xfrm>
              <a:off x="5916150" y="1650625"/>
              <a:ext cx="34575" cy="24175"/>
            </a:xfrm>
            <a:custGeom>
              <a:avLst/>
              <a:gdLst/>
              <a:ahLst/>
              <a:cxnLst/>
              <a:rect l="l" t="t" r="r" b="b"/>
              <a:pathLst>
                <a:path w="1383" h="967" extrusionOk="0">
                  <a:moveTo>
                    <a:pt x="0" y="195"/>
                  </a:moveTo>
                  <a:lnTo>
                    <a:pt x="119" y="966"/>
                  </a:lnTo>
                  <a:lnTo>
                    <a:pt x="751" y="869"/>
                  </a:lnTo>
                  <a:lnTo>
                    <a:pt x="1383" y="770"/>
                  </a:lnTo>
                  <a:lnTo>
                    <a:pt x="1261" y="0"/>
                  </a:lnTo>
                  <a:lnTo>
                    <a:pt x="630" y="99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11"/>
            <p:cNvSpPr/>
            <p:nvPr/>
          </p:nvSpPr>
          <p:spPr>
            <a:xfrm>
              <a:off x="6200600" y="1617675"/>
              <a:ext cx="32325" cy="20400"/>
            </a:xfrm>
            <a:custGeom>
              <a:avLst/>
              <a:gdLst/>
              <a:ahLst/>
              <a:cxnLst/>
              <a:rect l="l" t="t" r="r" b="b"/>
              <a:pathLst>
                <a:path w="1293" h="816" extrusionOk="0">
                  <a:moveTo>
                    <a:pt x="0" y="36"/>
                  </a:moveTo>
                  <a:lnTo>
                    <a:pt x="34" y="815"/>
                  </a:lnTo>
                  <a:lnTo>
                    <a:pt x="349" y="803"/>
                  </a:lnTo>
                  <a:cubicBezTo>
                    <a:pt x="401" y="799"/>
                    <a:pt x="454" y="797"/>
                    <a:pt x="506" y="796"/>
                  </a:cubicBezTo>
                  <a:lnTo>
                    <a:pt x="664" y="793"/>
                  </a:lnTo>
                  <a:lnTo>
                    <a:pt x="1292" y="782"/>
                  </a:lnTo>
                  <a:lnTo>
                    <a:pt x="1288" y="1"/>
                  </a:lnTo>
                  <a:lnTo>
                    <a:pt x="646" y="12"/>
                  </a:lnTo>
                  <a:lnTo>
                    <a:pt x="484" y="15"/>
                  </a:lnTo>
                  <a:cubicBezTo>
                    <a:pt x="430" y="16"/>
                    <a:pt x="377" y="19"/>
                    <a:pt x="324" y="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11"/>
            <p:cNvSpPr/>
            <p:nvPr/>
          </p:nvSpPr>
          <p:spPr>
            <a:xfrm>
              <a:off x="6143125" y="1619900"/>
              <a:ext cx="33425" cy="22175"/>
            </a:xfrm>
            <a:custGeom>
              <a:avLst/>
              <a:gdLst/>
              <a:ahLst/>
              <a:cxnLst/>
              <a:rect l="l" t="t" r="r" b="b"/>
              <a:pathLst>
                <a:path w="1337" h="887" extrusionOk="0">
                  <a:moveTo>
                    <a:pt x="0" y="110"/>
                  </a:moveTo>
                  <a:lnTo>
                    <a:pt x="75" y="886"/>
                  </a:lnTo>
                  <a:lnTo>
                    <a:pt x="391" y="855"/>
                  </a:lnTo>
                  <a:lnTo>
                    <a:pt x="706" y="829"/>
                  </a:lnTo>
                  <a:lnTo>
                    <a:pt x="1021" y="803"/>
                  </a:lnTo>
                  <a:lnTo>
                    <a:pt x="1178" y="791"/>
                  </a:lnTo>
                  <a:cubicBezTo>
                    <a:pt x="1230" y="786"/>
                    <a:pt x="1284" y="783"/>
                    <a:pt x="1336" y="780"/>
                  </a:cubicBezTo>
                  <a:lnTo>
                    <a:pt x="1282" y="0"/>
                  </a:lnTo>
                  <a:cubicBezTo>
                    <a:pt x="1229" y="5"/>
                    <a:pt x="1176" y="7"/>
                    <a:pt x="1123" y="11"/>
                  </a:cubicBezTo>
                  <a:lnTo>
                    <a:pt x="962" y="23"/>
                  </a:lnTo>
                  <a:lnTo>
                    <a:pt x="642" y="49"/>
                  </a:lnTo>
                  <a:lnTo>
                    <a:pt x="322" y="7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11"/>
            <p:cNvSpPr/>
            <p:nvPr/>
          </p:nvSpPr>
          <p:spPr>
            <a:xfrm>
              <a:off x="6086225" y="1625275"/>
              <a:ext cx="34050" cy="23375"/>
            </a:xfrm>
            <a:custGeom>
              <a:avLst/>
              <a:gdLst/>
              <a:ahLst/>
              <a:cxnLst/>
              <a:rect l="l" t="t" r="r" b="b"/>
              <a:pathLst>
                <a:path w="1362" h="935" extrusionOk="0">
                  <a:moveTo>
                    <a:pt x="0" y="160"/>
                  </a:moveTo>
                  <a:lnTo>
                    <a:pt x="104" y="935"/>
                  </a:lnTo>
                  <a:lnTo>
                    <a:pt x="261" y="912"/>
                  </a:lnTo>
                  <a:lnTo>
                    <a:pt x="418" y="893"/>
                  </a:lnTo>
                  <a:lnTo>
                    <a:pt x="733" y="853"/>
                  </a:lnTo>
                  <a:lnTo>
                    <a:pt x="1047" y="813"/>
                  </a:lnTo>
                  <a:lnTo>
                    <a:pt x="1361" y="777"/>
                  </a:lnTo>
                  <a:lnTo>
                    <a:pt x="1272" y="1"/>
                  </a:lnTo>
                  <a:lnTo>
                    <a:pt x="953" y="37"/>
                  </a:lnTo>
                  <a:lnTo>
                    <a:pt x="635" y="78"/>
                  </a:lnTo>
                  <a:lnTo>
                    <a:pt x="318" y="119"/>
                  </a:lnTo>
                  <a:lnTo>
                    <a:pt x="159" y="138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11"/>
            <p:cNvSpPr/>
            <p:nvPr/>
          </p:nvSpPr>
          <p:spPr>
            <a:xfrm>
              <a:off x="6369275" y="1631400"/>
              <a:ext cx="35425" cy="26375"/>
            </a:xfrm>
            <a:custGeom>
              <a:avLst/>
              <a:gdLst/>
              <a:ahLst/>
              <a:cxnLst/>
              <a:rect l="l" t="t" r="r" b="b"/>
              <a:pathLst>
                <a:path w="1417" h="1055" extrusionOk="0">
                  <a:moveTo>
                    <a:pt x="162" y="1"/>
                  </a:moveTo>
                  <a:lnTo>
                    <a:pt x="0" y="765"/>
                  </a:lnTo>
                  <a:cubicBezTo>
                    <a:pt x="407" y="851"/>
                    <a:pt x="814" y="947"/>
                    <a:pt x="1216" y="1054"/>
                  </a:cubicBezTo>
                  <a:lnTo>
                    <a:pt x="1416" y="299"/>
                  </a:lnTo>
                  <a:cubicBezTo>
                    <a:pt x="1002" y="188"/>
                    <a:pt x="583" y="89"/>
                    <a:pt x="1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11"/>
            <p:cNvSpPr/>
            <p:nvPr/>
          </p:nvSpPr>
          <p:spPr>
            <a:xfrm>
              <a:off x="6313975" y="1622050"/>
              <a:ext cx="34225" cy="23825"/>
            </a:xfrm>
            <a:custGeom>
              <a:avLst/>
              <a:gdLst/>
              <a:ahLst/>
              <a:cxnLst/>
              <a:rect l="l" t="t" r="r" b="b"/>
              <a:pathLst>
                <a:path w="1369" h="953" extrusionOk="0">
                  <a:moveTo>
                    <a:pt x="90" y="1"/>
                  </a:moveTo>
                  <a:lnTo>
                    <a:pt x="1" y="778"/>
                  </a:lnTo>
                  <a:cubicBezTo>
                    <a:pt x="414" y="825"/>
                    <a:pt x="828" y="884"/>
                    <a:pt x="1239" y="952"/>
                  </a:cubicBezTo>
                  <a:lnTo>
                    <a:pt x="1369" y="182"/>
                  </a:lnTo>
                  <a:cubicBezTo>
                    <a:pt x="943" y="112"/>
                    <a:pt x="517" y="51"/>
                    <a:pt x="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11"/>
            <p:cNvSpPr/>
            <p:nvPr/>
          </p:nvSpPr>
          <p:spPr>
            <a:xfrm>
              <a:off x="6258150" y="1618050"/>
              <a:ext cx="32750" cy="21100"/>
            </a:xfrm>
            <a:custGeom>
              <a:avLst/>
              <a:gdLst/>
              <a:ahLst/>
              <a:cxnLst/>
              <a:rect l="l" t="t" r="r" b="b"/>
              <a:pathLst>
                <a:path w="1310" h="844" extrusionOk="0">
                  <a:moveTo>
                    <a:pt x="22" y="0"/>
                  </a:moveTo>
                  <a:lnTo>
                    <a:pt x="0" y="781"/>
                  </a:lnTo>
                  <a:lnTo>
                    <a:pt x="314" y="792"/>
                  </a:lnTo>
                  <a:lnTo>
                    <a:pt x="470" y="797"/>
                  </a:lnTo>
                  <a:cubicBezTo>
                    <a:pt x="522" y="799"/>
                    <a:pt x="574" y="799"/>
                    <a:pt x="626" y="803"/>
                  </a:cubicBezTo>
                  <a:lnTo>
                    <a:pt x="1251" y="844"/>
                  </a:lnTo>
                  <a:lnTo>
                    <a:pt x="1309" y="65"/>
                  </a:lnTo>
                  <a:lnTo>
                    <a:pt x="667" y="23"/>
                  </a:lnTo>
                  <a:cubicBezTo>
                    <a:pt x="614" y="19"/>
                    <a:pt x="560" y="18"/>
                    <a:pt x="505" y="17"/>
                  </a:cubicBezTo>
                  <a:lnTo>
                    <a:pt x="344" y="12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37" name="Google Shape;537;p11"/>
          <p:cNvGrpSpPr/>
          <p:nvPr/>
        </p:nvGrpSpPr>
        <p:grpSpPr>
          <a:xfrm rot="-3988931">
            <a:off x="-12471" y="-3571935"/>
            <a:ext cx="11178540" cy="6861517"/>
            <a:chOff x="385750" y="206447"/>
            <a:chExt cx="8336049" cy="4757278"/>
          </a:xfrm>
        </p:grpSpPr>
        <p:sp>
          <p:nvSpPr>
            <p:cNvPr id="538" name="Google Shape;538;p11"/>
            <p:cNvSpPr/>
            <p:nvPr/>
          </p:nvSpPr>
          <p:spPr>
            <a:xfrm rot="-5400000">
              <a:off x="2208886" y="-1549189"/>
              <a:ext cx="4730603" cy="8295224"/>
            </a:xfrm>
            <a:custGeom>
              <a:avLst/>
              <a:gdLst/>
              <a:ahLst/>
              <a:cxnLst/>
              <a:rect l="l" t="t" r="r" b="b"/>
              <a:pathLst>
                <a:path w="57473" h="77086" extrusionOk="0">
                  <a:moveTo>
                    <a:pt x="0" y="0"/>
                  </a:moveTo>
                  <a:lnTo>
                    <a:pt x="0" y="73905"/>
                  </a:lnTo>
                  <a:cubicBezTo>
                    <a:pt x="0" y="75663"/>
                    <a:pt x="1423" y="77085"/>
                    <a:pt x="3181" y="77085"/>
                  </a:cubicBezTo>
                  <a:lnTo>
                    <a:pt x="54376" y="77085"/>
                  </a:lnTo>
                  <a:cubicBezTo>
                    <a:pt x="56105" y="77085"/>
                    <a:pt x="57472" y="75691"/>
                    <a:pt x="57472" y="73989"/>
                  </a:cubicBezTo>
                  <a:lnTo>
                    <a:pt x="57472" y="0"/>
                  </a:lnTo>
                  <a:lnTo>
                    <a:pt x="54850" y="0"/>
                  </a:lnTo>
                  <a:lnTo>
                    <a:pt x="54683" y="279"/>
                  </a:lnTo>
                  <a:lnTo>
                    <a:pt x="54487" y="1284"/>
                  </a:lnTo>
                  <a:cubicBezTo>
                    <a:pt x="54571" y="1339"/>
                    <a:pt x="54738" y="1702"/>
                    <a:pt x="54738" y="1953"/>
                  </a:cubicBezTo>
                  <a:cubicBezTo>
                    <a:pt x="54738" y="2428"/>
                    <a:pt x="54336" y="2835"/>
                    <a:pt x="53851" y="2835"/>
                  </a:cubicBezTo>
                  <a:cubicBezTo>
                    <a:pt x="53794" y="2835"/>
                    <a:pt x="53737" y="2830"/>
                    <a:pt x="53678" y="2818"/>
                  </a:cubicBezTo>
                  <a:cubicBezTo>
                    <a:pt x="53343" y="2734"/>
                    <a:pt x="53064" y="2455"/>
                    <a:pt x="53009" y="2121"/>
                  </a:cubicBezTo>
                  <a:cubicBezTo>
                    <a:pt x="52897" y="1563"/>
                    <a:pt x="53315" y="1088"/>
                    <a:pt x="53846" y="1088"/>
                  </a:cubicBezTo>
                  <a:cubicBezTo>
                    <a:pt x="53873" y="1088"/>
                    <a:pt x="53957" y="251"/>
                    <a:pt x="53957" y="251"/>
                  </a:cubicBezTo>
                  <a:lnTo>
                    <a:pt x="53873" y="0"/>
                  </a:lnTo>
                  <a:lnTo>
                    <a:pt x="48824" y="0"/>
                  </a:lnTo>
                  <a:lnTo>
                    <a:pt x="48768" y="1228"/>
                  </a:lnTo>
                  <a:cubicBezTo>
                    <a:pt x="49047" y="1423"/>
                    <a:pt x="49214" y="1758"/>
                    <a:pt x="49131" y="2121"/>
                  </a:cubicBezTo>
                  <a:cubicBezTo>
                    <a:pt x="49075" y="2455"/>
                    <a:pt x="48796" y="2734"/>
                    <a:pt x="48461" y="2818"/>
                  </a:cubicBezTo>
                  <a:cubicBezTo>
                    <a:pt x="48403" y="2830"/>
                    <a:pt x="48345" y="2835"/>
                    <a:pt x="48288" y="2835"/>
                  </a:cubicBezTo>
                  <a:cubicBezTo>
                    <a:pt x="47803" y="2835"/>
                    <a:pt x="47401" y="2428"/>
                    <a:pt x="47401" y="1953"/>
                  </a:cubicBezTo>
                  <a:cubicBezTo>
                    <a:pt x="47401" y="1618"/>
                    <a:pt x="47596" y="1339"/>
                    <a:pt x="47847" y="1200"/>
                  </a:cubicBezTo>
                  <a:lnTo>
                    <a:pt x="47819" y="0"/>
                  </a:lnTo>
                  <a:lnTo>
                    <a:pt x="42323" y="0"/>
                  </a:lnTo>
                  <a:lnTo>
                    <a:pt x="42519" y="1088"/>
                  </a:lnTo>
                  <a:cubicBezTo>
                    <a:pt x="42593" y="1088"/>
                    <a:pt x="42655" y="1076"/>
                    <a:pt x="42721" y="1076"/>
                  </a:cubicBezTo>
                  <a:cubicBezTo>
                    <a:pt x="42754" y="1076"/>
                    <a:pt x="42788" y="1079"/>
                    <a:pt x="42825" y="1088"/>
                  </a:cubicBezTo>
                  <a:cubicBezTo>
                    <a:pt x="43216" y="1144"/>
                    <a:pt x="43523" y="1479"/>
                    <a:pt x="43579" y="1842"/>
                  </a:cubicBezTo>
                  <a:cubicBezTo>
                    <a:pt x="43629" y="2372"/>
                    <a:pt x="43200" y="2834"/>
                    <a:pt x="42683" y="2834"/>
                  </a:cubicBezTo>
                  <a:cubicBezTo>
                    <a:pt x="42629" y="2834"/>
                    <a:pt x="42574" y="2829"/>
                    <a:pt x="42519" y="2818"/>
                  </a:cubicBezTo>
                  <a:cubicBezTo>
                    <a:pt x="42184" y="2734"/>
                    <a:pt x="41905" y="2455"/>
                    <a:pt x="41849" y="2121"/>
                  </a:cubicBezTo>
                  <a:cubicBezTo>
                    <a:pt x="41821" y="1953"/>
                    <a:pt x="41821" y="1814"/>
                    <a:pt x="41877" y="1674"/>
                  </a:cubicBezTo>
                  <a:lnTo>
                    <a:pt x="41737" y="586"/>
                  </a:lnTo>
                  <a:lnTo>
                    <a:pt x="41319" y="0"/>
                  </a:lnTo>
                  <a:lnTo>
                    <a:pt x="37831" y="0"/>
                  </a:lnTo>
                  <a:lnTo>
                    <a:pt x="37720" y="1312"/>
                  </a:lnTo>
                  <a:cubicBezTo>
                    <a:pt x="37915" y="1507"/>
                    <a:pt x="38027" y="1814"/>
                    <a:pt x="37971" y="2121"/>
                  </a:cubicBezTo>
                  <a:cubicBezTo>
                    <a:pt x="37915" y="2455"/>
                    <a:pt x="37636" y="2734"/>
                    <a:pt x="37301" y="2818"/>
                  </a:cubicBezTo>
                  <a:cubicBezTo>
                    <a:pt x="37243" y="2830"/>
                    <a:pt x="37185" y="2835"/>
                    <a:pt x="37129" y="2835"/>
                  </a:cubicBezTo>
                  <a:cubicBezTo>
                    <a:pt x="36644" y="2835"/>
                    <a:pt x="36241" y="2428"/>
                    <a:pt x="36241" y="1953"/>
                  </a:cubicBezTo>
                  <a:cubicBezTo>
                    <a:pt x="36241" y="1674"/>
                    <a:pt x="36353" y="1451"/>
                    <a:pt x="36548" y="1284"/>
                  </a:cubicBezTo>
                  <a:lnTo>
                    <a:pt x="36576" y="0"/>
                  </a:lnTo>
                  <a:lnTo>
                    <a:pt x="31805" y="0"/>
                  </a:lnTo>
                  <a:lnTo>
                    <a:pt x="31833" y="419"/>
                  </a:lnTo>
                  <a:cubicBezTo>
                    <a:pt x="31945" y="475"/>
                    <a:pt x="32168" y="1339"/>
                    <a:pt x="32252" y="1451"/>
                  </a:cubicBezTo>
                  <a:cubicBezTo>
                    <a:pt x="32363" y="1618"/>
                    <a:pt x="32419" y="1842"/>
                    <a:pt x="32391" y="2065"/>
                  </a:cubicBezTo>
                  <a:cubicBezTo>
                    <a:pt x="32363" y="2455"/>
                    <a:pt x="32028" y="2790"/>
                    <a:pt x="31638" y="2818"/>
                  </a:cubicBezTo>
                  <a:cubicBezTo>
                    <a:pt x="31606" y="2821"/>
                    <a:pt x="31574" y="2823"/>
                    <a:pt x="31543" y="2823"/>
                  </a:cubicBezTo>
                  <a:cubicBezTo>
                    <a:pt x="31056" y="2823"/>
                    <a:pt x="30661" y="2425"/>
                    <a:pt x="30661" y="1953"/>
                  </a:cubicBezTo>
                  <a:cubicBezTo>
                    <a:pt x="30661" y="1674"/>
                    <a:pt x="30801" y="1395"/>
                    <a:pt x="31024" y="1256"/>
                  </a:cubicBezTo>
                  <a:cubicBezTo>
                    <a:pt x="31080" y="1200"/>
                    <a:pt x="30829" y="475"/>
                    <a:pt x="30885" y="363"/>
                  </a:cubicBezTo>
                  <a:lnTo>
                    <a:pt x="30801" y="0"/>
                  </a:lnTo>
                  <a:lnTo>
                    <a:pt x="26783" y="0"/>
                  </a:lnTo>
                  <a:lnTo>
                    <a:pt x="26532" y="1312"/>
                  </a:lnTo>
                  <a:cubicBezTo>
                    <a:pt x="26756" y="1507"/>
                    <a:pt x="26867" y="1786"/>
                    <a:pt x="26811" y="2121"/>
                  </a:cubicBezTo>
                  <a:cubicBezTo>
                    <a:pt x="26756" y="2455"/>
                    <a:pt x="26477" y="2734"/>
                    <a:pt x="26142" y="2818"/>
                  </a:cubicBezTo>
                  <a:cubicBezTo>
                    <a:pt x="26080" y="2830"/>
                    <a:pt x="26020" y="2835"/>
                    <a:pt x="25962" y="2835"/>
                  </a:cubicBezTo>
                  <a:cubicBezTo>
                    <a:pt x="25462" y="2835"/>
                    <a:pt x="25082" y="2428"/>
                    <a:pt x="25082" y="1953"/>
                  </a:cubicBezTo>
                  <a:cubicBezTo>
                    <a:pt x="25082" y="1618"/>
                    <a:pt x="25277" y="1312"/>
                    <a:pt x="25556" y="1172"/>
                  </a:cubicBezTo>
                  <a:lnTo>
                    <a:pt x="25500" y="0"/>
                  </a:lnTo>
                  <a:lnTo>
                    <a:pt x="21315" y="0"/>
                  </a:lnTo>
                  <a:lnTo>
                    <a:pt x="20980" y="1339"/>
                  </a:lnTo>
                  <a:cubicBezTo>
                    <a:pt x="21176" y="1535"/>
                    <a:pt x="21287" y="1814"/>
                    <a:pt x="21232" y="2121"/>
                  </a:cubicBezTo>
                  <a:cubicBezTo>
                    <a:pt x="21176" y="2455"/>
                    <a:pt x="20897" y="2734"/>
                    <a:pt x="20562" y="2818"/>
                  </a:cubicBezTo>
                  <a:cubicBezTo>
                    <a:pt x="20501" y="2830"/>
                    <a:pt x="20441" y="2835"/>
                    <a:pt x="20382" y="2835"/>
                  </a:cubicBezTo>
                  <a:cubicBezTo>
                    <a:pt x="19882" y="2835"/>
                    <a:pt x="19502" y="2428"/>
                    <a:pt x="19502" y="1953"/>
                  </a:cubicBezTo>
                  <a:cubicBezTo>
                    <a:pt x="19502" y="1646"/>
                    <a:pt x="19669" y="1339"/>
                    <a:pt x="19920" y="1200"/>
                  </a:cubicBezTo>
                  <a:lnTo>
                    <a:pt x="20395" y="0"/>
                  </a:lnTo>
                  <a:lnTo>
                    <a:pt x="15512" y="0"/>
                  </a:lnTo>
                  <a:lnTo>
                    <a:pt x="15373" y="1312"/>
                  </a:lnTo>
                  <a:cubicBezTo>
                    <a:pt x="15596" y="1507"/>
                    <a:pt x="15708" y="1786"/>
                    <a:pt x="15652" y="2121"/>
                  </a:cubicBezTo>
                  <a:cubicBezTo>
                    <a:pt x="15596" y="2455"/>
                    <a:pt x="15317" y="2734"/>
                    <a:pt x="14954" y="2818"/>
                  </a:cubicBezTo>
                  <a:cubicBezTo>
                    <a:pt x="14896" y="2830"/>
                    <a:pt x="14838" y="2835"/>
                    <a:pt x="14782" y="2835"/>
                  </a:cubicBezTo>
                  <a:cubicBezTo>
                    <a:pt x="14302" y="2835"/>
                    <a:pt x="13922" y="2428"/>
                    <a:pt x="13922" y="1953"/>
                  </a:cubicBezTo>
                  <a:cubicBezTo>
                    <a:pt x="13922" y="1674"/>
                    <a:pt x="14034" y="1451"/>
                    <a:pt x="14229" y="1284"/>
                  </a:cubicBezTo>
                  <a:lnTo>
                    <a:pt x="14034" y="0"/>
                  </a:lnTo>
                  <a:lnTo>
                    <a:pt x="10239" y="0"/>
                  </a:lnTo>
                  <a:lnTo>
                    <a:pt x="9765" y="1256"/>
                  </a:lnTo>
                  <a:cubicBezTo>
                    <a:pt x="9988" y="1451"/>
                    <a:pt x="10128" y="1730"/>
                    <a:pt x="10072" y="2065"/>
                  </a:cubicBezTo>
                  <a:cubicBezTo>
                    <a:pt x="10044" y="2455"/>
                    <a:pt x="9709" y="2790"/>
                    <a:pt x="9319" y="2818"/>
                  </a:cubicBezTo>
                  <a:cubicBezTo>
                    <a:pt x="9287" y="2821"/>
                    <a:pt x="9255" y="2823"/>
                    <a:pt x="9224" y="2823"/>
                  </a:cubicBezTo>
                  <a:cubicBezTo>
                    <a:pt x="8736" y="2823"/>
                    <a:pt x="8342" y="2425"/>
                    <a:pt x="8342" y="1953"/>
                  </a:cubicBezTo>
                  <a:cubicBezTo>
                    <a:pt x="8342" y="1702"/>
                    <a:pt x="8426" y="1507"/>
                    <a:pt x="8593" y="1339"/>
                  </a:cubicBezTo>
                  <a:lnTo>
                    <a:pt x="8342" y="0"/>
                  </a:lnTo>
                  <a:lnTo>
                    <a:pt x="3990" y="0"/>
                  </a:lnTo>
                  <a:lnTo>
                    <a:pt x="4157" y="1256"/>
                  </a:lnTo>
                  <a:cubicBezTo>
                    <a:pt x="4408" y="1451"/>
                    <a:pt x="4548" y="1758"/>
                    <a:pt x="4492" y="2121"/>
                  </a:cubicBezTo>
                  <a:cubicBezTo>
                    <a:pt x="4408" y="2455"/>
                    <a:pt x="4157" y="2734"/>
                    <a:pt x="3795" y="2818"/>
                  </a:cubicBezTo>
                  <a:cubicBezTo>
                    <a:pt x="3736" y="2830"/>
                    <a:pt x="3679" y="2835"/>
                    <a:pt x="3623" y="2835"/>
                  </a:cubicBezTo>
                  <a:cubicBezTo>
                    <a:pt x="3143" y="2835"/>
                    <a:pt x="2762" y="2428"/>
                    <a:pt x="2762" y="1953"/>
                  </a:cubicBezTo>
                  <a:cubicBezTo>
                    <a:pt x="2762" y="1758"/>
                    <a:pt x="2818" y="1563"/>
                    <a:pt x="2958" y="1395"/>
                  </a:cubicBezTo>
                  <a:lnTo>
                    <a:pt x="234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11"/>
            <p:cNvSpPr/>
            <p:nvPr/>
          </p:nvSpPr>
          <p:spPr>
            <a:xfrm rot="-5400000">
              <a:off x="2168061" y="-1575864"/>
              <a:ext cx="4730603" cy="8295224"/>
            </a:xfrm>
            <a:custGeom>
              <a:avLst/>
              <a:gdLst/>
              <a:ahLst/>
              <a:cxnLst/>
              <a:rect l="l" t="t" r="r" b="b"/>
              <a:pathLst>
                <a:path w="57473" h="77086" extrusionOk="0">
                  <a:moveTo>
                    <a:pt x="0" y="0"/>
                  </a:moveTo>
                  <a:lnTo>
                    <a:pt x="0" y="73905"/>
                  </a:lnTo>
                  <a:cubicBezTo>
                    <a:pt x="0" y="75663"/>
                    <a:pt x="1423" y="77085"/>
                    <a:pt x="3181" y="77085"/>
                  </a:cubicBezTo>
                  <a:lnTo>
                    <a:pt x="54376" y="77085"/>
                  </a:lnTo>
                  <a:cubicBezTo>
                    <a:pt x="56105" y="77085"/>
                    <a:pt x="57472" y="75691"/>
                    <a:pt x="57472" y="73989"/>
                  </a:cubicBezTo>
                  <a:lnTo>
                    <a:pt x="57472" y="0"/>
                  </a:lnTo>
                  <a:lnTo>
                    <a:pt x="54850" y="0"/>
                  </a:lnTo>
                  <a:lnTo>
                    <a:pt x="54683" y="279"/>
                  </a:lnTo>
                  <a:lnTo>
                    <a:pt x="54487" y="1284"/>
                  </a:lnTo>
                  <a:cubicBezTo>
                    <a:pt x="54571" y="1339"/>
                    <a:pt x="54738" y="1702"/>
                    <a:pt x="54738" y="1953"/>
                  </a:cubicBezTo>
                  <a:cubicBezTo>
                    <a:pt x="54738" y="2428"/>
                    <a:pt x="54336" y="2835"/>
                    <a:pt x="53851" y="2835"/>
                  </a:cubicBezTo>
                  <a:cubicBezTo>
                    <a:pt x="53794" y="2835"/>
                    <a:pt x="53737" y="2830"/>
                    <a:pt x="53678" y="2818"/>
                  </a:cubicBezTo>
                  <a:cubicBezTo>
                    <a:pt x="53343" y="2734"/>
                    <a:pt x="53064" y="2455"/>
                    <a:pt x="53009" y="2121"/>
                  </a:cubicBezTo>
                  <a:cubicBezTo>
                    <a:pt x="52897" y="1563"/>
                    <a:pt x="53315" y="1088"/>
                    <a:pt x="53846" y="1088"/>
                  </a:cubicBezTo>
                  <a:cubicBezTo>
                    <a:pt x="53873" y="1088"/>
                    <a:pt x="53957" y="251"/>
                    <a:pt x="53957" y="251"/>
                  </a:cubicBezTo>
                  <a:lnTo>
                    <a:pt x="53873" y="0"/>
                  </a:lnTo>
                  <a:lnTo>
                    <a:pt x="48824" y="0"/>
                  </a:lnTo>
                  <a:lnTo>
                    <a:pt x="48768" y="1228"/>
                  </a:lnTo>
                  <a:cubicBezTo>
                    <a:pt x="49047" y="1423"/>
                    <a:pt x="49214" y="1758"/>
                    <a:pt x="49131" y="2121"/>
                  </a:cubicBezTo>
                  <a:cubicBezTo>
                    <a:pt x="49075" y="2455"/>
                    <a:pt x="48796" y="2734"/>
                    <a:pt x="48461" y="2818"/>
                  </a:cubicBezTo>
                  <a:cubicBezTo>
                    <a:pt x="48403" y="2830"/>
                    <a:pt x="48345" y="2835"/>
                    <a:pt x="48288" y="2835"/>
                  </a:cubicBezTo>
                  <a:cubicBezTo>
                    <a:pt x="47803" y="2835"/>
                    <a:pt x="47401" y="2428"/>
                    <a:pt x="47401" y="1953"/>
                  </a:cubicBezTo>
                  <a:cubicBezTo>
                    <a:pt x="47401" y="1618"/>
                    <a:pt x="47596" y="1339"/>
                    <a:pt x="47847" y="1200"/>
                  </a:cubicBezTo>
                  <a:lnTo>
                    <a:pt x="47819" y="0"/>
                  </a:lnTo>
                  <a:lnTo>
                    <a:pt x="42323" y="0"/>
                  </a:lnTo>
                  <a:lnTo>
                    <a:pt x="42519" y="1088"/>
                  </a:lnTo>
                  <a:cubicBezTo>
                    <a:pt x="42593" y="1088"/>
                    <a:pt x="42655" y="1076"/>
                    <a:pt x="42721" y="1076"/>
                  </a:cubicBezTo>
                  <a:cubicBezTo>
                    <a:pt x="42754" y="1076"/>
                    <a:pt x="42788" y="1079"/>
                    <a:pt x="42825" y="1088"/>
                  </a:cubicBezTo>
                  <a:cubicBezTo>
                    <a:pt x="43216" y="1144"/>
                    <a:pt x="43523" y="1479"/>
                    <a:pt x="43579" y="1842"/>
                  </a:cubicBezTo>
                  <a:cubicBezTo>
                    <a:pt x="43629" y="2372"/>
                    <a:pt x="43200" y="2834"/>
                    <a:pt x="42683" y="2834"/>
                  </a:cubicBezTo>
                  <a:cubicBezTo>
                    <a:pt x="42629" y="2834"/>
                    <a:pt x="42574" y="2829"/>
                    <a:pt x="42519" y="2818"/>
                  </a:cubicBezTo>
                  <a:cubicBezTo>
                    <a:pt x="42184" y="2734"/>
                    <a:pt x="41905" y="2455"/>
                    <a:pt x="41849" y="2121"/>
                  </a:cubicBezTo>
                  <a:cubicBezTo>
                    <a:pt x="41821" y="1953"/>
                    <a:pt x="41821" y="1814"/>
                    <a:pt x="41877" y="1674"/>
                  </a:cubicBezTo>
                  <a:lnTo>
                    <a:pt x="41737" y="586"/>
                  </a:lnTo>
                  <a:lnTo>
                    <a:pt x="41319" y="0"/>
                  </a:lnTo>
                  <a:lnTo>
                    <a:pt x="37831" y="0"/>
                  </a:lnTo>
                  <a:lnTo>
                    <a:pt x="37720" y="1312"/>
                  </a:lnTo>
                  <a:cubicBezTo>
                    <a:pt x="37915" y="1507"/>
                    <a:pt x="38027" y="1814"/>
                    <a:pt x="37971" y="2121"/>
                  </a:cubicBezTo>
                  <a:cubicBezTo>
                    <a:pt x="37915" y="2455"/>
                    <a:pt x="37636" y="2734"/>
                    <a:pt x="37301" y="2818"/>
                  </a:cubicBezTo>
                  <a:cubicBezTo>
                    <a:pt x="37243" y="2830"/>
                    <a:pt x="37185" y="2835"/>
                    <a:pt x="37129" y="2835"/>
                  </a:cubicBezTo>
                  <a:cubicBezTo>
                    <a:pt x="36644" y="2835"/>
                    <a:pt x="36241" y="2428"/>
                    <a:pt x="36241" y="1953"/>
                  </a:cubicBezTo>
                  <a:cubicBezTo>
                    <a:pt x="36241" y="1674"/>
                    <a:pt x="36353" y="1451"/>
                    <a:pt x="36548" y="1284"/>
                  </a:cubicBezTo>
                  <a:lnTo>
                    <a:pt x="36576" y="0"/>
                  </a:lnTo>
                  <a:lnTo>
                    <a:pt x="31805" y="0"/>
                  </a:lnTo>
                  <a:lnTo>
                    <a:pt x="31833" y="419"/>
                  </a:lnTo>
                  <a:cubicBezTo>
                    <a:pt x="31945" y="475"/>
                    <a:pt x="32168" y="1339"/>
                    <a:pt x="32252" y="1451"/>
                  </a:cubicBezTo>
                  <a:cubicBezTo>
                    <a:pt x="32363" y="1618"/>
                    <a:pt x="32419" y="1842"/>
                    <a:pt x="32391" y="2065"/>
                  </a:cubicBezTo>
                  <a:cubicBezTo>
                    <a:pt x="32363" y="2455"/>
                    <a:pt x="32028" y="2790"/>
                    <a:pt x="31638" y="2818"/>
                  </a:cubicBezTo>
                  <a:cubicBezTo>
                    <a:pt x="31606" y="2821"/>
                    <a:pt x="31574" y="2823"/>
                    <a:pt x="31543" y="2823"/>
                  </a:cubicBezTo>
                  <a:cubicBezTo>
                    <a:pt x="31056" y="2823"/>
                    <a:pt x="30661" y="2425"/>
                    <a:pt x="30661" y="1953"/>
                  </a:cubicBezTo>
                  <a:cubicBezTo>
                    <a:pt x="30661" y="1674"/>
                    <a:pt x="30801" y="1395"/>
                    <a:pt x="31024" y="1256"/>
                  </a:cubicBezTo>
                  <a:cubicBezTo>
                    <a:pt x="31080" y="1200"/>
                    <a:pt x="30829" y="475"/>
                    <a:pt x="30885" y="363"/>
                  </a:cubicBezTo>
                  <a:lnTo>
                    <a:pt x="30801" y="0"/>
                  </a:lnTo>
                  <a:lnTo>
                    <a:pt x="26783" y="0"/>
                  </a:lnTo>
                  <a:lnTo>
                    <a:pt x="26532" y="1312"/>
                  </a:lnTo>
                  <a:cubicBezTo>
                    <a:pt x="26756" y="1507"/>
                    <a:pt x="26867" y="1786"/>
                    <a:pt x="26811" y="2121"/>
                  </a:cubicBezTo>
                  <a:cubicBezTo>
                    <a:pt x="26756" y="2455"/>
                    <a:pt x="26477" y="2734"/>
                    <a:pt x="26142" y="2818"/>
                  </a:cubicBezTo>
                  <a:cubicBezTo>
                    <a:pt x="26080" y="2830"/>
                    <a:pt x="26020" y="2835"/>
                    <a:pt x="25962" y="2835"/>
                  </a:cubicBezTo>
                  <a:cubicBezTo>
                    <a:pt x="25462" y="2835"/>
                    <a:pt x="25082" y="2428"/>
                    <a:pt x="25082" y="1953"/>
                  </a:cubicBezTo>
                  <a:cubicBezTo>
                    <a:pt x="25082" y="1618"/>
                    <a:pt x="25277" y="1312"/>
                    <a:pt x="25556" y="1172"/>
                  </a:cubicBezTo>
                  <a:lnTo>
                    <a:pt x="25500" y="0"/>
                  </a:lnTo>
                  <a:lnTo>
                    <a:pt x="21315" y="0"/>
                  </a:lnTo>
                  <a:lnTo>
                    <a:pt x="20980" y="1339"/>
                  </a:lnTo>
                  <a:cubicBezTo>
                    <a:pt x="21176" y="1535"/>
                    <a:pt x="21287" y="1814"/>
                    <a:pt x="21232" y="2121"/>
                  </a:cubicBezTo>
                  <a:cubicBezTo>
                    <a:pt x="21176" y="2455"/>
                    <a:pt x="20897" y="2734"/>
                    <a:pt x="20562" y="2818"/>
                  </a:cubicBezTo>
                  <a:cubicBezTo>
                    <a:pt x="20501" y="2830"/>
                    <a:pt x="20441" y="2835"/>
                    <a:pt x="20382" y="2835"/>
                  </a:cubicBezTo>
                  <a:cubicBezTo>
                    <a:pt x="19882" y="2835"/>
                    <a:pt x="19502" y="2428"/>
                    <a:pt x="19502" y="1953"/>
                  </a:cubicBezTo>
                  <a:cubicBezTo>
                    <a:pt x="19502" y="1646"/>
                    <a:pt x="19669" y="1339"/>
                    <a:pt x="19920" y="1200"/>
                  </a:cubicBezTo>
                  <a:lnTo>
                    <a:pt x="20395" y="0"/>
                  </a:lnTo>
                  <a:lnTo>
                    <a:pt x="15512" y="0"/>
                  </a:lnTo>
                  <a:lnTo>
                    <a:pt x="15373" y="1312"/>
                  </a:lnTo>
                  <a:cubicBezTo>
                    <a:pt x="15596" y="1507"/>
                    <a:pt x="15708" y="1786"/>
                    <a:pt x="15652" y="2121"/>
                  </a:cubicBezTo>
                  <a:cubicBezTo>
                    <a:pt x="15596" y="2455"/>
                    <a:pt x="15317" y="2734"/>
                    <a:pt x="14954" y="2818"/>
                  </a:cubicBezTo>
                  <a:cubicBezTo>
                    <a:pt x="14896" y="2830"/>
                    <a:pt x="14838" y="2835"/>
                    <a:pt x="14782" y="2835"/>
                  </a:cubicBezTo>
                  <a:cubicBezTo>
                    <a:pt x="14302" y="2835"/>
                    <a:pt x="13922" y="2428"/>
                    <a:pt x="13922" y="1953"/>
                  </a:cubicBezTo>
                  <a:cubicBezTo>
                    <a:pt x="13922" y="1674"/>
                    <a:pt x="14034" y="1451"/>
                    <a:pt x="14229" y="1284"/>
                  </a:cubicBezTo>
                  <a:lnTo>
                    <a:pt x="14034" y="0"/>
                  </a:lnTo>
                  <a:lnTo>
                    <a:pt x="10239" y="0"/>
                  </a:lnTo>
                  <a:lnTo>
                    <a:pt x="9765" y="1256"/>
                  </a:lnTo>
                  <a:cubicBezTo>
                    <a:pt x="9988" y="1451"/>
                    <a:pt x="10128" y="1730"/>
                    <a:pt x="10072" y="2065"/>
                  </a:cubicBezTo>
                  <a:cubicBezTo>
                    <a:pt x="10044" y="2455"/>
                    <a:pt x="9709" y="2790"/>
                    <a:pt x="9319" y="2818"/>
                  </a:cubicBezTo>
                  <a:cubicBezTo>
                    <a:pt x="9287" y="2821"/>
                    <a:pt x="9255" y="2823"/>
                    <a:pt x="9224" y="2823"/>
                  </a:cubicBezTo>
                  <a:cubicBezTo>
                    <a:pt x="8736" y="2823"/>
                    <a:pt x="8342" y="2425"/>
                    <a:pt x="8342" y="1953"/>
                  </a:cubicBezTo>
                  <a:cubicBezTo>
                    <a:pt x="8342" y="1702"/>
                    <a:pt x="8426" y="1507"/>
                    <a:pt x="8593" y="1339"/>
                  </a:cubicBezTo>
                  <a:lnTo>
                    <a:pt x="8342" y="0"/>
                  </a:lnTo>
                  <a:lnTo>
                    <a:pt x="3990" y="0"/>
                  </a:lnTo>
                  <a:lnTo>
                    <a:pt x="4157" y="1256"/>
                  </a:lnTo>
                  <a:cubicBezTo>
                    <a:pt x="4408" y="1451"/>
                    <a:pt x="4548" y="1758"/>
                    <a:pt x="4492" y="2121"/>
                  </a:cubicBezTo>
                  <a:cubicBezTo>
                    <a:pt x="4408" y="2455"/>
                    <a:pt x="4157" y="2734"/>
                    <a:pt x="3795" y="2818"/>
                  </a:cubicBezTo>
                  <a:cubicBezTo>
                    <a:pt x="3736" y="2830"/>
                    <a:pt x="3679" y="2835"/>
                    <a:pt x="3623" y="2835"/>
                  </a:cubicBezTo>
                  <a:cubicBezTo>
                    <a:pt x="3143" y="2835"/>
                    <a:pt x="2762" y="2428"/>
                    <a:pt x="2762" y="1953"/>
                  </a:cubicBezTo>
                  <a:cubicBezTo>
                    <a:pt x="2762" y="1758"/>
                    <a:pt x="2818" y="1563"/>
                    <a:pt x="2958" y="1395"/>
                  </a:cubicBezTo>
                  <a:lnTo>
                    <a:pt x="234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40" name="Google Shape;540;p11"/>
          <p:cNvSpPr txBox="1">
            <a:spLocks noGrp="1"/>
          </p:cNvSpPr>
          <p:nvPr>
            <p:ph type="title" hasCustomPrompt="1"/>
          </p:nvPr>
        </p:nvSpPr>
        <p:spPr>
          <a:xfrm>
            <a:off x="1284000" y="1498831"/>
            <a:ext cx="6576000" cy="133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541" name="Google Shape;541;p11"/>
          <p:cNvSpPr txBox="1">
            <a:spLocks noGrp="1"/>
          </p:cNvSpPr>
          <p:nvPr>
            <p:ph type="subTitle" idx="1"/>
          </p:nvPr>
        </p:nvSpPr>
        <p:spPr>
          <a:xfrm>
            <a:off x="1284000" y="2842769"/>
            <a:ext cx="6576000" cy="49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542" name="Google Shape;542;p11"/>
          <p:cNvSpPr/>
          <p:nvPr/>
        </p:nvSpPr>
        <p:spPr>
          <a:xfrm rot="-1837295">
            <a:off x="7190407" y="3671161"/>
            <a:ext cx="2336246" cy="1154672"/>
          </a:xfrm>
          <a:custGeom>
            <a:avLst/>
            <a:gdLst/>
            <a:ahLst/>
            <a:cxnLst/>
            <a:rect l="l" t="t" r="r" b="b"/>
            <a:pathLst>
              <a:path w="10545" h="3509" extrusionOk="0">
                <a:moveTo>
                  <a:pt x="7015" y="530"/>
                </a:moveTo>
                <a:cubicBezTo>
                  <a:pt x="7125" y="530"/>
                  <a:pt x="7230" y="538"/>
                  <a:pt x="7300" y="555"/>
                </a:cubicBezTo>
                <a:cubicBezTo>
                  <a:pt x="7595" y="628"/>
                  <a:pt x="7802" y="761"/>
                  <a:pt x="7932" y="927"/>
                </a:cubicBezTo>
                <a:lnTo>
                  <a:pt x="7932" y="927"/>
                </a:lnTo>
                <a:cubicBezTo>
                  <a:pt x="7883" y="928"/>
                  <a:pt x="7837" y="929"/>
                  <a:pt x="7793" y="929"/>
                </a:cubicBezTo>
                <a:cubicBezTo>
                  <a:pt x="7678" y="929"/>
                  <a:pt x="7585" y="924"/>
                  <a:pt x="7524" y="914"/>
                </a:cubicBezTo>
                <a:cubicBezTo>
                  <a:pt x="7280" y="874"/>
                  <a:pt x="7038" y="821"/>
                  <a:pt x="6800" y="753"/>
                </a:cubicBezTo>
                <a:cubicBezTo>
                  <a:pt x="6290" y="609"/>
                  <a:pt x="6675" y="530"/>
                  <a:pt x="7015" y="530"/>
                </a:cubicBezTo>
                <a:close/>
                <a:moveTo>
                  <a:pt x="2570" y="2230"/>
                </a:moveTo>
                <a:cubicBezTo>
                  <a:pt x="2585" y="2230"/>
                  <a:pt x="2602" y="2281"/>
                  <a:pt x="2580" y="2390"/>
                </a:cubicBezTo>
                <a:lnTo>
                  <a:pt x="2580" y="2390"/>
                </a:lnTo>
                <a:cubicBezTo>
                  <a:pt x="2541" y="2286"/>
                  <a:pt x="2554" y="2230"/>
                  <a:pt x="2570" y="2230"/>
                </a:cubicBezTo>
                <a:close/>
                <a:moveTo>
                  <a:pt x="9867" y="0"/>
                </a:moveTo>
                <a:cubicBezTo>
                  <a:pt x="9740" y="0"/>
                  <a:pt x="9588" y="102"/>
                  <a:pt x="9671" y="198"/>
                </a:cubicBezTo>
                <a:cubicBezTo>
                  <a:pt x="10032" y="616"/>
                  <a:pt x="9080" y="833"/>
                  <a:pt x="8311" y="903"/>
                </a:cubicBezTo>
                <a:lnTo>
                  <a:pt x="8311" y="903"/>
                </a:lnTo>
                <a:cubicBezTo>
                  <a:pt x="7997" y="501"/>
                  <a:pt x="7388" y="255"/>
                  <a:pt x="6883" y="255"/>
                </a:cubicBezTo>
                <a:cubicBezTo>
                  <a:pt x="6828" y="255"/>
                  <a:pt x="6774" y="258"/>
                  <a:pt x="6722" y="264"/>
                </a:cubicBezTo>
                <a:cubicBezTo>
                  <a:pt x="6532" y="286"/>
                  <a:pt x="6130" y="387"/>
                  <a:pt x="6101" y="645"/>
                </a:cubicBezTo>
                <a:cubicBezTo>
                  <a:pt x="6072" y="905"/>
                  <a:pt x="6675" y="1009"/>
                  <a:pt x="6815" y="1046"/>
                </a:cubicBezTo>
                <a:cubicBezTo>
                  <a:pt x="7216" y="1149"/>
                  <a:pt x="7582" y="1197"/>
                  <a:pt x="7953" y="1197"/>
                </a:cubicBezTo>
                <a:cubicBezTo>
                  <a:pt x="7992" y="1197"/>
                  <a:pt x="8032" y="1197"/>
                  <a:pt x="8071" y="1196"/>
                </a:cubicBezTo>
                <a:lnTo>
                  <a:pt x="8071" y="1196"/>
                </a:lnTo>
                <a:cubicBezTo>
                  <a:pt x="8208" y="1653"/>
                  <a:pt x="7953" y="2224"/>
                  <a:pt x="7478" y="2562"/>
                </a:cubicBezTo>
                <a:cubicBezTo>
                  <a:pt x="6790" y="3051"/>
                  <a:pt x="5888" y="3247"/>
                  <a:pt x="5007" y="3247"/>
                </a:cubicBezTo>
                <a:cubicBezTo>
                  <a:pt x="4524" y="3247"/>
                  <a:pt x="4048" y="3188"/>
                  <a:pt x="3617" y="3086"/>
                </a:cubicBezTo>
                <a:cubicBezTo>
                  <a:pt x="3341" y="3020"/>
                  <a:pt x="3078" y="2914"/>
                  <a:pt x="2844" y="2749"/>
                </a:cubicBezTo>
                <a:cubicBezTo>
                  <a:pt x="2826" y="2736"/>
                  <a:pt x="2808" y="2723"/>
                  <a:pt x="2791" y="2708"/>
                </a:cubicBezTo>
                <a:lnTo>
                  <a:pt x="2791" y="2708"/>
                </a:lnTo>
                <a:cubicBezTo>
                  <a:pt x="2948" y="2455"/>
                  <a:pt x="3018" y="2090"/>
                  <a:pt x="2785" y="1890"/>
                </a:cubicBezTo>
                <a:cubicBezTo>
                  <a:pt x="2711" y="1826"/>
                  <a:pt x="2634" y="1797"/>
                  <a:pt x="2561" y="1797"/>
                </a:cubicBezTo>
                <a:cubicBezTo>
                  <a:pt x="2432" y="1797"/>
                  <a:pt x="2314" y="1889"/>
                  <a:pt x="2244" y="2039"/>
                </a:cubicBezTo>
                <a:cubicBezTo>
                  <a:pt x="2121" y="2301"/>
                  <a:pt x="2236" y="2568"/>
                  <a:pt x="2408" y="2774"/>
                </a:cubicBezTo>
                <a:lnTo>
                  <a:pt x="2408" y="2774"/>
                </a:lnTo>
                <a:cubicBezTo>
                  <a:pt x="2268" y="2949"/>
                  <a:pt x="2067" y="3024"/>
                  <a:pt x="1853" y="3024"/>
                </a:cubicBezTo>
                <a:cubicBezTo>
                  <a:pt x="1103" y="3024"/>
                  <a:pt x="189" y="2107"/>
                  <a:pt x="1140" y="1383"/>
                </a:cubicBezTo>
                <a:cubicBezTo>
                  <a:pt x="1278" y="1279"/>
                  <a:pt x="1163" y="1189"/>
                  <a:pt x="1040" y="1189"/>
                </a:cubicBezTo>
                <a:cubicBezTo>
                  <a:pt x="996" y="1189"/>
                  <a:pt x="952" y="1200"/>
                  <a:pt x="917" y="1227"/>
                </a:cubicBezTo>
                <a:cubicBezTo>
                  <a:pt x="1" y="1923"/>
                  <a:pt x="483" y="3055"/>
                  <a:pt x="1476" y="3233"/>
                </a:cubicBezTo>
                <a:cubicBezTo>
                  <a:pt x="1548" y="3245"/>
                  <a:pt x="1621" y="3252"/>
                  <a:pt x="1694" y="3252"/>
                </a:cubicBezTo>
                <a:cubicBezTo>
                  <a:pt x="2009" y="3252"/>
                  <a:pt x="2327" y="3136"/>
                  <a:pt x="2578" y="2943"/>
                </a:cubicBezTo>
                <a:lnTo>
                  <a:pt x="2578" y="2943"/>
                </a:lnTo>
                <a:cubicBezTo>
                  <a:pt x="2610" y="2970"/>
                  <a:pt x="2643" y="2995"/>
                  <a:pt x="2675" y="3017"/>
                </a:cubicBezTo>
                <a:cubicBezTo>
                  <a:pt x="3211" y="3392"/>
                  <a:pt x="3968" y="3508"/>
                  <a:pt x="4676" y="3508"/>
                </a:cubicBezTo>
                <a:cubicBezTo>
                  <a:pt x="4974" y="3508"/>
                  <a:pt x="5264" y="3488"/>
                  <a:pt x="5524" y="3457"/>
                </a:cubicBezTo>
                <a:cubicBezTo>
                  <a:pt x="6522" y="3341"/>
                  <a:pt x="7744" y="2996"/>
                  <a:pt x="8329" y="2073"/>
                </a:cubicBezTo>
                <a:cubicBezTo>
                  <a:pt x="8543" y="1738"/>
                  <a:pt x="8563" y="1431"/>
                  <a:pt x="8463" y="1168"/>
                </a:cubicBezTo>
                <a:lnTo>
                  <a:pt x="8463" y="1168"/>
                </a:lnTo>
                <a:cubicBezTo>
                  <a:pt x="8620" y="1151"/>
                  <a:pt x="8780" y="1125"/>
                  <a:pt x="8946" y="1093"/>
                </a:cubicBezTo>
                <a:cubicBezTo>
                  <a:pt x="9369" y="1012"/>
                  <a:pt x="10545" y="693"/>
                  <a:pt x="9982" y="44"/>
                </a:cubicBezTo>
                <a:cubicBezTo>
                  <a:pt x="9955" y="13"/>
                  <a:pt x="9912" y="0"/>
                  <a:pt x="9867" y="0"/>
                </a:cubicBezTo>
                <a:close/>
              </a:path>
            </a:pathLst>
          </a:custGeom>
          <a:solidFill>
            <a:srgbClr val="FF7C35">
              <a:alpha val="562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1.gif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blipFill>
          <a:blip r:embed="rId24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500"/>
              <a:buFont typeface="Josefin Sans"/>
              <a:buNone/>
              <a:defRPr sz="3500" b="1">
                <a:solidFill>
                  <a:schemeClr val="accent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4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2" r:id="rId13"/>
    <p:sldLayoutId id="2147483663" r:id="rId14"/>
    <p:sldLayoutId id="2147483665" r:id="rId15"/>
    <p:sldLayoutId id="2147483666" r:id="rId16"/>
    <p:sldLayoutId id="2147483667" r:id="rId17"/>
    <p:sldLayoutId id="2147483668" r:id="rId18"/>
    <p:sldLayoutId id="2147483671" r:id="rId19"/>
    <p:sldLayoutId id="2147483672" r:id="rId20"/>
    <p:sldLayoutId id="2147483673" r:id="rId21"/>
    <p:sldLayoutId id="2147483674" r:id="rId22"/>
  </p:sldLayoutIdLst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449">
          <p15:clr>
            <a:srgbClr val="EA4335"/>
          </p15:clr>
        </p15:guide>
        <p15:guide id="2" pos="5311">
          <p15:clr>
            <a:srgbClr val="EA4335"/>
          </p15:clr>
        </p15:guide>
        <p15:guide id="3" orient="horz" pos="340">
          <p15:clr>
            <a:srgbClr val="EA4335"/>
          </p15:clr>
        </p15:guide>
        <p15:guide id="4" orient="horz" pos="2900">
          <p15:clr>
            <a:srgbClr val="EA4335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image" Target="../media/image2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9.jpe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7.sv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6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sv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5.sv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4.png"/><Relationship Id="rId5" Type="http://schemas.openxmlformats.org/officeDocument/2006/relationships/image" Target="../media/image33.svg"/><Relationship Id="rId4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3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1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24" name="Google Shape;1924;p33"/>
          <p:cNvGrpSpPr/>
          <p:nvPr/>
        </p:nvGrpSpPr>
        <p:grpSpPr>
          <a:xfrm rot="-8472223">
            <a:off x="7868043" y="488031"/>
            <a:ext cx="557640" cy="560901"/>
            <a:chOff x="1938525" y="705925"/>
            <a:chExt cx="859088" cy="863925"/>
          </a:xfrm>
        </p:grpSpPr>
        <p:sp>
          <p:nvSpPr>
            <p:cNvPr id="1925" name="Google Shape;1925;p33"/>
            <p:cNvSpPr/>
            <p:nvPr/>
          </p:nvSpPr>
          <p:spPr>
            <a:xfrm>
              <a:off x="1938538" y="705945"/>
              <a:ext cx="859075" cy="863900"/>
            </a:xfrm>
            <a:custGeom>
              <a:avLst/>
              <a:gdLst/>
              <a:ahLst/>
              <a:cxnLst/>
              <a:rect l="l" t="t" r="r" b="b"/>
              <a:pathLst>
                <a:path w="34363" h="34556" extrusionOk="0">
                  <a:moveTo>
                    <a:pt x="32924" y="17061"/>
                  </a:moveTo>
                  <a:cubicBezTo>
                    <a:pt x="34363" y="16082"/>
                    <a:pt x="34188" y="14835"/>
                    <a:pt x="32536" y="14288"/>
                  </a:cubicBezTo>
                  <a:lnTo>
                    <a:pt x="26302" y="12226"/>
                  </a:lnTo>
                  <a:cubicBezTo>
                    <a:pt x="24649" y="11680"/>
                    <a:pt x="22899" y="9867"/>
                    <a:pt x="22413" y="8196"/>
                  </a:cubicBezTo>
                  <a:lnTo>
                    <a:pt x="20578" y="1891"/>
                  </a:lnTo>
                  <a:cubicBezTo>
                    <a:pt x="20092" y="220"/>
                    <a:pt x="18850" y="0"/>
                    <a:pt x="17820" y="1403"/>
                  </a:cubicBezTo>
                  <a:lnTo>
                    <a:pt x="13933" y="6693"/>
                  </a:lnTo>
                  <a:cubicBezTo>
                    <a:pt x="12902" y="8095"/>
                    <a:pt x="10636" y="9199"/>
                    <a:pt x="8895" y="9144"/>
                  </a:cubicBezTo>
                  <a:lnTo>
                    <a:pt x="2332" y="8942"/>
                  </a:lnTo>
                  <a:cubicBezTo>
                    <a:pt x="592" y="8888"/>
                    <a:pt x="1" y="10000"/>
                    <a:pt x="1015" y="11413"/>
                  </a:cubicBezTo>
                  <a:lnTo>
                    <a:pt x="4846" y="16744"/>
                  </a:lnTo>
                  <a:cubicBezTo>
                    <a:pt x="5861" y="18157"/>
                    <a:pt x="6210" y="20654"/>
                    <a:pt x="5621" y="22291"/>
                  </a:cubicBezTo>
                  <a:lnTo>
                    <a:pt x="3399" y="28471"/>
                  </a:lnTo>
                  <a:cubicBezTo>
                    <a:pt x="2810" y="30110"/>
                    <a:pt x="3684" y="31017"/>
                    <a:pt x="5343" y="30487"/>
                  </a:cubicBezTo>
                  <a:lnTo>
                    <a:pt x="11599" y="28492"/>
                  </a:lnTo>
                  <a:cubicBezTo>
                    <a:pt x="13258" y="27963"/>
                    <a:pt x="15739" y="28402"/>
                    <a:pt x="17115" y="29469"/>
                  </a:cubicBezTo>
                  <a:lnTo>
                    <a:pt x="22304" y="33491"/>
                  </a:lnTo>
                  <a:cubicBezTo>
                    <a:pt x="23679" y="34556"/>
                    <a:pt x="24813" y="34005"/>
                    <a:pt x="24822" y="32264"/>
                  </a:cubicBezTo>
                  <a:lnTo>
                    <a:pt x="24857" y="25697"/>
                  </a:lnTo>
                  <a:cubicBezTo>
                    <a:pt x="24866" y="23958"/>
                    <a:pt x="26051" y="21732"/>
                    <a:pt x="27489" y="20754"/>
                  </a:cubicBezTo>
                  <a:close/>
                </a:path>
              </a:pathLst>
            </a:custGeom>
            <a:solidFill>
              <a:schemeClr val="lt1"/>
            </a:solidFill>
            <a:ln w="1143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6" name="Google Shape;1926;p33"/>
            <p:cNvSpPr/>
            <p:nvPr/>
          </p:nvSpPr>
          <p:spPr>
            <a:xfrm>
              <a:off x="1938525" y="705925"/>
              <a:ext cx="859075" cy="863925"/>
            </a:xfrm>
            <a:custGeom>
              <a:avLst/>
              <a:gdLst/>
              <a:ahLst/>
              <a:cxnLst/>
              <a:rect l="l" t="t" r="r" b="b"/>
              <a:pathLst>
                <a:path w="34363" h="34557" extrusionOk="0">
                  <a:moveTo>
                    <a:pt x="32923" y="17061"/>
                  </a:moveTo>
                  <a:cubicBezTo>
                    <a:pt x="34362" y="16083"/>
                    <a:pt x="34188" y="14835"/>
                    <a:pt x="32535" y="14289"/>
                  </a:cubicBezTo>
                  <a:lnTo>
                    <a:pt x="26301" y="12227"/>
                  </a:lnTo>
                  <a:cubicBezTo>
                    <a:pt x="24649" y="11680"/>
                    <a:pt x="22899" y="9867"/>
                    <a:pt x="22411" y="8196"/>
                  </a:cubicBezTo>
                  <a:lnTo>
                    <a:pt x="20576" y="1892"/>
                  </a:lnTo>
                  <a:cubicBezTo>
                    <a:pt x="20089" y="220"/>
                    <a:pt x="18849" y="1"/>
                    <a:pt x="17819" y="1404"/>
                  </a:cubicBezTo>
                  <a:lnTo>
                    <a:pt x="13932" y="6696"/>
                  </a:lnTo>
                  <a:cubicBezTo>
                    <a:pt x="12902" y="8098"/>
                    <a:pt x="10635" y="9202"/>
                    <a:pt x="8896" y="9147"/>
                  </a:cubicBezTo>
                  <a:lnTo>
                    <a:pt x="2332" y="8942"/>
                  </a:lnTo>
                  <a:cubicBezTo>
                    <a:pt x="592" y="8889"/>
                    <a:pt x="0" y="10001"/>
                    <a:pt x="1014" y="11413"/>
                  </a:cubicBezTo>
                  <a:lnTo>
                    <a:pt x="4845" y="16745"/>
                  </a:lnTo>
                  <a:cubicBezTo>
                    <a:pt x="5861" y="18158"/>
                    <a:pt x="6209" y="20655"/>
                    <a:pt x="5620" y="22292"/>
                  </a:cubicBezTo>
                  <a:lnTo>
                    <a:pt x="3400" y="28472"/>
                  </a:lnTo>
                  <a:cubicBezTo>
                    <a:pt x="2810" y="30110"/>
                    <a:pt x="3685" y="31017"/>
                    <a:pt x="5343" y="30488"/>
                  </a:cubicBezTo>
                  <a:lnTo>
                    <a:pt x="11600" y="28493"/>
                  </a:lnTo>
                  <a:cubicBezTo>
                    <a:pt x="13258" y="27964"/>
                    <a:pt x="15740" y="28404"/>
                    <a:pt x="17116" y="29470"/>
                  </a:cubicBezTo>
                  <a:lnTo>
                    <a:pt x="22305" y="33492"/>
                  </a:lnTo>
                  <a:cubicBezTo>
                    <a:pt x="23680" y="34557"/>
                    <a:pt x="24813" y="34007"/>
                    <a:pt x="24822" y="32265"/>
                  </a:cubicBezTo>
                  <a:lnTo>
                    <a:pt x="24859" y="25699"/>
                  </a:lnTo>
                  <a:cubicBezTo>
                    <a:pt x="24867" y="23959"/>
                    <a:pt x="26053" y="21734"/>
                    <a:pt x="27491" y="2075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27" name="Google Shape;1927;p33"/>
          <p:cNvGrpSpPr/>
          <p:nvPr/>
        </p:nvGrpSpPr>
        <p:grpSpPr>
          <a:xfrm flipH="1">
            <a:off x="826063" y="116094"/>
            <a:ext cx="961601" cy="1230562"/>
            <a:chOff x="7788688" y="2034619"/>
            <a:chExt cx="961601" cy="1230562"/>
          </a:xfrm>
        </p:grpSpPr>
        <p:sp>
          <p:nvSpPr>
            <p:cNvPr id="1928" name="Google Shape;1928;p33"/>
            <p:cNvSpPr/>
            <p:nvPr/>
          </p:nvSpPr>
          <p:spPr>
            <a:xfrm rot="1680173">
              <a:off x="8027177" y="2082876"/>
              <a:ext cx="484627" cy="1134047"/>
            </a:xfrm>
            <a:custGeom>
              <a:avLst/>
              <a:gdLst/>
              <a:ahLst/>
              <a:cxnLst/>
              <a:rect l="l" t="t" r="r" b="b"/>
              <a:pathLst>
                <a:path w="9933" h="23199" extrusionOk="0">
                  <a:moveTo>
                    <a:pt x="2954" y="1"/>
                  </a:moveTo>
                  <a:lnTo>
                    <a:pt x="56" y="18740"/>
                  </a:lnTo>
                  <a:lnTo>
                    <a:pt x="1" y="19093"/>
                  </a:lnTo>
                  <a:cubicBezTo>
                    <a:pt x="860" y="20350"/>
                    <a:pt x="579" y="22655"/>
                    <a:pt x="512" y="23115"/>
                  </a:cubicBezTo>
                  <a:lnTo>
                    <a:pt x="512" y="23118"/>
                  </a:lnTo>
                  <a:cubicBezTo>
                    <a:pt x="512" y="23120"/>
                    <a:pt x="511" y="23124"/>
                    <a:pt x="511" y="23126"/>
                  </a:cubicBezTo>
                  <a:cubicBezTo>
                    <a:pt x="511" y="23127"/>
                    <a:pt x="511" y="23129"/>
                    <a:pt x="510" y="23131"/>
                  </a:cubicBezTo>
                  <a:cubicBezTo>
                    <a:pt x="510" y="23134"/>
                    <a:pt x="508" y="23135"/>
                    <a:pt x="508" y="23137"/>
                  </a:cubicBezTo>
                  <a:cubicBezTo>
                    <a:pt x="508" y="23139"/>
                    <a:pt x="508" y="23140"/>
                    <a:pt x="507" y="23142"/>
                  </a:cubicBezTo>
                  <a:cubicBezTo>
                    <a:pt x="507" y="23145"/>
                    <a:pt x="507" y="23146"/>
                    <a:pt x="506" y="23149"/>
                  </a:cubicBezTo>
                  <a:lnTo>
                    <a:pt x="506" y="23153"/>
                  </a:lnTo>
                  <a:cubicBezTo>
                    <a:pt x="506" y="23156"/>
                    <a:pt x="506" y="23157"/>
                    <a:pt x="504" y="23158"/>
                  </a:cubicBezTo>
                  <a:cubicBezTo>
                    <a:pt x="504" y="23160"/>
                    <a:pt x="504" y="23161"/>
                    <a:pt x="503" y="23162"/>
                  </a:cubicBezTo>
                  <a:lnTo>
                    <a:pt x="503" y="23166"/>
                  </a:lnTo>
                  <a:cubicBezTo>
                    <a:pt x="503" y="23168"/>
                    <a:pt x="502" y="23171"/>
                    <a:pt x="502" y="23173"/>
                  </a:cubicBezTo>
                  <a:lnTo>
                    <a:pt x="502" y="23176"/>
                  </a:lnTo>
                  <a:cubicBezTo>
                    <a:pt x="502" y="23177"/>
                    <a:pt x="502" y="23180"/>
                    <a:pt x="501" y="23182"/>
                  </a:cubicBezTo>
                  <a:cubicBezTo>
                    <a:pt x="501" y="23183"/>
                    <a:pt x="501" y="23186"/>
                    <a:pt x="499" y="23187"/>
                  </a:cubicBezTo>
                  <a:lnTo>
                    <a:pt x="499" y="23188"/>
                  </a:lnTo>
                  <a:lnTo>
                    <a:pt x="499" y="23192"/>
                  </a:lnTo>
                  <a:lnTo>
                    <a:pt x="499" y="23193"/>
                  </a:lnTo>
                  <a:cubicBezTo>
                    <a:pt x="499" y="23197"/>
                    <a:pt x="498" y="23198"/>
                    <a:pt x="498" y="23198"/>
                  </a:cubicBezTo>
                  <a:lnTo>
                    <a:pt x="920" y="23010"/>
                  </a:lnTo>
                  <a:cubicBezTo>
                    <a:pt x="1041" y="22596"/>
                    <a:pt x="1286" y="22236"/>
                    <a:pt x="1598" y="21925"/>
                  </a:cubicBezTo>
                  <a:cubicBezTo>
                    <a:pt x="2682" y="20843"/>
                    <a:pt x="4574" y="20355"/>
                    <a:pt x="4871" y="20283"/>
                  </a:cubicBezTo>
                  <a:cubicBezTo>
                    <a:pt x="4896" y="20278"/>
                    <a:pt x="4911" y="20274"/>
                    <a:pt x="4911" y="20274"/>
                  </a:cubicBezTo>
                  <a:lnTo>
                    <a:pt x="9932" y="3035"/>
                  </a:lnTo>
                  <a:lnTo>
                    <a:pt x="7995" y="2193"/>
                  </a:lnTo>
                  <a:lnTo>
                    <a:pt x="7999" y="2178"/>
                  </a:lnTo>
                  <a:lnTo>
                    <a:pt x="7889" y="2147"/>
                  </a:lnTo>
                  <a:lnTo>
                    <a:pt x="5076" y="923"/>
                  </a:lnTo>
                  <a:lnTo>
                    <a:pt x="5080" y="899"/>
                  </a:lnTo>
                  <a:lnTo>
                    <a:pt x="4968" y="876"/>
                  </a:lnTo>
                  <a:lnTo>
                    <a:pt x="2954" y="1"/>
                  </a:lnTo>
                  <a:close/>
                </a:path>
              </a:pathLst>
            </a:custGeom>
            <a:solidFill>
              <a:schemeClr val="lt1"/>
            </a:solidFill>
            <a:ln w="1143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929" name="Google Shape;1929;p33"/>
            <p:cNvGrpSpPr/>
            <p:nvPr/>
          </p:nvGrpSpPr>
          <p:grpSpPr>
            <a:xfrm rot="1677789">
              <a:off x="8026459" y="2082309"/>
              <a:ext cx="486058" cy="1135180"/>
              <a:chOff x="3014700" y="1423850"/>
              <a:chExt cx="248300" cy="579900"/>
            </a:xfrm>
          </p:grpSpPr>
          <p:sp>
            <p:nvSpPr>
              <p:cNvPr id="1930" name="Google Shape;1930;p33"/>
              <p:cNvSpPr/>
              <p:nvPr/>
            </p:nvSpPr>
            <p:spPr>
              <a:xfrm>
                <a:off x="3014700" y="1864600"/>
                <a:ext cx="121750" cy="139150"/>
              </a:xfrm>
              <a:custGeom>
                <a:avLst/>
                <a:gdLst/>
                <a:ahLst/>
                <a:cxnLst/>
                <a:rect l="l" t="t" r="r" b="b"/>
                <a:pathLst>
                  <a:path w="4870" h="5566" extrusionOk="0">
                    <a:moveTo>
                      <a:pt x="1401" y="0"/>
                    </a:moveTo>
                    <a:lnTo>
                      <a:pt x="55" y="1108"/>
                    </a:lnTo>
                    <a:lnTo>
                      <a:pt x="0" y="1462"/>
                    </a:lnTo>
                    <a:cubicBezTo>
                      <a:pt x="958" y="2862"/>
                      <a:pt x="499" y="5566"/>
                      <a:pt x="499" y="5566"/>
                    </a:cubicBezTo>
                    <a:lnTo>
                      <a:pt x="921" y="5377"/>
                    </a:lnTo>
                    <a:cubicBezTo>
                      <a:pt x="1459" y="3529"/>
                      <a:pt x="4488" y="2745"/>
                      <a:pt x="4870" y="2652"/>
                    </a:cubicBezTo>
                    <a:lnTo>
                      <a:pt x="4870" y="280"/>
                    </a:lnTo>
                    <a:lnTo>
                      <a:pt x="1401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1" name="Google Shape;1931;p33"/>
              <p:cNvSpPr/>
              <p:nvPr/>
            </p:nvSpPr>
            <p:spPr>
              <a:xfrm>
                <a:off x="3016075" y="1423850"/>
                <a:ext cx="246925" cy="507100"/>
              </a:xfrm>
              <a:custGeom>
                <a:avLst/>
                <a:gdLst/>
                <a:ahLst/>
                <a:cxnLst/>
                <a:rect l="l" t="t" r="r" b="b"/>
                <a:pathLst>
                  <a:path w="9877" h="20284" extrusionOk="0">
                    <a:moveTo>
                      <a:pt x="2899" y="1"/>
                    </a:moveTo>
                    <a:lnTo>
                      <a:pt x="0" y="18739"/>
                    </a:lnTo>
                    <a:cubicBezTo>
                      <a:pt x="195" y="18617"/>
                      <a:pt x="446" y="18500"/>
                      <a:pt x="691" y="18500"/>
                    </a:cubicBezTo>
                    <a:cubicBezTo>
                      <a:pt x="1042" y="18500"/>
                      <a:pt x="1382" y="18738"/>
                      <a:pt x="1533" y="19539"/>
                    </a:cubicBezTo>
                    <a:cubicBezTo>
                      <a:pt x="1834" y="19287"/>
                      <a:pt x="2302" y="18955"/>
                      <a:pt x="2677" y="18955"/>
                    </a:cubicBezTo>
                    <a:cubicBezTo>
                      <a:pt x="2952" y="18955"/>
                      <a:pt x="3176" y="19133"/>
                      <a:pt x="3250" y="19651"/>
                    </a:cubicBezTo>
                    <a:cubicBezTo>
                      <a:pt x="3475" y="19441"/>
                      <a:pt x="3740" y="19267"/>
                      <a:pt x="3997" y="19267"/>
                    </a:cubicBezTo>
                    <a:cubicBezTo>
                      <a:pt x="4309" y="19267"/>
                      <a:pt x="4610" y="19523"/>
                      <a:pt x="4816" y="20283"/>
                    </a:cubicBezTo>
                    <a:cubicBezTo>
                      <a:pt x="4841" y="20276"/>
                      <a:pt x="4855" y="20274"/>
                      <a:pt x="4855" y="20274"/>
                    </a:cubicBezTo>
                    <a:lnTo>
                      <a:pt x="9876" y="3035"/>
                    </a:lnTo>
                    <a:lnTo>
                      <a:pt x="2899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2" name="Google Shape;1932;p33"/>
              <p:cNvSpPr/>
              <p:nvPr/>
            </p:nvSpPr>
            <p:spPr>
              <a:xfrm>
                <a:off x="3051575" y="1445175"/>
                <a:ext cx="90125" cy="467675"/>
              </a:xfrm>
              <a:custGeom>
                <a:avLst/>
                <a:gdLst/>
                <a:ahLst/>
                <a:cxnLst/>
                <a:rect l="l" t="t" r="r" b="b"/>
                <a:pathLst>
                  <a:path w="3605" h="18707" extrusionOk="0">
                    <a:moveTo>
                      <a:pt x="3379" y="1"/>
                    </a:moveTo>
                    <a:lnTo>
                      <a:pt x="0" y="18663"/>
                    </a:lnTo>
                    <a:lnTo>
                      <a:pt x="227" y="18707"/>
                    </a:lnTo>
                    <a:lnTo>
                      <a:pt x="3605" y="44"/>
                    </a:lnTo>
                    <a:lnTo>
                      <a:pt x="337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3" name="Google Shape;1933;p33"/>
              <p:cNvSpPr/>
              <p:nvPr/>
            </p:nvSpPr>
            <p:spPr>
              <a:xfrm>
                <a:off x="3093850" y="1476675"/>
                <a:ext cx="120775" cy="443775"/>
              </a:xfrm>
              <a:custGeom>
                <a:avLst/>
                <a:gdLst/>
                <a:ahLst/>
                <a:cxnLst/>
                <a:rect l="l" t="t" r="r" b="b"/>
                <a:pathLst>
                  <a:path w="4831" h="17751" extrusionOk="0">
                    <a:moveTo>
                      <a:pt x="4610" y="0"/>
                    </a:moveTo>
                    <a:lnTo>
                      <a:pt x="1" y="17688"/>
                    </a:lnTo>
                    <a:lnTo>
                      <a:pt x="222" y="17751"/>
                    </a:lnTo>
                    <a:lnTo>
                      <a:pt x="4831" y="65"/>
                    </a:lnTo>
                    <a:lnTo>
                      <a:pt x="461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4" name="Google Shape;1934;p33"/>
              <p:cNvSpPr/>
              <p:nvPr/>
            </p:nvSpPr>
            <p:spPr>
              <a:xfrm>
                <a:off x="3081325" y="1478775"/>
                <a:ext cx="47350" cy="41400"/>
              </a:xfrm>
              <a:custGeom>
                <a:avLst/>
                <a:gdLst/>
                <a:ahLst/>
                <a:cxnLst/>
                <a:rect l="l" t="t" r="r" b="b"/>
                <a:pathLst>
                  <a:path w="1894" h="1656" extrusionOk="0">
                    <a:moveTo>
                      <a:pt x="1616" y="0"/>
                    </a:moveTo>
                    <a:cubicBezTo>
                      <a:pt x="1205" y="0"/>
                      <a:pt x="857" y="123"/>
                      <a:pt x="583" y="367"/>
                    </a:cubicBezTo>
                    <a:cubicBezTo>
                      <a:pt x="46" y="840"/>
                      <a:pt x="3" y="1591"/>
                      <a:pt x="1" y="1622"/>
                    </a:cubicBezTo>
                    <a:lnTo>
                      <a:pt x="575" y="1655"/>
                    </a:lnTo>
                    <a:cubicBezTo>
                      <a:pt x="575" y="1650"/>
                      <a:pt x="612" y="1125"/>
                      <a:pt x="956" y="822"/>
                    </a:cubicBezTo>
                    <a:cubicBezTo>
                      <a:pt x="1125" y="675"/>
                      <a:pt x="1349" y="602"/>
                      <a:pt x="1622" y="602"/>
                    </a:cubicBezTo>
                    <a:cubicBezTo>
                      <a:pt x="1688" y="602"/>
                      <a:pt x="1756" y="606"/>
                      <a:pt x="1827" y="614"/>
                    </a:cubicBezTo>
                    <a:lnTo>
                      <a:pt x="1893" y="18"/>
                    </a:lnTo>
                    <a:cubicBezTo>
                      <a:pt x="1798" y="6"/>
                      <a:pt x="1705" y="0"/>
                      <a:pt x="161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5" name="Google Shape;1935;p33"/>
              <p:cNvSpPr/>
              <p:nvPr/>
            </p:nvSpPr>
            <p:spPr>
              <a:xfrm>
                <a:off x="3137625" y="1457450"/>
                <a:ext cx="44375" cy="42275"/>
              </a:xfrm>
              <a:custGeom>
                <a:avLst/>
                <a:gdLst/>
                <a:ahLst/>
                <a:cxnLst/>
                <a:rect l="l" t="t" r="r" b="b"/>
                <a:pathLst>
                  <a:path w="1775" h="1691" extrusionOk="0">
                    <a:moveTo>
                      <a:pt x="348" y="1"/>
                    </a:moveTo>
                    <a:cubicBezTo>
                      <a:pt x="238" y="1"/>
                      <a:pt x="121" y="12"/>
                      <a:pt x="0" y="33"/>
                    </a:cubicBezTo>
                    <a:lnTo>
                      <a:pt x="99" y="625"/>
                    </a:lnTo>
                    <a:cubicBezTo>
                      <a:pt x="188" y="608"/>
                      <a:pt x="272" y="600"/>
                      <a:pt x="350" y="600"/>
                    </a:cubicBezTo>
                    <a:cubicBezTo>
                      <a:pt x="554" y="600"/>
                      <a:pt x="718" y="656"/>
                      <a:pt x="848" y="769"/>
                    </a:cubicBezTo>
                    <a:cubicBezTo>
                      <a:pt x="1193" y="1070"/>
                      <a:pt x="1200" y="1684"/>
                      <a:pt x="1200" y="1691"/>
                    </a:cubicBezTo>
                    <a:lnTo>
                      <a:pt x="1774" y="1691"/>
                    </a:lnTo>
                    <a:cubicBezTo>
                      <a:pt x="1774" y="1654"/>
                      <a:pt x="1768" y="795"/>
                      <a:pt x="1220" y="313"/>
                    </a:cubicBezTo>
                    <a:cubicBezTo>
                      <a:pt x="984" y="105"/>
                      <a:pt x="691" y="1"/>
                      <a:pt x="3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6" name="Google Shape;1936;p33"/>
              <p:cNvSpPr/>
              <p:nvPr/>
            </p:nvSpPr>
            <p:spPr>
              <a:xfrm>
                <a:off x="3095225" y="1538200"/>
                <a:ext cx="36025" cy="62525"/>
              </a:xfrm>
              <a:custGeom>
                <a:avLst/>
                <a:gdLst/>
                <a:ahLst/>
                <a:cxnLst/>
                <a:rect l="l" t="t" r="r" b="b"/>
                <a:pathLst>
                  <a:path w="1441" h="2501" extrusionOk="0">
                    <a:moveTo>
                      <a:pt x="721" y="1"/>
                    </a:moveTo>
                    <a:cubicBezTo>
                      <a:pt x="323" y="1"/>
                      <a:pt x="1" y="561"/>
                      <a:pt x="1" y="1250"/>
                    </a:cubicBezTo>
                    <a:cubicBezTo>
                      <a:pt x="1" y="1942"/>
                      <a:pt x="324" y="2501"/>
                      <a:pt x="721" y="2501"/>
                    </a:cubicBezTo>
                    <a:cubicBezTo>
                      <a:pt x="1119" y="2501"/>
                      <a:pt x="1441" y="1941"/>
                      <a:pt x="1441" y="1250"/>
                    </a:cubicBezTo>
                    <a:cubicBezTo>
                      <a:pt x="1441" y="561"/>
                      <a:pt x="1119" y="2"/>
                      <a:pt x="72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7" name="Google Shape;1937;p33"/>
              <p:cNvSpPr/>
              <p:nvPr/>
            </p:nvSpPr>
            <p:spPr>
              <a:xfrm>
                <a:off x="3111175" y="1559200"/>
                <a:ext cx="7325" cy="15175"/>
              </a:xfrm>
              <a:custGeom>
                <a:avLst/>
                <a:gdLst/>
                <a:ahLst/>
                <a:cxnLst/>
                <a:rect l="l" t="t" r="r" b="b"/>
                <a:pathLst>
                  <a:path w="293" h="607" extrusionOk="0">
                    <a:moveTo>
                      <a:pt x="146" y="0"/>
                    </a:moveTo>
                    <a:cubicBezTo>
                      <a:pt x="67" y="0"/>
                      <a:pt x="0" y="136"/>
                      <a:pt x="0" y="303"/>
                    </a:cubicBezTo>
                    <a:cubicBezTo>
                      <a:pt x="0" y="470"/>
                      <a:pt x="65" y="606"/>
                      <a:pt x="146" y="606"/>
                    </a:cubicBezTo>
                    <a:cubicBezTo>
                      <a:pt x="227" y="606"/>
                      <a:pt x="292" y="470"/>
                      <a:pt x="292" y="303"/>
                    </a:cubicBezTo>
                    <a:cubicBezTo>
                      <a:pt x="292" y="136"/>
                      <a:pt x="228" y="0"/>
                      <a:pt x="1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8" name="Google Shape;1938;p33"/>
              <p:cNvSpPr/>
              <p:nvPr/>
            </p:nvSpPr>
            <p:spPr>
              <a:xfrm>
                <a:off x="3143525" y="1622325"/>
                <a:ext cx="18400" cy="15725"/>
              </a:xfrm>
              <a:custGeom>
                <a:avLst/>
                <a:gdLst/>
                <a:ahLst/>
                <a:cxnLst/>
                <a:rect l="l" t="t" r="r" b="b"/>
                <a:pathLst>
                  <a:path w="736" h="629" extrusionOk="0">
                    <a:moveTo>
                      <a:pt x="18" y="0"/>
                    </a:moveTo>
                    <a:lnTo>
                      <a:pt x="0" y="265"/>
                    </a:lnTo>
                    <a:cubicBezTo>
                      <a:pt x="0" y="265"/>
                      <a:pt x="17" y="263"/>
                      <a:pt x="47" y="263"/>
                    </a:cubicBezTo>
                    <a:cubicBezTo>
                      <a:pt x="165" y="263"/>
                      <a:pt x="487" y="296"/>
                      <a:pt x="735" y="628"/>
                    </a:cubicBezTo>
                    <a:cubicBezTo>
                      <a:pt x="735" y="628"/>
                      <a:pt x="616" y="18"/>
                      <a:pt x="1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9" name="Google Shape;1939;p33"/>
              <p:cNvSpPr/>
              <p:nvPr/>
            </p:nvSpPr>
            <p:spPr>
              <a:xfrm>
                <a:off x="3119950" y="1631125"/>
                <a:ext cx="33475" cy="79850"/>
              </a:xfrm>
              <a:custGeom>
                <a:avLst/>
                <a:gdLst/>
                <a:ahLst/>
                <a:cxnLst/>
                <a:rect l="l" t="t" r="r" b="b"/>
                <a:pathLst>
                  <a:path w="1339" h="3194" extrusionOk="0">
                    <a:moveTo>
                      <a:pt x="1212" y="0"/>
                    </a:moveTo>
                    <a:lnTo>
                      <a:pt x="784" y="520"/>
                    </a:lnTo>
                    <a:lnTo>
                      <a:pt x="407" y="726"/>
                    </a:lnTo>
                    <a:lnTo>
                      <a:pt x="137" y="802"/>
                    </a:lnTo>
                    <a:lnTo>
                      <a:pt x="0" y="3193"/>
                    </a:lnTo>
                    <a:lnTo>
                      <a:pt x="240" y="3189"/>
                    </a:lnTo>
                    <a:lnTo>
                      <a:pt x="602" y="2909"/>
                    </a:lnTo>
                    <a:lnTo>
                      <a:pt x="901" y="2411"/>
                    </a:lnTo>
                    <a:lnTo>
                      <a:pt x="1118" y="1879"/>
                    </a:lnTo>
                    <a:lnTo>
                      <a:pt x="1268" y="1505"/>
                    </a:lnTo>
                    <a:lnTo>
                      <a:pt x="1326" y="1058"/>
                    </a:lnTo>
                    <a:lnTo>
                      <a:pt x="1339" y="530"/>
                    </a:lnTo>
                    <a:lnTo>
                      <a:pt x="121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0" name="Google Shape;1940;p33"/>
              <p:cNvSpPr/>
              <p:nvPr/>
            </p:nvSpPr>
            <p:spPr>
              <a:xfrm>
                <a:off x="3110500" y="1625350"/>
                <a:ext cx="54775" cy="87400"/>
              </a:xfrm>
              <a:custGeom>
                <a:avLst/>
                <a:gdLst/>
                <a:ahLst/>
                <a:cxnLst/>
                <a:rect l="l" t="t" r="r" b="b"/>
                <a:pathLst>
                  <a:path w="2191" h="3496" extrusionOk="0">
                    <a:moveTo>
                      <a:pt x="1642" y="0"/>
                    </a:moveTo>
                    <a:lnTo>
                      <a:pt x="1642" y="0"/>
                    </a:lnTo>
                    <a:cubicBezTo>
                      <a:pt x="1642" y="0"/>
                      <a:pt x="1104" y="1002"/>
                      <a:pt x="366" y="1002"/>
                    </a:cubicBezTo>
                    <a:cubicBezTo>
                      <a:pt x="257" y="1002"/>
                      <a:pt x="144" y="980"/>
                      <a:pt x="27" y="930"/>
                    </a:cubicBezTo>
                    <a:lnTo>
                      <a:pt x="27" y="930"/>
                    </a:lnTo>
                    <a:cubicBezTo>
                      <a:pt x="27" y="930"/>
                      <a:pt x="216" y="1062"/>
                      <a:pt x="502" y="1062"/>
                    </a:cubicBezTo>
                    <a:cubicBezTo>
                      <a:pt x="789" y="1062"/>
                      <a:pt x="1173" y="929"/>
                      <a:pt x="1563" y="398"/>
                    </a:cubicBezTo>
                    <a:lnTo>
                      <a:pt x="1563" y="398"/>
                    </a:lnTo>
                    <a:cubicBezTo>
                      <a:pt x="1564" y="398"/>
                      <a:pt x="1896" y="1136"/>
                      <a:pt x="1395" y="2233"/>
                    </a:cubicBezTo>
                    <a:cubicBezTo>
                      <a:pt x="1056" y="2976"/>
                      <a:pt x="738" y="3334"/>
                      <a:pt x="432" y="3334"/>
                    </a:cubicBezTo>
                    <a:cubicBezTo>
                      <a:pt x="285" y="3334"/>
                      <a:pt x="142" y="3252"/>
                      <a:pt x="0" y="3091"/>
                    </a:cubicBezTo>
                    <a:lnTo>
                      <a:pt x="0" y="3091"/>
                    </a:lnTo>
                    <a:cubicBezTo>
                      <a:pt x="1" y="3091"/>
                      <a:pt x="203" y="3495"/>
                      <a:pt x="526" y="3495"/>
                    </a:cubicBezTo>
                    <a:cubicBezTo>
                      <a:pt x="694" y="3495"/>
                      <a:pt x="895" y="3386"/>
                      <a:pt x="1117" y="3053"/>
                    </a:cubicBezTo>
                    <a:cubicBezTo>
                      <a:pt x="2191" y="1439"/>
                      <a:pt x="1642" y="0"/>
                      <a:pt x="16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1" name="Google Shape;1941;p33"/>
              <p:cNvSpPr/>
              <p:nvPr/>
            </p:nvSpPr>
            <p:spPr>
              <a:xfrm>
                <a:off x="3124550" y="1649075"/>
                <a:ext cx="6975" cy="60650"/>
              </a:xfrm>
              <a:custGeom>
                <a:avLst/>
                <a:gdLst/>
                <a:ahLst/>
                <a:cxnLst/>
                <a:rect l="l" t="t" r="r" b="b"/>
                <a:pathLst>
                  <a:path w="279" h="2426" extrusionOk="0">
                    <a:moveTo>
                      <a:pt x="279" y="0"/>
                    </a:moveTo>
                    <a:lnTo>
                      <a:pt x="169" y="17"/>
                    </a:lnTo>
                    <a:lnTo>
                      <a:pt x="1" y="2426"/>
                    </a:lnTo>
                    <a:lnTo>
                      <a:pt x="1" y="2426"/>
                    </a:lnTo>
                    <a:lnTo>
                      <a:pt x="111" y="2409"/>
                    </a:lnTo>
                    <a:lnTo>
                      <a:pt x="27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2" name="Google Shape;1942;p33"/>
              <p:cNvSpPr/>
              <p:nvPr/>
            </p:nvSpPr>
            <p:spPr>
              <a:xfrm>
                <a:off x="3136025" y="1645800"/>
                <a:ext cx="4850" cy="51675"/>
              </a:xfrm>
              <a:custGeom>
                <a:avLst/>
                <a:gdLst/>
                <a:ahLst/>
                <a:cxnLst/>
                <a:rect l="l" t="t" r="r" b="b"/>
                <a:pathLst>
                  <a:path w="194" h="2067" extrusionOk="0">
                    <a:moveTo>
                      <a:pt x="111" y="0"/>
                    </a:moveTo>
                    <a:lnTo>
                      <a:pt x="0" y="28"/>
                    </a:lnTo>
                    <a:lnTo>
                      <a:pt x="84" y="2066"/>
                    </a:lnTo>
                    <a:lnTo>
                      <a:pt x="194" y="2039"/>
                    </a:lnTo>
                    <a:lnTo>
                      <a:pt x="11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3" name="Google Shape;1943;p33"/>
              <p:cNvSpPr/>
              <p:nvPr/>
            </p:nvSpPr>
            <p:spPr>
              <a:xfrm>
                <a:off x="3141800" y="1639550"/>
                <a:ext cx="9175" cy="37000"/>
              </a:xfrm>
              <a:custGeom>
                <a:avLst/>
                <a:gdLst/>
                <a:ahLst/>
                <a:cxnLst/>
                <a:rect l="l" t="t" r="r" b="b"/>
                <a:pathLst>
                  <a:path w="367" h="1480" extrusionOk="0">
                    <a:moveTo>
                      <a:pt x="110" y="1"/>
                    </a:moveTo>
                    <a:lnTo>
                      <a:pt x="1" y="41"/>
                    </a:lnTo>
                    <a:lnTo>
                      <a:pt x="258" y="1480"/>
                    </a:lnTo>
                    <a:lnTo>
                      <a:pt x="366" y="1439"/>
                    </a:lnTo>
                    <a:lnTo>
                      <a:pt x="11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4" name="Google Shape;1944;p33"/>
              <p:cNvSpPr/>
              <p:nvPr/>
            </p:nvSpPr>
            <p:spPr>
              <a:xfrm>
                <a:off x="3027175" y="1955475"/>
                <a:ext cx="27500" cy="48275"/>
              </a:xfrm>
              <a:custGeom>
                <a:avLst/>
                <a:gdLst/>
                <a:ahLst/>
                <a:cxnLst/>
                <a:rect l="l" t="t" r="r" b="b"/>
                <a:pathLst>
                  <a:path w="1100" h="1931" extrusionOk="0">
                    <a:moveTo>
                      <a:pt x="100" y="0"/>
                    </a:moveTo>
                    <a:lnTo>
                      <a:pt x="100" y="0"/>
                    </a:lnTo>
                    <a:cubicBezTo>
                      <a:pt x="152" y="1030"/>
                      <a:pt x="0" y="1931"/>
                      <a:pt x="0" y="1931"/>
                    </a:cubicBezTo>
                    <a:lnTo>
                      <a:pt x="422" y="1742"/>
                    </a:lnTo>
                    <a:cubicBezTo>
                      <a:pt x="544" y="1327"/>
                      <a:pt x="788" y="969"/>
                      <a:pt x="1100" y="658"/>
                    </a:cubicBezTo>
                    <a:cubicBezTo>
                      <a:pt x="956" y="516"/>
                      <a:pt x="795" y="387"/>
                      <a:pt x="614" y="270"/>
                    </a:cubicBezTo>
                    <a:cubicBezTo>
                      <a:pt x="480" y="189"/>
                      <a:pt x="291" y="73"/>
                      <a:pt x="1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5" name="Google Shape;1945;p33"/>
              <p:cNvSpPr/>
              <p:nvPr/>
            </p:nvSpPr>
            <p:spPr>
              <a:xfrm>
                <a:off x="3120650" y="1508700"/>
                <a:ext cx="54175" cy="102650"/>
              </a:xfrm>
              <a:custGeom>
                <a:avLst/>
                <a:gdLst/>
                <a:ahLst/>
                <a:cxnLst/>
                <a:rect l="l" t="t" r="r" b="b"/>
                <a:pathLst>
                  <a:path w="2167" h="4106" extrusionOk="0">
                    <a:moveTo>
                      <a:pt x="1083" y="1"/>
                    </a:moveTo>
                    <a:cubicBezTo>
                      <a:pt x="486" y="1"/>
                      <a:pt x="0" y="919"/>
                      <a:pt x="0" y="2053"/>
                    </a:cubicBezTo>
                    <a:cubicBezTo>
                      <a:pt x="0" y="3186"/>
                      <a:pt x="486" y="4105"/>
                      <a:pt x="1083" y="4105"/>
                    </a:cubicBezTo>
                    <a:cubicBezTo>
                      <a:pt x="1681" y="4105"/>
                      <a:pt x="2167" y="3186"/>
                      <a:pt x="2167" y="2053"/>
                    </a:cubicBezTo>
                    <a:cubicBezTo>
                      <a:pt x="2167" y="919"/>
                      <a:pt x="1681" y="1"/>
                      <a:pt x="10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6" name="Google Shape;1946;p33"/>
              <p:cNvSpPr/>
              <p:nvPr/>
            </p:nvSpPr>
            <p:spPr>
              <a:xfrm>
                <a:off x="3120625" y="1520325"/>
                <a:ext cx="9975" cy="74900"/>
              </a:xfrm>
              <a:custGeom>
                <a:avLst/>
                <a:gdLst/>
                <a:ahLst/>
                <a:cxnLst/>
                <a:rect l="l" t="t" r="r" b="b"/>
                <a:pathLst>
                  <a:path w="399" h="2996" extrusionOk="0">
                    <a:moveTo>
                      <a:pt x="399" y="1"/>
                    </a:moveTo>
                    <a:cubicBezTo>
                      <a:pt x="155" y="376"/>
                      <a:pt x="0" y="949"/>
                      <a:pt x="0" y="1590"/>
                    </a:cubicBezTo>
                    <a:cubicBezTo>
                      <a:pt x="0" y="2133"/>
                      <a:pt x="111" y="2628"/>
                      <a:pt x="295" y="2995"/>
                    </a:cubicBezTo>
                    <a:cubicBezTo>
                      <a:pt x="165" y="2611"/>
                      <a:pt x="87" y="2138"/>
                      <a:pt x="87" y="1627"/>
                    </a:cubicBezTo>
                    <a:cubicBezTo>
                      <a:pt x="87" y="991"/>
                      <a:pt x="207" y="420"/>
                      <a:pt x="3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7" name="Google Shape;1947;p33"/>
              <p:cNvSpPr/>
              <p:nvPr/>
            </p:nvSpPr>
            <p:spPr>
              <a:xfrm>
                <a:off x="3154175" y="1548550"/>
                <a:ext cx="13325" cy="27450"/>
              </a:xfrm>
              <a:custGeom>
                <a:avLst/>
                <a:gdLst/>
                <a:ahLst/>
                <a:cxnLst/>
                <a:rect l="l" t="t" r="r" b="b"/>
                <a:pathLst>
                  <a:path w="533" h="1098" extrusionOk="0">
                    <a:moveTo>
                      <a:pt x="267" y="0"/>
                    </a:moveTo>
                    <a:cubicBezTo>
                      <a:pt x="120" y="0"/>
                      <a:pt x="1" y="245"/>
                      <a:pt x="1" y="549"/>
                    </a:cubicBezTo>
                    <a:cubicBezTo>
                      <a:pt x="1" y="852"/>
                      <a:pt x="119" y="1097"/>
                      <a:pt x="267" y="1097"/>
                    </a:cubicBezTo>
                    <a:cubicBezTo>
                      <a:pt x="414" y="1097"/>
                      <a:pt x="533" y="851"/>
                      <a:pt x="533" y="549"/>
                    </a:cubicBezTo>
                    <a:cubicBezTo>
                      <a:pt x="533" y="246"/>
                      <a:pt x="414" y="1"/>
                      <a:pt x="2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FEC08D2B-B563-E804-B2FB-F03293D81B71}"/>
              </a:ext>
            </a:extLst>
          </p:cNvPr>
          <p:cNvSpPr txBox="1"/>
          <p:nvPr/>
        </p:nvSpPr>
        <p:spPr>
          <a:xfrm>
            <a:off x="3275212" y="258845"/>
            <a:ext cx="25935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3200" b="1" dirty="0">
                <a:solidFill>
                  <a:srgbClr val="D95D0B"/>
                </a:solidFill>
              </a:rPr>
              <a:t>KHỞI ĐỘNG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293A8F1-11C7-A1E8-31F3-B3C0CA4A6DC8}"/>
              </a:ext>
            </a:extLst>
          </p:cNvPr>
          <p:cNvSpPr txBox="1"/>
          <p:nvPr/>
        </p:nvSpPr>
        <p:spPr>
          <a:xfrm>
            <a:off x="4041397" y="747519"/>
            <a:ext cx="1061203" cy="577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VN" sz="2400" b="1" dirty="0"/>
              <a:t>Gợi ý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789A375-4F83-45D5-EB2F-EB5896F77EEA}"/>
              </a:ext>
            </a:extLst>
          </p:cNvPr>
          <p:cNvSpPr txBox="1"/>
          <p:nvPr/>
        </p:nvSpPr>
        <p:spPr>
          <a:xfrm>
            <a:off x="798005" y="2611509"/>
            <a:ext cx="1869905" cy="975317"/>
          </a:xfrm>
          <a:prstGeom prst="rect">
            <a:avLst/>
          </a:prstGeom>
          <a:noFill/>
        </p:spPr>
        <p:txBody>
          <a:bodyPr wrap="square" lIns="72000" tIns="0" rIns="72000" bIns="108000" anchor="ctr">
            <a:spAutoFit/>
          </a:bodyPr>
          <a:lstStyle/>
          <a:p>
            <a:pPr algn="just">
              <a:lnSpc>
                <a:spcPct val="150000"/>
              </a:lnSpc>
              <a:buSzPct val="120000"/>
            </a:pPr>
            <a:r>
              <a:rPr lang="en-VN" sz="2000" dirty="0">
                <a:solidFill>
                  <a:srgbClr val="197E89"/>
                </a:solidFill>
              </a:rPr>
              <a:t>Trong bài hát, có những nghề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9D0301B-C429-B0E1-36E5-8135FC283D98}"/>
              </a:ext>
            </a:extLst>
          </p:cNvPr>
          <p:cNvSpPr txBox="1"/>
          <p:nvPr/>
        </p:nvSpPr>
        <p:spPr>
          <a:xfrm>
            <a:off x="4037551" y="1474819"/>
            <a:ext cx="3446984" cy="528078"/>
          </a:xfrm>
          <a:prstGeom prst="roundRect">
            <a:avLst/>
          </a:prstGeom>
          <a:noFill/>
          <a:ln w="19050">
            <a:solidFill>
              <a:srgbClr val="197E89"/>
            </a:solidFill>
          </a:ln>
        </p:spPr>
        <p:txBody>
          <a:bodyPr wrap="square" lIns="72000" tIns="0" rIns="72000" bIns="72000" anchor="ctr">
            <a:spAutoFit/>
          </a:bodyPr>
          <a:lstStyle/>
          <a:p>
            <a:pPr algn="just">
              <a:lnSpc>
                <a:spcPct val="150000"/>
              </a:lnSpc>
              <a:buSzPct val="120000"/>
            </a:pPr>
            <a:r>
              <a:rPr lang="en-VN" sz="2000" dirty="0"/>
              <a:t>Công nhân xây dựng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EADECF6-2859-A234-5D0C-D1F5A833691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15" t="2660" r="9345" b="-75"/>
          <a:stretch/>
        </p:blipFill>
        <p:spPr>
          <a:xfrm>
            <a:off x="6362514" y="641900"/>
            <a:ext cx="993818" cy="1634199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5D0BE736-8C6E-C0A3-5C70-DB6CF496B348}"/>
              </a:ext>
            </a:extLst>
          </p:cNvPr>
          <p:cNvSpPr txBox="1"/>
          <p:nvPr/>
        </p:nvSpPr>
        <p:spPr>
          <a:xfrm>
            <a:off x="4037551" y="2418947"/>
            <a:ext cx="3446984" cy="528078"/>
          </a:xfrm>
          <a:prstGeom prst="roundRect">
            <a:avLst/>
          </a:prstGeom>
          <a:noFill/>
          <a:ln w="19050">
            <a:solidFill>
              <a:srgbClr val="197E89"/>
            </a:solidFill>
          </a:ln>
        </p:spPr>
        <p:txBody>
          <a:bodyPr wrap="square" lIns="72000" tIns="0" rIns="72000" bIns="72000" anchor="ctr">
            <a:spAutoFit/>
          </a:bodyPr>
          <a:lstStyle/>
          <a:p>
            <a:pPr algn="just">
              <a:lnSpc>
                <a:spcPct val="150000"/>
              </a:lnSpc>
              <a:buSzPct val="120000"/>
            </a:pPr>
            <a:r>
              <a:rPr lang="en-VN" sz="2000" dirty="0"/>
              <a:t>Người nông dân lái máy cày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1652FBF-4204-287F-E9F9-8CC107E6548C}"/>
              </a:ext>
            </a:extLst>
          </p:cNvPr>
          <p:cNvSpPr txBox="1"/>
          <p:nvPr/>
        </p:nvSpPr>
        <p:spPr>
          <a:xfrm>
            <a:off x="4037551" y="3360514"/>
            <a:ext cx="3446984" cy="528078"/>
          </a:xfrm>
          <a:prstGeom prst="roundRect">
            <a:avLst/>
          </a:prstGeom>
          <a:noFill/>
          <a:ln w="19050">
            <a:solidFill>
              <a:srgbClr val="197E89"/>
            </a:solidFill>
          </a:ln>
        </p:spPr>
        <p:txBody>
          <a:bodyPr wrap="square" lIns="72000" tIns="0" rIns="72000" bIns="72000" anchor="ctr">
            <a:spAutoFit/>
          </a:bodyPr>
          <a:lstStyle/>
          <a:p>
            <a:pPr algn="just">
              <a:lnSpc>
                <a:spcPct val="150000"/>
              </a:lnSpc>
              <a:buSzPct val="120000"/>
            </a:pPr>
            <a:r>
              <a:rPr lang="en-VN" sz="2000" dirty="0"/>
              <a:t>                Kĩ sư mỏ địa chất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EDF9371C-9A20-58C8-2FD1-5BC5B1BC69A8}"/>
              </a:ext>
            </a:extLst>
          </p:cNvPr>
          <p:cNvGrpSpPr/>
          <p:nvPr/>
        </p:nvGrpSpPr>
        <p:grpSpPr>
          <a:xfrm>
            <a:off x="7241368" y="1933630"/>
            <a:ext cx="1298511" cy="1142184"/>
            <a:chOff x="7294944" y="1935919"/>
            <a:chExt cx="1298511" cy="1142184"/>
          </a:xfrm>
        </p:grpSpPr>
        <p:pic>
          <p:nvPicPr>
            <p:cNvPr id="20" name="Picture 19" descr="Icon&#10;&#10;Description automatically generated">
              <a:extLst>
                <a:ext uri="{FF2B5EF4-FFF2-40B4-BE49-F238E27FC236}">
                  <a16:creationId xmlns:a16="http://schemas.microsoft.com/office/drawing/2014/main" id="{668EB2D9-AC94-2C7F-0FDF-2C1434AF5B6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7390167" y="1935919"/>
              <a:ext cx="1203288" cy="1142184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4998338D-8168-1FB7-B6C4-5DC548A7C6D8}"/>
                </a:ext>
              </a:extLst>
            </p:cNvPr>
            <p:cNvSpPr txBox="1"/>
            <p:nvPr/>
          </p:nvSpPr>
          <p:spPr>
            <a:xfrm>
              <a:off x="7294944" y="2202798"/>
              <a:ext cx="190445" cy="20128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endParaRPr lang="en-VN" sz="2400" b="1" dirty="0"/>
            </a:p>
          </p:txBody>
        </p:sp>
      </p:grpSp>
      <p:pic>
        <p:nvPicPr>
          <p:cNvPr id="25" name="Google Shape;6034;p62">
            <a:extLst>
              <a:ext uri="{FF2B5EF4-FFF2-40B4-BE49-F238E27FC236}">
                <a16:creationId xmlns:a16="http://schemas.microsoft.com/office/drawing/2014/main" id="{81097E1D-75D1-01C6-F8BE-841FE52015E6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329161" y="2977347"/>
            <a:ext cx="702837" cy="1294413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DF0B6B82-BBD5-A4B4-E18E-C29EC2993757}"/>
              </a:ext>
            </a:extLst>
          </p:cNvPr>
          <p:cNvSpPr txBox="1"/>
          <p:nvPr/>
        </p:nvSpPr>
        <p:spPr>
          <a:xfrm>
            <a:off x="4037551" y="4302246"/>
            <a:ext cx="3446984" cy="528078"/>
          </a:xfrm>
          <a:prstGeom prst="roundRect">
            <a:avLst/>
          </a:prstGeom>
          <a:noFill/>
          <a:ln w="19050">
            <a:solidFill>
              <a:srgbClr val="197E89"/>
            </a:solidFill>
          </a:ln>
        </p:spPr>
        <p:txBody>
          <a:bodyPr wrap="square" lIns="72000" tIns="0" rIns="72000" bIns="72000" anchor="ctr">
            <a:spAutoFit/>
          </a:bodyPr>
          <a:lstStyle/>
          <a:p>
            <a:pPr algn="just">
              <a:lnSpc>
                <a:spcPct val="150000"/>
              </a:lnSpc>
              <a:buSzPct val="120000"/>
            </a:pPr>
            <a:r>
              <a:rPr lang="en-VN" sz="2000" dirty="0"/>
              <a:t>    Người lái tàu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DD8C79A6-B7FD-EDBF-2F0D-6802B4551EF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0160" t="13604" r="8800" b="11171"/>
          <a:stretch/>
        </p:blipFill>
        <p:spPr>
          <a:xfrm>
            <a:off x="6043352" y="3793660"/>
            <a:ext cx="1198016" cy="1101477"/>
          </a:xfrm>
          <a:prstGeom prst="rect">
            <a:avLst/>
          </a:prstGeom>
        </p:spPr>
      </p:pic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6A98654A-E5B0-3F80-F698-2AD1E51380B2}"/>
              </a:ext>
            </a:extLst>
          </p:cNvPr>
          <p:cNvCxnSpPr>
            <a:cxnSpLocks/>
            <a:stCxn id="12" idx="0"/>
          </p:cNvCxnSpPr>
          <p:nvPr/>
        </p:nvCxnSpPr>
        <p:spPr>
          <a:xfrm flipV="1">
            <a:off x="1732958" y="1738858"/>
            <a:ext cx="0" cy="872651"/>
          </a:xfrm>
          <a:prstGeom prst="line">
            <a:avLst/>
          </a:prstGeom>
          <a:ln w="28575">
            <a:solidFill>
              <a:srgbClr val="197E8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EB39BAB9-CC72-0E9E-4BF2-3714F727603C}"/>
              </a:ext>
            </a:extLst>
          </p:cNvPr>
          <p:cNvCxnSpPr>
            <a:endCxn id="14" idx="1"/>
          </p:cNvCxnSpPr>
          <p:nvPr/>
        </p:nvCxnSpPr>
        <p:spPr>
          <a:xfrm>
            <a:off x="1732957" y="1738858"/>
            <a:ext cx="2304594" cy="0"/>
          </a:xfrm>
          <a:prstGeom prst="line">
            <a:avLst/>
          </a:prstGeom>
          <a:ln w="28575">
            <a:solidFill>
              <a:srgbClr val="197E89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ADA73603-E0FD-C6B0-86DF-C9678E8A15A1}"/>
              </a:ext>
            </a:extLst>
          </p:cNvPr>
          <p:cNvCxnSpPr>
            <a:stCxn id="12" idx="3"/>
            <a:endCxn id="18" idx="1"/>
          </p:cNvCxnSpPr>
          <p:nvPr/>
        </p:nvCxnSpPr>
        <p:spPr>
          <a:xfrm flipV="1">
            <a:off x="2667910" y="2682986"/>
            <a:ext cx="1369641" cy="416182"/>
          </a:xfrm>
          <a:prstGeom prst="line">
            <a:avLst/>
          </a:prstGeom>
          <a:ln w="28575">
            <a:solidFill>
              <a:srgbClr val="197E89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03701398-D46C-B129-6FE4-A2CDD9EC75DE}"/>
              </a:ext>
            </a:extLst>
          </p:cNvPr>
          <p:cNvCxnSpPr>
            <a:stCxn id="12" idx="3"/>
            <a:endCxn id="21" idx="1"/>
          </p:cNvCxnSpPr>
          <p:nvPr/>
        </p:nvCxnSpPr>
        <p:spPr>
          <a:xfrm>
            <a:off x="2667910" y="3099168"/>
            <a:ext cx="1369641" cy="525385"/>
          </a:xfrm>
          <a:prstGeom prst="line">
            <a:avLst/>
          </a:prstGeom>
          <a:ln w="28575">
            <a:solidFill>
              <a:srgbClr val="197E89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F0A7F6EC-FB50-7342-46DE-8977B6B6D27C}"/>
              </a:ext>
            </a:extLst>
          </p:cNvPr>
          <p:cNvCxnSpPr>
            <a:cxnSpLocks/>
            <a:stCxn id="12" idx="2"/>
          </p:cNvCxnSpPr>
          <p:nvPr/>
        </p:nvCxnSpPr>
        <p:spPr>
          <a:xfrm>
            <a:off x="1732958" y="3586826"/>
            <a:ext cx="0" cy="979459"/>
          </a:xfrm>
          <a:prstGeom prst="line">
            <a:avLst/>
          </a:prstGeom>
          <a:ln w="28575">
            <a:solidFill>
              <a:srgbClr val="197E8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323B1009-41DF-795E-8D47-CC64D82CAA1B}"/>
              </a:ext>
            </a:extLst>
          </p:cNvPr>
          <p:cNvCxnSpPr>
            <a:endCxn id="26" idx="1"/>
          </p:cNvCxnSpPr>
          <p:nvPr/>
        </p:nvCxnSpPr>
        <p:spPr>
          <a:xfrm>
            <a:off x="1732957" y="4566285"/>
            <a:ext cx="2304594" cy="0"/>
          </a:xfrm>
          <a:prstGeom prst="line">
            <a:avLst/>
          </a:prstGeom>
          <a:ln w="28575">
            <a:solidFill>
              <a:srgbClr val="197E89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500"/>
                            </p:stCondLst>
                            <p:childTnLst>
                              <p:par>
                                <p:cTn id="66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 animBg="1"/>
      <p:bldP spid="18" grpId="0" animBg="1"/>
      <p:bldP spid="21" grpId="0" animBg="1"/>
      <p:bldP spid="26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62" name="Google Shape;2862;p46"/>
          <p:cNvGrpSpPr/>
          <p:nvPr/>
        </p:nvGrpSpPr>
        <p:grpSpPr>
          <a:xfrm>
            <a:off x="564140" y="107579"/>
            <a:ext cx="1154265" cy="863845"/>
            <a:chOff x="7869327" y="4219054"/>
            <a:chExt cx="1154265" cy="863845"/>
          </a:xfrm>
        </p:grpSpPr>
        <p:sp>
          <p:nvSpPr>
            <p:cNvPr id="2863" name="Google Shape;2863;p46"/>
            <p:cNvSpPr/>
            <p:nvPr/>
          </p:nvSpPr>
          <p:spPr>
            <a:xfrm rot="-877016">
              <a:off x="7931404" y="4338931"/>
              <a:ext cx="1030113" cy="624090"/>
            </a:xfrm>
            <a:custGeom>
              <a:avLst/>
              <a:gdLst/>
              <a:ahLst/>
              <a:cxnLst/>
              <a:rect l="l" t="t" r="r" b="b"/>
              <a:pathLst>
                <a:path w="28088" h="17017" extrusionOk="0">
                  <a:moveTo>
                    <a:pt x="14269" y="4248"/>
                  </a:moveTo>
                  <a:cubicBezTo>
                    <a:pt x="17326" y="4248"/>
                    <a:pt x="19839" y="7832"/>
                    <a:pt x="20159" y="12435"/>
                  </a:cubicBezTo>
                  <a:lnTo>
                    <a:pt x="8380" y="12435"/>
                  </a:lnTo>
                  <a:cubicBezTo>
                    <a:pt x="8700" y="7832"/>
                    <a:pt x="11214" y="4248"/>
                    <a:pt x="14269" y="4248"/>
                  </a:cubicBezTo>
                  <a:close/>
                  <a:moveTo>
                    <a:pt x="14529" y="0"/>
                  </a:moveTo>
                  <a:cubicBezTo>
                    <a:pt x="8731" y="0"/>
                    <a:pt x="3999" y="5511"/>
                    <a:pt x="3725" y="12435"/>
                  </a:cubicBezTo>
                  <a:lnTo>
                    <a:pt x="1" y="12435"/>
                  </a:lnTo>
                  <a:lnTo>
                    <a:pt x="869" y="17017"/>
                  </a:lnTo>
                  <a:lnTo>
                    <a:pt x="27037" y="17017"/>
                  </a:lnTo>
                  <a:lnTo>
                    <a:pt x="28088" y="12435"/>
                  </a:lnTo>
                  <a:lnTo>
                    <a:pt x="25334" y="12435"/>
                  </a:lnTo>
                  <a:cubicBezTo>
                    <a:pt x="25060" y="5511"/>
                    <a:pt x="20327" y="0"/>
                    <a:pt x="14529" y="0"/>
                  </a:cubicBezTo>
                  <a:close/>
                </a:path>
              </a:pathLst>
            </a:custGeom>
            <a:solidFill>
              <a:schemeClr val="lt1"/>
            </a:solidFill>
            <a:ln w="152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64" name="Google Shape;2864;p46"/>
            <p:cNvGrpSpPr/>
            <p:nvPr/>
          </p:nvGrpSpPr>
          <p:grpSpPr>
            <a:xfrm rot="-867585">
              <a:off x="7939559" y="4343318"/>
              <a:ext cx="1013789" cy="615319"/>
              <a:chOff x="1224825" y="4896475"/>
              <a:chExt cx="702200" cy="426200"/>
            </a:xfrm>
          </p:grpSpPr>
          <p:sp>
            <p:nvSpPr>
              <p:cNvPr id="2865" name="Google Shape;2865;p46"/>
              <p:cNvSpPr/>
              <p:nvPr/>
            </p:nvSpPr>
            <p:spPr>
              <a:xfrm>
                <a:off x="1224825" y="4896475"/>
                <a:ext cx="702200" cy="425425"/>
              </a:xfrm>
              <a:custGeom>
                <a:avLst/>
                <a:gdLst/>
                <a:ahLst/>
                <a:cxnLst/>
                <a:rect l="l" t="t" r="r" b="b"/>
                <a:pathLst>
                  <a:path w="28088" h="17017" extrusionOk="0">
                    <a:moveTo>
                      <a:pt x="14269" y="4248"/>
                    </a:moveTo>
                    <a:cubicBezTo>
                      <a:pt x="17326" y="4248"/>
                      <a:pt x="19839" y="7832"/>
                      <a:pt x="20159" y="12435"/>
                    </a:cubicBezTo>
                    <a:lnTo>
                      <a:pt x="8380" y="12435"/>
                    </a:lnTo>
                    <a:cubicBezTo>
                      <a:pt x="8700" y="7832"/>
                      <a:pt x="11214" y="4248"/>
                      <a:pt x="14269" y="4248"/>
                    </a:cubicBezTo>
                    <a:close/>
                    <a:moveTo>
                      <a:pt x="14529" y="0"/>
                    </a:moveTo>
                    <a:cubicBezTo>
                      <a:pt x="8731" y="0"/>
                      <a:pt x="3999" y="5511"/>
                      <a:pt x="3725" y="12435"/>
                    </a:cubicBezTo>
                    <a:lnTo>
                      <a:pt x="1" y="12435"/>
                    </a:lnTo>
                    <a:lnTo>
                      <a:pt x="869" y="17017"/>
                    </a:lnTo>
                    <a:lnTo>
                      <a:pt x="27037" y="17017"/>
                    </a:lnTo>
                    <a:lnTo>
                      <a:pt x="28088" y="12435"/>
                    </a:lnTo>
                    <a:lnTo>
                      <a:pt x="25334" y="12435"/>
                    </a:lnTo>
                    <a:cubicBezTo>
                      <a:pt x="25060" y="5511"/>
                      <a:pt x="20327" y="0"/>
                      <a:pt x="1452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6" name="Google Shape;2866;p46"/>
              <p:cNvSpPr/>
              <p:nvPr/>
            </p:nvSpPr>
            <p:spPr>
              <a:xfrm>
                <a:off x="1324175" y="5204500"/>
                <a:ext cx="29625" cy="8625"/>
              </a:xfrm>
              <a:custGeom>
                <a:avLst/>
                <a:gdLst/>
                <a:ahLst/>
                <a:cxnLst/>
                <a:rect l="l" t="t" r="r" b="b"/>
                <a:pathLst>
                  <a:path w="1185" h="345" extrusionOk="0">
                    <a:moveTo>
                      <a:pt x="0" y="0"/>
                    </a:moveTo>
                    <a:lnTo>
                      <a:pt x="0" y="345"/>
                    </a:lnTo>
                    <a:lnTo>
                      <a:pt x="1185" y="345"/>
                    </a:lnTo>
                    <a:lnTo>
                      <a:pt x="118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7" name="Google Shape;2867;p46"/>
              <p:cNvSpPr/>
              <p:nvPr/>
            </p:nvSpPr>
            <p:spPr>
              <a:xfrm>
                <a:off x="1817900" y="5204500"/>
                <a:ext cx="27575" cy="8625"/>
              </a:xfrm>
              <a:custGeom>
                <a:avLst/>
                <a:gdLst/>
                <a:ahLst/>
                <a:cxnLst/>
                <a:rect l="l" t="t" r="r" b="b"/>
                <a:pathLst>
                  <a:path w="1103" h="345" extrusionOk="0">
                    <a:moveTo>
                      <a:pt x="1" y="0"/>
                    </a:moveTo>
                    <a:lnTo>
                      <a:pt x="1" y="345"/>
                    </a:lnTo>
                    <a:lnTo>
                      <a:pt x="1102" y="345"/>
                    </a:lnTo>
                    <a:lnTo>
                      <a:pt x="110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8" name="Google Shape;2868;p46"/>
              <p:cNvSpPr/>
              <p:nvPr/>
            </p:nvSpPr>
            <p:spPr>
              <a:xfrm>
                <a:off x="1351625" y="5077300"/>
                <a:ext cx="30975" cy="22700"/>
              </a:xfrm>
              <a:custGeom>
                <a:avLst/>
                <a:gdLst/>
                <a:ahLst/>
                <a:cxnLst/>
                <a:rect l="l" t="t" r="r" b="b"/>
                <a:pathLst>
                  <a:path w="1239" h="908" extrusionOk="0">
                    <a:moveTo>
                      <a:pt x="172" y="1"/>
                    </a:moveTo>
                    <a:lnTo>
                      <a:pt x="1" y="302"/>
                    </a:lnTo>
                    <a:lnTo>
                      <a:pt x="1069" y="907"/>
                    </a:lnTo>
                    <a:lnTo>
                      <a:pt x="1239" y="606"/>
                    </a:lnTo>
                    <a:lnTo>
                      <a:pt x="172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9" name="Google Shape;2869;p46"/>
              <p:cNvSpPr/>
              <p:nvPr/>
            </p:nvSpPr>
            <p:spPr>
              <a:xfrm>
                <a:off x="1782325" y="5060825"/>
                <a:ext cx="30050" cy="23875"/>
              </a:xfrm>
              <a:custGeom>
                <a:avLst/>
                <a:gdLst/>
                <a:ahLst/>
                <a:cxnLst/>
                <a:rect l="l" t="t" r="r" b="b"/>
                <a:pathLst>
                  <a:path w="1202" h="955" extrusionOk="0">
                    <a:moveTo>
                      <a:pt x="1011" y="0"/>
                    </a:moveTo>
                    <a:lnTo>
                      <a:pt x="0" y="665"/>
                    </a:lnTo>
                    <a:lnTo>
                      <a:pt x="191" y="955"/>
                    </a:lnTo>
                    <a:lnTo>
                      <a:pt x="1201" y="289"/>
                    </a:lnTo>
                    <a:lnTo>
                      <a:pt x="101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0" name="Google Shape;2870;p46"/>
              <p:cNvSpPr/>
              <p:nvPr/>
            </p:nvSpPr>
            <p:spPr>
              <a:xfrm>
                <a:off x="1458050" y="4938025"/>
                <a:ext cx="26075" cy="28550"/>
              </a:xfrm>
              <a:custGeom>
                <a:avLst/>
                <a:gdLst/>
                <a:ahLst/>
                <a:cxnLst/>
                <a:rect l="l" t="t" r="r" b="b"/>
                <a:pathLst>
                  <a:path w="1043" h="1142" extrusionOk="0">
                    <a:moveTo>
                      <a:pt x="264" y="0"/>
                    </a:moveTo>
                    <a:lnTo>
                      <a:pt x="0" y="225"/>
                    </a:lnTo>
                    <a:lnTo>
                      <a:pt x="779" y="1141"/>
                    </a:lnTo>
                    <a:lnTo>
                      <a:pt x="1043" y="916"/>
                    </a:lnTo>
                    <a:lnTo>
                      <a:pt x="26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1" name="Google Shape;2871;p46"/>
              <p:cNvSpPr/>
              <p:nvPr/>
            </p:nvSpPr>
            <p:spPr>
              <a:xfrm>
                <a:off x="1682950" y="4936050"/>
                <a:ext cx="27350" cy="30150"/>
              </a:xfrm>
              <a:custGeom>
                <a:avLst/>
                <a:gdLst/>
                <a:ahLst/>
                <a:cxnLst/>
                <a:rect l="l" t="t" r="r" b="b"/>
                <a:pathLst>
                  <a:path w="1094" h="1206" extrusionOk="0">
                    <a:moveTo>
                      <a:pt x="830" y="1"/>
                    </a:moveTo>
                    <a:lnTo>
                      <a:pt x="1" y="982"/>
                    </a:lnTo>
                    <a:lnTo>
                      <a:pt x="265" y="1206"/>
                    </a:lnTo>
                    <a:lnTo>
                      <a:pt x="1094" y="223"/>
                    </a:lnTo>
                    <a:lnTo>
                      <a:pt x="83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2" name="Google Shape;2872;p46"/>
              <p:cNvSpPr/>
              <p:nvPr/>
            </p:nvSpPr>
            <p:spPr>
              <a:xfrm>
                <a:off x="1323800" y="5169850"/>
                <a:ext cx="18775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751" h="403" extrusionOk="0">
                    <a:moveTo>
                      <a:pt x="29" y="0"/>
                    </a:moveTo>
                    <a:lnTo>
                      <a:pt x="1" y="346"/>
                    </a:lnTo>
                    <a:lnTo>
                      <a:pt x="723" y="403"/>
                    </a:lnTo>
                    <a:lnTo>
                      <a:pt x="750" y="57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3" name="Google Shape;2873;p46"/>
              <p:cNvSpPr/>
              <p:nvPr/>
            </p:nvSpPr>
            <p:spPr>
              <a:xfrm>
                <a:off x="1327550" y="5137675"/>
                <a:ext cx="21450" cy="15600"/>
              </a:xfrm>
              <a:custGeom>
                <a:avLst/>
                <a:gdLst/>
                <a:ahLst/>
                <a:cxnLst/>
                <a:rect l="l" t="t" r="r" b="b"/>
                <a:pathLst>
                  <a:path w="858" h="624" extrusionOk="0">
                    <a:moveTo>
                      <a:pt x="135" y="1"/>
                    </a:moveTo>
                    <a:lnTo>
                      <a:pt x="0" y="320"/>
                    </a:lnTo>
                    <a:lnTo>
                      <a:pt x="723" y="624"/>
                    </a:lnTo>
                    <a:lnTo>
                      <a:pt x="857" y="304"/>
                    </a:lnTo>
                    <a:lnTo>
                      <a:pt x="13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4" name="Google Shape;2874;p46"/>
              <p:cNvSpPr/>
              <p:nvPr/>
            </p:nvSpPr>
            <p:spPr>
              <a:xfrm>
                <a:off x="1336575" y="5102850"/>
                <a:ext cx="21425" cy="15575"/>
              </a:xfrm>
              <a:custGeom>
                <a:avLst/>
                <a:gdLst/>
                <a:ahLst/>
                <a:cxnLst/>
                <a:rect l="l" t="t" r="r" b="b"/>
                <a:pathLst>
                  <a:path w="857" h="623" extrusionOk="0">
                    <a:moveTo>
                      <a:pt x="135" y="0"/>
                    </a:moveTo>
                    <a:lnTo>
                      <a:pt x="0" y="320"/>
                    </a:lnTo>
                    <a:lnTo>
                      <a:pt x="722" y="622"/>
                    </a:lnTo>
                    <a:lnTo>
                      <a:pt x="856" y="304"/>
                    </a:lnTo>
                    <a:lnTo>
                      <a:pt x="13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5" name="Google Shape;2875;p46"/>
              <p:cNvSpPr/>
              <p:nvPr/>
            </p:nvSpPr>
            <p:spPr>
              <a:xfrm>
                <a:off x="1365075" y="5045075"/>
                <a:ext cx="22500" cy="17425"/>
              </a:xfrm>
              <a:custGeom>
                <a:avLst/>
                <a:gdLst/>
                <a:ahLst/>
                <a:cxnLst/>
                <a:rect l="l" t="t" r="r" b="b"/>
                <a:pathLst>
                  <a:path w="900" h="697" extrusionOk="0">
                    <a:moveTo>
                      <a:pt x="164" y="1"/>
                    </a:moveTo>
                    <a:lnTo>
                      <a:pt x="1" y="307"/>
                    </a:lnTo>
                    <a:lnTo>
                      <a:pt x="738" y="696"/>
                    </a:lnTo>
                    <a:lnTo>
                      <a:pt x="899" y="391"/>
                    </a:lnTo>
                    <a:lnTo>
                      <a:pt x="164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6" name="Google Shape;2876;p46"/>
              <p:cNvSpPr/>
              <p:nvPr/>
            </p:nvSpPr>
            <p:spPr>
              <a:xfrm>
                <a:off x="1389225" y="5009175"/>
                <a:ext cx="20050" cy="18875"/>
              </a:xfrm>
              <a:custGeom>
                <a:avLst/>
                <a:gdLst/>
                <a:ahLst/>
                <a:cxnLst/>
                <a:rect l="l" t="t" r="r" b="b"/>
                <a:pathLst>
                  <a:path w="802" h="755" extrusionOk="0">
                    <a:moveTo>
                      <a:pt x="224" y="0"/>
                    </a:moveTo>
                    <a:lnTo>
                      <a:pt x="1" y="264"/>
                    </a:lnTo>
                    <a:lnTo>
                      <a:pt x="577" y="755"/>
                    </a:lnTo>
                    <a:lnTo>
                      <a:pt x="802" y="491"/>
                    </a:lnTo>
                    <a:lnTo>
                      <a:pt x="22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7" name="Google Shape;2877;p46"/>
              <p:cNvSpPr/>
              <p:nvPr/>
            </p:nvSpPr>
            <p:spPr>
              <a:xfrm>
                <a:off x="1414475" y="4976800"/>
                <a:ext cx="17925" cy="20425"/>
              </a:xfrm>
              <a:custGeom>
                <a:avLst/>
                <a:gdLst/>
                <a:ahLst/>
                <a:cxnLst/>
                <a:rect l="l" t="t" r="r" b="b"/>
                <a:pathLst>
                  <a:path w="717" h="817" extrusionOk="0">
                    <a:moveTo>
                      <a:pt x="284" y="0"/>
                    </a:moveTo>
                    <a:lnTo>
                      <a:pt x="0" y="198"/>
                    </a:lnTo>
                    <a:lnTo>
                      <a:pt x="434" y="817"/>
                    </a:lnTo>
                    <a:lnTo>
                      <a:pt x="716" y="617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8" name="Google Shape;2878;p46"/>
              <p:cNvSpPr/>
              <p:nvPr/>
            </p:nvSpPr>
            <p:spPr>
              <a:xfrm>
                <a:off x="1498750" y="4918075"/>
                <a:ext cx="16825" cy="19825"/>
              </a:xfrm>
              <a:custGeom>
                <a:avLst/>
                <a:gdLst/>
                <a:ahLst/>
                <a:cxnLst/>
                <a:rect l="l" t="t" r="r" b="b"/>
                <a:pathLst>
                  <a:path w="673" h="793" extrusionOk="0">
                    <a:moveTo>
                      <a:pt x="295" y="0"/>
                    </a:moveTo>
                    <a:lnTo>
                      <a:pt x="0" y="182"/>
                    </a:lnTo>
                    <a:lnTo>
                      <a:pt x="377" y="792"/>
                    </a:lnTo>
                    <a:lnTo>
                      <a:pt x="672" y="610"/>
                    </a:lnTo>
                    <a:lnTo>
                      <a:pt x="29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9" name="Google Shape;2879;p46"/>
              <p:cNvSpPr/>
              <p:nvPr/>
            </p:nvSpPr>
            <p:spPr>
              <a:xfrm>
                <a:off x="1562350" y="4905400"/>
                <a:ext cx="8700" cy="14975"/>
              </a:xfrm>
              <a:custGeom>
                <a:avLst/>
                <a:gdLst/>
                <a:ahLst/>
                <a:cxnLst/>
                <a:rect l="l" t="t" r="r" b="b"/>
                <a:pathLst>
                  <a:path w="348" h="599" extrusionOk="0">
                    <a:moveTo>
                      <a:pt x="1" y="0"/>
                    </a:moveTo>
                    <a:lnTo>
                      <a:pt x="1" y="598"/>
                    </a:lnTo>
                    <a:lnTo>
                      <a:pt x="348" y="598"/>
                    </a:lnTo>
                    <a:lnTo>
                      <a:pt x="34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0" name="Google Shape;2880;p46"/>
              <p:cNvSpPr/>
              <p:nvPr/>
            </p:nvSpPr>
            <p:spPr>
              <a:xfrm>
                <a:off x="1642425" y="4910600"/>
                <a:ext cx="17925" cy="21800"/>
              </a:xfrm>
              <a:custGeom>
                <a:avLst/>
                <a:gdLst/>
                <a:ahLst/>
                <a:cxnLst/>
                <a:rect l="l" t="t" r="r" b="b"/>
                <a:pathLst>
                  <a:path w="717" h="872" extrusionOk="0">
                    <a:moveTo>
                      <a:pt x="422" y="0"/>
                    </a:moveTo>
                    <a:lnTo>
                      <a:pt x="0" y="691"/>
                    </a:lnTo>
                    <a:lnTo>
                      <a:pt x="296" y="872"/>
                    </a:lnTo>
                    <a:lnTo>
                      <a:pt x="717" y="181"/>
                    </a:lnTo>
                    <a:lnTo>
                      <a:pt x="42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1" name="Google Shape;2881;p46"/>
              <p:cNvSpPr/>
              <p:nvPr/>
            </p:nvSpPr>
            <p:spPr>
              <a:xfrm>
                <a:off x="1724850" y="4963850"/>
                <a:ext cx="18225" cy="18425"/>
              </a:xfrm>
              <a:custGeom>
                <a:avLst/>
                <a:gdLst/>
                <a:ahLst/>
                <a:cxnLst/>
                <a:rect l="l" t="t" r="r" b="b"/>
                <a:pathLst>
                  <a:path w="729" h="737" extrusionOk="0">
                    <a:moveTo>
                      <a:pt x="480" y="1"/>
                    </a:moveTo>
                    <a:lnTo>
                      <a:pt x="0" y="496"/>
                    </a:lnTo>
                    <a:lnTo>
                      <a:pt x="249" y="737"/>
                    </a:lnTo>
                    <a:lnTo>
                      <a:pt x="728" y="241"/>
                    </a:lnTo>
                    <a:lnTo>
                      <a:pt x="48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2" name="Google Shape;2882;p46"/>
              <p:cNvSpPr/>
              <p:nvPr/>
            </p:nvSpPr>
            <p:spPr>
              <a:xfrm>
                <a:off x="1748125" y="4991275"/>
                <a:ext cx="23350" cy="20875"/>
              </a:xfrm>
              <a:custGeom>
                <a:avLst/>
                <a:gdLst/>
                <a:ahLst/>
                <a:cxnLst/>
                <a:rect l="l" t="t" r="r" b="b"/>
                <a:pathLst>
                  <a:path w="934" h="835" extrusionOk="0">
                    <a:moveTo>
                      <a:pt x="721" y="1"/>
                    </a:moveTo>
                    <a:lnTo>
                      <a:pt x="1" y="560"/>
                    </a:lnTo>
                    <a:lnTo>
                      <a:pt x="213" y="834"/>
                    </a:lnTo>
                    <a:lnTo>
                      <a:pt x="934" y="275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3" name="Google Shape;2883;p46"/>
              <p:cNvSpPr/>
              <p:nvPr/>
            </p:nvSpPr>
            <p:spPr>
              <a:xfrm>
                <a:off x="1773300" y="5030675"/>
                <a:ext cx="22150" cy="17400"/>
              </a:xfrm>
              <a:custGeom>
                <a:avLst/>
                <a:gdLst/>
                <a:ahLst/>
                <a:cxnLst/>
                <a:rect l="l" t="t" r="r" b="b"/>
                <a:pathLst>
                  <a:path w="886" h="696" extrusionOk="0">
                    <a:moveTo>
                      <a:pt x="720" y="0"/>
                    </a:moveTo>
                    <a:lnTo>
                      <a:pt x="0" y="391"/>
                    </a:lnTo>
                    <a:lnTo>
                      <a:pt x="165" y="696"/>
                    </a:lnTo>
                    <a:lnTo>
                      <a:pt x="885" y="305"/>
                    </a:lnTo>
                    <a:lnTo>
                      <a:pt x="72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4" name="Google Shape;2884;p46"/>
              <p:cNvSpPr/>
              <p:nvPr/>
            </p:nvSpPr>
            <p:spPr>
              <a:xfrm>
                <a:off x="1805250" y="5099950"/>
                <a:ext cx="21500" cy="13475"/>
              </a:xfrm>
              <a:custGeom>
                <a:avLst/>
                <a:gdLst/>
                <a:ahLst/>
                <a:cxnLst/>
                <a:rect l="l" t="t" r="r" b="b"/>
                <a:pathLst>
                  <a:path w="860" h="539" extrusionOk="0">
                    <a:moveTo>
                      <a:pt x="773" y="0"/>
                    </a:moveTo>
                    <a:lnTo>
                      <a:pt x="1" y="203"/>
                    </a:lnTo>
                    <a:lnTo>
                      <a:pt x="89" y="539"/>
                    </a:lnTo>
                    <a:lnTo>
                      <a:pt x="860" y="335"/>
                    </a:lnTo>
                    <a:lnTo>
                      <a:pt x="77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5" name="Google Shape;2885;p46"/>
              <p:cNvSpPr/>
              <p:nvPr/>
            </p:nvSpPr>
            <p:spPr>
              <a:xfrm>
                <a:off x="1814150" y="5137375"/>
                <a:ext cx="21425" cy="8650"/>
              </a:xfrm>
              <a:custGeom>
                <a:avLst/>
                <a:gdLst/>
                <a:ahLst/>
                <a:cxnLst/>
                <a:rect l="l" t="t" r="r" b="b"/>
                <a:pathLst>
                  <a:path w="857" h="346" extrusionOk="0">
                    <a:moveTo>
                      <a:pt x="1" y="0"/>
                    </a:moveTo>
                    <a:lnTo>
                      <a:pt x="1" y="346"/>
                    </a:lnTo>
                    <a:lnTo>
                      <a:pt x="857" y="346"/>
                    </a:lnTo>
                    <a:lnTo>
                      <a:pt x="857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6" name="Google Shape;2886;p46"/>
              <p:cNvSpPr/>
              <p:nvPr/>
            </p:nvSpPr>
            <p:spPr>
              <a:xfrm>
                <a:off x="1821325" y="5171275"/>
                <a:ext cx="24150" cy="8675"/>
              </a:xfrm>
              <a:custGeom>
                <a:avLst/>
                <a:gdLst/>
                <a:ahLst/>
                <a:cxnLst/>
                <a:rect l="l" t="t" r="r" b="b"/>
                <a:pathLst>
                  <a:path w="966" h="347" extrusionOk="0">
                    <a:moveTo>
                      <a:pt x="0" y="0"/>
                    </a:moveTo>
                    <a:lnTo>
                      <a:pt x="0" y="347"/>
                    </a:lnTo>
                    <a:lnTo>
                      <a:pt x="965" y="347"/>
                    </a:lnTo>
                    <a:lnTo>
                      <a:pt x="96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7" name="Google Shape;2887;p46"/>
              <p:cNvSpPr/>
              <p:nvPr/>
            </p:nvSpPr>
            <p:spPr>
              <a:xfrm>
                <a:off x="1255625" y="5270300"/>
                <a:ext cx="15125" cy="52150"/>
              </a:xfrm>
              <a:custGeom>
                <a:avLst/>
                <a:gdLst/>
                <a:ahLst/>
                <a:cxnLst/>
                <a:rect l="l" t="t" r="r" b="b"/>
                <a:pathLst>
                  <a:path w="605" h="2086" extrusionOk="0">
                    <a:moveTo>
                      <a:pt x="345" y="1"/>
                    </a:moveTo>
                    <a:lnTo>
                      <a:pt x="0" y="45"/>
                    </a:lnTo>
                    <a:lnTo>
                      <a:pt x="261" y="2085"/>
                    </a:lnTo>
                    <a:lnTo>
                      <a:pt x="605" y="2043"/>
                    </a:lnTo>
                    <a:lnTo>
                      <a:pt x="34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8" name="Google Shape;2888;p46"/>
              <p:cNvSpPr/>
              <p:nvPr/>
            </p:nvSpPr>
            <p:spPr>
              <a:xfrm>
                <a:off x="1878225" y="5270125"/>
                <a:ext cx="17600" cy="52550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102" extrusionOk="0">
                    <a:moveTo>
                      <a:pt x="362" y="0"/>
                    </a:moveTo>
                    <a:lnTo>
                      <a:pt x="1" y="2041"/>
                    </a:lnTo>
                    <a:lnTo>
                      <a:pt x="342" y="2102"/>
                    </a:lnTo>
                    <a:lnTo>
                      <a:pt x="703" y="61"/>
                    </a:lnTo>
                    <a:lnTo>
                      <a:pt x="36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9" name="Google Shape;2889;p46"/>
              <p:cNvSpPr/>
              <p:nvPr/>
            </p:nvSpPr>
            <p:spPr>
              <a:xfrm>
                <a:off x="1587750" y="5263650"/>
                <a:ext cx="8700" cy="58275"/>
              </a:xfrm>
              <a:custGeom>
                <a:avLst/>
                <a:gdLst/>
                <a:ahLst/>
                <a:cxnLst/>
                <a:rect l="l" t="t" r="r" b="b"/>
                <a:pathLst>
                  <a:path w="348" h="2331" extrusionOk="0">
                    <a:moveTo>
                      <a:pt x="0" y="1"/>
                    </a:moveTo>
                    <a:lnTo>
                      <a:pt x="0" y="2331"/>
                    </a:lnTo>
                    <a:lnTo>
                      <a:pt x="347" y="2331"/>
                    </a:lnTo>
                    <a:lnTo>
                      <a:pt x="34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0" name="Google Shape;2890;p46"/>
              <p:cNvSpPr/>
              <p:nvPr/>
            </p:nvSpPr>
            <p:spPr>
              <a:xfrm>
                <a:off x="1402175" y="5270375"/>
                <a:ext cx="14375" cy="52050"/>
              </a:xfrm>
              <a:custGeom>
                <a:avLst/>
                <a:gdLst/>
                <a:ahLst/>
                <a:cxnLst/>
                <a:rect l="l" t="t" r="r" b="b"/>
                <a:pathLst>
                  <a:path w="575" h="2082" extrusionOk="0">
                    <a:moveTo>
                      <a:pt x="344" y="1"/>
                    </a:moveTo>
                    <a:lnTo>
                      <a:pt x="0" y="39"/>
                    </a:lnTo>
                    <a:lnTo>
                      <a:pt x="230" y="2081"/>
                    </a:lnTo>
                    <a:lnTo>
                      <a:pt x="575" y="2041"/>
                    </a:lnTo>
                    <a:lnTo>
                      <a:pt x="344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1" name="Google Shape;2891;p46"/>
              <p:cNvSpPr/>
              <p:nvPr/>
            </p:nvSpPr>
            <p:spPr>
              <a:xfrm>
                <a:off x="1738475" y="5263375"/>
                <a:ext cx="12675" cy="58850"/>
              </a:xfrm>
              <a:custGeom>
                <a:avLst/>
                <a:gdLst/>
                <a:ahLst/>
                <a:cxnLst/>
                <a:rect l="l" t="t" r="r" b="b"/>
                <a:pathLst>
                  <a:path w="507" h="2354" extrusionOk="0">
                    <a:moveTo>
                      <a:pt x="160" y="0"/>
                    </a:moveTo>
                    <a:lnTo>
                      <a:pt x="1" y="2329"/>
                    </a:lnTo>
                    <a:lnTo>
                      <a:pt x="348" y="2353"/>
                    </a:lnTo>
                    <a:lnTo>
                      <a:pt x="506" y="23"/>
                    </a:lnTo>
                    <a:lnTo>
                      <a:pt x="16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2" name="Google Shape;2892;p46"/>
              <p:cNvSpPr/>
              <p:nvPr/>
            </p:nvSpPr>
            <p:spPr>
              <a:xfrm>
                <a:off x="1292425" y="5292650"/>
                <a:ext cx="9400" cy="29375"/>
              </a:xfrm>
              <a:custGeom>
                <a:avLst/>
                <a:gdLst/>
                <a:ahLst/>
                <a:cxnLst/>
                <a:rect l="l" t="t" r="r" b="b"/>
                <a:pathLst>
                  <a:path w="376" h="1175" extrusionOk="0">
                    <a:moveTo>
                      <a:pt x="347" y="1"/>
                    </a:moveTo>
                    <a:lnTo>
                      <a:pt x="0" y="10"/>
                    </a:lnTo>
                    <a:lnTo>
                      <a:pt x="28" y="1175"/>
                    </a:lnTo>
                    <a:lnTo>
                      <a:pt x="375" y="1165"/>
                    </a:lnTo>
                    <a:lnTo>
                      <a:pt x="34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3" name="Google Shape;2893;p46"/>
              <p:cNvSpPr/>
              <p:nvPr/>
            </p:nvSpPr>
            <p:spPr>
              <a:xfrm>
                <a:off x="1328850" y="5292400"/>
                <a:ext cx="11200" cy="29900"/>
              </a:xfrm>
              <a:custGeom>
                <a:avLst/>
                <a:gdLst/>
                <a:ahLst/>
                <a:cxnLst/>
                <a:rect l="l" t="t" r="r" b="b"/>
                <a:pathLst>
                  <a:path w="448" h="1196" extrusionOk="0">
                    <a:moveTo>
                      <a:pt x="347" y="1"/>
                    </a:moveTo>
                    <a:lnTo>
                      <a:pt x="1" y="31"/>
                    </a:lnTo>
                    <a:lnTo>
                      <a:pt x="102" y="1195"/>
                    </a:lnTo>
                    <a:lnTo>
                      <a:pt x="448" y="1165"/>
                    </a:lnTo>
                    <a:lnTo>
                      <a:pt x="34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4" name="Google Shape;2894;p46"/>
              <p:cNvSpPr/>
              <p:nvPr/>
            </p:nvSpPr>
            <p:spPr>
              <a:xfrm>
                <a:off x="1362800" y="5292775"/>
                <a:ext cx="8650" cy="29150"/>
              </a:xfrm>
              <a:custGeom>
                <a:avLst/>
                <a:gdLst/>
                <a:ahLst/>
                <a:cxnLst/>
                <a:rect l="l" t="t" r="r" b="b"/>
                <a:pathLst>
                  <a:path w="346" h="1166" extrusionOk="0">
                    <a:moveTo>
                      <a:pt x="1" y="0"/>
                    </a:moveTo>
                    <a:lnTo>
                      <a:pt x="1" y="1166"/>
                    </a:lnTo>
                    <a:lnTo>
                      <a:pt x="346" y="1166"/>
                    </a:lnTo>
                    <a:lnTo>
                      <a:pt x="34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5" name="Google Shape;2895;p46"/>
              <p:cNvSpPr/>
              <p:nvPr/>
            </p:nvSpPr>
            <p:spPr>
              <a:xfrm>
                <a:off x="1449775" y="5296125"/>
                <a:ext cx="10125" cy="26025"/>
              </a:xfrm>
              <a:custGeom>
                <a:avLst/>
                <a:gdLst/>
                <a:ahLst/>
                <a:cxnLst/>
                <a:rect l="l" t="t" r="r" b="b"/>
                <a:pathLst>
                  <a:path w="405" h="1041" extrusionOk="0">
                    <a:moveTo>
                      <a:pt x="347" y="1"/>
                    </a:moveTo>
                    <a:lnTo>
                      <a:pt x="1" y="21"/>
                    </a:lnTo>
                    <a:lnTo>
                      <a:pt x="58" y="1041"/>
                    </a:lnTo>
                    <a:lnTo>
                      <a:pt x="405" y="1021"/>
                    </a:lnTo>
                    <a:lnTo>
                      <a:pt x="34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6" name="Google Shape;2896;p46"/>
              <p:cNvSpPr/>
              <p:nvPr/>
            </p:nvSpPr>
            <p:spPr>
              <a:xfrm>
                <a:off x="1490925" y="5296125"/>
                <a:ext cx="10125" cy="26025"/>
              </a:xfrm>
              <a:custGeom>
                <a:avLst/>
                <a:gdLst/>
                <a:ahLst/>
                <a:cxnLst/>
                <a:rect l="l" t="t" r="r" b="b"/>
                <a:pathLst>
                  <a:path w="405" h="1041" extrusionOk="0">
                    <a:moveTo>
                      <a:pt x="347" y="1"/>
                    </a:moveTo>
                    <a:lnTo>
                      <a:pt x="1" y="21"/>
                    </a:lnTo>
                    <a:lnTo>
                      <a:pt x="58" y="1041"/>
                    </a:lnTo>
                    <a:lnTo>
                      <a:pt x="405" y="1021"/>
                    </a:lnTo>
                    <a:lnTo>
                      <a:pt x="34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7" name="Google Shape;2897;p46"/>
              <p:cNvSpPr/>
              <p:nvPr/>
            </p:nvSpPr>
            <p:spPr>
              <a:xfrm>
                <a:off x="1539075" y="5296375"/>
                <a:ext cx="8650" cy="25550"/>
              </a:xfrm>
              <a:custGeom>
                <a:avLst/>
                <a:gdLst/>
                <a:ahLst/>
                <a:cxnLst/>
                <a:rect l="l" t="t" r="r" b="b"/>
                <a:pathLst>
                  <a:path w="346" h="1022" extrusionOk="0">
                    <a:moveTo>
                      <a:pt x="0" y="1"/>
                    </a:moveTo>
                    <a:lnTo>
                      <a:pt x="0" y="1022"/>
                    </a:lnTo>
                    <a:lnTo>
                      <a:pt x="346" y="1022"/>
                    </a:lnTo>
                    <a:lnTo>
                      <a:pt x="34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8" name="Google Shape;2898;p46"/>
              <p:cNvSpPr/>
              <p:nvPr/>
            </p:nvSpPr>
            <p:spPr>
              <a:xfrm>
                <a:off x="1620850" y="5296375"/>
                <a:ext cx="8675" cy="25550"/>
              </a:xfrm>
              <a:custGeom>
                <a:avLst/>
                <a:gdLst/>
                <a:ahLst/>
                <a:cxnLst/>
                <a:rect l="l" t="t" r="r" b="b"/>
                <a:pathLst>
                  <a:path w="347" h="1022" extrusionOk="0">
                    <a:moveTo>
                      <a:pt x="0" y="1"/>
                    </a:moveTo>
                    <a:lnTo>
                      <a:pt x="0" y="1022"/>
                    </a:lnTo>
                    <a:lnTo>
                      <a:pt x="347" y="1022"/>
                    </a:lnTo>
                    <a:lnTo>
                      <a:pt x="34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9" name="Google Shape;2899;p46"/>
              <p:cNvSpPr/>
              <p:nvPr/>
            </p:nvSpPr>
            <p:spPr>
              <a:xfrm>
                <a:off x="1656950" y="5296375"/>
                <a:ext cx="8675" cy="25550"/>
              </a:xfrm>
              <a:custGeom>
                <a:avLst/>
                <a:gdLst/>
                <a:ahLst/>
                <a:cxnLst/>
                <a:rect l="l" t="t" r="r" b="b"/>
                <a:pathLst>
                  <a:path w="347" h="1022" extrusionOk="0">
                    <a:moveTo>
                      <a:pt x="0" y="1"/>
                    </a:moveTo>
                    <a:lnTo>
                      <a:pt x="0" y="1022"/>
                    </a:lnTo>
                    <a:lnTo>
                      <a:pt x="347" y="1022"/>
                    </a:lnTo>
                    <a:lnTo>
                      <a:pt x="34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0" name="Google Shape;2900;p46"/>
              <p:cNvSpPr/>
              <p:nvPr/>
            </p:nvSpPr>
            <p:spPr>
              <a:xfrm>
                <a:off x="1689700" y="5296375"/>
                <a:ext cx="8700" cy="25550"/>
              </a:xfrm>
              <a:custGeom>
                <a:avLst/>
                <a:gdLst/>
                <a:ahLst/>
                <a:cxnLst/>
                <a:rect l="l" t="t" r="r" b="b"/>
                <a:pathLst>
                  <a:path w="348" h="1022" extrusionOk="0">
                    <a:moveTo>
                      <a:pt x="1" y="1"/>
                    </a:moveTo>
                    <a:lnTo>
                      <a:pt x="1" y="1022"/>
                    </a:lnTo>
                    <a:lnTo>
                      <a:pt x="347" y="1022"/>
                    </a:lnTo>
                    <a:lnTo>
                      <a:pt x="34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1" name="Google Shape;2901;p46"/>
              <p:cNvSpPr/>
              <p:nvPr/>
            </p:nvSpPr>
            <p:spPr>
              <a:xfrm>
                <a:off x="1771050" y="5296375"/>
                <a:ext cx="8675" cy="25550"/>
              </a:xfrm>
              <a:custGeom>
                <a:avLst/>
                <a:gdLst/>
                <a:ahLst/>
                <a:cxnLst/>
                <a:rect l="l" t="t" r="r" b="b"/>
                <a:pathLst>
                  <a:path w="347" h="1022" extrusionOk="0">
                    <a:moveTo>
                      <a:pt x="0" y="1"/>
                    </a:moveTo>
                    <a:lnTo>
                      <a:pt x="0" y="1022"/>
                    </a:lnTo>
                    <a:lnTo>
                      <a:pt x="347" y="1022"/>
                    </a:lnTo>
                    <a:lnTo>
                      <a:pt x="34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2" name="Google Shape;2902;p46"/>
              <p:cNvSpPr/>
              <p:nvPr/>
            </p:nvSpPr>
            <p:spPr>
              <a:xfrm>
                <a:off x="1809850" y="5296375"/>
                <a:ext cx="8650" cy="25550"/>
              </a:xfrm>
              <a:custGeom>
                <a:avLst/>
                <a:gdLst/>
                <a:ahLst/>
                <a:cxnLst/>
                <a:rect l="l" t="t" r="r" b="b"/>
                <a:pathLst>
                  <a:path w="346" h="1022" extrusionOk="0">
                    <a:moveTo>
                      <a:pt x="1" y="1"/>
                    </a:moveTo>
                    <a:lnTo>
                      <a:pt x="1" y="1022"/>
                    </a:lnTo>
                    <a:lnTo>
                      <a:pt x="345" y="1022"/>
                    </a:lnTo>
                    <a:lnTo>
                      <a:pt x="34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3" name="Google Shape;2903;p46"/>
              <p:cNvSpPr/>
              <p:nvPr/>
            </p:nvSpPr>
            <p:spPr>
              <a:xfrm>
                <a:off x="1841175" y="5295800"/>
                <a:ext cx="12075" cy="26725"/>
              </a:xfrm>
              <a:custGeom>
                <a:avLst/>
                <a:gdLst/>
                <a:ahLst/>
                <a:cxnLst/>
                <a:rect l="l" t="t" r="r" b="b"/>
                <a:pathLst>
                  <a:path w="483" h="1069" extrusionOk="0">
                    <a:moveTo>
                      <a:pt x="140" y="0"/>
                    </a:moveTo>
                    <a:lnTo>
                      <a:pt x="0" y="1020"/>
                    </a:lnTo>
                    <a:lnTo>
                      <a:pt x="343" y="1068"/>
                    </a:lnTo>
                    <a:lnTo>
                      <a:pt x="483" y="47"/>
                    </a:lnTo>
                    <a:lnTo>
                      <a:pt x="14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4" name="Google Shape;2904;p46"/>
              <p:cNvSpPr/>
              <p:nvPr/>
            </p:nvSpPr>
            <p:spPr>
              <a:xfrm>
                <a:off x="1607250" y="4906450"/>
                <a:ext cx="8675" cy="16975"/>
              </a:xfrm>
              <a:custGeom>
                <a:avLst/>
                <a:gdLst/>
                <a:ahLst/>
                <a:cxnLst/>
                <a:rect l="l" t="t" r="r" b="b"/>
                <a:pathLst>
                  <a:path w="347" h="679" extrusionOk="0">
                    <a:moveTo>
                      <a:pt x="1" y="1"/>
                    </a:moveTo>
                    <a:lnTo>
                      <a:pt x="1" y="679"/>
                    </a:lnTo>
                    <a:lnTo>
                      <a:pt x="346" y="679"/>
                    </a:lnTo>
                    <a:lnTo>
                      <a:pt x="34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5" name="Google Shape;2905;p46"/>
              <p:cNvSpPr/>
              <p:nvPr/>
            </p:nvSpPr>
            <p:spPr>
              <a:xfrm>
                <a:off x="1585225" y="4898550"/>
                <a:ext cx="11550" cy="43500"/>
              </a:xfrm>
              <a:custGeom>
                <a:avLst/>
                <a:gdLst/>
                <a:ahLst/>
                <a:cxnLst/>
                <a:rect l="l" t="t" r="r" b="b"/>
                <a:pathLst>
                  <a:path w="462" h="1740" extrusionOk="0">
                    <a:moveTo>
                      <a:pt x="115" y="1"/>
                    </a:moveTo>
                    <a:lnTo>
                      <a:pt x="1" y="24"/>
                    </a:lnTo>
                    <a:lnTo>
                      <a:pt x="349" y="1740"/>
                    </a:lnTo>
                    <a:lnTo>
                      <a:pt x="461" y="1717"/>
                    </a:lnTo>
                    <a:lnTo>
                      <a:pt x="11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906" name="Google Shape;2906;p46"/>
          <p:cNvGrpSpPr/>
          <p:nvPr/>
        </p:nvGrpSpPr>
        <p:grpSpPr>
          <a:xfrm rot="-8471793">
            <a:off x="8284450" y="4483994"/>
            <a:ext cx="545900" cy="549041"/>
            <a:chOff x="1938525" y="705925"/>
            <a:chExt cx="859088" cy="863925"/>
          </a:xfrm>
        </p:grpSpPr>
        <p:sp>
          <p:nvSpPr>
            <p:cNvPr id="2907" name="Google Shape;2907;p46"/>
            <p:cNvSpPr/>
            <p:nvPr/>
          </p:nvSpPr>
          <p:spPr>
            <a:xfrm>
              <a:off x="1938538" y="705945"/>
              <a:ext cx="859075" cy="863900"/>
            </a:xfrm>
            <a:custGeom>
              <a:avLst/>
              <a:gdLst/>
              <a:ahLst/>
              <a:cxnLst/>
              <a:rect l="l" t="t" r="r" b="b"/>
              <a:pathLst>
                <a:path w="34363" h="34556" extrusionOk="0">
                  <a:moveTo>
                    <a:pt x="32924" y="17061"/>
                  </a:moveTo>
                  <a:cubicBezTo>
                    <a:pt x="34363" y="16082"/>
                    <a:pt x="34188" y="14835"/>
                    <a:pt x="32536" y="14288"/>
                  </a:cubicBezTo>
                  <a:lnTo>
                    <a:pt x="26302" y="12226"/>
                  </a:lnTo>
                  <a:cubicBezTo>
                    <a:pt x="24649" y="11680"/>
                    <a:pt x="22899" y="9867"/>
                    <a:pt x="22413" y="8196"/>
                  </a:cubicBezTo>
                  <a:lnTo>
                    <a:pt x="20578" y="1891"/>
                  </a:lnTo>
                  <a:cubicBezTo>
                    <a:pt x="20092" y="220"/>
                    <a:pt x="18850" y="0"/>
                    <a:pt x="17820" y="1403"/>
                  </a:cubicBezTo>
                  <a:lnTo>
                    <a:pt x="13933" y="6693"/>
                  </a:lnTo>
                  <a:cubicBezTo>
                    <a:pt x="12902" y="8095"/>
                    <a:pt x="10636" y="9199"/>
                    <a:pt x="8895" y="9144"/>
                  </a:cubicBezTo>
                  <a:lnTo>
                    <a:pt x="2332" y="8942"/>
                  </a:lnTo>
                  <a:cubicBezTo>
                    <a:pt x="592" y="8888"/>
                    <a:pt x="1" y="10000"/>
                    <a:pt x="1015" y="11413"/>
                  </a:cubicBezTo>
                  <a:lnTo>
                    <a:pt x="4846" y="16744"/>
                  </a:lnTo>
                  <a:cubicBezTo>
                    <a:pt x="5861" y="18157"/>
                    <a:pt x="6210" y="20654"/>
                    <a:pt x="5621" y="22291"/>
                  </a:cubicBezTo>
                  <a:lnTo>
                    <a:pt x="3399" y="28471"/>
                  </a:lnTo>
                  <a:cubicBezTo>
                    <a:pt x="2810" y="30110"/>
                    <a:pt x="3684" y="31017"/>
                    <a:pt x="5343" y="30487"/>
                  </a:cubicBezTo>
                  <a:lnTo>
                    <a:pt x="11599" y="28492"/>
                  </a:lnTo>
                  <a:cubicBezTo>
                    <a:pt x="13258" y="27963"/>
                    <a:pt x="15739" y="28402"/>
                    <a:pt x="17115" y="29469"/>
                  </a:cubicBezTo>
                  <a:lnTo>
                    <a:pt x="22304" y="33491"/>
                  </a:lnTo>
                  <a:cubicBezTo>
                    <a:pt x="23679" y="34556"/>
                    <a:pt x="24813" y="34005"/>
                    <a:pt x="24822" y="32264"/>
                  </a:cubicBezTo>
                  <a:lnTo>
                    <a:pt x="24857" y="25697"/>
                  </a:lnTo>
                  <a:cubicBezTo>
                    <a:pt x="24866" y="23958"/>
                    <a:pt x="26051" y="21732"/>
                    <a:pt x="27489" y="20754"/>
                  </a:cubicBezTo>
                  <a:close/>
                </a:path>
              </a:pathLst>
            </a:custGeom>
            <a:solidFill>
              <a:schemeClr val="lt1"/>
            </a:solidFill>
            <a:ln w="1143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8" name="Google Shape;2908;p46"/>
            <p:cNvSpPr/>
            <p:nvPr/>
          </p:nvSpPr>
          <p:spPr>
            <a:xfrm>
              <a:off x="1938525" y="705925"/>
              <a:ext cx="859075" cy="863925"/>
            </a:xfrm>
            <a:custGeom>
              <a:avLst/>
              <a:gdLst/>
              <a:ahLst/>
              <a:cxnLst/>
              <a:rect l="l" t="t" r="r" b="b"/>
              <a:pathLst>
                <a:path w="34363" h="34557" extrusionOk="0">
                  <a:moveTo>
                    <a:pt x="32923" y="17061"/>
                  </a:moveTo>
                  <a:cubicBezTo>
                    <a:pt x="34362" y="16083"/>
                    <a:pt x="34188" y="14835"/>
                    <a:pt x="32535" y="14289"/>
                  </a:cubicBezTo>
                  <a:lnTo>
                    <a:pt x="26301" y="12227"/>
                  </a:lnTo>
                  <a:cubicBezTo>
                    <a:pt x="24649" y="11680"/>
                    <a:pt x="22899" y="9867"/>
                    <a:pt x="22411" y="8196"/>
                  </a:cubicBezTo>
                  <a:lnTo>
                    <a:pt x="20576" y="1892"/>
                  </a:lnTo>
                  <a:cubicBezTo>
                    <a:pt x="20089" y="220"/>
                    <a:pt x="18849" y="1"/>
                    <a:pt x="17819" y="1404"/>
                  </a:cubicBezTo>
                  <a:lnTo>
                    <a:pt x="13932" y="6696"/>
                  </a:lnTo>
                  <a:cubicBezTo>
                    <a:pt x="12902" y="8098"/>
                    <a:pt x="10635" y="9202"/>
                    <a:pt x="8896" y="9147"/>
                  </a:cubicBezTo>
                  <a:lnTo>
                    <a:pt x="2332" y="8942"/>
                  </a:lnTo>
                  <a:cubicBezTo>
                    <a:pt x="592" y="8889"/>
                    <a:pt x="0" y="10001"/>
                    <a:pt x="1014" y="11413"/>
                  </a:cubicBezTo>
                  <a:lnTo>
                    <a:pt x="4845" y="16745"/>
                  </a:lnTo>
                  <a:cubicBezTo>
                    <a:pt x="5861" y="18158"/>
                    <a:pt x="6209" y="20655"/>
                    <a:pt x="5620" y="22292"/>
                  </a:cubicBezTo>
                  <a:lnTo>
                    <a:pt x="3400" y="28472"/>
                  </a:lnTo>
                  <a:cubicBezTo>
                    <a:pt x="2810" y="30110"/>
                    <a:pt x="3685" y="31017"/>
                    <a:pt x="5343" y="30488"/>
                  </a:cubicBezTo>
                  <a:lnTo>
                    <a:pt x="11600" y="28493"/>
                  </a:lnTo>
                  <a:cubicBezTo>
                    <a:pt x="13258" y="27964"/>
                    <a:pt x="15740" y="28404"/>
                    <a:pt x="17116" y="29470"/>
                  </a:cubicBezTo>
                  <a:lnTo>
                    <a:pt x="22305" y="33492"/>
                  </a:lnTo>
                  <a:cubicBezTo>
                    <a:pt x="23680" y="34557"/>
                    <a:pt x="24813" y="34007"/>
                    <a:pt x="24822" y="32265"/>
                  </a:cubicBezTo>
                  <a:lnTo>
                    <a:pt x="24859" y="25699"/>
                  </a:lnTo>
                  <a:cubicBezTo>
                    <a:pt x="24867" y="23959"/>
                    <a:pt x="26053" y="21734"/>
                    <a:pt x="27491" y="2075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09" name="Google Shape;2909;p46"/>
          <p:cNvGrpSpPr/>
          <p:nvPr/>
        </p:nvGrpSpPr>
        <p:grpSpPr>
          <a:xfrm rot="-5400000">
            <a:off x="7724206" y="4672534"/>
            <a:ext cx="533462" cy="257306"/>
            <a:chOff x="3372600" y="1183575"/>
            <a:chExt cx="533462" cy="257306"/>
          </a:xfrm>
        </p:grpSpPr>
        <p:sp>
          <p:nvSpPr>
            <p:cNvPr id="2910" name="Google Shape;2910;p46"/>
            <p:cNvSpPr/>
            <p:nvPr/>
          </p:nvSpPr>
          <p:spPr>
            <a:xfrm>
              <a:off x="3372600" y="1183575"/>
              <a:ext cx="533462" cy="257306"/>
            </a:xfrm>
            <a:custGeom>
              <a:avLst/>
              <a:gdLst/>
              <a:ahLst/>
              <a:cxnLst/>
              <a:rect l="l" t="t" r="r" b="b"/>
              <a:pathLst>
                <a:path w="10783" h="5201" extrusionOk="0">
                  <a:moveTo>
                    <a:pt x="9338" y="0"/>
                  </a:moveTo>
                  <a:cubicBezTo>
                    <a:pt x="9156" y="0"/>
                    <a:pt x="8960" y="37"/>
                    <a:pt x="8753" y="111"/>
                  </a:cubicBezTo>
                  <a:lnTo>
                    <a:pt x="2886" y="2211"/>
                  </a:lnTo>
                  <a:cubicBezTo>
                    <a:pt x="2282" y="2428"/>
                    <a:pt x="1940" y="2967"/>
                    <a:pt x="2109" y="3439"/>
                  </a:cubicBezTo>
                  <a:cubicBezTo>
                    <a:pt x="2233" y="3783"/>
                    <a:pt x="2588" y="3983"/>
                    <a:pt x="3005" y="3983"/>
                  </a:cubicBezTo>
                  <a:cubicBezTo>
                    <a:pt x="3160" y="3983"/>
                    <a:pt x="3325" y="3955"/>
                    <a:pt x="3489" y="3896"/>
                  </a:cubicBezTo>
                  <a:lnTo>
                    <a:pt x="7211" y="2564"/>
                  </a:lnTo>
                  <a:cubicBezTo>
                    <a:pt x="7340" y="2517"/>
                    <a:pt x="7408" y="2374"/>
                    <a:pt x="7361" y="2246"/>
                  </a:cubicBezTo>
                  <a:cubicBezTo>
                    <a:pt x="7324" y="2145"/>
                    <a:pt x="7228" y="2082"/>
                    <a:pt x="7126" y="2082"/>
                  </a:cubicBezTo>
                  <a:cubicBezTo>
                    <a:pt x="7099" y="2082"/>
                    <a:pt x="7071" y="2086"/>
                    <a:pt x="7043" y="2096"/>
                  </a:cubicBezTo>
                  <a:lnTo>
                    <a:pt x="3322" y="3428"/>
                  </a:lnTo>
                  <a:cubicBezTo>
                    <a:pt x="3212" y="3467"/>
                    <a:pt x="3106" y="3484"/>
                    <a:pt x="3010" y="3484"/>
                  </a:cubicBezTo>
                  <a:cubicBezTo>
                    <a:pt x="2790" y="3484"/>
                    <a:pt x="2621" y="3395"/>
                    <a:pt x="2577" y="3272"/>
                  </a:cubicBezTo>
                  <a:cubicBezTo>
                    <a:pt x="2514" y="3095"/>
                    <a:pt x="2693" y="2806"/>
                    <a:pt x="3053" y="2678"/>
                  </a:cubicBezTo>
                  <a:lnTo>
                    <a:pt x="8921" y="578"/>
                  </a:lnTo>
                  <a:cubicBezTo>
                    <a:pt x="9075" y="523"/>
                    <a:pt x="9215" y="495"/>
                    <a:pt x="9340" y="495"/>
                  </a:cubicBezTo>
                  <a:cubicBezTo>
                    <a:pt x="9668" y="495"/>
                    <a:pt x="9898" y="685"/>
                    <a:pt x="10035" y="1067"/>
                  </a:cubicBezTo>
                  <a:cubicBezTo>
                    <a:pt x="10224" y="1596"/>
                    <a:pt x="10043" y="1950"/>
                    <a:pt x="9484" y="2150"/>
                  </a:cubicBezTo>
                  <a:lnTo>
                    <a:pt x="2727" y="4568"/>
                  </a:lnTo>
                  <a:cubicBezTo>
                    <a:pt x="2468" y="4660"/>
                    <a:pt x="2219" y="4705"/>
                    <a:pt x="1991" y="4705"/>
                  </a:cubicBezTo>
                  <a:cubicBezTo>
                    <a:pt x="1431" y="4705"/>
                    <a:pt x="992" y="4436"/>
                    <a:pt x="816" y="3943"/>
                  </a:cubicBezTo>
                  <a:cubicBezTo>
                    <a:pt x="562" y="3236"/>
                    <a:pt x="1000" y="2522"/>
                    <a:pt x="1881" y="2206"/>
                  </a:cubicBezTo>
                  <a:lnTo>
                    <a:pt x="6630" y="508"/>
                  </a:lnTo>
                  <a:cubicBezTo>
                    <a:pt x="6759" y="461"/>
                    <a:pt x="6827" y="320"/>
                    <a:pt x="6780" y="191"/>
                  </a:cubicBezTo>
                  <a:cubicBezTo>
                    <a:pt x="6743" y="89"/>
                    <a:pt x="6649" y="26"/>
                    <a:pt x="6547" y="26"/>
                  </a:cubicBezTo>
                  <a:cubicBezTo>
                    <a:pt x="6519" y="26"/>
                    <a:pt x="6490" y="31"/>
                    <a:pt x="6462" y="41"/>
                  </a:cubicBezTo>
                  <a:lnTo>
                    <a:pt x="1713" y="1739"/>
                  </a:lnTo>
                  <a:cubicBezTo>
                    <a:pt x="576" y="2147"/>
                    <a:pt x="1" y="3144"/>
                    <a:pt x="347" y="4111"/>
                  </a:cubicBezTo>
                  <a:cubicBezTo>
                    <a:pt x="596" y="4809"/>
                    <a:pt x="1221" y="5201"/>
                    <a:pt x="1990" y="5201"/>
                  </a:cubicBezTo>
                  <a:cubicBezTo>
                    <a:pt x="2276" y="5201"/>
                    <a:pt x="2581" y="5148"/>
                    <a:pt x="2893" y="5034"/>
                  </a:cubicBezTo>
                  <a:lnTo>
                    <a:pt x="9651" y="2618"/>
                  </a:lnTo>
                  <a:cubicBezTo>
                    <a:pt x="10465" y="2327"/>
                    <a:pt x="10782" y="1685"/>
                    <a:pt x="10502" y="901"/>
                  </a:cubicBezTo>
                  <a:cubicBezTo>
                    <a:pt x="10292" y="314"/>
                    <a:pt x="9875" y="0"/>
                    <a:pt x="9338" y="0"/>
                  </a:cubicBezTo>
                  <a:close/>
                </a:path>
              </a:pathLst>
            </a:custGeom>
            <a:solidFill>
              <a:schemeClr val="lt1"/>
            </a:solidFill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1" name="Google Shape;2911;p46"/>
            <p:cNvSpPr/>
            <p:nvPr/>
          </p:nvSpPr>
          <p:spPr>
            <a:xfrm>
              <a:off x="3372600" y="1183575"/>
              <a:ext cx="533462" cy="257306"/>
            </a:xfrm>
            <a:custGeom>
              <a:avLst/>
              <a:gdLst/>
              <a:ahLst/>
              <a:cxnLst/>
              <a:rect l="l" t="t" r="r" b="b"/>
              <a:pathLst>
                <a:path w="10783" h="5201" extrusionOk="0">
                  <a:moveTo>
                    <a:pt x="9338" y="0"/>
                  </a:moveTo>
                  <a:cubicBezTo>
                    <a:pt x="9156" y="0"/>
                    <a:pt x="8960" y="37"/>
                    <a:pt x="8753" y="111"/>
                  </a:cubicBezTo>
                  <a:lnTo>
                    <a:pt x="2886" y="2211"/>
                  </a:lnTo>
                  <a:cubicBezTo>
                    <a:pt x="2282" y="2428"/>
                    <a:pt x="1940" y="2967"/>
                    <a:pt x="2109" y="3439"/>
                  </a:cubicBezTo>
                  <a:cubicBezTo>
                    <a:pt x="2233" y="3783"/>
                    <a:pt x="2588" y="3983"/>
                    <a:pt x="3005" y="3983"/>
                  </a:cubicBezTo>
                  <a:cubicBezTo>
                    <a:pt x="3160" y="3983"/>
                    <a:pt x="3325" y="3955"/>
                    <a:pt x="3489" y="3896"/>
                  </a:cubicBezTo>
                  <a:lnTo>
                    <a:pt x="7211" y="2564"/>
                  </a:lnTo>
                  <a:cubicBezTo>
                    <a:pt x="7340" y="2517"/>
                    <a:pt x="7408" y="2374"/>
                    <a:pt x="7361" y="2246"/>
                  </a:cubicBezTo>
                  <a:cubicBezTo>
                    <a:pt x="7324" y="2145"/>
                    <a:pt x="7228" y="2082"/>
                    <a:pt x="7126" y="2082"/>
                  </a:cubicBezTo>
                  <a:cubicBezTo>
                    <a:pt x="7099" y="2082"/>
                    <a:pt x="7071" y="2086"/>
                    <a:pt x="7043" y="2096"/>
                  </a:cubicBezTo>
                  <a:lnTo>
                    <a:pt x="3322" y="3428"/>
                  </a:lnTo>
                  <a:cubicBezTo>
                    <a:pt x="3212" y="3467"/>
                    <a:pt x="3106" y="3484"/>
                    <a:pt x="3010" y="3484"/>
                  </a:cubicBezTo>
                  <a:cubicBezTo>
                    <a:pt x="2790" y="3484"/>
                    <a:pt x="2621" y="3395"/>
                    <a:pt x="2577" y="3272"/>
                  </a:cubicBezTo>
                  <a:cubicBezTo>
                    <a:pt x="2514" y="3095"/>
                    <a:pt x="2693" y="2806"/>
                    <a:pt x="3053" y="2678"/>
                  </a:cubicBezTo>
                  <a:lnTo>
                    <a:pt x="8921" y="578"/>
                  </a:lnTo>
                  <a:cubicBezTo>
                    <a:pt x="9075" y="523"/>
                    <a:pt x="9215" y="495"/>
                    <a:pt x="9340" y="495"/>
                  </a:cubicBezTo>
                  <a:cubicBezTo>
                    <a:pt x="9668" y="495"/>
                    <a:pt x="9898" y="685"/>
                    <a:pt x="10035" y="1067"/>
                  </a:cubicBezTo>
                  <a:cubicBezTo>
                    <a:pt x="10224" y="1596"/>
                    <a:pt x="10043" y="1950"/>
                    <a:pt x="9484" y="2150"/>
                  </a:cubicBezTo>
                  <a:lnTo>
                    <a:pt x="2727" y="4568"/>
                  </a:lnTo>
                  <a:cubicBezTo>
                    <a:pt x="2468" y="4660"/>
                    <a:pt x="2219" y="4705"/>
                    <a:pt x="1991" y="4705"/>
                  </a:cubicBezTo>
                  <a:cubicBezTo>
                    <a:pt x="1431" y="4705"/>
                    <a:pt x="992" y="4436"/>
                    <a:pt x="816" y="3943"/>
                  </a:cubicBezTo>
                  <a:cubicBezTo>
                    <a:pt x="562" y="3236"/>
                    <a:pt x="1000" y="2522"/>
                    <a:pt x="1881" y="2206"/>
                  </a:cubicBezTo>
                  <a:lnTo>
                    <a:pt x="6630" y="508"/>
                  </a:lnTo>
                  <a:cubicBezTo>
                    <a:pt x="6759" y="461"/>
                    <a:pt x="6827" y="320"/>
                    <a:pt x="6780" y="191"/>
                  </a:cubicBezTo>
                  <a:cubicBezTo>
                    <a:pt x="6743" y="89"/>
                    <a:pt x="6649" y="26"/>
                    <a:pt x="6547" y="26"/>
                  </a:cubicBezTo>
                  <a:cubicBezTo>
                    <a:pt x="6519" y="26"/>
                    <a:pt x="6490" y="31"/>
                    <a:pt x="6462" y="41"/>
                  </a:cubicBezTo>
                  <a:lnTo>
                    <a:pt x="1713" y="1739"/>
                  </a:lnTo>
                  <a:cubicBezTo>
                    <a:pt x="576" y="2147"/>
                    <a:pt x="1" y="3144"/>
                    <a:pt x="347" y="4111"/>
                  </a:cubicBezTo>
                  <a:cubicBezTo>
                    <a:pt x="596" y="4809"/>
                    <a:pt x="1221" y="5201"/>
                    <a:pt x="1990" y="5201"/>
                  </a:cubicBezTo>
                  <a:cubicBezTo>
                    <a:pt x="2276" y="5201"/>
                    <a:pt x="2581" y="5148"/>
                    <a:pt x="2893" y="5034"/>
                  </a:cubicBezTo>
                  <a:lnTo>
                    <a:pt x="9651" y="2618"/>
                  </a:lnTo>
                  <a:cubicBezTo>
                    <a:pt x="10465" y="2327"/>
                    <a:pt x="10782" y="1685"/>
                    <a:pt x="10502" y="901"/>
                  </a:cubicBezTo>
                  <a:cubicBezTo>
                    <a:pt x="10292" y="314"/>
                    <a:pt x="9875" y="0"/>
                    <a:pt x="93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96B0FE19-DF6E-DD45-12E5-49A0A3F8C08C}"/>
              </a:ext>
            </a:extLst>
          </p:cNvPr>
          <p:cNvSpPr txBox="1"/>
          <p:nvPr/>
        </p:nvSpPr>
        <p:spPr>
          <a:xfrm>
            <a:off x="2279432" y="304718"/>
            <a:ext cx="4585136" cy="577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VN" sz="2400" b="1" dirty="0">
                <a:solidFill>
                  <a:srgbClr val="FF7C35"/>
                </a:solidFill>
              </a:rPr>
              <a:t>GIẢI ĐỐ</a:t>
            </a:r>
            <a:endParaRPr lang="en-VN" sz="2400" i="1" dirty="0">
              <a:solidFill>
                <a:srgbClr val="FF7C35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A3FDE10-2D9E-AAF7-623C-879C3F1EFD48}"/>
              </a:ext>
            </a:extLst>
          </p:cNvPr>
          <p:cNvSpPr txBox="1"/>
          <p:nvPr/>
        </p:nvSpPr>
        <p:spPr>
          <a:xfrm>
            <a:off x="2279432" y="927227"/>
            <a:ext cx="4553735" cy="958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000" b="0" i="1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Nghề gì chăm sóc bệnh nhân</a:t>
            </a:r>
          </a:p>
          <a:p>
            <a:pPr algn="ctr">
              <a:lnSpc>
                <a:spcPct val="150000"/>
              </a:lnSpc>
            </a:pPr>
            <a:r>
              <a:rPr lang="vi-VN" sz="2000" i="1" dirty="0">
                <a:solidFill>
                  <a:schemeClr val="tx1"/>
                </a:solidFill>
                <a:latin typeface="Arial" panose="020B0604020202020204" pitchFamily="34" charset="0"/>
              </a:rPr>
              <a:t>Cho ta khỏe mạnh, vui chơi học hành?</a:t>
            </a:r>
            <a:endParaRPr lang="en-VN" sz="2000" i="1" dirty="0">
              <a:solidFill>
                <a:schemeClr val="tx1"/>
              </a:solidFill>
            </a:endParaRPr>
          </a:p>
        </p:txBody>
      </p:sp>
      <p:pic>
        <p:nvPicPr>
          <p:cNvPr id="8" name="Picture 7" descr="A group of dolls&#10;&#10;Description automatically generated with low confidence">
            <a:extLst>
              <a:ext uri="{FF2B5EF4-FFF2-40B4-BE49-F238E27FC236}">
                <a16:creationId xmlns:a16="http://schemas.microsoft.com/office/drawing/2014/main" id="{1DF036EC-FDBF-5F44-B8BD-F9F71E00D1E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604" t="13574" r="2430" b="11759"/>
          <a:stretch/>
        </p:blipFill>
        <p:spPr>
          <a:xfrm>
            <a:off x="2155174" y="1939991"/>
            <a:ext cx="4833651" cy="2648568"/>
          </a:xfrm>
          <a:prstGeom prst="rect">
            <a:avLst/>
          </a:prstGeom>
          <a:ln>
            <a:noFill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9895FD3-167B-FD61-5CCC-B647A301DCB2}"/>
              </a:ext>
            </a:extLst>
          </p:cNvPr>
          <p:cNvSpPr txBox="1"/>
          <p:nvPr/>
        </p:nvSpPr>
        <p:spPr>
          <a:xfrm>
            <a:off x="3796606" y="4373539"/>
            <a:ext cx="1519386" cy="477301"/>
          </a:xfrm>
          <a:prstGeom prst="rect">
            <a:avLst/>
          </a:prstGeom>
          <a:noFill/>
        </p:spPr>
        <p:txBody>
          <a:bodyPr wrap="square" lIns="72000" tIns="0" rIns="72000" bIns="72000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VN" sz="2000" b="1" dirty="0"/>
              <a:t>Bác sĩ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44" name="Google Shape;3544;p56"/>
          <p:cNvGrpSpPr/>
          <p:nvPr/>
        </p:nvGrpSpPr>
        <p:grpSpPr>
          <a:xfrm rot="-2700000">
            <a:off x="-1412750" y="1353981"/>
            <a:ext cx="2224499" cy="642721"/>
            <a:chOff x="4314275" y="3002400"/>
            <a:chExt cx="1825625" cy="527475"/>
          </a:xfrm>
        </p:grpSpPr>
        <p:sp>
          <p:nvSpPr>
            <p:cNvPr id="3545" name="Google Shape;3545;p56"/>
            <p:cNvSpPr/>
            <p:nvPr/>
          </p:nvSpPr>
          <p:spPr>
            <a:xfrm>
              <a:off x="5996650" y="3489625"/>
              <a:ext cx="35350" cy="26475"/>
            </a:xfrm>
            <a:custGeom>
              <a:avLst/>
              <a:gdLst/>
              <a:ahLst/>
              <a:cxnLst/>
              <a:rect l="l" t="t" r="r" b="b"/>
              <a:pathLst>
                <a:path w="1414" h="1059" extrusionOk="0">
                  <a:moveTo>
                    <a:pt x="1413" y="753"/>
                  </a:moveTo>
                  <a:lnTo>
                    <a:pt x="1210" y="0"/>
                  </a:lnTo>
                  <a:cubicBezTo>
                    <a:pt x="1110" y="28"/>
                    <a:pt x="1010" y="52"/>
                    <a:pt x="908" y="78"/>
                  </a:cubicBezTo>
                  <a:lnTo>
                    <a:pt x="606" y="154"/>
                  </a:lnTo>
                  <a:cubicBezTo>
                    <a:pt x="581" y="162"/>
                    <a:pt x="555" y="168"/>
                    <a:pt x="531" y="173"/>
                  </a:cubicBezTo>
                  <a:lnTo>
                    <a:pt x="455" y="190"/>
                  </a:lnTo>
                  <a:lnTo>
                    <a:pt x="303" y="225"/>
                  </a:lnTo>
                  <a:cubicBezTo>
                    <a:pt x="201" y="248"/>
                    <a:pt x="101" y="272"/>
                    <a:pt x="0" y="294"/>
                  </a:cubicBezTo>
                  <a:lnTo>
                    <a:pt x="165" y="1058"/>
                  </a:lnTo>
                  <a:cubicBezTo>
                    <a:pt x="269" y="1035"/>
                    <a:pt x="373" y="1011"/>
                    <a:pt x="479" y="986"/>
                  </a:cubicBezTo>
                  <a:lnTo>
                    <a:pt x="636" y="950"/>
                  </a:lnTo>
                  <a:lnTo>
                    <a:pt x="714" y="932"/>
                  </a:lnTo>
                  <a:cubicBezTo>
                    <a:pt x="740" y="925"/>
                    <a:pt x="766" y="920"/>
                    <a:pt x="792" y="913"/>
                  </a:cubicBezTo>
                  <a:lnTo>
                    <a:pt x="1102" y="834"/>
                  </a:lnTo>
                  <a:cubicBezTo>
                    <a:pt x="1206" y="808"/>
                    <a:pt x="1310" y="783"/>
                    <a:pt x="1413" y="75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6" name="Google Shape;3546;p56"/>
            <p:cNvSpPr/>
            <p:nvPr/>
          </p:nvSpPr>
          <p:spPr>
            <a:xfrm>
              <a:off x="6050700" y="3472725"/>
              <a:ext cx="36225" cy="28650"/>
            </a:xfrm>
            <a:custGeom>
              <a:avLst/>
              <a:gdLst/>
              <a:ahLst/>
              <a:cxnLst/>
              <a:rect l="l" t="t" r="r" b="b"/>
              <a:pathLst>
                <a:path w="1449" h="1146" extrusionOk="0">
                  <a:moveTo>
                    <a:pt x="1448" y="733"/>
                  </a:moveTo>
                  <a:lnTo>
                    <a:pt x="1181" y="0"/>
                  </a:lnTo>
                  <a:lnTo>
                    <a:pt x="1108" y="28"/>
                  </a:lnTo>
                  <a:lnTo>
                    <a:pt x="1035" y="54"/>
                  </a:lnTo>
                  <a:lnTo>
                    <a:pt x="887" y="106"/>
                  </a:lnTo>
                  <a:lnTo>
                    <a:pt x="594" y="209"/>
                  </a:lnTo>
                  <a:cubicBezTo>
                    <a:pt x="495" y="241"/>
                    <a:pt x="396" y="273"/>
                    <a:pt x="297" y="304"/>
                  </a:cubicBezTo>
                  <a:lnTo>
                    <a:pt x="148" y="353"/>
                  </a:lnTo>
                  <a:cubicBezTo>
                    <a:pt x="99" y="369"/>
                    <a:pt x="49" y="386"/>
                    <a:pt x="0" y="400"/>
                  </a:cubicBezTo>
                  <a:lnTo>
                    <a:pt x="233" y="1146"/>
                  </a:lnTo>
                  <a:cubicBezTo>
                    <a:pt x="285" y="1131"/>
                    <a:pt x="334" y="1113"/>
                    <a:pt x="386" y="1096"/>
                  </a:cubicBezTo>
                  <a:lnTo>
                    <a:pt x="538" y="1047"/>
                  </a:lnTo>
                  <a:cubicBezTo>
                    <a:pt x="640" y="1012"/>
                    <a:pt x="743" y="980"/>
                    <a:pt x="844" y="947"/>
                  </a:cubicBezTo>
                  <a:lnTo>
                    <a:pt x="1147" y="840"/>
                  </a:lnTo>
                  <a:lnTo>
                    <a:pt x="1298" y="787"/>
                  </a:lnTo>
                  <a:lnTo>
                    <a:pt x="1374" y="76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7" name="Google Shape;3547;p56"/>
            <p:cNvSpPr/>
            <p:nvPr/>
          </p:nvSpPr>
          <p:spPr>
            <a:xfrm>
              <a:off x="6103125" y="3451300"/>
              <a:ext cx="36775" cy="30575"/>
            </a:xfrm>
            <a:custGeom>
              <a:avLst/>
              <a:gdLst/>
              <a:ahLst/>
              <a:cxnLst/>
              <a:rect l="l" t="t" r="r" b="b"/>
              <a:pathLst>
                <a:path w="1471" h="1223" extrusionOk="0">
                  <a:moveTo>
                    <a:pt x="1470" y="707"/>
                  </a:moveTo>
                  <a:lnTo>
                    <a:pt x="1140" y="1"/>
                  </a:lnTo>
                  <a:cubicBezTo>
                    <a:pt x="1093" y="24"/>
                    <a:pt x="1046" y="45"/>
                    <a:pt x="997" y="66"/>
                  </a:cubicBezTo>
                  <a:lnTo>
                    <a:pt x="856" y="130"/>
                  </a:lnTo>
                  <a:lnTo>
                    <a:pt x="573" y="259"/>
                  </a:lnTo>
                  <a:lnTo>
                    <a:pt x="286" y="381"/>
                  </a:lnTo>
                  <a:lnTo>
                    <a:pt x="143" y="442"/>
                  </a:lnTo>
                  <a:lnTo>
                    <a:pt x="71" y="472"/>
                  </a:lnTo>
                  <a:cubicBezTo>
                    <a:pt x="48" y="483"/>
                    <a:pt x="23" y="492"/>
                    <a:pt x="0" y="500"/>
                  </a:cubicBezTo>
                  <a:lnTo>
                    <a:pt x="297" y="1223"/>
                  </a:lnTo>
                  <a:cubicBezTo>
                    <a:pt x="321" y="1212"/>
                    <a:pt x="346" y="1203"/>
                    <a:pt x="371" y="1193"/>
                  </a:cubicBezTo>
                  <a:lnTo>
                    <a:pt x="445" y="1161"/>
                  </a:lnTo>
                  <a:lnTo>
                    <a:pt x="591" y="1099"/>
                  </a:lnTo>
                  <a:lnTo>
                    <a:pt x="887" y="973"/>
                  </a:lnTo>
                  <a:lnTo>
                    <a:pt x="1180" y="841"/>
                  </a:lnTo>
                  <a:lnTo>
                    <a:pt x="1325" y="774"/>
                  </a:lnTo>
                  <a:cubicBezTo>
                    <a:pt x="1372" y="752"/>
                    <a:pt x="1422" y="731"/>
                    <a:pt x="1470" y="70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8" name="Google Shape;3548;p56"/>
            <p:cNvSpPr/>
            <p:nvPr/>
          </p:nvSpPr>
          <p:spPr>
            <a:xfrm>
              <a:off x="5828575" y="3508875"/>
              <a:ext cx="32525" cy="21000"/>
            </a:xfrm>
            <a:custGeom>
              <a:avLst/>
              <a:gdLst/>
              <a:ahLst/>
              <a:cxnLst/>
              <a:rect l="l" t="t" r="r" b="b"/>
              <a:pathLst>
                <a:path w="1301" h="840" extrusionOk="0">
                  <a:moveTo>
                    <a:pt x="1286" y="840"/>
                  </a:moveTo>
                  <a:lnTo>
                    <a:pt x="1301" y="59"/>
                  </a:lnTo>
                  <a:lnTo>
                    <a:pt x="990" y="51"/>
                  </a:lnTo>
                  <a:lnTo>
                    <a:pt x="679" y="38"/>
                  </a:lnTo>
                  <a:cubicBezTo>
                    <a:pt x="575" y="34"/>
                    <a:pt x="472" y="28"/>
                    <a:pt x="369" y="21"/>
                  </a:cubicBezTo>
                  <a:cubicBezTo>
                    <a:pt x="266" y="14"/>
                    <a:pt x="162" y="9"/>
                    <a:pt x="60" y="1"/>
                  </a:cubicBezTo>
                  <a:lnTo>
                    <a:pt x="0" y="778"/>
                  </a:lnTo>
                  <a:cubicBezTo>
                    <a:pt x="108" y="788"/>
                    <a:pt x="214" y="793"/>
                    <a:pt x="322" y="800"/>
                  </a:cubicBezTo>
                  <a:cubicBezTo>
                    <a:pt x="429" y="808"/>
                    <a:pt x="536" y="815"/>
                    <a:pt x="644" y="819"/>
                  </a:cubicBezTo>
                  <a:lnTo>
                    <a:pt x="966" y="832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9" name="Google Shape;3549;p56"/>
            <p:cNvSpPr/>
            <p:nvPr/>
          </p:nvSpPr>
          <p:spPr>
            <a:xfrm>
              <a:off x="5885750" y="3508675"/>
              <a:ext cx="32625" cy="21125"/>
            </a:xfrm>
            <a:custGeom>
              <a:avLst/>
              <a:gdLst/>
              <a:ahLst/>
              <a:cxnLst/>
              <a:rect l="l" t="t" r="r" b="b"/>
              <a:pathLst>
                <a:path w="1305" h="845" extrusionOk="0">
                  <a:moveTo>
                    <a:pt x="1305" y="779"/>
                  </a:moveTo>
                  <a:lnTo>
                    <a:pt x="1243" y="0"/>
                  </a:lnTo>
                  <a:cubicBezTo>
                    <a:pt x="830" y="32"/>
                    <a:pt x="415" y="52"/>
                    <a:pt x="1" y="64"/>
                  </a:cubicBezTo>
                  <a:lnTo>
                    <a:pt x="20" y="845"/>
                  </a:lnTo>
                  <a:cubicBezTo>
                    <a:pt x="450" y="833"/>
                    <a:pt x="878" y="811"/>
                    <a:pt x="1305" y="7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0" name="Google Shape;3550;p56"/>
            <p:cNvSpPr/>
            <p:nvPr/>
          </p:nvSpPr>
          <p:spPr>
            <a:xfrm>
              <a:off x="5941225" y="3501750"/>
              <a:ext cx="34125" cy="23975"/>
            </a:xfrm>
            <a:custGeom>
              <a:avLst/>
              <a:gdLst/>
              <a:ahLst/>
              <a:cxnLst/>
              <a:rect l="l" t="t" r="r" b="b"/>
              <a:pathLst>
                <a:path w="1365" h="959" extrusionOk="0">
                  <a:moveTo>
                    <a:pt x="1365" y="770"/>
                  </a:moveTo>
                  <a:lnTo>
                    <a:pt x="1231" y="0"/>
                  </a:lnTo>
                  <a:cubicBezTo>
                    <a:pt x="1130" y="19"/>
                    <a:pt x="1027" y="34"/>
                    <a:pt x="924" y="50"/>
                  </a:cubicBezTo>
                  <a:lnTo>
                    <a:pt x="617" y="99"/>
                  </a:lnTo>
                  <a:cubicBezTo>
                    <a:pt x="591" y="102"/>
                    <a:pt x="567" y="107"/>
                    <a:pt x="541" y="111"/>
                  </a:cubicBezTo>
                  <a:lnTo>
                    <a:pt x="464" y="121"/>
                  </a:lnTo>
                  <a:lnTo>
                    <a:pt x="309" y="142"/>
                  </a:lnTo>
                  <a:cubicBezTo>
                    <a:pt x="206" y="154"/>
                    <a:pt x="104" y="171"/>
                    <a:pt x="1" y="183"/>
                  </a:cubicBezTo>
                  <a:lnTo>
                    <a:pt x="94" y="958"/>
                  </a:lnTo>
                  <a:cubicBezTo>
                    <a:pt x="201" y="945"/>
                    <a:pt x="307" y="930"/>
                    <a:pt x="413" y="917"/>
                  </a:cubicBezTo>
                  <a:lnTo>
                    <a:pt x="572" y="896"/>
                  </a:lnTo>
                  <a:lnTo>
                    <a:pt x="651" y="885"/>
                  </a:lnTo>
                  <a:cubicBezTo>
                    <a:pt x="678" y="881"/>
                    <a:pt x="705" y="878"/>
                    <a:pt x="731" y="874"/>
                  </a:cubicBezTo>
                  <a:lnTo>
                    <a:pt x="1048" y="824"/>
                  </a:lnTo>
                  <a:cubicBezTo>
                    <a:pt x="1153" y="803"/>
                    <a:pt x="1261" y="789"/>
                    <a:pt x="1365" y="7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1" name="Google Shape;3551;p56"/>
            <p:cNvSpPr/>
            <p:nvPr/>
          </p:nvSpPr>
          <p:spPr>
            <a:xfrm>
              <a:off x="5661000" y="3468850"/>
              <a:ext cx="36650" cy="30075"/>
            </a:xfrm>
            <a:custGeom>
              <a:avLst/>
              <a:gdLst/>
              <a:ahLst/>
              <a:cxnLst/>
              <a:rect l="l" t="t" r="r" b="b"/>
              <a:pathLst>
                <a:path w="1466" h="1203" extrusionOk="0">
                  <a:moveTo>
                    <a:pt x="1193" y="1203"/>
                  </a:moveTo>
                  <a:lnTo>
                    <a:pt x="1465" y="472"/>
                  </a:lnTo>
                  <a:lnTo>
                    <a:pt x="1177" y="361"/>
                  </a:lnTo>
                  <a:cubicBezTo>
                    <a:pt x="1128" y="343"/>
                    <a:pt x="1080" y="323"/>
                    <a:pt x="1033" y="303"/>
                  </a:cubicBezTo>
                  <a:lnTo>
                    <a:pt x="890" y="245"/>
                  </a:lnTo>
                  <a:lnTo>
                    <a:pt x="747" y="187"/>
                  </a:lnTo>
                  <a:cubicBezTo>
                    <a:pt x="700" y="167"/>
                    <a:pt x="653" y="145"/>
                    <a:pt x="605" y="125"/>
                  </a:cubicBezTo>
                  <a:lnTo>
                    <a:pt x="465" y="63"/>
                  </a:lnTo>
                  <a:lnTo>
                    <a:pt x="394" y="32"/>
                  </a:lnTo>
                  <a:lnTo>
                    <a:pt x="324" y="0"/>
                  </a:lnTo>
                  <a:lnTo>
                    <a:pt x="0" y="711"/>
                  </a:lnTo>
                  <a:cubicBezTo>
                    <a:pt x="24" y="723"/>
                    <a:pt x="49" y="733"/>
                    <a:pt x="74" y="745"/>
                  </a:cubicBezTo>
                  <a:lnTo>
                    <a:pt x="148" y="777"/>
                  </a:lnTo>
                  <a:lnTo>
                    <a:pt x="297" y="843"/>
                  </a:lnTo>
                  <a:cubicBezTo>
                    <a:pt x="346" y="864"/>
                    <a:pt x="396" y="886"/>
                    <a:pt x="445" y="907"/>
                  </a:cubicBezTo>
                  <a:lnTo>
                    <a:pt x="595" y="969"/>
                  </a:lnTo>
                  <a:lnTo>
                    <a:pt x="745" y="1030"/>
                  </a:lnTo>
                  <a:cubicBezTo>
                    <a:pt x="794" y="1051"/>
                    <a:pt x="844" y="1072"/>
                    <a:pt x="893" y="108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2" name="Google Shape;3552;p56"/>
            <p:cNvSpPr/>
            <p:nvPr/>
          </p:nvSpPr>
          <p:spPr>
            <a:xfrm>
              <a:off x="5715050" y="3488500"/>
              <a:ext cx="35650" cy="27175"/>
            </a:xfrm>
            <a:custGeom>
              <a:avLst/>
              <a:gdLst/>
              <a:ahLst/>
              <a:cxnLst/>
              <a:rect l="l" t="t" r="r" b="b"/>
              <a:pathLst>
                <a:path w="1426" h="1087" extrusionOk="0">
                  <a:moveTo>
                    <a:pt x="1244" y="1086"/>
                  </a:moveTo>
                  <a:lnTo>
                    <a:pt x="1425" y="326"/>
                  </a:lnTo>
                  <a:lnTo>
                    <a:pt x="1349" y="309"/>
                  </a:lnTo>
                  <a:lnTo>
                    <a:pt x="1274" y="290"/>
                  </a:lnTo>
                  <a:lnTo>
                    <a:pt x="1124" y="251"/>
                  </a:lnTo>
                  <a:lnTo>
                    <a:pt x="974" y="214"/>
                  </a:lnTo>
                  <a:cubicBezTo>
                    <a:pt x="925" y="201"/>
                    <a:pt x="875" y="187"/>
                    <a:pt x="824" y="173"/>
                  </a:cubicBezTo>
                  <a:cubicBezTo>
                    <a:pt x="725" y="146"/>
                    <a:pt x="625" y="119"/>
                    <a:pt x="527" y="90"/>
                  </a:cubicBezTo>
                  <a:lnTo>
                    <a:pt x="231" y="0"/>
                  </a:lnTo>
                  <a:lnTo>
                    <a:pt x="1" y="746"/>
                  </a:lnTo>
                  <a:lnTo>
                    <a:pt x="309" y="840"/>
                  </a:lnTo>
                  <a:cubicBezTo>
                    <a:pt x="412" y="870"/>
                    <a:pt x="516" y="897"/>
                    <a:pt x="620" y="927"/>
                  </a:cubicBezTo>
                  <a:cubicBezTo>
                    <a:pt x="672" y="942"/>
                    <a:pt x="723" y="957"/>
                    <a:pt x="775" y="970"/>
                  </a:cubicBezTo>
                  <a:lnTo>
                    <a:pt x="932" y="1009"/>
                  </a:lnTo>
                  <a:lnTo>
                    <a:pt x="1088" y="1048"/>
                  </a:lnTo>
                  <a:lnTo>
                    <a:pt x="1166" y="1068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3" name="Google Shape;3553;p56"/>
            <p:cNvSpPr/>
            <p:nvPr/>
          </p:nvSpPr>
          <p:spPr>
            <a:xfrm>
              <a:off x="5770975" y="3501725"/>
              <a:ext cx="34200" cy="24050"/>
            </a:xfrm>
            <a:custGeom>
              <a:avLst/>
              <a:gdLst/>
              <a:ahLst/>
              <a:cxnLst/>
              <a:rect l="l" t="t" r="r" b="b"/>
              <a:pathLst>
                <a:path w="1368" h="962" extrusionOk="0">
                  <a:moveTo>
                    <a:pt x="1273" y="961"/>
                  </a:moveTo>
                  <a:lnTo>
                    <a:pt x="1367" y="188"/>
                  </a:lnTo>
                  <a:lnTo>
                    <a:pt x="1214" y="169"/>
                  </a:lnTo>
                  <a:cubicBezTo>
                    <a:pt x="1163" y="163"/>
                    <a:pt x="1111" y="154"/>
                    <a:pt x="1060" y="148"/>
                  </a:cubicBezTo>
                  <a:cubicBezTo>
                    <a:pt x="958" y="134"/>
                    <a:pt x="856" y="120"/>
                    <a:pt x="753" y="104"/>
                  </a:cubicBezTo>
                  <a:cubicBezTo>
                    <a:pt x="549" y="70"/>
                    <a:pt x="345" y="39"/>
                    <a:pt x="142" y="0"/>
                  </a:cubicBezTo>
                  <a:lnTo>
                    <a:pt x="0" y="768"/>
                  </a:lnTo>
                  <a:cubicBezTo>
                    <a:pt x="211" y="809"/>
                    <a:pt x="423" y="842"/>
                    <a:pt x="635" y="876"/>
                  </a:cubicBezTo>
                  <a:cubicBezTo>
                    <a:pt x="742" y="892"/>
                    <a:pt x="847" y="905"/>
                    <a:pt x="954" y="922"/>
                  </a:cubicBezTo>
                  <a:cubicBezTo>
                    <a:pt x="1007" y="929"/>
                    <a:pt x="1060" y="937"/>
                    <a:pt x="1112" y="94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4" name="Google Shape;3554;p56"/>
            <p:cNvSpPr/>
            <p:nvPr/>
          </p:nvSpPr>
          <p:spPr>
            <a:xfrm>
              <a:off x="5523475" y="3369525"/>
              <a:ext cx="35550" cy="36550"/>
            </a:xfrm>
            <a:custGeom>
              <a:avLst/>
              <a:gdLst/>
              <a:ahLst/>
              <a:cxnLst/>
              <a:rect l="l" t="t" r="r" b="b"/>
              <a:pathLst>
                <a:path w="1422" h="1462" extrusionOk="0">
                  <a:moveTo>
                    <a:pt x="863" y="1462"/>
                  </a:moveTo>
                  <a:lnTo>
                    <a:pt x="1422" y="916"/>
                  </a:lnTo>
                  <a:lnTo>
                    <a:pt x="1211" y="692"/>
                  </a:lnTo>
                  <a:lnTo>
                    <a:pt x="1157" y="637"/>
                  </a:lnTo>
                  <a:lnTo>
                    <a:pt x="1131" y="609"/>
                  </a:lnTo>
                  <a:lnTo>
                    <a:pt x="1105" y="580"/>
                  </a:lnTo>
                  <a:lnTo>
                    <a:pt x="1004" y="465"/>
                  </a:lnTo>
                  <a:lnTo>
                    <a:pt x="902" y="351"/>
                  </a:lnTo>
                  <a:lnTo>
                    <a:pt x="852" y="294"/>
                  </a:lnTo>
                  <a:lnTo>
                    <a:pt x="802" y="235"/>
                  </a:lnTo>
                  <a:lnTo>
                    <a:pt x="604" y="0"/>
                  </a:lnTo>
                  <a:lnTo>
                    <a:pt x="0" y="495"/>
                  </a:lnTo>
                  <a:lnTo>
                    <a:pt x="209" y="743"/>
                  </a:lnTo>
                  <a:lnTo>
                    <a:pt x="261" y="805"/>
                  </a:lnTo>
                  <a:lnTo>
                    <a:pt x="314" y="865"/>
                  </a:lnTo>
                  <a:lnTo>
                    <a:pt x="422" y="986"/>
                  </a:lnTo>
                  <a:lnTo>
                    <a:pt x="529" y="1108"/>
                  </a:lnTo>
                  <a:lnTo>
                    <a:pt x="556" y="1137"/>
                  </a:lnTo>
                  <a:lnTo>
                    <a:pt x="584" y="1167"/>
                  </a:lnTo>
                  <a:lnTo>
                    <a:pt x="640" y="1226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5" name="Google Shape;3555;p56"/>
            <p:cNvSpPr/>
            <p:nvPr/>
          </p:nvSpPr>
          <p:spPr>
            <a:xfrm>
              <a:off x="5563675" y="3409225"/>
              <a:ext cx="36725" cy="35025"/>
            </a:xfrm>
            <a:custGeom>
              <a:avLst/>
              <a:gdLst/>
              <a:ahLst/>
              <a:cxnLst/>
              <a:rect l="l" t="t" r="r" b="b"/>
              <a:pathLst>
                <a:path w="1469" h="1401" extrusionOk="0">
                  <a:moveTo>
                    <a:pt x="1004" y="1400"/>
                  </a:moveTo>
                  <a:lnTo>
                    <a:pt x="1468" y="772"/>
                  </a:lnTo>
                  <a:cubicBezTo>
                    <a:pt x="1385" y="714"/>
                    <a:pt x="1306" y="651"/>
                    <a:pt x="1225" y="588"/>
                  </a:cubicBezTo>
                  <a:lnTo>
                    <a:pt x="1104" y="494"/>
                  </a:lnTo>
                  <a:cubicBezTo>
                    <a:pt x="1084" y="479"/>
                    <a:pt x="1063" y="463"/>
                    <a:pt x="1043" y="448"/>
                  </a:cubicBezTo>
                  <a:lnTo>
                    <a:pt x="985" y="398"/>
                  </a:lnTo>
                  <a:lnTo>
                    <a:pt x="750" y="203"/>
                  </a:lnTo>
                  <a:cubicBezTo>
                    <a:pt x="730" y="187"/>
                    <a:pt x="710" y="169"/>
                    <a:pt x="691" y="153"/>
                  </a:cubicBezTo>
                  <a:lnTo>
                    <a:pt x="634" y="102"/>
                  </a:lnTo>
                  <a:lnTo>
                    <a:pt x="520" y="1"/>
                  </a:lnTo>
                  <a:lnTo>
                    <a:pt x="0" y="584"/>
                  </a:lnTo>
                  <a:lnTo>
                    <a:pt x="121" y="691"/>
                  </a:lnTo>
                  <a:lnTo>
                    <a:pt x="182" y="744"/>
                  </a:lnTo>
                  <a:cubicBezTo>
                    <a:pt x="203" y="762"/>
                    <a:pt x="223" y="781"/>
                    <a:pt x="244" y="797"/>
                  </a:cubicBezTo>
                  <a:lnTo>
                    <a:pt x="494" y="1005"/>
                  </a:lnTo>
                  <a:lnTo>
                    <a:pt x="556" y="1057"/>
                  </a:lnTo>
                  <a:cubicBezTo>
                    <a:pt x="577" y="1073"/>
                    <a:pt x="599" y="1090"/>
                    <a:pt x="620" y="1106"/>
                  </a:cubicBezTo>
                  <a:lnTo>
                    <a:pt x="747" y="1205"/>
                  </a:lnTo>
                  <a:cubicBezTo>
                    <a:pt x="832" y="1270"/>
                    <a:pt x="916" y="1337"/>
                    <a:pt x="1004" y="140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6" name="Google Shape;3556;p56"/>
            <p:cNvSpPr/>
            <p:nvPr/>
          </p:nvSpPr>
          <p:spPr>
            <a:xfrm>
              <a:off x="5609825" y="3442250"/>
              <a:ext cx="37050" cy="32775"/>
            </a:xfrm>
            <a:custGeom>
              <a:avLst/>
              <a:gdLst/>
              <a:ahLst/>
              <a:cxnLst/>
              <a:rect l="l" t="t" r="r" b="b"/>
              <a:pathLst>
                <a:path w="1482" h="1311" extrusionOk="0">
                  <a:moveTo>
                    <a:pt x="1113" y="1310"/>
                  </a:moveTo>
                  <a:lnTo>
                    <a:pt x="1482" y="622"/>
                  </a:lnTo>
                  <a:lnTo>
                    <a:pt x="1346" y="549"/>
                  </a:lnTo>
                  <a:cubicBezTo>
                    <a:pt x="1325" y="537"/>
                    <a:pt x="1301" y="526"/>
                    <a:pt x="1279" y="512"/>
                  </a:cubicBezTo>
                  <a:lnTo>
                    <a:pt x="1212" y="475"/>
                  </a:lnTo>
                  <a:lnTo>
                    <a:pt x="946" y="323"/>
                  </a:lnTo>
                  <a:cubicBezTo>
                    <a:pt x="857" y="271"/>
                    <a:pt x="770" y="216"/>
                    <a:pt x="682" y="164"/>
                  </a:cubicBezTo>
                  <a:cubicBezTo>
                    <a:pt x="638" y="137"/>
                    <a:pt x="594" y="112"/>
                    <a:pt x="551" y="82"/>
                  </a:cubicBezTo>
                  <a:lnTo>
                    <a:pt x="422" y="0"/>
                  </a:lnTo>
                  <a:lnTo>
                    <a:pt x="0" y="657"/>
                  </a:lnTo>
                  <a:lnTo>
                    <a:pt x="135" y="745"/>
                  </a:lnTo>
                  <a:cubicBezTo>
                    <a:pt x="181" y="773"/>
                    <a:pt x="228" y="800"/>
                    <a:pt x="274" y="829"/>
                  </a:cubicBezTo>
                  <a:cubicBezTo>
                    <a:pt x="367" y="885"/>
                    <a:pt x="457" y="940"/>
                    <a:pt x="551" y="996"/>
                  </a:cubicBezTo>
                  <a:lnTo>
                    <a:pt x="832" y="1155"/>
                  </a:lnTo>
                  <a:lnTo>
                    <a:pt x="903" y="1195"/>
                  </a:lnTo>
                  <a:cubicBezTo>
                    <a:pt x="926" y="1209"/>
                    <a:pt x="950" y="1222"/>
                    <a:pt x="974" y="123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7" name="Google Shape;3557;p56"/>
            <p:cNvSpPr/>
            <p:nvPr/>
          </p:nvSpPr>
          <p:spPr>
            <a:xfrm>
              <a:off x="5450300" y="3221950"/>
              <a:ext cx="26025" cy="35000"/>
            </a:xfrm>
            <a:custGeom>
              <a:avLst/>
              <a:gdLst/>
              <a:ahLst/>
              <a:cxnLst/>
              <a:rect l="l" t="t" r="r" b="b"/>
              <a:pathLst>
                <a:path w="1041" h="1400" extrusionOk="0">
                  <a:moveTo>
                    <a:pt x="289" y="1400"/>
                  </a:moveTo>
                  <a:lnTo>
                    <a:pt x="1041" y="1187"/>
                  </a:lnTo>
                  <a:lnTo>
                    <a:pt x="1018" y="1115"/>
                  </a:lnTo>
                  <a:lnTo>
                    <a:pt x="999" y="1041"/>
                  </a:lnTo>
                  <a:lnTo>
                    <a:pt x="961" y="894"/>
                  </a:lnTo>
                  <a:lnTo>
                    <a:pt x="923" y="746"/>
                  </a:lnTo>
                  <a:cubicBezTo>
                    <a:pt x="917" y="722"/>
                    <a:pt x="912" y="697"/>
                    <a:pt x="906" y="672"/>
                  </a:cubicBezTo>
                  <a:lnTo>
                    <a:pt x="890" y="598"/>
                  </a:lnTo>
                  <a:cubicBezTo>
                    <a:pt x="867" y="499"/>
                    <a:pt x="845" y="400"/>
                    <a:pt x="824" y="300"/>
                  </a:cubicBezTo>
                  <a:lnTo>
                    <a:pt x="770" y="0"/>
                  </a:lnTo>
                  <a:lnTo>
                    <a:pt x="1" y="134"/>
                  </a:lnTo>
                  <a:lnTo>
                    <a:pt x="59" y="453"/>
                  </a:lnTo>
                  <a:cubicBezTo>
                    <a:pt x="81" y="561"/>
                    <a:pt x="106" y="666"/>
                    <a:pt x="128" y="771"/>
                  </a:cubicBezTo>
                  <a:lnTo>
                    <a:pt x="145" y="850"/>
                  </a:lnTo>
                  <a:cubicBezTo>
                    <a:pt x="152" y="876"/>
                    <a:pt x="157" y="904"/>
                    <a:pt x="163" y="930"/>
                  </a:cubicBezTo>
                  <a:lnTo>
                    <a:pt x="204" y="1087"/>
                  </a:lnTo>
                  <a:lnTo>
                    <a:pt x="244" y="1245"/>
                  </a:lnTo>
                  <a:lnTo>
                    <a:pt x="265" y="1323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8" name="Google Shape;3558;p56"/>
            <p:cNvSpPr/>
            <p:nvPr/>
          </p:nvSpPr>
          <p:spPr>
            <a:xfrm>
              <a:off x="5465525" y="3274625"/>
              <a:ext cx="30350" cy="36625"/>
            </a:xfrm>
            <a:custGeom>
              <a:avLst/>
              <a:gdLst/>
              <a:ahLst/>
              <a:cxnLst/>
              <a:rect l="l" t="t" r="r" b="b"/>
              <a:pathLst>
                <a:path w="1214" h="1465" extrusionOk="0">
                  <a:moveTo>
                    <a:pt x="511" y="1465"/>
                  </a:moveTo>
                  <a:lnTo>
                    <a:pt x="1214" y="1123"/>
                  </a:lnTo>
                  <a:cubicBezTo>
                    <a:pt x="1121" y="941"/>
                    <a:pt x="1043" y="754"/>
                    <a:pt x="959" y="568"/>
                  </a:cubicBezTo>
                  <a:lnTo>
                    <a:pt x="843" y="285"/>
                  </a:lnTo>
                  <a:lnTo>
                    <a:pt x="814" y="215"/>
                  </a:lnTo>
                  <a:cubicBezTo>
                    <a:pt x="809" y="204"/>
                    <a:pt x="803" y="191"/>
                    <a:pt x="799" y="180"/>
                  </a:cubicBezTo>
                  <a:lnTo>
                    <a:pt x="787" y="144"/>
                  </a:lnTo>
                  <a:lnTo>
                    <a:pt x="733" y="1"/>
                  </a:lnTo>
                  <a:lnTo>
                    <a:pt x="1" y="273"/>
                  </a:lnTo>
                  <a:lnTo>
                    <a:pt x="56" y="425"/>
                  </a:lnTo>
                  <a:lnTo>
                    <a:pt x="70" y="462"/>
                  </a:lnTo>
                  <a:cubicBezTo>
                    <a:pt x="76" y="476"/>
                    <a:pt x="81" y="487"/>
                    <a:pt x="86" y="501"/>
                  </a:cubicBezTo>
                  <a:lnTo>
                    <a:pt x="117" y="576"/>
                  </a:lnTo>
                  <a:lnTo>
                    <a:pt x="240" y="877"/>
                  </a:lnTo>
                  <a:cubicBezTo>
                    <a:pt x="330" y="1072"/>
                    <a:pt x="413" y="1272"/>
                    <a:pt x="511" y="146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9" name="Google Shape;3559;p56"/>
            <p:cNvSpPr/>
            <p:nvPr/>
          </p:nvSpPr>
          <p:spPr>
            <a:xfrm>
              <a:off x="5490250" y="3324050"/>
              <a:ext cx="33400" cy="37050"/>
            </a:xfrm>
            <a:custGeom>
              <a:avLst/>
              <a:gdLst/>
              <a:ahLst/>
              <a:cxnLst/>
              <a:rect l="l" t="t" r="r" b="b"/>
              <a:pathLst>
                <a:path w="1336" h="1482" extrusionOk="0">
                  <a:moveTo>
                    <a:pt x="698" y="1482"/>
                  </a:moveTo>
                  <a:lnTo>
                    <a:pt x="1336" y="1032"/>
                  </a:lnTo>
                  <a:lnTo>
                    <a:pt x="1162" y="780"/>
                  </a:lnTo>
                  <a:lnTo>
                    <a:pt x="995" y="524"/>
                  </a:lnTo>
                  <a:cubicBezTo>
                    <a:pt x="938" y="439"/>
                    <a:pt x="886" y="351"/>
                    <a:pt x="834" y="263"/>
                  </a:cubicBezTo>
                  <a:lnTo>
                    <a:pt x="755" y="132"/>
                  </a:lnTo>
                  <a:cubicBezTo>
                    <a:pt x="741" y="109"/>
                    <a:pt x="727" y="90"/>
                    <a:pt x="715" y="67"/>
                  </a:cubicBezTo>
                  <a:lnTo>
                    <a:pt x="678" y="0"/>
                  </a:lnTo>
                  <a:lnTo>
                    <a:pt x="1" y="391"/>
                  </a:lnTo>
                  <a:lnTo>
                    <a:pt x="41" y="461"/>
                  </a:lnTo>
                  <a:cubicBezTo>
                    <a:pt x="54" y="484"/>
                    <a:pt x="69" y="508"/>
                    <a:pt x="83" y="530"/>
                  </a:cubicBezTo>
                  <a:lnTo>
                    <a:pt x="167" y="669"/>
                  </a:lnTo>
                  <a:cubicBezTo>
                    <a:pt x="224" y="760"/>
                    <a:pt x="278" y="853"/>
                    <a:pt x="339" y="942"/>
                  </a:cubicBezTo>
                  <a:lnTo>
                    <a:pt x="516" y="121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0" name="Google Shape;3560;p56"/>
            <p:cNvSpPr/>
            <p:nvPr/>
          </p:nvSpPr>
          <p:spPr>
            <a:xfrm>
              <a:off x="5465000" y="3056050"/>
              <a:ext cx="32475" cy="36850"/>
            </a:xfrm>
            <a:custGeom>
              <a:avLst/>
              <a:gdLst/>
              <a:ahLst/>
              <a:cxnLst/>
              <a:rect l="l" t="t" r="r" b="b"/>
              <a:pathLst>
                <a:path w="1299" h="1474" extrusionOk="0">
                  <a:moveTo>
                    <a:pt x="1" y="1143"/>
                  </a:moveTo>
                  <a:lnTo>
                    <a:pt x="708" y="1473"/>
                  </a:lnTo>
                  <a:cubicBezTo>
                    <a:pt x="874" y="1115"/>
                    <a:pt x="1072" y="771"/>
                    <a:pt x="1298" y="452"/>
                  </a:cubicBezTo>
                  <a:lnTo>
                    <a:pt x="661" y="1"/>
                  </a:lnTo>
                  <a:cubicBezTo>
                    <a:pt x="407" y="362"/>
                    <a:pt x="187" y="744"/>
                    <a:pt x="1" y="114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1" name="Google Shape;3561;p56"/>
            <p:cNvSpPr/>
            <p:nvPr/>
          </p:nvSpPr>
          <p:spPr>
            <a:xfrm>
              <a:off x="5448250" y="3108950"/>
              <a:ext cx="25925" cy="34775"/>
            </a:xfrm>
            <a:custGeom>
              <a:avLst/>
              <a:gdLst/>
              <a:ahLst/>
              <a:cxnLst/>
              <a:rect l="l" t="t" r="r" b="b"/>
              <a:pathLst>
                <a:path w="1037" h="1391" extrusionOk="0">
                  <a:moveTo>
                    <a:pt x="0" y="1283"/>
                  </a:moveTo>
                  <a:lnTo>
                    <a:pt x="774" y="1391"/>
                  </a:lnTo>
                  <a:cubicBezTo>
                    <a:pt x="786" y="1293"/>
                    <a:pt x="803" y="1197"/>
                    <a:pt x="821" y="1099"/>
                  </a:cubicBezTo>
                  <a:cubicBezTo>
                    <a:pt x="839" y="1002"/>
                    <a:pt x="858" y="905"/>
                    <a:pt x="880" y="809"/>
                  </a:cubicBezTo>
                  <a:cubicBezTo>
                    <a:pt x="925" y="616"/>
                    <a:pt x="977" y="424"/>
                    <a:pt x="1036" y="236"/>
                  </a:cubicBezTo>
                  <a:lnTo>
                    <a:pt x="292" y="1"/>
                  </a:lnTo>
                  <a:cubicBezTo>
                    <a:pt x="225" y="210"/>
                    <a:pt x="168" y="422"/>
                    <a:pt x="119" y="636"/>
                  </a:cubicBezTo>
                  <a:cubicBezTo>
                    <a:pt x="94" y="742"/>
                    <a:pt x="72" y="850"/>
                    <a:pt x="52" y="958"/>
                  </a:cubicBezTo>
                  <a:cubicBezTo>
                    <a:pt x="33" y="1067"/>
                    <a:pt x="15" y="1174"/>
                    <a:pt x="0" y="128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2" name="Google Shape;3562;p56"/>
            <p:cNvSpPr/>
            <p:nvPr/>
          </p:nvSpPr>
          <p:spPr>
            <a:xfrm>
              <a:off x="5446025" y="3166775"/>
              <a:ext cx="20475" cy="32500"/>
            </a:xfrm>
            <a:custGeom>
              <a:avLst/>
              <a:gdLst/>
              <a:ahLst/>
              <a:cxnLst/>
              <a:rect l="l" t="t" r="r" b="b"/>
              <a:pathLst>
                <a:path w="819" h="1300" extrusionOk="0">
                  <a:moveTo>
                    <a:pt x="40" y="1300"/>
                  </a:moveTo>
                  <a:lnTo>
                    <a:pt x="818" y="1235"/>
                  </a:lnTo>
                  <a:lnTo>
                    <a:pt x="797" y="932"/>
                  </a:lnTo>
                  <a:cubicBezTo>
                    <a:pt x="794" y="907"/>
                    <a:pt x="794" y="881"/>
                    <a:pt x="793" y="857"/>
                  </a:cubicBezTo>
                  <a:lnTo>
                    <a:pt x="791" y="781"/>
                  </a:lnTo>
                  <a:lnTo>
                    <a:pt x="786" y="630"/>
                  </a:lnTo>
                  <a:cubicBezTo>
                    <a:pt x="784" y="579"/>
                    <a:pt x="782" y="529"/>
                    <a:pt x="782" y="479"/>
                  </a:cubicBezTo>
                  <a:lnTo>
                    <a:pt x="783" y="328"/>
                  </a:lnTo>
                  <a:lnTo>
                    <a:pt x="785" y="177"/>
                  </a:lnTo>
                  <a:lnTo>
                    <a:pt x="785" y="102"/>
                  </a:lnTo>
                  <a:cubicBezTo>
                    <a:pt x="785" y="77"/>
                    <a:pt x="787" y="51"/>
                    <a:pt x="787" y="26"/>
                  </a:cubicBezTo>
                  <a:lnTo>
                    <a:pt x="6" y="0"/>
                  </a:lnTo>
                  <a:cubicBezTo>
                    <a:pt x="5" y="27"/>
                    <a:pt x="4" y="55"/>
                    <a:pt x="4" y="82"/>
                  </a:cubicBezTo>
                  <a:lnTo>
                    <a:pt x="4" y="165"/>
                  </a:lnTo>
                  <a:lnTo>
                    <a:pt x="2" y="327"/>
                  </a:lnTo>
                  <a:lnTo>
                    <a:pt x="1" y="489"/>
                  </a:lnTo>
                  <a:cubicBezTo>
                    <a:pt x="1" y="545"/>
                    <a:pt x="4" y="598"/>
                    <a:pt x="5" y="652"/>
                  </a:cubicBezTo>
                  <a:lnTo>
                    <a:pt x="10" y="815"/>
                  </a:lnTo>
                  <a:lnTo>
                    <a:pt x="12" y="897"/>
                  </a:lnTo>
                  <a:cubicBezTo>
                    <a:pt x="14" y="925"/>
                    <a:pt x="14" y="952"/>
                    <a:pt x="16" y="97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3" name="Google Shape;3563;p56"/>
            <p:cNvSpPr/>
            <p:nvPr/>
          </p:nvSpPr>
          <p:spPr>
            <a:xfrm>
              <a:off x="5603025" y="3010225"/>
              <a:ext cx="35475" cy="33700"/>
            </a:xfrm>
            <a:custGeom>
              <a:avLst/>
              <a:gdLst/>
              <a:ahLst/>
              <a:cxnLst/>
              <a:rect l="l" t="t" r="r" b="b"/>
              <a:pathLst>
                <a:path w="1419" h="1348" extrusionOk="0">
                  <a:moveTo>
                    <a:pt x="285" y="0"/>
                  </a:moveTo>
                  <a:lnTo>
                    <a:pt x="0" y="743"/>
                  </a:lnTo>
                  <a:cubicBezTo>
                    <a:pt x="339" y="891"/>
                    <a:pt x="649" y="1099"/>
                    <a:pt x="922" y="1348"/>
                  </a:cubicBezTo>
                  <a:lnTo>
                    <a:pt x="1418" y="740"/>
                  </a:lnTo>
                  <a:cubicBezTo>
                    <a:pt x="1082" y="437"/>
                    <a:pt x="701" y="181"/>
                    <a:pt x="2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4" name="Google Shape;3564;p56"/>
            <p:cNvSpPr/>
            <p:nvPr/>
          </p:nvSpPr>
          <p:spPr>
            <a:xfrm>
              <a:off x="5550525" y="3002400"/>
              <a:ext cx="33750" cy="22250"/>
            </a:xfrm>
            <a:custGeom>
              <a:avLst/>
              <a:gdLst/>
              <a:ahLst/>
              <a:cxnLst/>
              <a:rect l="l" t="t" r="r" b="b"/>
              <a:pathLst>
                <a:path w="1350" h="890" extrusionOk="0">
                  <a:moveTo>
                    <a:pt x="0" y="109"/>
                  </a:moveTo>
                  <a:lnTo>
                    <a:pt x="159" y="889"/>
                  </a:lnTo>
                  <a:cubicBezTo>
                    <a:pt x="339" y="844"/>
                    <a:pt x="521" y="816"/>
                    <a:pt x="705" y="806"/>
                  </a:cubicBezTo>
                  <a:lnTo>
                    <a:pt x="775" y="802"/>
                  </a:lnTo>
                  <a:lnTo>
                    <a:pt x="844" y="801"/>
                  </a:lnTo>
                  <a:lnTo>
                    <a:pt x="879" y="800"/>
                  </a:lnTo>
                  <a:lnTo>
                    <a:pt x="913" y="800"/>
                  </a:lnTo>
                  <a:lnTo>
                    <a:pt x="983" y="801"/>
                  </a:lnTo>
                  <a:cubicBezTo>
                    <a:pt x="1006" y="801"/>
                    <a:pt x="1028" y="803"/>
                    <a:pt x="1052" y="805"/>
                  </a:cubicBezTo>
                  <a:cubicBezTo>
                    <a:pt x="1075" y="806"/>
                    <a:pt x="1098" y="806"/>
                    <a:pt x="1121" y="808"/>
                  </a:cubicBezTo>
                  <a:cubicBezTo>
                    <a:pt x="1166" y="812"/>
                    <a:pt x="1213" y="816"/>
                    <a:pt x="1259" y="822"/>
                  </a:cubicBezTo>
                  <a:lnTo>
                    <a:pt x="1350" y="30"/>
                  </a:lnTo>
                  <a:cubicBezTo>
                    <a:pt x="1293" y="22"/>
                    <a:pt x="1237" y="19"/>
                    <a:pt x="1181" y="13"/>
                  </a:cubicBezTo>
                  <a:cubicBezTo>
                    <a:pt x="1152" y="10"/>
                    <a:pt x="1125" y="9"/>
                    <a:pt x="1096" y="8"/>
                  </a:cubicBezTo>
                  <a:cubicBezTo>
                    <a:pt x="1067" y="6"/>
                    <a:pt x="1040" y="4"/>
                    <a:pt x="1011" y="4"/>
                  </a:cubicBezTo>
                  <a:lnTo>
                    <a:pt x="927" y="3"/>
                  </a:lnTo>
                  <a:lnTo>
                    <a:pt x="884" y="1"/>
                  </a:lnTo>
                  <a:lnTo>
                    <a:pt x="841" y="3"/>
                  </a:lnTo>
                  <a:lnTo>
                    <a:pt x="756" y="4"/>
                  </a:lnTo>
                  <a:cubicBezTo>
                    <a:pt x="728" y="5"/>
                    <a:pt x="700" y="6"/>
                    <a:pt x="672" y="8"/>
                  </a:cubicBezTo>
                  <a:cubicBezTo>
                    <a:pt x="445" y="20"/>
                    <a:pt x="220" y="54"/>
                    <a:pt x="0" y="10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5" name="Google Shape;3565;p56"/>
            <p:cNvSpPr/>
            <p:nvPr/>
          </p:nvSpPr>
          <p:spPr>
            <a:xfrm>
              <a:off x="5498775" y="3014925"/>
              <a:ext cx="35600" cy="34575"/>
            </a:xfrm>
            <a:custGeom>
              <a:avLst/>
              <a:gdLst/>
              <a:ahLst/>
              <a:cxnLst/>
              <a:rect l="l" t="t" r="r" b="b"/>
              <a:pathLst>
                <a:path w="1424" h="1383" extrusionOk="0">
                  <a:moveTo>
                    <a:pt x="0" y="825"/>
                  </a:moveTo>
                  <a:lnTo>
                    <a:pt x="547" y="1382"/>
                  </a:lnTo>
                  <a:cubicBezTo>
                    <a:pt x="677" y="1252"/>
                    <a:pt x="817" y="1129"/>
                    <a:pt x="962" y="1016"/>
                  </a:cubicBezTo>
                  <a:cubicBezTo>
                    <a:pt x="1108" y="903"/>
                    <a:pt x="1262" y="801"/>
                    <a:pt x="1424" y="711"/>
                  </a:cubicBezTo>
                  <a:lnTo>
                    <a:pt x="1078" y="1"/>
                  </a:lnTo>
                  <a:cubicBezTo>
                    <a:pt x="880" y="112"/>
                    <a:pt x="692" y="238"/>
                    <a:pt x="511" y="376"/>
                  </a:cubicBezTo>
                  <a:cubicBezTo>
                    <a:pt x="332" y="515"/>
                    <a:pt x="161" y="665"/>
                    <a:pt x="0" y="82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6" name="Google Shape;3566;p56"/>
            <p:cNvSpPr/>
            <p:nvPr/>
          </p:nvSpPr>
          <p:spPr>
            <a:xfrm>
              <a:off x="5666475" y="3160225"/>
              <a:ext cx="22475" cy="33125"/>
            </a:xfrm>
            <a:custGeom>
              <a:avLst/>
              <a:gdLst/>
              <a:ahLst/>
              <a:cxnLst/>
              <a:rect l="l" t="t" r="r" b="b"/>
              <a:pathLst>
                <a:path w="899" h="1325" extrusionOk="0">
                  <a:moveTo>
                    <a:pt x="898" y="21"/>
                  </a:moveTo>
                  <a:lnTo>
                    <a:pt x="117" y="1"/>
                  </a:lnTo>
                  <a:cubicBezTo>
                    <a:pt x="109" y="401"/>
                    <a:pt x="68" y="798"/>
                    <a:pt x="1" y="1193"/>
                  </a:cubicBezTo>
                  <a:lnTo>
                    <a:pt x="770" y="1324"/>
                  </a:lnTo>
                  <a:cubicBezTo>
                    <a:pt x="845" y="893"/>
                    <a:pt x="890" y="457"/>
                    <a:pt x="898" y="2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7" name="Google Shape;3567;p56"/>
            <p:cNvSpPr/>
            <p:nvPr/>
          </p:nvSpPr>
          <p:spPr>
            <a:xfrm>
              <a:off x="5663350" y="3102225"/>
              <a:ext cx="24825" cy="34275"/>
            </a:xfrm>
            <a:custGeom>
              <a:avLst/>
              <a:gdLst/>
              <a:ahLst/>
              <a:cxnLst/>
              <a:rect l="l" t="t" r="r" b="b"/>
              <a:pathLst>
                <a:path w="993" h="1371" extrusionOk="0">
                  <a:moveTo>
                    <a:pt x="753" y="1"/>
                  </a:moveTo>
                  <a:lnTo>
                    <a:pt x="1" y="213"/>
                  </a:lnTo>
                  <a:cubicBezTo>
                    <a:pt x="54" y="402"/>
                    <a:pt x="99" y="593"/>
                    <a:pt x="135" y="787"/>
                  </a:cubicBezTo>
                  <a:cubicBezTo>
                    <a:pt x="153" y="884"/>
                    <a:pt x="169" y="980"/>
                    <a:pt x="182" y="1078"/>
                  </a:cubicBezTo>
                  <a:cubicBezTo>
                    <a:pt x="188" y="1125"/>
                    <a:pt x="193" y="1175"/>
                    <a:pt x="200" y="1223"/>
                  </a:cubicBezTo>
                  <a:cubicBezTo>
                    <a:pt x="205" y="1271"/>
                    <a:pt x="210" y="1319"/>
                    <a:pt x="214" y="1370"/>
                  </a:cubicBezTo>
                  <a:lnTo>
                    <a:pt x="992" y="1301"/>
                  </a:lnTo>
                  <a:cubicBezTo>
                    <a:pt x="989" y="1246"/>
                    <a:pt x="982" y="1192"/>
                    <a:pt x="976" y="1137"/>
                  </a:cubicBezTo>
                  <a:cubicBezTo>
                    <a:pt x="970" y="1083"/>
                    <a:pt x="964" y="1029"/>
                    <a:pt x="956" y="973"/>
                  </a:cubicBezTo>
                  <a:cubicBezTo>
                    <a:pt x="941" y="864"/>
                    <a:pt x="923" y="755"/>
                    <a:pt x="904" y="646"/>
                  </a:cubicBezTo>
                  <a:cubicBezTo>
                    <a:pt x="862" y="428"/>
                    <a:pt x="813" y="213"/>
                    <a:pt x="7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8" name="Google Shape;3568;p56"/>
            <p:cNvSpPr/>
            <p:nvPr/>
          </p:nvSpPr>
          <p:spPr>
            <a:xfrm>
              <a:off x="5640975" y="3049050"/>
              <a:ext cx="32350" cy="36700"/>
            </a:xfrm>
            <a:custGeom>
              <a:avLst/>
              <a:gdLst/>
              <a:ahLst/>
              <a:cxnLst/>
              <a:rect l="l" t="t" r="r" b="b"/>
              <a:pathLst>
                <a:path w="1294" h="1468" extrusionOk="0">
                  <a:moveTo>
                    <a:pt x="631" y="1"/>
                  </a:moveTo>
                  <a:lnTo>
                    <a:pt x="0" y="460"/>
                  </a:lnTo>
                  <a:cubicBezTo>
                    <a:pt x="226" y="770"/>
                    <a:pt x="421" y="1112"/>
                    <a:pt x="580" y="1468"/>
                  </a:cubicBezTo>
                  <a:lnTo>
                    <a:pt x="1294" y="1149"/>
                  </a:lnTo>
                  <a:cubicBezTo>
                    <a:pt x="1113" y="747"/>
                    <a:pt x="893" y="361"/>
                    <a:pt x="6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9" name="Google Shape;3569;p56"/>
            <p:cNvSpPr/>
            <p:nvPr/>
          </p:nvSpPr>
          <p:spPr>
            <a:xfrm>
              <a:off x="5588625" y="3308100"/>
              <a:ext cx="35750" cy="36375"/>
            </a:xfrm>
            <a:custGeom>
              <a:avLst/>
              <a:gdLst/>
              <a:ahLst/>
              <a:cxnLst/>
              <a:rect l="l" t="t" r="r" b="b"/>
              <a:pathLst>
                <a:path w="1430" h="1455" extrusionOk="0">
                  <a:moveTo>
                    <a:pt x="1429" y="503"/>
                  </a:moveTo>
                  <a:lnTo>
                    <a:pt x="831" y="1"/>
                  </a:lnTo>
                  <a:cubicBezTo>
                    <a:pt x="570" y="313"/>
                    <a:pt x="292" y="611"/>
                    <a:pt x="1" y="896"/>
                  </a:cubicBezTo>
                  <a:lnTo>
                    <a:pt x="547" y="1454"/>
                  </a:lnTo>
                  <a:cubicBezTo>
                    <a:pt x="856" y="1152"/>
                    <a:pt x="1152" y="835"/>
                    <a:pt x="1429" y="5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0" name="Google Shape;3570;p56"/>
            <p:cNvSpPr/>
            <p:nvPr/>
          </p:nvSpPr>
          <p:spPr>
            <a:xfrm>
              <a:off x="5624200" y="3263325"/>
              <a:ext cx="33300" cy="37025"/>
            </a:xfrm>
            <a:custGeom>
              <a:avLst/>
              <a:gdLst/>
              <a:ahLst/>
              <a:cxnLst/>
              <a:rect l="l" t="t" r="r" b="b"/>
              <a:pathLst>
                <a:path w="1332" h="1481" extrusionOk="0">
                  <a:moveTo>
                    <a:pt x="1332" y="379"/>
                  </a:moveTo>
                  <a:lnTo>
                    <a:pt x="647" y="1"/>
                  </a:lnTo>
                  <a:cubicBezTo>
                    <a:pt x="453" y="355"/>
                    <a:pt x="236" y="699"/>
                    <a:pt x="1" y="1030"/>
                  </a:cubicBezTo>
                  <a:lnTo>
                    <a:pt x="637" y="1481"/>
                  </a:lnTo>
                  <a:cubicBezTo>
                    <a:pt x="889" y="1127"/>
                    <a:pt x="1120" y="758"/>
                    <a:pt x="1332" y="3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1" name="Google Shape;3571;p56"/>
            <p:cNvSpPr/>
            <p:nvPr/>
          </p:nvSpPr>
          <p:spPr>
            <a:xfrm>
              <a:off x="5650900" y="3213625"/>
              <a:ext cx="29025" cy="36125"/>
            </a:xfrm>
            <a:custGeom>
              <a:avLst/>
              <a:gdLst/>
              <a:ahLst/>
              <a:cxnLst/>
              <a:rect l="l" t="t" r="r" b="b"/>
              <a:pathLst>
                <a:path w="1161" h="1445" extrusionOk="0">
                  <a:moveTo>
                    <a:pt x="1160" y="217"/>
                  </a:moveTo>
                  <a:lnTo>
                    <a:pt x="409" y="0"/>
                  </a:lnTo>
                  <a:cubicBezTo>
                    <a:pt x="297" y="386"/>
                    <a:pt x="160" y="765"/>
                    <a:pt x="0" y="1134"/>
                  </a:cubicBezTo>
                  <a:lnTo>
                    <a:pt x="716" y="1444"/>
                  </a:lnTo>
                  <a:cubicBezTo>
                    <a:pt x="890" y="1046"/>
                    <a:pt x="1039" y="635"/>
                    <a:pt x="1160" y="2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2" name="Google Shape;3572;p56"/>
            <p:cNvSpPr/>
            <p:nvPr/>
          </p:nvSpPr>
          <p:spPr>
            <a:xfrm>
              <a:off x="5448125" y="3404300"/>
              <a:ext cx="36350" cy="29300"/>
            </a:xfrm>
            <a:custGeom>
              <a:avLst/>
              <a:gdLst/>
              <a:ahLst/>
              <a:cxnLst/>
              <a:rect l="l" t="t" r="r" b="b"/>
              <a:pathLst>
                <a:path w="1454" h="1172" extrusionOk="0">
                  <a:moveTo>
                    <a:pt x="1454" y="720"/>
                  </a:moveTo>
                  <a:lnTo>
                    <a:pt x="1151" y="0"/>
                  </a:lnTo>
                  <a:cubicBezTo>
                    <a:pt x="774" y="159"/>
                    <a:pt x="390" y="302"/>
                    <a:pt x="0" y="428"/>
                  </a:cubicBezTo>
                  <a:lnTo>
                    <a:pt x="241" y="1171"/>
                  </a:lnTo>
                  <a:cubicBezTo>
                    <a:pt x="651" y="1039"/>
                    <a:pt x="1056" y="888"/>
                    <a:pt x="1454" y="7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3" name="Google Shape;3573;p56"/>
            <p:cNvSpPr/>
            <p:nvPr/>
          </p:nvSpPr>
          <p:spPr>
            <a:xfrm>
              <a:off x="5499000" y="3379175"/>
              <a:ext cx="37100" cy="32350"/>
            </a:xfrm>
            <a:custGeom>
              <a:avLst/>
              <a:gdLst/>
              <a:ahLst/>
              <a:cxnLst/>
              <a:rect l="l" t="t" r="r" b="b"/>
              <a:pathLst>
                <a:path w="1484" h="1294" extrusionOk="0">
                  <a:moveTo>
                    <a:pt x="1483" y="667"/>
                  </a:moveTo>
                  <a:lnTo>
                    <a:pt x="1076" y="0"/>
                  </a:lnTo>
                  <a:cubicBezTo>
                    <a:pt x="727" y="214"/>
                    <a:pt x="368" y="413"/>
                    <a:pt x="1" y="596"/>
                  </a:cubicBezTo>
                  <a:lnTo>
                    <a:pt x="351" y="1294"/>
                  </a:lnTo>
                  <a:cubicBezTo>
                    <a:pt x="738" y="1102"/>
                    <a:pt x="1115" y="894"/>
                    <a:pt x="1483" y="66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4" name="Google Shape;3574;p56"/>
            <p:cNvSpPr/>
            <p:nvPr/>
          </p:nvSpPr>
          <p:spPr>
            <a:xfrm>
              <a:off x="5546125" y="3347150"/>
              <a:ext cx="36875" cy="34725"/>
            </a:xfrm>
            <a:custGeom>
              <a:avLst/>
              <a:gdLst/>
              <a:ahLst/>
              <a:cxnLst/>
              <a:rect l="l" t="t" r="r" b="b"/>
              <a:pathLst>
                <a:path w="1475" h="1389" extrusionOk="0">
                  <a:moveTo>
                    <a:pt x="1475" y="597"/>
                  </a:moveTo>
                  <a:lnTo>
                    <a:pt x="971" y="1"/>
                  </a:lnTo>
                  <a:cubicBezTo>
                    <a:pt x="658" y="265"/>
                    <a:pt x="335" y="515"/>
                    <a:pt x="0" y="750"/>
                  </a:cubicBezTo>
                  <a:lnTo>
                    <a:pt x="450" y="1389"/>
                  </a:lnTo>
                  <a:cubicBezTo>
                    <a:pt x="802" y="1140"/>
                    <a:pt x="1145" y="875"/>
                    <a:pt x="1475" y="59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5" name="Google Shape;3575;p56"/>
            <p:cNvSpPr/>
            <p:nvPr/>
          </p:nvSpPr>
          <p:spPr>
            <a:xfrm>
              <a:off x="5282250" y="3432150"/>
              <a:ext cx="32325" cy="20675"/>
            </a:xfrm>
            <a:custGeom>
              <a:avLst/>
              <a:gdLst/>
              <a:ahLst/>
              <a:cxnLst/>
              <a:rect l="l" t="t" r="r" b="b"/>
              <a:pathLst>
                <a:path w="1293" h="827" extrusionOk="0">
                  <a:moveTo>
                    <a:pt x="1286" y="827"/>
                  </a:moveTo>
                  <a:lnTo>
                    <a:pt x="1293" y="46"/>
                  </a:lnTo>
                  <a:cubicBezTo>
                    <a:pt x="1189" y="44"/>
                    <a:pt x="1086" y="44"/>
                    <a:pt x="981" y="42"/>
                  </a:cubicBezTo>
                  <a:lnTo>
                    <a:pt x="670" y="31"/>
                  </a:lnTo>
                  <a:cubicBezTo>
                    <a:pt x="464" y="26"/>
                    <a:pt x="257" y="12"/>
                    <a:pt x="50" y="0"/>
                  </a:cubicBezTo>
                  <a:lnTo>
                    <a:pt x="1" y="780"/>
                  </a:lnTo>
                  <a:cubicBezTo>
                    <a:pt x="214" y="792"/>
                    <a:pt x="429" y="807"/>
                    <a:pt x="642" y="811"/>
                  </a:cubicBezTo>
                  <a:lnTo>
                    <a:pt x="964" y="822"/>
                  </a:lnTo>
                  <a:cubicBezTo>
                    <a:pt x="1071" y="825"/>
                    <a:pt x="1179" y="825"/>
                    <a:pt x="1286" y="8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6" name="Google Shape;3576;p56"/>
            <p:cNvSpPr/>
            <p:nvPr/>
          </p:nvSpPr>
          <p:spPr>
            <a:xfrm>
              <a:off x="5339175" y="3430775"/>
              <a:ext cx="32925" cy="21675"/>
            </a:xfrm>
            <a:custGeom>
              <a:avLst/>
              <a:gdLst/>
              <a:ahLst/>
              <a:cxnLst/>
              <a:rect l="l" t="t" r="r" b="b"/>
              <a:pathLst>
                <a:path w="1317" h="867" extrusionOk="0">
                  <a:moveTo>
                    <a:pt x="1317" y="778"/>
                  </a:moveTo>
                  <a:lnTo>
                    <a:pt x="1238" y="0"/>
                  </a:lnTo>
                  <a:lnTo>
                    <a:pt x="928" y="30"/>
                  </a:lnTo>
                  <a:cubicBezTo>
                    <a:pt x="826" y="40"/>
                    <a:pt x="723" y="45"/>
                    <a:pt x="620" y="52"/>
                  </a:cubicBezTo>
                  <a:lnTo>
                    <a:pt x="465" y="62"/>
                  </a:lnTo>
                  <a:cubicBezTo>
                    <a:pt x="413" y="67"/>
                    <a:pt x="363" y="71"/>
                    <a:pt x="311" y="72"/>
                  </a:cubicBezTo>
                  <a:lnTo>
                    <a:pt x="1" y="85"/>
                  </a:lnTo>
                  <a:lnTo>
                    <a:pt x="31" y="866"/>
                  </a:lnTo>
                  <a:lnTo>
                    <a:pt x="353" y="852"/>
                  </a:lnTo>
                  <a:cubicBezTo>
                    <a:pt x="406" y="851"/>
                    <a:pt x="459" y="845"/>
                    <a:pt x="514" y="841"/>
                  </a:cubicBezTo>
                  <a:lnTo>
                    <a:pt x="673" y="830"/>
                  </a:lnTo>
                  <a:cubicBezTo>
                    <a:pt x="781" y="822"/>
                    <a:pt x="889" y="815"/>
                    <a:pt x="995" y="8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7" name="Google Shape;3577;p56"/>
            <p:cNvSpPr/>
            <p:nvPr/>
          </p:nvSpPr>
          <p:spPr>
            <a:xfrm>
              <a:off x="5394225" y="3421725"/>
              <a:ext cx="34800" cy="25250"/>
            </a:xfrm>
            <a:custGeom>
              <a:avLst/>
              <a:gdLst/>
              <a:ahLst/>
              <a:cxnLst/>
              <a:rect l="l" t="t" r="r" b="b"/>
              <a:pathLst>
                <a:path w="1392" h="1010" extrusionOk="0">
                  <a:moveTo>
                    <a:pt x="1392" y="760"/>
                  </a:moveTo>
                  <a:lnTo>
                    <a:pt x="1207" y="1"/>
                  </a:lnTo>
                  <a:lnTo>
                    <a:pt x="1132" y="19"/>
                  </a:lnTo>
                  <a:lnTo>
                    <a:pt x="1058" y="36"/>
                  </a:lnTo>
                  <a:lnTo>
                    <a:pt x="908" y="69"/>
                  </a:lnTo>
                  <a:cubicBezTo>
                    <a:pt x="859" y="82"/>
                    <a:pt x="808" y="90"/>
                    <a:pt x="759" y="103"/>
                  </a:cubicBezTo>
                  <a:lnTo>
                    <a:pt x="609" y="134"/>
                  </a:lnTo>
                  <a:lnTo>
                    <a:pt x="458" y="162"/>
                  </a:lnTo>
                  <a:cubicBezTo>
                    <a:pt x="407" y="171"/>
                    <a:pt x="357" y="182"/>
                    <a:pt x="307" y="189"/>
                  </a:cubicBezTo>
                  <a:lnTo>
                    <a:pt x="1" y="238"/>
                  </a:lnTo>
                  <a:lnTo>
                    <a:pt x="121" y="1010"/>
                  </a:lnTo>
                  <a:lnTo>
                    <a:pt x="439" y="959"/>
                  </a:lnTo>
                  <a:cubicBezTo>
                    <a:pt x="493" y="949"/>
                    <a:pt x="546" y="939"/>
                    <a:pt x="599" y="931"/>
                  </a:cubicBezTo>
                  <a:lnTo>
                    <a:pt x="757" y="900"/>
                  </a:lnTo>
                  <a:lnTo>
                    <a:pt x="916" y="868"/>
                  </a:lnTo>
                  <a:cubicBezTo>
                    <a:pt x="969" y="856"/>
                    <a:pt x="1021" y="847"/>
                    <a:pt x="1074" y="834"/>
                  </a:cubicBezTo>
                  <a:lnTo>
                    <a:pt x="1233" y="797"/>
                  </a:lnTo>
                  <a:lnTo>
                    <a:pt x="1312" y="78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8" name="Google Shape;3578;p56"/>
            <p:cNvSpPr/>
            <p:nvPr/>
          </p:nvSpPr>
          <p:spPr>
            <a:xfrm>
              <a:off x="5112700" y="3402425"/>
              <a:ext cx="35575" cy="26850"/>
            </a:xfrm>
            <a:custGeom>
              <a:avLst/>
              <a:gdLst/>
              <a:ahLst/>
              <a:cxnLst/>
              <a:rect l="l" t="t" r="r" b="b"/>
              <a:pathLst>
                <a:path w="1423" h="1074" extrusionOk="0">
                  <a:moveTo>
                    <a:pt x="1236" y="1074"/>
                  </a:moveTo>
                  <a:lnTo>
                    <a:pt x="1422" y="315"/>
                  </a:lnTo>
                  <a:cubicBezTo>
                    <a:pt x="1015" y="216"/>
                    <a:pt x="610" y="109"/>
                    <a:pt x="205" y="0"/>
                  </a:cubicBezTo>
                  <a:lnTo>
                    <a:pt x="0" y="753"/>
                  </a:lnTo>
                  <a:cubicBezTo>
                    <a:pt x="410" y="865"/>
                    <a:pt x="822" y="973"/>
                    <a:pt x="1236" y="107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9" name="Google Shape;3579;p56"/>
            <p:cNvSpPr/>
            <p:nvPr/>
          </p:nvSpPr>
          <p:spPr>
            <a:xfrm>
              <a:off x="5168300" y="3415975"/>
              <a:ext cx="34925" cy="25325"/>
            </a:xfrm>
            <a:custGeom>
              <a:avLst/>
              <a:gdLst/>
              <a:ahLst/>
              <a:cxnLst/>
              <a:rect l="l" t="t" r="r" b="b"/>
              <a:pathLst>
                <a:path w="1397" h="1013" extrusionOk="0">
                  <a:moveTo>
                    <a:pt x="1258" y="1013"/>
                  </a:moveTo>
                  <a:lnTo>
                    <a:pt x="1396" y="245"/>
                  </a:lnTo>
                  <a:cubicBezTo>
                    <a:pt x="1191" y="210"/>
                    <a:pt x="987" y="167"/>
                    <a:pt x="781" y="128"/>
                  </a:cubicBezTo>
                  <a:lnTo>
                    <a:pt x="628" y="98"/>
                  </a:lnTo>
                  <a:lnTo>
                    <a:pt x="474" y="65"/>
                  </a:lnTo>
                  <a:lnTo>
                    <a:pt x="167" y="1"/>
                  </a:lnTo>
                  <a:lnTo>
                    <a:pt x="0" y="763"/>
                  </a:lnTo>
                  <a:lnTo>
                    <a:pt x="314" y="829"/>
                  </a:lnTo>
                  <a:lnTo>
                    <a:pt x="470" y="864"/>
                  </a:lnTo>
                  <a:lnTo>
                    <a:pt x="628" y="895"/>
                  </a:lnTo>
                  <a:cubicBezTo>
                    <a:pt x="837" y="935"/>
                    <a:pt x="1047" y="976"/>
                    <a:pt x="1258" y="101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0" name="Google Shape;3580;p56"/>
            <p:cNvSpPr/>
            <p:nvPr/>
          </p:nvSpPr>
          <p:spPr>
            <a:xfrm>
              <a:off x="5224625" y="3426125"/>
              <a:ext cx="33875" cy="23375"/>
            </a:xfrm>
            <a:custGeom>
              <a:avLst/>
              <a:gdLst/>
              <a:ahLst/>
              <a:cxnLst/>
              <a:rect l="l" t="t" r="r" b="b"/>
              <a:pathLst>
                <a:path w="1355" h="935" extrusionOk="0">
                  <a:moveTo>
                    <a:pt x="1275" y="935"/>
                  </a:moveTo>
                  <a:lnTo>
                    <a:pt x="1355" y="158"/>
                  </a:lnTo>
                  <a:lnTo>
                    <a:pt x="1199" y="142"/>
                  </a:lnTo>
                  <a:lnTo>
                    <a:pt x="1122" y="135"/>
                  </a:lnTo>
                  <a:lnTo>
                    <a:pt x="1044" y="125"/>
                  </a:lnTo>
                  <a:lnTo>
                    <a:pt x="734" y="86"/>
                  </a:lnTo>
                  <a:lnTo>
                    <a:pt x="579" y="67"/>
                  </a:lnTo>
                  <a:lnTo>
                    <a:pt x="426" y="44"/>
                  </a:lnTo>
                  <a:lnTo>
                    <a:pt x="116" y="1"/>
                  </a:lnTo>
                  <a:lnTo>
                    <a:pt x="0" y="773"/>
                  </a:lnTo>
                  <a:lnTo>
                    <a:pt x="318" y="819"/>
                  </a:lnTo>
                  <a:lnTo>
                    <a:pt x="476" y="841"/>
                  </a:lnTo>
                  <a:lnTo>
                    <a:pt x="637" y="861"/>
                  </a:lnTo>
                  <a:lnTo>
                    <a:pt x="954" y="900"/>
                  </a:lnTo>
                  <a:lnTo>
                    <a:pt x="1035" y="910"/>
                  </a:lnTo>
                  <a:lnTo>
                    <a:pt x="1114" y="918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1" name="Google Shape;3581;p56"/>
            <p:cNvSpPr/>
            <p:nvPr/>
          </p:nvSpPr>
          <p:spPr>
            <a:xfrm>
              <a:off x="4949225" y="3350300"/>
              <a:ext cx="36450" cy="28875"/>
            </a:xfrm>
            <a:custGeom>
              <a:avLst/>
              <a:gdLst/>
              <a:ahLst/>
              <a:cxnLst/>
              <a:rect l="l" t="t" r="r" b="b"/>
              <a:pathLst>
                <a:path w="1458" h="1155" extrusionOk="0">
                  <a:moveTo>
                    <a:pt x="1203" y="1154"/>
                  </a:moveTo>
                  <a:lnTo>
                    <a:pt x="1457" y="416"/>
                  </a:lnTo>
                  <a:lnTo>
                    <a:pt x="257" y="1"/>
                  </a:lnTo>
                  <a:lnTo>
                    <a:pt x="0" y="739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2" name="Google Shape;3582;p56"/>
            <p:cNvSpPr/>
            <p:nvPr/>
          </p:nvSpPr>
          <p:spPr>
            <a:xfrm>
              <a:off x="5003200" y="3368775"/>
              <a:ext cx="36300" cy="28600"/>
            </a:xfrm>
            <a:custGeom>
              <a:avLst/>
              <a:gdLst/>
              <a:ahLst/>
              <a:cxnLst/>
              <a:rect l="l" t="t" r="r" b="b"/>
              <a:pathLst>
                <a:path w="1452" h="1144" extrusionOk="0">
                  <a:moveTo>
                    <a:pt x="1210" y="1143"/>
                  </a:moveTo>
                  <a:lnTo>
                    <a:pt x="1451" y="400"/>
                  </a:lnTo>
                  <a:cubicBezTo>
                    <a:pt x="1050" y="270"/>
                    <a:pt x="650" y="135"/>
                    <a:pt x="251" y="1"/>
                  </a:cubicBezTo>
                  <a:lnTo>
                    <a:pt x="1" y="740"/>
                  </a:lnTo>
                  <a:cubicBezTo>
                    <a:pt x="403" y="878"/>
                    <a:pt x="805" y="1011"/>
                    <a:pt x="1210" y="114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3" name="Google Shape;3583;p56"/>
            <p:cNvSpPr/>
            <p:nvPr/>
          </p:nvSpPr>
          <p:spPr>
            <a:xfrm>
              <a:off x="5057350" y="3386325"/>
              <a:ext cx="36025" cy="27900"/>
            </a:xfrm>
            <a:custGeom>
              <a:avLst/>
              <a:gdLst/>
              <a:ahLst/>
              <a:cxnLst/>
              <a:rect l="l" t="t" r="r" b="b"/>
              <a:pathLst>
                <a:path w="1441" h="1116" extrusionOk="0">
                  <a:moveTo>
                    <a:pt x="1221" y="1116"/>
                  </a:moveTo>
                  <a:lnTo>
                    <a:pt x="1441" y="366"/>
                  </a:lnTo>
                  <a:cubicBezTo>
                    <a:pt x="1038" y="250"/>
                    <a:pt x="636" y="126"/>
                    <a:pt x="233" y="1"/>
                  </a:cubicBezTo>
                  <a:lnTo>
                    <a:pt x="1" y="746"/>
                  </a:lnTo>
                  <a:cubicBezTo>
                    <a:pt x="407" y="873"/>
                    <a:pt x="813" y="998"/>
                    <a:pt x="1221" y="111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4" name="Google Shape;3584;p56"/>
            <p:cNvSpPr/>
            <p:nvPr/>
          </p:nvSpPr>
          <p:spPr>
            <a:xfrm>
              <a:off x="4786525" y="3298475"/>
              <a:ext cx="35925" cy="27325"/>
            </a:xfrm>
            <a:custGeom>
              <a:avLst/>
              <a:gdLst/>
              <a:ahLst/>
              <a:cxnLst/>
              <a:rect l="l" t="t" r="r" b="b"/>
              <a:pathLst>
                <a:path w="1437" h="1093" extrusionOk="0">
                  <a:moveTo>
                    <a:pt x="1219" y="1093"/>
                  </a:moveTo>
                  <a:lnTo>
                    <a:pt x="1437" y="343"/>
                  </a:lnTo>
                  <a:cubicBezTo>
                    <a:pt x="1026" y="223"/>
                    <a:pt x="614" y="110"/>
                    <a:pt x="200" y="1"/>
                  </a:cubicBezTo>
                  <a:lnTo>
                    <a:pt x="1" y="755"/>
                  </a:lnTo>
                  <a:cubicBezTo>
                    <a:pt x="407" y="862"/>
                    <a:pt x="814" y="974"/>
                    <a:pt x="1219" y="10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5" name="Google Shape;3585;p56"/>
            <p:cNvSpPr/>
            <p:nvPr/>
          </p:nvSpPr>
          <p:spPr>
            <a:xfrm>
              <a:off x="4841075" y="3314225"/>
              <a:ext cx="36225" cy="28250"/>
            </a:xfrm>
            <a:custGeom>
              <a:avLst/>
              <a:gdLst/>
              <a:ahLst/>
              <a:cxnLst/>
              <a:rect l="l" t="t" r="r" b="b"/>
              <a:pathLst>
                <a:path w="1449" h="1130" extrusionOk="0">
                  <a:moveTo>
                    <a:pt x="1208" y="1129"/>
                  </a:moveTo>
                  <a:lnTo>
                    <a:pt x="1449" y="386"/>
                  </a:lnTo>
                  <a:cubicBezTo>
                    <a:pt x="1043" y="255"/>
                    <a:pt x="636" y="127"/>
                    <a:pt x="229" y="1"/>
                  </a:cubicBezTo>
                  <a:lnTo>
                    <a:pt x="0" y="748"/>
                  </a:lnTo>
                  <a:cubicBezTo>
                    <a:pt x="402" y="873"/>
                    <a:pt x="806" y="999"/>
                    <a:pt x="1208" y="11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6" name="Google Shape;3586;p56"/>
            <p:cNvSpPr/>
            <p:nvPr/>
          </p:nvSpPr>
          <p:spPr>
            <a:xfrm>
              <a:off x="4894950" y="3331750"/>
              <a:ext cx="36400" cy="28700"/>
            </a:xfrm>
            <a:custGeom>
              <a:avLst/>
              <a:gdLst/>
              <a:ahLst/>
              <a:cxnLst/>
              <a:rect l="l" t="t" r="r" b="b"/>
              <a:pathLst>
                <a:path w="1456" h="1148" extrusionOk="0">
                  <a:moveTo>
                    <a:pt x="1203" y="1148"/>
                  </a:moveTo>
                  <a:lnTo>
                    <a:pt x="1455" y="408"/>
                  </a:lnTo>
                  <a:cubicBezTo>
                    <a:pt x="1053" y="271"/>
                    <a:pt x="651" y="136"/>
                    <a:pt x="247" y="0"/>
                  </a:cubicBezTo>
                  <a:lnTo>
                    <a:pt x="0" y="741"/>
                  </a:lnTo>
                  <a:cubicBezTo>
                    <a:pt x="402" y="875"/>
                    <a:pt x="803" y="1010"/>
                    <a:pt x="1203" y="114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7" name="Google Shape;3587;p56"/>
            <p:cNvSpPr/>
            <p:nvPr/>
          </p:nvSpPr>
          <p:spPr>
            <a:xfrm>
              <a:off x="4619400" y="3270250"/>
              <a:ext cx="33150" cy="21750"/>
            </a:xfrm>
            <a:custGeom>
              <a:avLst/>
              <a:gdLst/>
              <a:ahLst/>
              <a:cxnLst/>
              <a:rect l="l" t="t" r="r" b="b"/>
              <a:pathLst>
                <a:path w="1326" h="870" extrusionOk="0">
                  <a:moveTo>
                    <a:pt x="1252" y="869"/>
                  </a:moveTo>
                  <a:lnTo>
                    <a:pt x="1326" y="93"/>
                  </a:lnTo>
                  <a:cubicBezTo>
                    <a:pt x="1273" y="87"/>
                    <a:pt x="1220" y="81"/>
                    <a:pt x="1164" y="77"/>
                  </a:cubicBezTo>
                  <a:lnTo>
                    <a:pt x="1003" y="63"/>
                  </a:lnTo>
                  <a:lnTo>
                    <a:pt x="680" y="38"/>
                  </a:lnTo>
                  <a:cubicBezTo>
                    <a:pt x="627" y="34"/>
                    <a:pt x="573" y="31"/>
                    <a:pt x="519" y="29"/>
                  </a:cubicBezTo>
                  <a:lnTo>
                    <a:pt x="357" y="20"/>
                  </a:lnTo>
                  <a:cubicBezTo>
                    <a:pt x="250" y="14"/>
                    <a:pt x="142" y="6"/>
                    <a:pt x="34" y="1"/>
                  </a:cubicBezTo>
                  <a:lnTo>
                    <a:pt x="0" y="781"/>
                  </a:lnTo>
                  <a:cubicBezTo>
                    <a:pt x="104" y="786"/>
                    <a:pt x="210" y="792"/>
                    <a:pt x="314" y="797"/>
                  </a:cubicBezTo>
                  <a:lnTo>
                    <a:pt x="470" y="807"/>
                  </a:lnTo>
                  <a:cubicBezTo>
                    <a:pt x="522" y="810"/>
                    <a:pt x="574" y="812"/>
                    <a:pt x="626" y="817"/>
                  </a:cubicBezTo>
                  <a:lnTo>
                    <a:pt x="939" y="842"/>
                  </a:lnTo>
                  <a:lnTo>
                    <a:pt x="1096" y="854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8" name="Google Shape;3588;p56"/>
            <p:cNvSpPr/>
            <p:nvPr/>
          </p:nvSpPr>
          <p:spPr>
            <a:xfrm>
              <a:off x="4675475" y="3275450"/>
              <a:ext cx="34525" cy="24200"/>
            </a:xfrm>
            <a:custGeom>
              <a:avLst/>
              <a:gdLst/>
              <a:ahLst/>
              <a:cxnLst/>
              <a:rect l="l" t="t" r="r" b="b"/>
              <a:pathLst>
                <a:path w="1381" h="968" extrusionOk="0">
                  <a:moveTo>
                    <a:pt x="1246" y="967"/>
                  </a:moveTo>
                  <a:lnTo>
                    <a:pt x="1381" y="198"/>
                  </a:lnTo>
                  <a:lnTo>
                    <a:pt x="1221" y="169"/>
                  </a:lnTo>
                  <a:lnTo>
                    <a:pt x="1062" y="143"/>
                  </a:lnTo>
                  <a:lnTo>
                    <a:pt x="743" y="93"/>
                  </a:lnTo>
                  <a:cubicBezTo>
                    <a:pt x="637" y="74"/>
                    <a:pt x="530" y="62"/>
                    <a:pt x="424" y="46"/>
                  </a:cubicBezTo>
                  <a:lnTo>
                    <a:pt x="103" y="0"/>
                  </a:lnTo>
                  <a:lnTo>
                    <a:pt x="0" y="775"/>
                  </a:lnTo>
                  <a:lnTo>
                    <a:pt x="311" y="819"/>
                  </a:lnTo>
                  <a:cubicBezTo>
                    <a:pt x="415" y="834"/>
                    <a:pt x="520" y="848"/>
                    <a:pt x="623" y="864"/>
                  </a:cubicBezTo>
                  <a:lnTo>
                    <a:pt x="934" y="913"/>
                  </a:lnTo>
                  <a:lnTo>
                    <a:pt x="1088" y="938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9" name="Google Shape;3589;p56"/>
            <p:cNvSpPr/>
            <p:nvPr/>
          </p:nvSpPr>
          <p:spPr>
            <a:xfrm>
              <a:off x="4731000" y="3285100"/>
              <a:ext cx="35375" cy="26025"/>
            </a:xfrm>
            <a:custGeom>
              <a:avLst/>
              <a:gdLst/>
              <a:ahLst/>
              <a:cxnLst/>
              <a:rect l="l" t="t" r="r" b="b"/>
              <a:pathLst>
                <a:path w="1415" h="1041" extrusionOk="0">
                  <a:moveTo>
                    <a:pt x="1233" y="1041"/>
                  </a:moveTo>
                  <a:lnTo>
                    <a:pt x="1415" y="282"/>
                  </a:lnTo>
                  <a:lnTo>
                    <a:pt x="1259" y="244"/>
                  </a:lnTo>
                  <a:cubicBezTo>
                    <a:pt x="1207" y="232"/>
                    <a:pt x="1155" y="221"/>
                    <a:pt x="1103" y="208"/>
                  </a:cubicBezTo>
                  <a:lnTo>
                    <a:pt x="789" y="136"/>
                  </a:lnTo>
                  <a:cubicBezTo>
                    <a:pt x="685" y="112"/>
                    <a:pt x="579" y="91"/>
                    <a:pt x="474" y="67"/>
                  </a:cubicBezTo>
                  <a:lnTo>
                    <a:pt x="158" y="0"/>
                  </a:lnTo>
                  <a:lnTo>
                    <a:pt x="1" y="766"/>
                  </a:lnTo>
                  <a:lnTo>
                    <a:pt x="309" y="831"/>
                  </a:lnTo>
                  <a:cubicBezTo>
                    <a:pt x="412" y="853"/>
                    <a:pt x="515" y="874"/>
                    <a:pt x="618" y="899"/>
                  </a:cubicBezTo>
                  <a:lnTo>
                    <a:pt x="926" y="969"/>
                  </a:lnTo>
                  <a:cubicBezTo>
                    <a:pt x="977" y="981"/>
                    <a:pt x="1029" y="993"/>
                    <a:pt x="1079" y="100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0" name="Google Shape;3590;p56"/>
            <p:cNvSpPr/>
            <p:nvPr/>
          </p:nvSpPr>
          <p:spPr>
            <a:xfrm>
              <a:off x="4446675" y="3283850"/>
              <a:ext cx="36525" cy="28425"/>
            </a:xfrm>
            <a:custGeom>
              <a:avLst/>
              <a:gdLst/>
              <a:ahLst/>
              <a:cxnLst/>
              <a:rect l="l" t="t" r="r" b="b"/>
              <a:pathLst>
                <a:path w="1461" h="1137" extrusionOk="0">
                  <a:moveTo>
                    <a:pt x="1461" y="753"/>
                  </a:moveTo>
                  <a:lnTo>
                    <a:pt x="1257" y="0"/>
                  </a:lnTo>
                  <a:cubicBezTo>
                    <a:pt x="832" y="116"/>
                    <a:pt x="413" y="250"/>
                    <a:pt x="1" y="407"/>
                  </a:cubicBezTo>
                  <a:lnTo>
                    <a:pt x="278" y="1136"/>
                  </a:lnTo>
                  <a:cubicBezTo>
                    <a:pt x="664" y="991"/>
                    <a:pt x="1060" y="863"/>
                    <a:pt x="1461" y="75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1" name="Google Shape;3591;p56"/>
            <p:cNvSpPr/>
            <p:nvPr/>
          </p:nvSpPr>
          <p:spPr>
            <a:xfrm>
              <a:off x="4503500" y="3273050"/>
              <a:ext cx="34650" cy="24025"/>
            </a:xfrm>
            <a:custGeom>
              <a:avLst/>
              <a:gdLst/>
              <a:ahLst/>
              <a:cxnLst/>
              <a:rect l="l" t="t" r="r" b="b"/>
              <a:pathLst>
                <a:path w="1386" h="961" extrusionOk="0">
                  <a:moveTo>
                    <a:pt x="1386" y="776"/>
                  </a:moveTo>
                  <a:lnTo>
                    <a:pt x="1297" y="0"/>
                  </a:lnTo>
                  <a:cubicBezTo>
                    <a:pt x="1243" y="5"/>
                    <a:pt x="1190" y="13"/>
                    <a:pt x="1136" y="19"/>
                  </a:cubicBezTo>
                  <a:lnTo>
                    <a:pt x="974" y="40"/>
                  </a:lnTo>
                  <a:cubicBezTo>
                    <a:pt x="867" y="54"/>
                    <a:pt x="759" y="68"/>
                    <a:pt x="651" y="83"/>
                  </a:cubicBezTo>
                  <a:cubicBezTo>
                    <a:pt x="433" y="116"/>
                    <a:pt x="217" y="152"/>
                    <a:pt x="1" y="194"/>
                  </a:cubicBezTo>
                  <a:lnTo>
                    <a:pt x="151" y="960"/>
                  </a:lnTo>
                  <a:cubicBezTo>
                    <a:pt x="355" y="920"/>
                    <a:pt x="560" y="886"/>
                    <a:pt x="765" y="855"/>
                  </a:cubicBezTo>
                  <a:cubicBezTo>
                    <a:pt x="868" y="841"/>
                    <a:pt x="972" y="827"/>
                    <a:pt x="1075" y="814"/>
                  </a:cubicBezTo>
                  <a:lnTo>
                    <a:pt x="1229" y="793"/>
                  </a:lnTo>
                  <a:cubicBezTo>
                    <a:pt x="1282" y="789"/>
                    <a:pt x="1334" y="781"/>
                    <a:pt x="1386" y="77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2" name="Google Shape;3592;p56"/>
            <p:cNvSpPr/>
            <p:nvPr/>
          </p:nvSpPr>
          <p:spPr>
            <a:xfrm>
              <a:off x="4561500" y="3269750"/>
              <a:ext cx="32575" cy="20550"/>
            </a:xfrm>
            <a:custGeom>
              <a:avLst/>
              <a:gdLst/>
              <a:ahLst/>
              <a:cxnLst/>
              <a:rect l="l" t="t" r="r" b="b"/>
              <a:pathLst>
                <a:path w="1303" h="822" extrusionOk="0">
                  <a:moveTo>
                    <a:pt x="1302" y="781"/>
                  </a:moveTo>
                  <a:lnTo>
                    <a:pt x="1300" y="0"/>
                  </a:lnTo>
                  <a:lnTo>
                    <a:pt x="1220" y="0"/>
                  </a:lnTo>
                  <a:lnTo>
                    <a:pt x="1138" y="2"/>
                  </a:lnTo>
                  <a:lnTo>
                    <a:pt x="975" y="4"/>
                  </a:lnTo>
                  <a:lnTo>
                    <a:pt x="649" y="11"/>
                  </a:lnTo>
                  <a:lnTo>
                    <a:pt x="324" y="25"/>
                  </a:lnTo>
                  <a:lnTo>
                    <a:pt x="162" y="32"/>
                  </a:lnTo>
                  <a:lnTo>
                    <a:pt x="81" y="37"/>
                  </a:lnTo>
                  <a:lnTo>
                    <a:pt x="1" y="42"/>
                  </a:lnTo>
                  <a:lnTo>
                    <a:pt x="49" y="822"/>
                  </a:lnTo>
                  <a:lnTo>
                    <a:pt x="127" y="816"/>
                  </a:lnTo>
                  <a:lnTo>
                    <a:pt x="205" y="812"/>
                  </a:lnTo>
                  <a:lnTo>
                    <a:pt x="362" y="805"/>
                  </a:lnTo>
                  <a:lnTo>
                    <a:pt x="674" y="791"/>
                  </a:lnTo>
                  <a:lnTo>
                    <a:pt x="988" y="785"/>
                  </a:lnTo>
                  <a:lnTo>
                    <a:pt x="1146" y="783"/>
                  </a:lnTo>
                  <a:lnTo>
                    <a:pt x="1224" y="78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3" name="Google Shape;3593;p56"/>
            <p:cNvSpPr/>
            <p:nvPr/>
          </p:nvSpPr>
          <p:spPr>
            <a:xfrm>
              <a:off x="4314275" y="3380450"/>
              <a:ext cx="32350" cy="37650"/>
            </a:xfrm>
            <a:custGeom>
              <a:avLst/>
              <a:gdLst/>
              <a:ahLst/>
              <a:cxnLst/>
              <a:rect l="l" t="t" r="r" b="b"/>
              <a:pathLst>
                <a:path w="1294" h="1506" extrusionOk="0">
                  <a:moveTo>
                    <a:pt x="1293" y="433"/>
                  </a:moveTo>
                  <a:lnTo>
                    <a:pt x="644" y="0"/>
                  </a:lnTo>
                  <a:cubicBezTo>
                    <a:pt x="391" y="380"/>
                    <a:pt x="174" y="784"/>
                    <a:pt x="0" y="1210"/>
                  </a:cubicBezTo>
                  <a:lnTo>
                    <a:pt x="724" y="1506"/>
                  </a:lnTo>
                  <a:cubicBezTo>
                    <a:pt x="877" y="1131"/>
                    <a:pt x="1068" y="772"/>
                    <a:pt x="1293" y="43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4" name="Google Shape;3594;p56"/>
            <p:cNvSpPr/>
            <p:nvPr/>
          </p:nvSpPr>
          <p:spPr>
            <a:xfrm>
              <a:off x="4346925" y="3335975"/>
              <a:ext cx="36875" cy="36275"/>
            </a:xfrm>
            <a:custGeom>
              <a:avLst/>
              <a:gdLst/>
              <a:ahLst/>
              <a:cxnLst/>
              <a:rect l="l" t="t" r="r" b="b"/>
              <a:pathLst>
                <a:path w="1475" h="1451" extrusionOk="0">
                  <a:moveTo>
                    <a:pt x="1474" y="610"/>
                  </a:moveTo>
                  <a:lnTo>
                    <a:pt x="985" y="1"/>
                  </a:lnTo>
                  <a:cubicBezTo>
                    <a:pt x="635" y="282"/>
                    <a:pt x="305" y="591"/>
                    <a:pt x="1" y="927"/>
                  </a:cubicBezTo>
                  <a:lnTo>
                    <a:pt x="582" y="1450"/>
                  </a:lnTo>
                  <a:cubicBezTo>
                    <a:pt x="855" y="1146"/>
                    <a:pt x="1156" y="867"/>
                    <a:pt x="1474" y="61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5" name="Google Shape;3595;p56"/>
            <p:cNvSpPr/>
            <p:nvPr/>
          </p:nvSpPr>
          <p:spPr>
            <a:xfrm>
              <a:off x="4393000" y="3304500"/>
              <a:ext cx="37600" cy="32625"/>
            </a:xfrm>
            <a:custGeom>
              <a:avLst/>
              <a:gdLst/>
              <a:ahLst/>
              <a:cxnLst/>
              <a:rect l="l" t="t" r="r" b="b"/>
              <a:pathLst>
                <a:path w="1504" h="1305" extrusionOk="0">
                  <a:moveTo>
                    <a:pt x="1503" y="705"/>
                  </a:moveTo>
                  <a:lnTo>
                    <a:pt x="1165" y="0"/>
                  </a:lnTo>
                  <a:cubicBezTo>
                    <a:pt x="766" y="192"/>
                    <a:pt x="376" y="406"/>
                    <a:pt x="1" y="646"/>
                  </a:cubicBezTo>
                  <a:lnTo>
                    <a:pt x="422" y="1305"/>
                  </a:lnTo>
                  <a:cubicBezTo>
                    <a:pt x="769" y="1083"/>
                    <a:pt x="1131" y="884"/>
                    <a:pt x="1503" y="7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96" name="Google Shape;3596;p56"/>
          <p:cNvGrpSpPr/>
          <p:nvPr/>
        </p:nvGrpSpPr>
        <p:grpSpPr>
          <a:xfrm rot="-812325">
            <a:off x="10533" y="937172"/>
            <a:ext cx="1009663" cy="754316"/>
            <a:chOff x="640450" y="162338"/>
            <a:chExt cx="1009675" cy="754325"/>
          </a:xfrm>
        </p:grpSpPr>
        <p:sp>
          <p:nvSpPr>
            <p:cNvPr id="3597" name="Google Shape;3597;p56"/>
            <p:cNvSpPr/>
            <p:nvPr/>
          </p:nvSpPr>
          <p:spPr>
            <a:xfrm>
              <a:off x="659900" y="162338"/>
              <a:ext cx="970775" cy="754325"/>
            </a:xfrm>
            <a:custGeom>
              <a:avLst/>
              <a:gdLst/>
              <a:ahLst/>
              <a:cxnLst/>
              <a:rect l="l" t="t" r="r" b="b"/>
              <a:pathLst>
                <a:path w="38831" h="30173" extrusionOk="0">
                  <a:moveTo>
                    <a:pt x="30353" y="0"/>
                  </a:moveTo>
                  <a:cubicBezTo>
                    <a:pt x="15230" y="0"/>
                    <a:pt x="4665" y="6080"/>
                    <a:pt x="1387" y="8238"/>
                  </a:cubicBezTo>
                  <a:cubicBezTo>
                    <a:pt x="0" y="13666"/>
                    <a:pt x="623" y="18159"/>
                    <a:pt x="1557" y="21244"/>
                  </a:cubicBezTo>
                  <a:lnTo>
                    <a:pt x="1590" y="21426"/>
                  </a:lnTo>
                  <a:lnTo>
                    <a:pt x="1612" y="21423"/>
                  </a:lnTo>
                  <a:cubicBezTo>
                    <a:pt x="1803" y="22035"/>
                    <a:pt x="2005" y="22589"/>
                    <a:pt x="2205" y="23082"/>
                  </a:cubicBezTo>
                  <a:lnTo>
                    <a:pt x="2233" y="23265"/>
                  </a:lnTo>
                  <a:lnTo>
                    <a:pt x="2277" y="23258"/>
                  </a:lnTo>
                  <a:cubicBezTo>
                    <a:pt x="2598" y="24031"/>
                    <a:pt x="2908" y="24639"/>
                    <a:pt x="3146" y="25069"/>
                  </a:cubicBezTo>
                  <a:cubicBezTo>
                    <a:pt x="1956" y="25197"/>
                    <a:pt x="2521" y="26741"/>
                    <a:pt x="2521" y="26741"/>
                  </a:cubicBezTo>
                  <a:lnTo>
                    <a:pt x="5493" y="26721"/>
                  </a:lnTo>
                  <a:cubicBezTo>
                    <a:pt x="5493" y="26721"/>
                    <a:pt x="6272" y="24863"/>
                    <a:pt x="7017" y="24016"/>
                  </a:cubicBezTo>
                  <a:lnTo>
                    <a:pt x="7017" y="24016"/>
                  </a:lnTo>
                  <a:cubicBezTo>
                    <a:pt x="6719" y="24454"/>
                    <a:pt x="6402" y="25044"/>
                    <a:pt x="6119" y="25716"/>
                  </a:cubicBezTo>
                  <a:cubicBezTo>
                    <a:pt x="5472" y="27243"/>
                    <a:pt x="5245" y="28610"/>
                    <a:pt x="5612" y="28765"/>
                  </a:cubicBezTo>
                  <a:cubicBezTo>
                    <a:pt x="5635" y="28775"/>
                    <a:pt x="5659" y="28780"/>
                    <a:pt x="5686" y="28780"/>
                  </a:cubicBezTo>
                  <a:cubicBezTo>
                    <a:pt x="6080" y="28780"/>
                    <a:pt x="6840" y="27711"/>
                    <a:pt x="7447" y="26278"/>
                  </a:cubicBezTo>
                  <a:cubicBezTo>
                    <a:pt x="7651" y="25794"/>
                    <a:pt x="7812" y="25327"/>
                    <a:pt x="7928" y="24909"/>
                  </a:cubicBezTo>
                  <a:lnTo>
                    <a:pt x="7928" y="24909"/>
                  </a:lnTo>
                  <a:cubicBezTo>
                    <a:pt x="7773" y="25794"/>
                    <a:pt x="7412" y="26806"/>
                    <a:pt x="7412" y="26806"/>
                  </a:cubicBezTo>
                  <a:lnTo>
                    <a:pt x="19920" y="27755"/>
                  </a:lnTo>
                  <a:cubicBezTo>
                    <a:pt x="19920" y="27755"/>
                    <a:pt x="21085" y="25766"/>
                    <a:pt x="22422" y="24426"/>
                  </a:cubicBezTo>
                  <a:lnTo>
                    <a:pt x="22422" y="24426"/>
                  </a:lnTo>
                  <a:cubicBezTo>
                    <a:pt x="22141" y="24794"/>
                    <a:pt x="21869" y="25215"/>
                    <a:pt x="21624" y="25674"/>
                  </a:cubicBezTo>
                  <a:cubicBezTo>
                    <a:pt x="20565" y="27661"/>
                    <a:pt x="20387" y="29634"/>
                    <a:pt x="21227" y="30082"/>
                  </a:cubicBezTo>
                  <a:cubicBezTo>
                    <a:pt x="21342" y="30143"/>
                    <a:pt x="21470" y="30173"/>
                    <a:pt x="21608" y="30173"/>
                  </a:cubicBezTo>
                  <a:cubicBezTo>
                    <a:pt x="22479" y="30173"/>
                    <a:pt x="23750" y="29009"/>
                    <a:pt x="24664" y="27295"/>
                  </a:cubicBezTo>
                  <a:cubicBezTo>
                    <a:pt x="24689" y="27248"/>
                    <a:pt x="24714" y="27201"/>
                    <a:pt x="24739" y="27153"/>
                  </a:cubicBezTo>
                  <a:lnTo>
                    <a:pt x="24739" y="27153"/>
                  </a:lnTo>
                  <a:cubicBezTo>
                    <a:pt x="24483" y="27955"/>
                    <a:pt x="24235" y="28558"/>
                    <a:pt x="24235" y="28558"/>
                  </a:cubicBezTo>
                  <a:cubicBezTo>
                    <a:pt x="25886" y="28086"/>
                    <a:pt x="27893" y="27854"/>
                    <a:pt x="29746" y="27749"/>
                  </a:cubicBezTo>
                  <a:lnTo>
                    <a:pt x="29746" y="27749"/>
                  </a:lnTo>
                  <a:cubicBezTo>
                    <a:pt x="29501" y="28747"/>
                    <a:pt x="29596" y="29552"/>
                    <a:pt x="30061" y="29800"/>
                  </a:cubicBezTo>
                  <a:cubicBezTo>
                    <a:pt x="30159" y="29852"/>
                    <a:pt x="30267" y="29877"/>
                    <a:pt x="30384" y="29877"/>
                  </a:cubicBezTo>
                  <a:cubicBezTo>
                    <a:pt x="31081" y="29877"/>
                    <a:pt x="32082" y="28993"/>
                    <a:pt x="32842" y="27667"/>
                  </a:cubicBezTo>
                  <a:cubicBezTo>
                    <a:pt x="34342" y="27671"/>
                    <a:pt x="35360" y="27733"/>
                    <a:pt x="35360" y="27733"/>
                  </a:cubicBezTo>
                  <a:cubicBezTo>
                    <a:pt x="35636" y="26884"/>
                    <a:pt x="35295" y="26386"/>
                    <a:pt x="34600" y="26124"/>
                  </a:cubicBezTo>
                  <a:cubicBezTo>
                    <a:pt x="35830" y="24151"/>
                    <a:pt x="38830" y="19001"/>
                    <a:pt x="37838" y="17246"/>
                  </a:cubicBezTo>
                  <a:cubicBezTo>
                    <a:pt x="37539" y="16717"/>
                    <a:pt x="36454" y="16517"/>
                    <a:pt x="34981" y="16517"/>
                  </a:cubicBezTo>
                  <a:cubicBezTo>
                    <a:pt x="33908" y="16517"/>
                    <a:pt x="32630" y="16623"/>
                    <a:pt x="31299" y="16787"/>
                  </a:cubicBezTo>
                  <a:lnTo>
                    <a:pt x="36156" y="297"/>
                  </a:lnTo>
                  <a:cubicBezTo>
                    <a:pt x="34156" y="93"/>
                    <a:pt x="32220" y="0"/>
                    <a:pt x="30353" y="0"/>
                  </a:cubicBezTo>
                  <a:close/>
                </a:path>
              </a:pathLst>
            </a:custGeom>
            <a:solidFill>
              <a:schemeClr val="lt1"/>
            </a:solidFill>
            <a:ln w="1143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598" name="Google Shape;3598;p56"/>
            <p:cNvGrpSpPr/>
            <p:nvPr/>
          </p:nvGrpSpPr>
          <p:grpSpPr>
            <a:xfrm>
              <a:off x="640450" y="162375"/>
              <a:ext cx="1009675" cy="754250"/>
              <a:chOff x="3400225" y="327875"/>
              <a:chExt cx="1009675" cy="754250"/>
            </a:xfrm>
          </p:grpSpPr>
          <p:sp>
            <p:nvSpPr>
              <p:cNvPr id="3599" name="Google Shape;3599;p56"/>
              <p:cNvSpPr/>
              <p:nvPr/>
            </p:nvSpPr>
            <p:spPr>
              <a:xfrm>
                <a:off x="4166775" y="919150"/>
                <a:ext cx="116375" cy="155600"/>
              </a:xfrm>
              <a:custGeom>
                <a:avLst/>
                <a:gdLst/>
                <a:ahLst/>
                <a:cxnLst/>
                <a:rect l="l" t="t" r="r" b="b"/>
                <a:pathLst>
                  <a:path w="4655" h="6224" extrusionOk="0">
                    <a:moveTo>
                      <a:pt x="3623" y="0"/>
                    </a:moveTo>
                    <a:cubicBezTo>
                      <a:pt x="2888" y="0"/>
                      <a:pt x="1815" y="983"/>
                      <a:pt x="1045" y="2428"/>
                    </a:cubicBezTo>
                    <a:cubicBezTo>
                      <a:pt x="151" y="4104"/>
                      <a:pt x="0" y="5769"/>
                      <a:pt x="709" y="6147"/>
                    </a:cubicBezTo>
                    <a:cubicBezTo>
                      <a:pt x="807" y="6199"/>
                      <a:pt x="915" y="6224"/>
                      <a:pt x="1032" y="6224"/>
                    </a:cubicBezTo>
                    <a:cubicBezTo>
                      <a:pt x="1767" y="6224"/>
                      <a:pt x="2839" y="5241"/>
                      <a:pt x="3610" y="3796"/>
                    </a:cubicBezTo>
                    <a:cubicBezTo>
                      <a:pt x="4504" y="2121"/>
                      <a:pt x="4654" y="455"/>
                      <a:pt x="3945" y="77"/>
                    </a:cubicBezTo>
                    <a:cubicBezTo>
                      <a:pt x="3848" y="25"/>
                      <a:pt x="3740" y="0"/>
                      <a:pt x="362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00" name="Google Shape;3600;p56"/>
              <p:cNvSpPr/>
              <p:nvPr/>
            </p:nvSpPr>
            <p:spPr>
              <a:xfrm>
                <a:off x="3943850" y="926525"/>
                <a:ext cx="116400" cy="155600"/>
              </a:xfrm>
              <a:custGeom>
                <a:avLst/>
                <a:gdLst/>
                <a:ahLst/>
                <a:cxnLst/>
                <a:rect l="l" t="t" r="r" b="b"/>
                <a:pathLst>
                  <a:path w="4656" h="6224" extrusionOk="0">
                    <a:moveTo>
                      <a:pt x="3624" y="0"/>
                    </a:moveTo>
                    <a:cubicBezTo>
                      <a:pt x="2888" y="0"/>
                      <a:pt x="1817" y="983"/>
                      <a:pt x="1045" y="2428"/>
                    </a:cubicBezTo>
                    <a:cubicBezTo>
                      <a:pt x="153" y="4104"/>
                      <a:pt x="1" y="5769"/>
                      <a:pt x="710" y="6147"/>
                    </a:cubicBezTo>
                    <a:cubicBezTo>
                      <a:pt x="807" y="6199"/>
                      <a:pt x="916" y="6224"/>
                      <a:pt x="1033" y="6224"/>
                    </a:cubicBezTo>
                    <a:cubicBezTo>
                      <a:pt x="1767" y="6224"/>
                      <a:pt x="2840" y="5242"/>
                      <a:pt x="3611" y="3796"/>
                    </a:cubicBezTo>
                    <a:cubicBezTo>
                      <a:pt x="4504" y="2119"/>
                      <a:pt x="4656" y="454"/>
                      <a:pt x="3947" y="77"/>
                    </a:cubicBezTo>
                    <a:cubicBezTo>
                      <a:pt x="3849" y="25"/>
                      <a:pt x="3741" y="0"/>
                      <a:pt x="362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01" name="Google Shape;3601;p56"/>
              <p:cNvSpPr/>
              <p:nvPr/>
            </p:nvSpPr>
            <p:spPr>
              <a:xfrm>
                <a:off x="3967575" y="960400"/>
                <a:ext cx="59625" cy="87800"/>
              </a:xfrm>
              <a:custGeom>
                <a:avLst/>
                <a:gdLst/>
                <a:ahLst/>
                <a:cxnLst/>
                <a:rect l="l" t="t" r="r" b="b"/>
                <a:pathLst>
                  <a:path w="2385" h="3512" extrusionOk="0">
                    <a:moveTo>
                      <a:pt x="1936" y="0"/>
                    </a:moveTo>
                    <a:cubicBezTo>
                      <a:pt x="1583" y="0"/>
                      <a:pt x="1015" y="603"/>
                      <a:pt x="591" y="1456"/>
                    </a:cubicBezTo>
                    <a:cubicBezTo>
                      <a:pt x="116" y="2411"/>
                      <a:pt x="1" y="3319"/>
                      <a:pt x="333" y="3485"/>
                    </a:cubicBezTo>
                    <a:cubicBezTo>
                      <a:pt x="369" y="3503"/>
                      <a:pt x="408" y="3511"/>
                      <a:pt x="450" y="3511"/>
                    </a:cubicBezTo>
                    <a:cubicBezTo>
                      <a:pt x="803" y="3511"/>
                      <a:pt x="1371" y="2909"/>
                      <a:pt x="1795" y="2055"/>
                    </a:cubicBezTo>
                    <a:cubicBezTo>
                      <a:pt x="2270" y="1101"/>
                      <a:pt x="2385" y="192"/>
                      <a:pt x="2053" y="26"/>
                    </a:cubicBezTo>
                    <a:cubicBezTo>
                      <a:pt x="2017" y="9"/>
                      <a:pt x="1978" y="0"/>
                      <a:pt x="193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02" name="Google Shape;3602;p56"/>
              <p:cNvSpPr/>
              <p:nvPr/>
            </p:nvSpPr>
            <p:spPr>
              <a:xfrm>
                <a:off x="3564875" y="930550"/>
                <a:ext cx="64500" cy="116750"/>
              </a:xfrm>
              <a:custGeom>
                <a:avLst/>
                <a:gdLst/>
                <a:ahLst/>
                <a:cxnLst/>
                <a:rect l="l" t="t" r="r" b="b"/>
                <a:pathLst>
                  <a:path w="2580" h="4670" extrusionOk="0">
                    <a:moveTo>
                      <a:pt x="2211" y="0"/>
                    </a:moveTo>
                    <a:cubicBezTo>
                      <a:pt x="1881" y="0"/>
                      <a:pt x="1243" y="896"/>
                      <a:pt x="734" y="2099"/>
                    </a:cubicBezTo>
                    <a:cubicBezTo>
                      <a:pt x="191" y="3382"/>
                      <a:pt x="0" y="4527"/>
                      <a:pt x="309" y="4657"/>
                    </a:cubicBezTo>
                    <a:cubicBezTo>
                      <a:pt x="328" y="4665"/>
                      <a:pt x="349" y="4669"/>
                      <a:pt x="371" y="4669"/>
                    </a:cubicBezTo>
                    <a:cubicBezTo>
                      <a:pt x="701" y="4669"/>
                      <a:pt x="1339" y="3772"/>
                      <a:pt x="1847" y="2570"/>
                    </a:cubicBezTo>
                    <a:cubicBezTo>
                      <a:pt x="2389" y="1288"/>
                      <a:pt x="2580" y="143"/>
                      <a:pt x="2272" y="12"/>
                    </a:cubicBezTo>
                    <a:cubicBezTo>
                      <a:pt x="2253" y="4"/>
                      <a:pt x="2233" y="0"/>
                      <a:pt x="221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03" name="Google Shape;3603;p56"/>
              <p:cNvSpPr/>
              <p:nvPr/>
            </p:nvSpPr>
            <p:spPr>
              <a:xfrm>
                <a:off x="3579175" y="962325"/>
                <a:ext cx="32550" cy="53225"/>
              </a:xfrm>
              <a:custGeom>
                <a:avLst/>
                <a:gdLst/>
                <a:ahLst/>
                <a:cxnLst/>
                <a:rect l="l" t="t" r="r" b="b"/>
                <a:pathLst>
                  <a:path w="1302" h="2129" extrusionOk="0">
                    <a:moveTo>
                      <a:pt x="1100" y="1"/>
                    </a:moveTo>
                    <a:cubicBezTo>
                      <a:pt x="926" y="1"/>
                      <a:pt x="610" y="393"/>
                      <a:pt x="360" y="930"/>
                    </a:cubicBezTo>
                    <a:cubicBezTo>
                      <a:pt x="90" y="1511"/>
                      <a:pt x="1" y="2045"/>
                      <a:pt x="162" y="2120"/>
                    </a:cubicBezTo>
                    <a:cubicBezTo>
                      <a:pt x="175" y="2126"/>
                      <a:pt x="189" y="2129"/>
                      <a:pt x="204" y="2129"/>
                    </a:cubicBezTo>
                    <a:cubicBezTo>
                      <a:pt x="378" y="2129"/>
                      <a:pt x="695" y="1736"/>
                      <a:pt x="944" y="1200"/>
                    </a:cubicBezTo>
                    <a:cubicBezTo>
                      <a:pt x="1214" y="616"/>
                      <a:pt x="1302" y="84"/>
                      <a:pt x="1141" y="9"/>
                    </a:cubicBezTo>
                    <a:cubicBezTo>
                      <a:pt x="1129" y="3"/>
                      <a:pt x="1115" y="1"/>
                      <a:pt x="110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04" name="Google Shape;3604;p56"/>
              <p:cNvSpPr/>
              <p:nvPr/>
            </p:nvSpPr>
            <p:spPr>
              <a:xfrm>
                <a:off x="3400225" y="327875"/>
                <a:ext cx="1009675" cy="694850"/>
              </a:xfrm>
              <a:custGeom>
                <a:avLst/>
                <a:gdLst/>
                <a:ahLst/>
                <a:cxnLst/>
                <a:rect l="l" t="t" r="r" b="b"/>
                <a:pathLst>
                  <a:path w="40387" h="27794" extrusionOk="0">
                    <a:moveTo>
                      <a:pt x="31663" y="0"/>
                    </a:moveTo>
                    <a:cubicBezTo>
                      <a:pt x="16539" y="0"/>
                      <a:pt x="5975" y="6080"/>
                      <a:pt x="2697" y="8239"/>
                    </a:cubicBezTo>
                    <a:cubicBezTo>
                      <a:pt x="1" y="18790"/>
                      <a:pt x="4903" y="25812"/>
                      <a:pt x="4903" y="25812"/>
                    </a:cubicBezTo>
                    <a:lnTo>
                      <a:pt x="6699" y="26163"/>
                    </a:lnTo>
                    <a:cubicBezTo>
                      <a:pt x="6699" y="26163"/>
                      <a:pt x="8106" y="23105"/>
                      <a:pt x="9036" y="23105"/>
                    </a:cubicBezTo>
                    <a:cubicBezTo>
                      <a:pt x="9048" y="23105"/>
                      <a:pt x="9061" y="23106"/>
                      <a:pt x="9073" y="23107"/>
                    </a:cubicBezTo>
                    <a:cubicBezTo>
                      <a:pt x="10001" y="23189"/>
                      <a:pt x="9073" y="26409"/>
                      <a:pt x="9073" y="26409"/>
                    </a:cubicBezTo>
                    <a:lnTo>
                      <a:pt x="21024" y="27422"/>
                    </a:lnTo>
                    <a:cubicBezTo>
                      <a:pt x="21024" y="27422"/>
                      <a:pt x="24319" y="22611"/>
                      <a:pt x="26047" y="22611"/>
                    </a:cubicBezTo>
                    <a:cubicBezTo>
                      <a:pt x="26066" y="22611"/>
                      <a:pt x="26084" y="22611"/>
                      <a:pt x="26102" y="22612"/>
                    </a:cubicBezTo>
                    <a:cubicBezTo>
                      <a:pt x="27816" y="22716"/>
                      <a:pt x="26247" y="27793"/>
                      <a:pt x="26247" y="27793"/>
                    </a:cubicBezTo>
                    <a:lnTo>
                      <a:pt x="35411" y="26905"/>
                    </a:lnTo>
                    <a:cubicBezTo>
                      <a:pt x="35411" y="26905"/>
                      <a:pt x="40386" y="19432"/>
                      <a:pt x="39148" y="17246"/>
                    </a:cubicBezTo>
                    <a:cubicBezTo>
                      <a:pt x="38849" y="16717"/>
                      <a:pt x="37764" y="16517"/>
                      <a:pt x="36291" y="16517"/>
                    </a:cubicBezTo>
                    <a:cubicBezTo>
                      <a:pt x="35218" y="16517"/>
                      <a:pt x="33940" y="16623"/>
                      <a:pt x="32609" y="16787"/>
                    </a:cubicBezTo>
                    <a:lnTo>
                      <a:pt x="37466" y="297"/>
                    </a:lnTo>
                    <a:cubicBezTo>
                      <a:pt x="35466" y="93"/>
                      <a:pt x="33530" y="0"/>
                      <a:pt x="3166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05" name="Google Shape;3605;p56"/>
              <p:cNvSpPr/>
              <p:nvPr/>
            </p:nvSpPr>
            <p:spPr>
              <a:xfrm>
                <a:off x="3480575" y="877625"/>
                <a:ext cx="847800" cy="164175"/>
              </a:xfrm>
              <a:custGeom>
                <a:avLst/>
                <a:gdLst/>
                <a:ahLst/>
                <a:cxnLst/>
                <a:rect l="l" t="t" r="r" b="b"/>
                <a:pathLst>
                  <a:path w="33912" h="6567" extrusionOk="0">
                    <a:moveTo>
                      <a:pt x="22879" y="1"/>
                    </a:moveTo>
                    <a:cubicBezTo>
                      <a:pt x="22855" y="1"/>
                      <a:pt x="22830" y="1"/>
                      <a:pt x="22805" y="2"/>
                    </a:cubicBezTo>
                    <a:cubicBezTo>
                      <a:pt x="20534" y="85"/>
                      <a:pt x="17996" y="4729"/>
                      <a:pt x="17996" y="4729"/>
                    </a:cubicBezTo>
                    <a:lnTo>
                      <a:pt x="6167" y="4109"/>
                    </a:lnTo>
                    <a:cubicBezTo>
                      <a:pt x="6167" y="4109"/>
                      <a:pt x="7780" y="481"/>
                      <a:pt x="6432" y="481"/>
                    </a:cubicBezTo>
                    <a:cubicBezTo>
                      <a:pt x="6382" y="481"/>
                      <a:pt x="6329" y="486"/>
                      <a:pt x="6271" y="496"/>
                    </a:cubicBezTo>
                    <a:cubicBezTo>
                      <a:pt x="4640" y="786"/>
                      <a:pt x="3464" y="3697"/>
                      <a:pt x="3464" y="3697"/>
                    </a:cubicBezTo>
                    <a:cubicBezTo>
                      <a:pt x="2513" y="3241"/>
                      <a:pt x="1855" y="3068"/>
                      <a:pt x="1405" y="3068"/>
                    </a:cubicBezTo>
                    <a:cubicBezTo>
                      <a:pt x="0" y="3068"/>
                      <a:pt x="616" y="4749"/>
                      <a:pt x="616" y="4749"/>
                    </a:cubicBezTo>
                    <a:lnTo>
                      <a:pt x="3588" y="4729"/>
                    </a:lnTo>
                    <a:cubicBezTo>
                      <a:pt x="3588" y="4729"/>
                      <a:pt x="4895" y="1610"/>
                      <a:pt x="5743" y="1610"/>
                    </a:cubicBezTo>
                    <a:cubicBezTo>
                      <a:pt x="5754" y="1610"/>
                      <a:pt x="5765" y="1611"/>
                      <a:pt x="5776" y="1612"/>
                    </a:cubicBezTo>
                    <a:cubicBezTo>
                      <a:pt x="6622" y="1695"/>
                      <a:pt x="5508" y="4811"/>
                      <a:pt x="5508" y="4811"/>
                    </a:cubicBezTo>
                    <a:lnTo>
                      <a:pt x="18016" y="5762"/>
                    </a:lnTo>
                    <a:cubicBezTo>
                      <a:pt x="18016" y="5762"/>
                      <a:pt x="20662" y="1240"/>
                      <a:pt x="22559" y="1240"/>
                    </a:cubicBezTo>
                    <a:cubicBezTo>
                      <a:pt x="22572" y="1240"/>
                      <a:pt x="22585" y="1240"/>
                      <a:pt x="22598" y="1240"/>
                    </a:cubicBezTo>
                    <a:cubicBezTo>
                      <a:pt x="24497" y="1302"/>
                      <a:pt x="22330" y="6566"/>
                      <a:pt x="22330" y="6566"/>
                    </a:cubicBezTo>
                    <a:cubicBezTo>
                      <a:pt x="24930" y="5823"/>
                      <a:pt x="28414" y="5675"/>
                      <a:pt x="30786" y="5675"/>
                    </a:cubicBezTo>
                    <a:cubicBezTo>
                      <a:pt x="32369" y="5675"/>
                      <a:pt x="33456" y="5741"/>
                      <a:pt x="33456" y="5741"/>
                    </a:cubicBezTo>
                    <a:cubicBezTo>
                      <a:pt x="33912" y="4336"/>
                      <a:pt x="32680" y="3892"/>
                      <a:pt x="30942" y="3892"/>
                    </a:cubicBezTo>
                    <a:cubicBezTo>
                      <a:pt x="27953" y="3892"/>
                      <a:pt x="23466" y="5204"/>
                      <a:pt x="23466" y="5204"/>
                    </a:cubicBezTo>
                    <a:cubicBezTo>
                      <a:pt x="24241" y="3632"/>
                      <a:pt x="25058" y="1"/>
                      <a:pt x="2287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06" name="Google Shape;3606;p56"/>
              <p:cNvSpPr/>
              <p:nvPr/>
            </p:nvSpPr>
            <p:spPr>
              <a:xfrm>
                <a:off x="4119675" y="775100"/>
                <a:ext cx="76100" cy="133625"/>
              </a:xfrm>
              <a:custGeom>
                <a:avLst/>
                <a:gdLst/>
                <a:ahLst/>
                <a:cxnLst/>
                <a:rect l="l" t="t" r="r" b="b"/>
                <a:pathLst>
                  <a:path w="3044" h="5345" extrusionOk="0">
                    <a:moveTo>
                      <a:pt x="1851" y="0"/>
                    </a:moveTo>
                    <a:cubicBezTo>
                      <a:pt x="1171" y="0"/>
                      <a:pt x="464" y="1064"/>
                      <a:pt x="239" y="2465"/>
                    </a:cubicBezTo>
                    <a:cubicBezTo>
                      <a:pt x="0" y="3937"/>
                      <a:pt x="382" y="5222"/>
                      <a:pt x="1091" y="5336"/>
                    </a:cubicBezTo>
                    <a:cubicBezTo>
                      <a:pt x="1125" y="5342"/>
                      <a:pt x="1159" y="5344"/>
                      <a:pt x="1193" y="5344"/>
                    </a:cubicBezTo>
                    <a:cubicBezTo>
                      <a:pt x="1873" y="5344"/>
                      <a:pt x="2579" y="4280"/>
                      <a:pt x="2806" y="2879"/>
                    </a:cubicBezTo>
                    <a:cubicBezTo>
                      <a:pt x="3044" y="1408"/>
                      <a:pt x="2661" y="123"/>
                      <a:pt x="1953" y="8"/>
                    </a:cubicBezTo>
                    <a:cubicBezTo>
                      <a:pt x="1919" y="3"/>
                      <a:pt x="1885" y="0"/>
                      <a:pt x="185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07" name="Google Shape;3607;p56"/>
              <p:cNvSpPr/>
              <p:nvPr/>
            </p:nvSpPr>
            <p:spPr>
              <a:xfrm>
                <a:off x="4112425" y="763675"/>
                <a:ext cx="87000" cy="156475"/>
              </a:xfrm>
              <a:custGeom>
                <a:avLst/>
                <a:gdLst/>
                <a:ahLst/>
                <a:cxnLst/>
                <a:rect l="l" t="t" r="r" b="b"/>
                <a:pathLst>
                  <a:path w="3480" h="6259" extrusionOk="0">
                    <a:moveTo>
                      <a:pt x="2189" y="124"/>
                    </a:moveTo>
                    <a:cubicBezTo>
                      <a:pt x="2224" y="124"/>
                      <a:pt x="2260" y="127"/>
                      <a:pt x="2299" y="132"/>
                    </a:cubicBezTo>
                    <a:cubicBezTo>
                      <a:pt x="2667" y="192"/>
                      <a:pt x="2967" y="554"/>
                      <a:pt x="3146" y="1152"/>
                    </a:cubicBezTo>
                    <a:cubicBezTo>
                      <a:pt x="3329" y="1766"/>
                      <a:pt x="3356" y="2549"/>
                      <a:pt x="3226" y="3356"/>
                    </a:cubicBezTo>
                    <a:cubicBezTo>
                      <a:pt x="2974" y="4913"/>
                      <a:pt x="2190" y="6134"/>
                      <a:pt x="1438" y="6134"/>
                    </a:cubicBezTo>
                    <a:cubicBezTo>
                      <a:pt x="1402" y="6134"/>
                      <a:pt x="1366" y="6131"/>
                      <a:pt x="1330" y="6125"/>
                    </a:cubicBezTo>
                    <a:cubicBezTo>
                      <a:pt x="550" y="5999"/>
                      <a:pt x="134" y="4552"/>
                      <a:pt x="400" y="2900"/>
                    </a:cubicBezTo>
                    <a:cubicBezTo>
                      <a:pt x="652" y="1343"/>
                      <a:pt x="1436" y="124"/>
                      <a:pt x="2189" y="124"/>
                    </a:cubicBezTo>
                    <a:close/>
                    <a:moveTo>
                      <a:pt x="2189" y="0"/>
                    </a:moveTo>
                    <a:cubicBezTo>
                      <a:pt x="1365" y="0"/>
                      <a:pt x="543" y="1239"/>
                      <a:pt x="278" y="2882"/>
                    </a:cubicBezTo>
                    <a:cubicBezTo>
                      <a:pt x="1" y="4602"/>
                      <a:pt x="462" y="6112"/>
                      <a:pt x="1309" y="6249"/>
                    </a:cubicBezTo>
                    <a:cubicBezTo>
                      <a:pt x="1350" y="6255"/>
                      <a:pt x="1393" y="6259"/>
                      <a:pt x="1435" y="6259"/>
                    </a:cubicBezTo>
                    <a:cubicBezTo>
                      <a:pt x="2260" y="6259"/>
                      <a:pt x="3081" y="5020"/>
                      <a:pt x="3347" y="3377"/>
                    </a:cubicBezTo>
                    <a:cubicBezTo>
                      <a:pt x="3480" y="2552"/>
                      <a:pt x="3451" y="1750"/>
                      <a:pt x="3262" y="1118"/>
                    </a:cubicBezTo>
                    <a:cubicBezTo>
                      <a:pt x="3070" y="471"/>
                      <a:pt x="2733" y="78"/>
                      <a:pt x="2315" y="11"/>
                    </a:cubicBezTo>
                    <a:cubicBezTo>
                      <a:pt x="2274" y="4"/>
                      <a:pt x="2231" y="0"/>
                      <a:pt x="218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08" name="Google Shape;3608;p56"/>
              <p:cNvSpPr/>
              <p:nvPr/>
            </p:nvSpPr>
            <p:spPr>
              <a:xfrm>
                <a:off x="4127975" y="814175"/>
                <a:ext cx="30700" cy="50325"/>
              </a:xfrm>
              <a:custGeom>
                <a:avLst/>
                <a:gdLst/>
                <a:ahLst/>
                <a:cxnLst/>
                <a:rect l="l" t="t" r="r" b="b"/>
                <a:pathLst>
                  <a:path w="1228" h="2013" extrusionOk="0">
                    <a:moveTo>
                      <a:pt x="664" y="0"/>
                    </a:moveTo>
                    <a:cubicBezTo>
                      <a:pt x="358" y="0"/>
                      <a:pt x="82" y="423"/>
                      <a:pt x="42" y="963"/>
                    </a:cubicBezTo>
                    <a:cubicBezTo>
                      <a:pt x="1" y="1518"/>
                      <a:pt x="222" y="1986"/>
                      <a:pt x="538" y="2011"/>
                    </a:cubicBezTo>
                    <a:cubicBezTo>
                      <a:pt x="546" y="2012"/>
                      <a:pt x="554" y="2012"/>
                      <a:pt x="562" y="2012"/>
                    </a:cubicBezTo>
                    <a:cubicBezTo>
                      <a:pt x="868" y="2012"/>
                      <a:pt x="1144" y="1589"/>
                      <a:pt x="1185" y="1049"/>
                    </a:cubicBezTo>
                    <a:cubicBezTo>
                      <a:pt x="1227" y="493"/>
                      <a:pt x="1005" y="24"/>
                      <a:pt x="689" y="1"/>
                    </a:cubicBezTo>
                    <a:cubicBezTo>
                      <a:pt x="681" y="0"/>
                      <a:pt x="672" y="0"/>
                      <a:pt x="66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09" name="Google Shape;3609;p56"/>
              <p:cNvSpPr/>
              <p:nvPr/>
            </p:nvSpPr>
            <p:spPr>
              <a:xfrm>
                <a:off x="4277050" y="766075"/>
                <a:ext cx="69725" cy="130025"/>
              </a:xfrm>
              <a:custGeom>
                <a:avLst/>
                <a:gdLst/>
                <a:ahLst/>
                <a:cxnLst/>
                <a:rect l="l" t="t" r="r" b="b"/>
                <a:pathLst>
                  <a:path w="2789" h="5201" extrusionOk="0">
                    <a:moveTo>
                      <a:pt x="1525" y="0"/>
                    </a:moveTo>
                    <a:cubicBezTo>
                      <a:pt x="825" y="0"/>
                      <a:pt x="193" y="1109"/>
                      <a:pt x="97" y="2513"/>
                    </a:cubicBezTo>
                    <a:cubicBezTo>
                      <a:pt x="0" y="3948"/>
                      <a:pt x="502" y="5151"/>
                      <a:pt x="1219" y="5199"/>
                    </a:cubicBezTo>
                    <a:cubicBezTo>
                      <a:pt x="1234" y="5200"/>
                      <a:pt x="1249" y="5201"/>
                      <a:pt x="1263" y="5201"/>
                    </a:cubicBezTo>
                    <a:cubicBezTo>
                      <a:pt x="1963" y="5201"/>
                      <a:pt x="2597" y="4093"/>
                      <a:pt x="2691" y="2688"/>
                    </a:cubicBezTo>
                    <a:cubicBezTo>
                      <a:pt x="2789" y="1251"/>
                      <a:pt x="2286" y="49"/>
                      <a:pt x="1570" y="2"/>
                    </a:cubicBezTo>
                    <a:cubicBezTo>
                      <a:pt x="1555" y="1"/>
                      <a:pt x="1540" y="0"/>
                      <a:pt x="152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10" name="Google Shape;3610;p56"/>
              <p:cNvSpPr/>
              <p:nvPr/>
            </p:nvSpPr>
            <p:spPr>
              <a:xfrm>
                <a:off x="4269400" y="750300"/>
                <a:ext cx="85000" cy="161525"/>
              </a:xfrm>
              <a:custGeom>
                <a:avLst/>
                <a:gdLst/>
                <a:ahLst/>
                <a:cxnLst/>
                <a:rect l="l" t="t" r="r" b="b"/>
                <a:pathLst>
                  <a:path w="3400" h="6461" extrusionOk="0">
                    <a:moveTo>
                      <a:pt x="1859" y="126"/>
                    </a:moveTo>
                    <a:lnTo>
                      <a:pt x="1908" y="127"/>
                    </a:lnTo>
                    <a:cubicBezTo>
                      <a:pt x="2307" y="154"/>
                      <a:pt x="2662" y="496"/>
                      <a:pt x="2911" y="1091"/>
                    </a:cubicBezTo>
                    <a:cubicBezTo>
                      <a:pt x="3166" y="1700"/>
                      <a:pt x="3275" y="2497"/>
                      <a:pt x="3219" y="3332"/>
                    </a:cubicBezTo>
                    <a:cubicBezTo>
                      <a:pt x="3107" y="4987"/>
                      <a:pt x="2351" y="6336"/>
                      <a:pt x="1544" y="6336"/>
                    </a:cubicBezTo>
                    <a:cubicBezTo>
                      <a:pt x="1526" y="6336"/>
                      <a:pt x="1509" y="6336"/>
                      <a:pt x="1491" y="6334"/>
                    </a:cubicBezTo>
                    <a:cubicBezTo>
                      <a:pt x="1093" y="6308"/>
                      <a:pt x="738" y="5966"/>
                      <a:pt x="488" y="5371"/>
                    </a:cubicBezTo>
                    <a:cubicBezTo>
                      <a:pt x="234" y="4761"/>
                      <a:pt x="125" y="3964"/>
                      <a:pt x="181" y="3128"/>
                    </a:cubicBezTo>
                    <a:cubicBezTo>
                      <a:pt x="294" y="1472"/>
                      <a:pt x="1045" y="126"/>
                      <a:pt x="1859" y="126"/>
                    </a:cubicBezTo>
                    <a:close/>
                    <a:moveTo>
                      <a:pt x="1859" y="0"/>
                    </a:moveTo>
                    <a:cubicBezTo>
                      <a:pt x="960" y="0"/>
                      <a:pt x="175" y="1370"/>
                      <a:pt x="58" y="3119"/>
                    </a:cubicBezTo>
                    <a:cubicBezTo>
                      <a:pt x="1" y="3974"/>
                      <a:pt x="114" y="4790"/>
                      <a:pt x="375" y="5417"/>
                    </a:cubicBezTo>
                    <a:cubicBezTo>
                      <a:pt x="642" y="6058"/>
                      <a:pt x="1036" y="6427"/>
                      <a:pt x="1483" y="6457"/>
                    </a:cubicBezTo>
                    <a:cubicBezTo>
                      <a:pt x="1502" y="6459"/>
                      <a:pt x="1521" y="6461"/>
                      <a:pt x="1541" y="6461"/>
                    </a:cubicBezTo>
                    <a:cubicBezTo>
                      <a:pt x="2432" y="6461"/>
                      <a:pt x="3224" y="5090"/>
                      <a:pt x="3342" y="3341"/>
                    </a:cubicBezTo>
                    <a:cubicBezTo>
                      <a:pt x="3399" y="2486"/>
                      <a:pt x="3286" y="1669"/>
                      <a:pt x="3025" y="1043"/>
                    </a:cubicBezTo>
                    <a:cubicBezTo>
                      <a:pt x="2757" y="402"/>
                      <a:pt x="2364" y="32"/>
                      <a:pt x="1918" y="2"/>
                    </a:cubicBezTo>
                    <a:cubicBezTo>
                      <a:pt x="1898" y="1"/>
                      <a:pt x="1879" y="0"/>
                      <a:pt x="185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11" name="Google Shape;3611;p56"/>
              <p:cNvSpPr/>
              <p:nvPr/>
            </p:nvSpPr>
            <p:spPr>
              <a:xfrm>
                <a:off x="4282175" y="807425"/>
                <a:ext cx="30650" cy="50375"/>
              </a:xfrm>
              <a:custGeom>
                <a:avLst/>
                <a:gdLst/>
                <a:ahLst/>
                <a:cxnLst/>
                <a:rect l="l" t="t" r="r" b="b"/>
                <a:pathLst>
                  <a:path w="1226" h="2015" extrusionOk="0">
                    <a:moveTo>
                      <a:pt x="663" y="1"/>
                    </a:moveTo>
                    <a:cubicBezTo>
                      <a:pt x="358" y="1"/>
                      <a:pt x="83" y="423"/>
                      <a:pt x="41" y="964"/>
                    </a:cubicBezTo>
                    <a:cubicBezTo>
                      <a:pt x="0" y="1520"/>
                      <a:pt x="222" y="1988"/>
                      <a:pt x="537" y="2013"/>
                    </a:cubicBezTo>
                    <a:cubicBezTo>
                      <a:pt x="545" y="2014"/>
                      <a:pt x="553" y="2014"/>
                      <a:pt x="561" y="2014"/>
                    </a:cubicBezTo>
                    <a:cubicBezTo>
                      <a:pt x="867" y="2014"/>
                      <a:pt x="1143" y="1591"/>
                      <a:pt x="1184" y="1051"/>
                    </a:cubicBezTo>
                    <a:cubicBezTo>
                      <a:pt x="1226" y="496"/>
                      <a:pt x="1004" y="27"/>
                      <a:pt x="688" y="2"/>
                    </a:cubicBezTo>
                    <a:cubicBezTo>
                      <a:pt x="680" y="1"/>
                      <a:pt x="672" y="1"/>
                      <a:pt x="66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12" name="Google Shape;3612;p56"/>
              <p:cNvSpPr/>
              <p:nvPr/>
            </p:nvSpPr>
            <p:spPr>
              <a:xfrm>
                <a:off x="3471025" y="798800"/>
                <a:ext cx="308075" cy="64700"/>
              </a:xfrm>
              <a:custGeom>
                <a:avLst/>
                <a:gdLst/>
                <a:ahLst/>
                <a:cxnLst/>
                <a:rect l="l" t="t" r="r" b="b"/>
                <a:pathLst>
                  <a:path w="12323" h="2588" extrusionOk="0">
                    <a:moveTo>
                      <a:pt x="12256" y="0"/>
                    </a:moveTo>
                    <a:lnTo>
                      <a:pt x="1" y="2224"/>
                    </a:lnTo>
                    <a:lnTo>
                      <a:pt x="68" y="2588"/>
                    </a:lnTo>
                    <a:lnTo>
                      <a:pt x="12322" y="366"/>
                    </a:lnTo>
                    <a:lnTo>
                      <a:pt x="1225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13" name="Google Shape;3613;p56"/>
              <p:cNvSpPr/>
              <p:nvPr/>
            </p:nvSpPr>
            <p:spPr>
              <a:xfrm>
                <a:off x="3487350" y="855025"/>
                <a:ext cx="291625" cy="54475"/>
              </a:xfrm>
              <a:custGeom>
                <a:avLst/>
                <a:gdLst/>
                <a:ahLst/>
                <a:cxnLst/>
                <a:rect l="l" t="t" r="r" b="b"/>
                <a:pathLst>
                  <a:path w="11665" h="2179" extrusionOk="0">
                    <a:moveTo>
                      <a:pt x="11607" y="1"/>
                    </a:moveTo>
                    <a:lnTo>
                      <a:pt x="0" y="1812"/>
                    </a:lnTo>
                    <a:lnTo>
                      <a:pt x="57" y="2178"/>
                    </a:lnTo>
                    <a:lnTo>
                      <a:pt x="11665" y="368"/>
                    </a:lnTo>
                    <a:lnTo>
                      <a:pt x="1160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14" name="Google Shape;3614;p56"/>
              <p:cNvSpPr/>
              <p:nvPr/>
            </p:nvSpPr>
            <p:spPr>
              <a:xfrm>
                <a:off x="3440725" y="433875"/>
                <a:ext cx="317925" cy="402550"/>
              </a:xfrm>
              <a:custGeom>
                <a:avLst/>
                <a:gdLst/>
                <a:ahLst/>
                <a:cxnLst/>
                <a:rect l="l" t="t" r="r" b="b"/>
                <a:pathLst>
                  <a:path w="12717" h="16102" extrusionOk="0">
                    <a:moveTo>
                      <a:pt x="12716" y="1"/>
                    </a:moveTo>
                    <a:lnTo>
                      <a:pt x="1446" y="4655"/>
                    </a:lnTo>
                    <a:cubicBezTo>
                      <a:pt x="1" y="11580"/>
                      <a:pt x="2076" y="16101"/>
                      <a:pt x="2075" y="16101"/>
                    </a:cubicBezTo>
                    <a:lnTo>
                      <a:pt x="12345" y="14037"/>
                    </a:lnTo>
                    <a:lnTo>
                      <a:pt x="1271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15" name="Google Shape;3615;p56"/>
              <p:cNvSpPr/>
              <p:nvPr/>
            </p:nvSpPr>
            <p:spPr>
              <a:xfrm>
                <a:off x="3533900" y="500900"/>
                <a:ext cx="56525" cy="335525"/>
              </a:xfrm>
              <a:custGeom>
                <a:avLst/>
                <a:gdLst/>
                <a:ahLst/>
                <a:cxnLst/>
                <a:rect l="l" t="t" r="r" b="b"/>
                <a:pathLst>
                  <a:path w="2261" h="13421" extrusionOk="0">
                    <a:moveTo>
                      <a:pt x="1052" y="1"/>
                    </a:moveTo>
                    <a:lnTo>
                      <a:pt x="0" y="312"/>
                    </a:lnTo>
                    <a:lnTo>
                      <a:pt x="1400" y="13420"/>
                    </a:lnTo>
                    <a:lnTo>
                      <a:pt x="2261" y="13257"/>
                    </a:lnTo>
                    <a:lnTo>
                      <a:pt x="1052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16" name="Google Shape;3616;p56"/>
              <p:cNvSpPr/>
              <p:nvPr/>
            </p:nvSpPr>
            <p:spPr>
              <a:xfrm>
                <a:off x="3641475" y="455300"/>
                <a:ext cx="37975" cy="361500"/>
              </a:xfrm>
              <a:custGeom>
                <a:avLst/>
                <a:gdLst/>
                <a:ahLst/>
                <a:cxnLst/>
                <a:rect l="l" t="t" r="r" b="b"/>
                <a:pathLst>
                  <a:path w="1519" h="14460" extrusionOk="0">
                    <a:moveTo>
                      <a:pt x="1519" y="1"/>
                    </a:moveTo>
                    <a:lnTo>
                      <a:pt x="0" y="620"/>
                    </a:lnTo>
                    <a:lnTo>
                      <a:pt x="558" y="14460"/>
                    </a:lnTo>
                    <a:lnTo>
                      <a:pt x="1177" y="14273"/>
                    </a:lnTo>
                    <a:lnTo>
                      <a:pt x="1519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17" name="Google Shape;3617;p56"/>
              <p:cNvSpPr/>
              <p:nvPr/>
            </p:nvSpPr>
            <p:spPr>
              <a:xfrm>
                <a:off x="3571800" y="496325"/>
                <a:ext cx="76400" cy="300375"/>
              </a:xfrm>
              <a:custGeom>
                <a:avLst/>
                <a:gdLst/>
                <a:ahLst/>
                <a:cxnLst/>
                <a:rect l="l" t="t" r="r" b="b"/>
                <a:pathLst>
                  <a:path w="3056" h="12015" extrusionOk="0">
                    <a:moveTo>
                      <a:pt x="2541" y="1"/>
                    </a:moveTo>
                    <a:lnTo>
                      <a:pt x="1" y="867"/>
                    </a:lnTo>
                    <a:lnTo>
                      <a:pt x="3055" y="12014"/>
                    </a:lnTo>
                    <a:lnTo>
                      <a:pt x="2541" y="1"/>
                    </a:lnTo>
                    <a:close/>
                    <a:moveTo>
                      <a:pt x="3055" y="12014"/>
                    </a:moveTo>
                    <a:lnTo>
                      <a:pt x="3055" y="12014"/>
                    </a:lnTo>
                    <a:lnTo>
                      <a:pt x="3055" y="12014"/>
                    </a:lnTo>
                    <a:close/>
                  </a:path>
                </a:pathLst>
              </a:custGeom>
              <a:solidFill>
                <a:srgbClr val="FFFFFF">
                  <a:alpha val="52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18" name="Google Shape;3618;p56"/>
              <p:cNvSpPr/>
              <p:nvPr/>
            </p:nvSpPr>
            <p:spPr>
              <a:xfrm>
                <a:off x="3483050" y="536575"/>
                <a:ext cx="79100" cy="277575"/>
              </a:xfrm>
              <a:custGeom>
                <a:avLst/>
                <a:gdLst/>
                <a:ahLst/>
                <a:cxnLst/>
                <a:rect l="l" t="t" r="r" b="b"/>
                <a:pathLst>
                  <a:path w="3164" h="11103" extrusionOk="0">
                    <a:moveTo>
                      <a:pt x="1941" y="0"/>
                    </a:moveTo>
                    <a:lnTo>
                      <a:pt x="0" y="702"/>
                    </a:lnTo>
                    <a:lnTo>
                      <a:pt x="3164" y="11103"/>
                    </a:lnTo>
                    <a:lnTo>
                      <a:pt x="1941" y="0"/>
                    </a:lnTo>
                    <a:close/>
                  </a:path>
                </a:pathLst>
              </a:custGeom>
              <a:solidFill>
                <a:srgbClr val="FFFFFF">
                  <a:alpha val="52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19" name="Google Shape;3619;p56"/>
              <p:cNvSpPr/>
              <p:nvPr/>
            </p:nvSpPr>
            <p:spPr>
              <a:xfrm>
                <a:off x="3684300" y="441625"/>
                <a:ext cx="68675" cy="315325"/>
              </a:xfrm>
              <a:custGeom>
                <a:avLst/>
                <a:gdLst/>
                <a:ahLst/>
                <a:cxnLst/>
                <a:rect l="l" t="t" r="r" b="b"/>
                <a:pathLst>
                  <a:path w="2747" h="12613" extrusionOk="0">
                    <a:moveTo>
                      <a:pt x="2747" y="0"/>
                    </a:moveTo>
                    <a:lnTo>
                      <a:pt x="0" y="1259"/>
                    </a:lnTo>
                    <a:lnTo>
                      <a:pt x="2436" y="12612"/>
                    </a:lnTo>
                    <a:lnTo>
                      <a:pt x="2747" y="0"/>
                    </a:lnTo>
                    <a:close/>
                  </a:path>
                </a:pathLst>
              </a:custGeom>
              <a:solidFill>
                <a:srgbClr val="FFFFFF">
                  <a:alpha val="52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20" name="Google Shape;3620;p56"/>
              <p:cNvSpPr/>
              <p:nvPr/>
            </p:nvSpPr>
            <p:spPr>
              <a:xfrm>
                <a:off x="3773950" y="353125"/>
                <a:ext cx="275500" cy="660300"/>
              </a:xfrm>
              <a:custGeom>
                <a:avLst/>
                <a:gdLst/>
                <a:ahLst/>
                <a:cxnLst/>
                <a:rect l="l" t="t" r="r" b="b"/>
                <a:pathLst>
                  <a:path w="11020" h="26412" extrusionOk="0">
                    <a:moveTo>
                      <a:pt x="11019" y="0"/>
                    </a:moveTo>
                    <a:lnTo>
                      <a:pt x="0" y="2137"/>
                    </a:lnTo>
                    <a:lnTo>
                      <a:pt x="0" y="25898"/>
                    </a:lnTo>
                    <a:lnTo>
                      <a:pt x="419" y="25994"/>
                    </a:lnTo>
                    <a:lnTo>
                      <a:pt x="419" y="2488"/>
                    </a:lnTo>
                    <a:lnTo>
                      <a:pt x="10658" y="589"/>
                    </a:lnTo>
                    <a:lnTo>
                      <a:pt x="6075" y="26412"/>
                    </a:lnTo>
                    <a:lnTo>
                      <a:pt x="6332" y="26048"/>
                    </a:lnTo>
                    <a:lnTo>
                      <a:pt x="1101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21" name="Google Shape;3621;p56"/>
              <p:cNvSpPr/>
              <p:nvPr/>
            </p:nvSpPr>
            <p:spPr>
              <a:xfrm>
                <a:off x="3857675" y="386250"/>
                <a:ext cx="40800" cy="621825"/>
              </a:xfrm>
              <a:custGeom>
                <a:avLst/>
                <a:gdLst/>
                <a:ahLst/>
                <a:cxnLst/>
                <a:rect l="l" t="t" r="r" b="b"/>
                <a:pathLst>
                  <a:path w="1632" h="24873" extrusionOk="0">
                    <a:moveTo>
                      <a:pt x="1385" y="0"/>
                    </a:moveTo>
                    <a:lnTo>
                      <a:pt x="1" y="24859"/>
                    </a:lnTo>
                    <a:lnTo>
                      <a:pt x="248" y="24872"/>
                    </a:lnTo>
                    <a:lnTo>
                      <a:pt x="1631" y="15"/>
                    </a:lnTo>
                    <a:lnTo>
                      <a:pt x="138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22" name="Google Shape;3622;p56"/>
              <p:cNvSpPr/>
              <p:nvPr/>
            </p:nvSpPr>
            <p:spPr>
              <a:xfrm>
                <a:off x="3837575" y="789950"/>
                <a:ext cx="23200" cy="67850"/>
              </a:xfrm>
              <a:custGeom>
                <a:avLst/>
                <a:gdLst/>
                <a:ahLst/>
                <a:cxnLst/>
                <a:rect l="l" t="t" r="r" b="b"/>
                <a:pathLst>
                  <a:path w="928" h="2714" extrusionOk="0">
                    <a:moveTo>
                      <a:pt x="928" y="0"/>
                    </a:moveTo>
                    <a:lnTo>
                      <a:pt x="0" y="186"/>
                    </a:lnTo>
                    <a:lnTo>
                      <a:pt x="0" y="2713"/>
                    </a:lnTo>
                    <a:lnTo>
                      <a:pt x="763" y="2713"/>
                    </a:lnTo>
                    <a:lnTo>
                      <a:pt x="92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23" name="Google Shape;3623;p56"/>
              <p:cNvSpPr/>
              <p:nvPr/>
            </p:nvSpPr>
            <p:spPr>
              <a:xfrm>
                <a:off x="3883775" y="789950"/>
                <a:ext cx="23200" cy="67850"/>
              </a:xfrm>
              <a:custGeom>
                <a:avLst/>
                <a:gdLst/>
                <a:ahLst/>
                <a:cxnLst/>
                <a:rect l="l" t="t" r="r" b="b"/>
                <a:pathLst>
                  <a:path w="928" h="2714" extrusionOk="0">
                    <a:moveTo>
                      <a:pt x="928" y="0"/>
                    </a:moveTo>
                    <a:lnTo>
                      <a:pt x="0" y="186"/>
                    </a:lnTo>
                    <a:lnTo>
                      <a:pt x="0" y="2713"/>
                    </a:lnTo>
                    <a:lnTo>
                      <a:pt x="765" y="2713"/>
                    </a:lnTo>
                    <a:lnTo>
                      <a:pt x="92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24" name="Google Shape;3624;p56"/>
              <p:cNvSpPr/>
              <p:nvPr/>
            </p:nvSpPr>
            <p:spPr>
              <a:xfrm>
                <a:off x="3795775" y="403975"/>
                <a:ext cx="88800" cy="378000"/>
              </a:xfrm>
              <a:custGeom>
                <a:avLst/>
                <a:gdLst/>
                <a:ahLst/>
                <a:cxnLst/>
                <a:rect l="l" t="t" r="r" b="b"/>
                <a:pathLst>
                  <a:path w="3552" h="15120" extrusionOk="0">
                    <a:moveTo>
                      <a:pt x="3551" y="0"/>
                    </a:moveTo>
                    <a:lnTo>
                      <a:pt x="166" y="742"/>
                    </a:lnTo>
                    <a:lnTo>
                      <a:pt x="1" y="15119"/>
                    </a:lnTo>
                    <a:lnTo>
                      <a:pt x="2725" y="14856"/>
                    </a:lnTo>
                    <a:lnTo>
                      <a:pt x="3551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25" name="Google Shape;3625;p56"/>
              <p:cNvSpPr/>
              <p:nvPr/>
            </p:nvSpPr>
            <p:spPr>
              <a:xfrm>
                <a:off x="3806100" y="412225"/>
                <a:ext cx="72000" cy="280200"/>
              </a:xfrm>
              <a:custGeom>
                <a:avLst/>
                <a:gdLst/>
                <a:ahLst/>
                <a:cxnLst/>
                <a:rect l="l" t="t" r="r" b="b"/>
                <a:pathLst>
                  <a:path w="2880" h="11208" extrusionOk="0">
                    <a:moveTo>
                      <a:pt x="2879" y="0"/>
                    </a:moveTo>
                    <a:lnTo>
                      <a:pt x="1" y="680"/>
                    </a:lnTo>
                    <a:lnTo>
                      <a:pt x="2291" y="11208"/>
                    </a:lnTo>
                    <a:lnTo>
                      <a:pt x="2879" y="0"/>
                    </a:lnTo>
                    <a:close/>
                  </a:path>
                </a:pathLst>
              </a:custGeom>
              <a:solidFill>
                <a:srgbClr val="FFFFFF">
                  <a:alpha val="52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26" name="Google Shape;3626;p56"/>
              <p:cNvSpPr/>
              <p:nvPr/>
            </p:nvSpPr>
            <p:spPr>
              <a:xfrm>
                <a:off x="3888675" y="386400"/>
                <a:ext cx="136250" cy="389125"/>
              </a:xfrm>
              <a:custGeom>
                <a:avLst/>
                <a:gdLst/>
                <a:ahLst/>
                <a:cxnLst/>
                <a:rect l="l" t="t" r="r" b="b"/>
                <a:pathLst>
                  <a:path w="5450" h="15565" extrusionOk="0">
                    <a:moveTo>
                      <a:pt x="5450" y="0"/>
                    </a:moveTo>
                    <a:lnTo>
                      <a:pt x="867" y="538"/>
                    </a:lnTo>
                    <a:lnTo>
                      <a:pt x="1" y="15565"/>
                    </a:lnTo>
                    <a:lnTo>
                      <a:pt x="2810" y="15440"/>
                    </a:lnTo>
                    <a:lnTo>
                      <a:pt x="545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27" name="Google Shape;3627;p56"/>
              <p:cNvSpPr/>
              <p:nvPr/>
            </p:nvSpPr>
            <p:spPr>
              <a:xfrm>
                <a:off x="3915625" y="395675"/>
                <a:ext cx="101575" cy="370375"/>
              </a:xfrm>
              <a:custGeom>
                <a:avLst/>
                <a:gdLst/>
                <a:ahLst/>
                <a:cxnLst/>
                <a:rect l="l" t="t" r="r" b="b"/>
                <a:pathLst>
                  <a:path w="4063" h="14815" extrusionOk="0">
                    <a:moveTo>
                      <a:pt x="4062" y="1"/>
                    </a:moveTo>
                    <a:lnTo>
                      <a:pt x="0" y="435"/>
                    </a:lnTo>
                    <a:lnTo>
                      <a:pt x="1522" y="14815"/>
                    </a:lnTo>
                    <a:lnTo>
                      <a:pt x="4062" y="1"/>
                    </a:lnTo>
                    <a:close/>
                  </a:path>
                </a:pathLst>
              </a:custGeom>
              <a:solidFill>
                <a:srgbClr val="FFFFFF">
                  <a:alpha val="52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28" name="Google Shape;3628;p56"/>
              <p:cNvSpPr/>
              <p:nvPr/>
            </p:nvSpPr>
            <p:spPr>
              <a:xfrm>
                <a:off x="3981525" y="344775"/>
                <a:ext cx="310725" cy="445200"/>
              </a:xfrm>
              <a:custGeom>
                <a:avLst/>
                <a:gdLst/>
                <a:ahLst/>
                <a:cxnLst/>
                <a:rect l="l" t="t" r="r" b="b"/>
                <a:pathLst>
                  <a:path w="12429" h="17808" extrusionOk="0">
                    <a:moveTo>
                      <a:pt x="8461" y="0"/>
                    </a:moveTo>
                    <a:cubicBezTo>
                      <a:pt x="5662" y="0"/>
                      <a:pt x="3304" y="1006"/>
                      <a:pt x="3305" y="1006"/>
                    </a:cubicBezTo>
                    <a:lnTo>
                      <a:pt x="1" y="17807"/>
                    </a:lnTo>
                    <a:cubicBezTo>
                      <a:pt x="1" y="17807"/>
                      <a:pt x="4459" y="16764"/>
                      <a:pt x="8667" y="16198"/>
                    </a:cubicBezTo>
                    <a:lnTo>
                      <a:pt x="12429" y="840"/>
                    </a:lnTo>
                    <a:cubicBezTo>
                      <a:pt x="11138" y="214"/>
                      <a:pt x="9753" y="0"/>
                      <a:pt x="846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29" name="Google Shape;3629;p56"/>
              <p:cNvSpPr/>
              <p:nvPr/>
            </p:nvSpPr>
            <p:spPr>
              <a:xfrm>
                <a:off x="4070850" y="355250"/>
                <a:ext cx="213125" cy="383125"/>
              </a:xfrm>
              <a:custGeom>
                <a:avLst/>
                <a:gdLst/>
                <a:ahLst/>
                <a:cxnLst/>
                <a:rect l="l" t="t" r="r" b="b"/>
                <a:pathLst>
                  <a:path w="8525" h="15325" extrusionOk="0">
                    <a:moveTo>
                      <a:pt x="4663" y="0"/>
                    </a:moveTo>
                    <a:cubicBezTo>
                      <a:pt x="2138" y="0"/>
                      <a:pt x="0" y="771"/>
                      <a:pt x="0" y="771"/>
                    </a:cubicBezTo>
                    <a:lnTo>
                      <a:pt x="5014" y="15324"/>
                    </a:lnTo>
                    <a:lnTo>
                      <a:pt x="8524" y="771"/>
                    </a:lnTo>
                    <a:cubicBezTo>
                      <a:pt x="7285" y="193"/>
                      <a:pt x="5926" y="0"/>
                      <a:pt x="4663" y="0"/>
                    </a:cubicBezTo>
                    <a:close/>
                  </a:path>
                </a:pathLst>
              </a:custGeom>
              <a:solidFill>
                <a:srgbClr val="FFFFFF">
                  <a:alpha val="52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30" name="Google Shape;3630;p56"/>
              <p:cNvSpPr/>
              <p:nvPr/>
            </p:nvSpPr>
            <p:spPr>
              <a:xfrm>
                <a:off x="4204100" y="832000"/>
                <a:ext cx="26100" cy="17400"/>
              </a:xfrm>
              <a:custGeom>
                <a:avLst/>
                <a:gdLst/>
                <a:ahLst/>
                <a:cxnLst/>
                <a:rect l="l" t="t" r="r" b="b"/>
                <a:pathLst>
                  <a:path w="1044" h="696" extrusionOk="0">
                    <a:moveTo>
                      <a:pt x="1043" y="0"/>
                    </a:moveTo>
                    <a:cubicBezTo>
                      <a:pt x="340" y="0"/>
                      <a:pt x="0" y="696"/>
                      <a:pt x="0" y="696"/>
                    </a:cubicBezTo>
                    <a:cubicBezTo>
                      <a:pt x="382" y="341"/>
                      <a:pt x="752" y="298"/>
                      <a:pt x="905" y="298"/>
                    </a:cubicBezTo>
                    <a:cubicBezTo>
                      <a:pt x="953" y="298"/>
                      <a:pt x="980" y="302"/>
                      <a:pt x="980" y="302"/>
                    </a:cubicBezTo>
                    <a:lnTo>
                      <a:pt x="104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31" name="Google Shape;3631;p56"/>
              <p:cNvSpPr/>
              <p:nvPr/>
            </p:nvSpPr>
            <p:spPr>
              <a:xfrm>
                <a:off x="4206100" y="841800"/>
                <a:ext cx="38825" cy="92300"/>
              </a:xfrm>
              <a:custGeom>
                <a:avLst/>
                <a:gdLst/>
                <a:ahLst/>
                <a:cxnLst/>
                <a:rect l="l" t="t" r="r" b="b"/>
                <a:pathLst>
                  <a:path w="1553" h="3692" extrusionOk="0">
                    <a:moveTo>
                      <a:pt x="558" y="1"/>
                    </a:moveTo>
                    <a:lnTo>
                      <a:pt x="235" y="603"/>
                    </a:lnTo>
                    <a:lnTo>
                      <a:pt x="78" y="1208"/>
                    </a:lnTo>
                    <a:lnTo>
                      <a:pt x="1" y="1721"/>
                    </a:lnTo>
                    <a:lnTo>
                      <a:pt x="56" y="2155"/>
                    </a:lnTo>
                    <a:lnTo>
                      <a:pt x="134" y="2767"/>
                    </a:lnTo>
                    <a:lnTo>
                      <a:pt x="322" y="3347"/>
                    </a:lnTo>
                    <a:lnTo>
                      <a:pt x="653" y="3680"/>
                    </a:lnTo>
                    <a:lnTo>
                      <a:pt x="933" y="3692"/>
                    </a:lnTo>
                    <a:lnTo>
                      <a:pt x="1552" y="953"/>
                    </a:lnTo>
                    <a:lnTo>
                      <a:pt x="1261" y="857"/>
                    </a:lnTo>
                    <a:lnTo>
                      <a:pt x="889" y="608"/>
                    </a:lnTo>
                    <a:lnTo>
                      <a:pt x="558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32" name="Google Shape;3632;p56"/>
              <p:cNvSpPr/>
              <p:nvPr/>
            </p:nvSpPr>
            <p:spPr>
              <a:xfrm>
                <a:off x="4192600" y="835150"/>
                <a:ext cx="67525" cy="100875"/>
              </a:xfrm>
              <a:custGeom>
                <a:avLst/>
                <a:gdLst/>
                <a:ahLst/>
                <a:cxnLst/>
                <a:rect l="l" t="t" r="r" b="b"/>
                <a:pathLst>
                  <a:path w="2701" h="4035" extrusionOk="0">
                    <a:moveTo>
                      <a:pt x="1113" y="1"/>
                    </a:moveTo>
                    <a:cubicBezTo>
                      <a:pt x="1113" y="1"/>
                      <a:pt x="0" y="1631"/>
                      <a:pt x="731" y="3510"/>
                    </a:cubicBezTo>
                    <a:cubicBezTo>
                      <a:pt x="885" y="3906"/>
                      <a:pt x="1090" y="4035"/>
                      <a:pt x="1291" y="4035"/>
                    </a:cubicBezTo>
                    <a:cubicBezTo>
                      <a:pt x="1665" y="4035"/>
                      <a:pt x="2026" y="3589"/>
                      <a:pt x="2026" y="3589"/>
                    </a:cubicBezTo>
                    <a:lnTo>
                      <a:pt x="2026" y="3589"/>
                    </a:lnTo>
                    <a:cubicBezTo>
                      <a:pt x="1813" y="3764"/>
                      <a:pt x="1622" y="3853"/>
                      <a:pt x="1454" y="3853"/>
                    </a:cubicBezTo>
                    <a:cubicBezTo>
                      <a:pt x="1089" y="3853"/>
                      <a:pt x="830" y="3434"/>
                      <a:pt x="674" y="2562"/>
                    </a:cubicBezTo>
                    <a:cubicBezTo>
                      <a:pt x="447" y="1291"/>
                      <a:pt x="1077" y="458"/>
                      <a:pt x="1077" y="458"/>
                    </a:cubicBezTo>
                    <a:cubicBezTo>
                      <a:pt x="1368" y="1096"/>
                      <a:pt x="1790" y="1250"/>
                      <a:pt x="2131" y="1250"/>
                    </a:cubicBezTo>
                    <a:cubicBezTo>
                      <a:pt x="2451" y="1250"/>
                      <a:pt x="2700" y="1113"/>
                      <a:pt x="2700" y="1113"/>
                    </a:cubicBezTo>
                    <a:lnTo>
                      <a:pt x="2700" y="1113"/>
                    </a:lnTo>
                    <a:cubicBezTo>
                      <a:pt x="2557" y="1164"/>
                      <a:pt x="2426" y="1186"/>
                      <a:pt x="2305" y="1186"/>
                    </a:cubicBezTo>
                    <a:cubicBezTo>
                      <a:pt x="1422" y="1186"/>
                      <a:pt x="1113" y="1"/>
                      <a:pt x="111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33" name="Google Shape;3633;p56"/>
              <p:cNvSpPr/>
              <p:nvPr/>
            </p:nvSpPr>
            <p:spPr>
              <a:xfrm>
                <a:off x="4221350" y="862900"/>
                <a:ext cx="17800" cy="69700"/>
              </a:xfrm>
              <a:custGeom>
                <a:avLst/>
                <a:gdLst/>
                <a:ahLst/>
                <a:cxnLst/>
                <a:rect l="l" t="t" r="r" b="b"/>
                <a:pathLst>
                  <a:path w="712" h="2788" extrusionOk="0">
                    <a:moveTo>
                      <a:pt x="592" y="0"/>
                    </a:moveTo>
                    <a:lnTo>
                      <a:pt x="0" y="2762"/>
                    </a:lnTo>
                    <a:lnTo>
                      <a:pt x="122" y="2788"/>
                    </a:lnTo>
                    <a:lnTo>
                      <a:pt x="712" y="26"/>
                    </a:lnTo>
                    <a:lnTo>
                      <a:pt x="59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34" name="Google Shape;3634;p56"/>
              <p:cNvSpPr/>
              <p:nvPr/>
            </p:nvSpPr>
            <p:spPr>
              <a:xfrm>
                <a:off x="4209600" y="858900"/>
                <a:ext cx="22050" cy="59250"/>
              </a:xfrm>
              <a:custGeom>
                <a:avLst/>
                <a:gdLst/>
                <a:ahLst/>
                <a:cxnLst/>
                <a:rect l="l" t="t" r="r" b="b"/>
                <a:pathLst>
                  <a:path w="882" h="2370" extrusionOk="0">
                    <a:moveTo>
                      <a:pt x="764" y="1"/>
                    </a:moveTo>
                    <a:lnTo>
                      <a:pt x="1" y="2332"/>
                    </a:lnTo>
                    <a:lnTo>
                      <a:pt x="119" y="2369"/>
                    </a:lnTo>
                    <a:lnTo>
                      <a:pt x="881" y="39"/>
                    </a:lnTo>
                    <a:lnTo>
                      <a:pt x="764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35" name="Google Shape;3635;p56"/>
              <p:cNvSpPr/>
              <p:nvPr/>
            </p:nvSpPr>
            <p:spPr>
              <a:xfrm>
                <a:off x="4204700" y="851575"/>
                <a:ext cx="22125" cy="42325"/>
              </a:xfrm>
              <a:custGeom>
                <a:avLst/>
                <a:gdLst/>
                <a:ahLst/>
                <a:cxnLst/>
                <a:rect l="l" t="t" r="r" b="b"/>
                <a:pathLst>
                  <a:path w="885" h="1693" extrusionOk="0">
                    <a:moveTo>
                      <a:pt x="772" y="1"/>
                    </a:moveTo>
                    <a:lnTo>
                      <a:pt x="1" y="1639"/>
                    </a:lnTo>
                    <a:lnTo>
                      <a:pt x="114" y="1692"/>
                    </a:lnTo>
                    <a:lnTo>
                      <a:pt x="885" y="55"/>
                    </a:lnTo>
                    <a:lnTo>
                      <a:pt x="772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636" name="Google Shape;3636;p56"/>
          <p:cNvGrpSpPr/>
          <p:nvPr/>
        </p:nvGrpSpPr>
        <p:grpSpPr>
          <a:xfrm rot="-9827707">
            <a:off x="778908" y="4488717"/>
            <a:ext cx="544562" cy="547677"/>
            <a:chOff x="1938525" y="705925"/>
            <a:chExt cx="859088" cy="863925"/>
          </a:xfrm>
        </p:grpSpPr>
        <p:sp>
          <p:nvSpPr>
            <p:cNvPr id="3637" name="Google Shape;3637;p56"/>
            <p:cNvSpPr/>
            <p:nvPr/>
          </p:nvSpPr>
          <p:spPr>
            <a:xfrm>
              <a:off x="1938538" y="705945"/>
              <a:ext cx="859075" cy="863900"/>
            </a:xfrm>
            <a:custGeom>
              <a:avLst/>
              <a:gdLst/>
              <a:ahLst/>
              <a:cxnLst/>
              <a:rect l="l" t="t" r="r" b="b"/>
              <a:pathLst>
                <a:path w="34363" h="34556" extrusionOk="0">
                  <a:moveTo>
                    <a:pt x="32924" y="17061"/>
                  </a:moveTo>
                  <a:cubicBezTo>
                    <a:pt x="34363" y="16082"/>
                    <a:pt x="34188" y="14835"/>
                    <a:pt x="32536" y="14288"/>
                  </a:cubicBezTo>
                  <a:lnTo>
                    <a:pt x="26302" y="12226"/>
                  </a:lnTo>
                  <a:cubicBezTo>
                    <a:pt x="24649" y="11680"/>
                    <a:pt x="22899" y="9867"/>
                    <a:pt x="22413" y="8196"/>
                  </a:cubicBezTo>
                  <a:lnTo>
                    <a:pt x="20578" y="1891"/>
                  </a:lnTo>
                  <a:cubicBezTo>
                    <a:pt x="20092" y="220"/>
                    <a:pt x="18850" y="0"/>
                    <a:pt x="17820" y="1403"/>
                  </a:cubicBezTo>
                  <a:lnTo>
                    <a:pt x="13933" y="6693"/>
                  </a:lnTo>
                  <a:cubicBezTo>
                    <a:pt x="12902" y="8095"/>
                    <a:pt x="10636" y="9199"/>
                    <a:pt x="8895" y="9144"/>
                  </a:cubicBezTo>
                  <a:lnTo>
                    <a:pt x="2332" y="8942"/>
                  </a:lnTo>
                  <a:cubicBezTo>
                    <a:pt x="592" y="8888"/>
                    <a:pt x="1" y="10000"/>
                    <a:pt x="1015" y="11413"/>
                  </a:cubicBezTo>
                  <a:lnTo>
                    <a:pt x="4846" y="16744"/>
                  </a:lnTo>
                  <a:cubicBezTo>
                    <a:pt x="5861" y="18157"/>
                    <a:pt x="6210" y="20654"/>
                    <a:pt x="5621" y="22291"/>
                  </a:cubicBezTo>
                  <a:lnTo>
                    <a:pt x="3399" y="28471"/>
                  </a:lnTo>
                  <a:cubicBezTo>
                    <a:pt x="2810" y="30110"/>
                    <a:pt x="3684" y="31017"/>
                    <a:pt x="5343" y="30487"/>
                  </a:cubicBezTo>
                  <a:lnTo>
                    <a:pt x="11599" y="28492"/>
                  </a:lnTo>
                  <a:cubicBezTo>
                    <a:pt x="13258" y="27963"/>
                    <a:pt x="15739" y="28402"/>
                    <a:pt x="17115" y="29469"/>
                  </a:cubicBezTo>
                  <a:lnTo>
                    <a:pt x="22304" y="33491"/>
                  </a:lnTo>
                  <a:cubicBezTo>
                    <a:pt x="23679" y="34556"/>
                    <a:pt x="24813" y="34005"/>
                    <a:pt x="24822" y="32264"/>
                  </a:cubicBezTo>
                  <a:lnTo>
                    <a:pt x="24857" y="25697"/>
                  </a:lnTo>
                  <a:cubicBezTo>
                    <a:pt x="24866" y="23958"/>
                    <a:pt x="26051" y="21732"/>
                    <a:pt x="27489" y="20754"/>
                  </a:cubicBezTo>
                  <a:close/>
                </a:path>
              </a:pathLst>
            </a:custGeom>
            <a:solidFill>
              <a:schemeClr val="lt1"/>
            </a:solidFill>
            <a:ln w="1143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8" name="Google Shape;3638;p56"/>
            <p:cNvSpPr/>
            <p:nvPr/>
          </p:nvSpPr>
          <p:spPr>
            <a:xfrm>
              <a:off x="1938525" y="705925"/>
              <a:ext cx="859075" cy="863925"/>
            </a:xfrm>
            <a:custGeom>
              <a:avLst/>
              <a:gdLst/>
              <a:ahLst/>
              <a:cxnLst/>
              <a:rect l="l" t="t" r="r" b="b"/>
              <a:pathLst>
                <a:path w="34363" h="34557" extrusionOk="0">
                  <a:moveTo>
                    <a:pt x="32923" y="17061"/>
                  </a:moveTo>
                  <a:cubicBezTo>
                    <a:pt x="34362" y="16083"/>
                    <a:pt x="34188" y="14835"/>
                    <a:pt x="32535" y="14289"/>
                  </a:cubicBezTo>
                  <a:lnTo>
                    <a:pt x="26301" y="12227"/>
                  </a:lnTo>
                  <a:cubicBezTo>
                    <a:pt x="24649" y="11680"/>
                    <a:pt x="22899" y="9867"/>
                    <a:pt x="22411" y="8196"/>
                  </a:cubicBezTo>
                  <a:lnTo>
                    <a:pt x="20576" y="1892"/>
                  </a:lnTo>
                  <a:cubicBezTo>
                    <a:pt x="20089" y="220"/>
                    <a:pt x="18849" y="1"/>
                    <a:pt x="17819" y="1404"/>
                  </a:cubicBezTo>
                  <a:lnTo>
                    <a:pt x="13932" y="6696"/>
                  </a:lnTo>
                  <a:cubicBezTo>
                    <a:pt x="12902" y="8098"/>
                    <a:pt x="10635" y="9202"/>
                    <a:pt x="8896" y="9147"/>
                  </a:cubicBezTo>
                  <a:lnTo>
                    <a:pt x="2332" y="8942"/>
                  </a:lnTo>
                  <a:cubicBezTo>
                    <a:pt x="592" y="8889"/>
                    <a:pt x="0" y="10001"/>
                    <a:pt x="1014" y="11413"/>
                  </a:cubicBezTo>
                  <a:lnTo>
                    <a:pt x="4845" y="16745"/>
                  </a:lnTo>
                  <a:cubicBezTo>
                    <a:pt x="5861" y="18158"/>
                    <a:pt x="6209" y="20655"/>
                    <a:pt x="5620" y="22292"/>
                  </a:cubicBezTo>
                  <a:lnTo>
                    <a:pt x="3400" y="28472"/>
                  </a:lnTo>
                  <a:cubicBezTo>
                    <a:pt x="2810" y="30110"/>
                    <a:pt x="3685" y="31017"/>
                    <a:pt x="5343" y="30488"/>
                  </a:cubicBezTo>
                  <a:lnTo>
                    <a:pt x="11600" y="28493"/>
                  </a:lnTo>
                  <a:cubicBezTo>
                    <a:pt x="13258" y="27964"/>
                    <a:pt x="15740" y="28404"/>
                    <a:pt x="17116" y="29470"/>
                  </a:cubicBezTo>
                  <a:lnTo>
                    <a:pt x="22305" y="33492"/>
                  </a:lnTo>
                  <a:cubicBezTo>
                    <a:pt x="23680" y="34557"/>
                    <a:pt x="24813" y="34007"/>
                    <a:pt x="24822" y="32265"/>
                  </a:cubicBezTo>
                  <a:lnTo>
                    <a:pt x="24859" y="25699"/>
                  </a:lnTo>
                  <a:cubicBezTo>
                    <a:pt x="24867" y="23959"/>
                    <a:pt x="26053" y="21734"/>
                    <a:pt x="27491" y="2075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32E3D9CC-1B59-842D-A76C-63A414462D05}"/>
              </a:ext>
            </a:extLst>
          </p:cNvPr>
          <p:cNvSpPr txBox="1"/>
          <p:nvPr/>
        </p:nvSpPr>
        <p:spPr>
          <a:xfrm>
            <a:off x="2279432" y="304718"/>
            <a:ext cx="4585136" cy="577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VN" sz="2400" b="1" dirty="0">
                <a:solidFill>
                  <a:srgbClr val="FF7C35"/>
                </a:solidFill>
              </a:rPr>
              <a:t>GIẢI ĐỐ</a:t>
            </a:r>
            <a:endParaRPr lang="en-VN" sz="2400" i="1" dirty="0">
              <a:solidFill>
                <a:srgbClr val="FF7C35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7B88C48-C1D3-F945-5755-81E0D79DEB54}"/>
              </a:ext>
            </a:extLst>
          </p:cNvPr>
          <p:cNvSpPr txBox="1"/>
          <p:nvPr/>
        </p:nvSpPr>
        <p:spPr>
          <a:xfrm>
            <a:off x="1353010" y="1403837"/>
            <a:ext cx="2579939" cy="23436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000" b="0" i="1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Chú mặc áo vàng</a:t>
            </a:r>
          </a:p>
          <a:p>
            <a:pPr algn="just">
              <a:lnSpc>
                <a:spcPct val="150000"/>
              </a:lnSpc>
            </a:pPr>
            <a:r>
              <a:rPr lang="vi-VN" sz="2000" b="0" i="1" dirty="0">
                <a:effectLst/>
                <a:latin typeface="Arial" panose="020B0604020202020204" pitchFamily="34" charset="0"/>
              </a:rPr>
              <a:t>Đứng ở ngã ba</a:t>
            </a:r>
          </a:p>
          <a:p>
            <a:pPr algn="just">
              <a:lnSpc>
                <a:spcPct val="150000"/>
              </a:lnSpc>
            </a:pPr>
            <a:r>
              <a:rPr lang="vi-VN" sz="2000" b="0" i="1" dirty="0">
                <a:effectLst/>
                <a:latin typeface="Arial" panose="020B0604020202020204" pitchFamily="34" charset="0"/>
              </a:rPr>
              <a:t>Trên mọi đường phố</a:t>
            </a:r>
          </a:p>
          <a:p>
            <a:pPr algn="just">
              <a:lnSpc>
                <a:spcPct val="150000"/>
              </a:lnSpc>
            </a:pPr>
            <a:r>
              <a:rPr lang="vi-VN" sz="2000" b="0" i="1" dirty="0">
                <a:effectLst/>
                <a:latin typeface="Arial" panose="020B0604020202020204" pitchFamily="34" charset="0"/>
              </a:rPr>
              <a:t>Chỉ lối xe đi</a:t>
            </a:r>
          </a:p>
          <a:p>
            <a:pPr algn="just">
              <a:lnSpc>
                <a:spcPct val="150000"/>
              </a:lnSpc>
            </a:pPr>
            <a:r>
              <a:rPr lang="vi-VN" sz="2000" b="0" i="1" dirty="0">
                <a:effectLst/>
                <a:latin typeface="Arial" panose="020B0604020202020204" pitchFamily="34" charset="0"/>
              </a:rPr>
              <a:t>Nghề gì thế nhỉ?</a:t>
            </a:r>
            <a:endParaRPr lang="en-VN" sz="2000" i="1" dirty="0">
              <a:solidFill>
                <a:schemeClr val="tx1"/>
              </a:solidFill>
            </a:endParaRPr>
          </a:p>
        </p:txBody>
      </p:sp>
      <p:pic>
        <p:nvPicPr>
          <p:cNvPr id="8" name="Picture 7" descr="A picture containing text, toy&#10;&#10;Description automatically generated">
            <a:extLst>
              <a:ext uri="{FF2B5EF4-FFF2-40B4-BE49-F238E27FC236}">
                <a16:creationId xmlns:a16="http://schemas.microsoft.com/office/drawing/2014/main" id="{F0A1D6D2-59E8-C3DF-30FF-C17C09AD04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8690" y="900175"/>
            <a:ext cx="4368836" cy="318685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EB7E1F8-9E9E-CDFA-109B-EF03D523D988}"/>
              </a:ext>
            </a:extLst>
          </p:cNvPr>
          <p:cNvSpPr txBox="1"/>
          <p:nvPr/>
        </p:nvSpPr>
        <p:spPr>
          <a:xfrm>
            <a:off x="4935293" y="4184961"/>
            <a:ext cx="2733590" cy="477301"/>
          </a:xfrm>
          <a:prstGeom prst="rect">
            <a:avLst/>
          </a:prstGeom>
          <a:noFill/>
        </p:spPr>
        <p:txBody>
          <a:bodyPr wrap="square" lIns="72000" tIns="0" rIns="72000" bIns="72000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VN" sz="2000" b="1" dirty="0"/>
              <a:t>Cảnh sát giao thông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87" name="Google Shape;3387;p52"/>
          <p:cNvGrpSpPr/>
          <p:nvPr/>
        </p:nvGrpSpPr>
        <p:grpSpPr>
          <a:xfrm rot="-9827767">
            <a:off x="93897" y="4266384"/>
            <a:ext cx="779488" cy="783926"/>
            <a:chOff x="1938525" y="705925"/>
            <a:chExt cx="859088" cy="863925"/>
          </a:xfrm>
        </p:grpSpPr>
        <p:sp>
          <p:nvSpPr>
            <p:cNvPr id="3388" name="Google Shape;3388;p52"/>
            <p:cNvSpPr/>
            <p:nvPr/>
          </p:nvSpPr>
          <p:spPr>
            <a:xfrm>
              <a:off x="1938538" y="705945"/>
              <a:ext cx="859075" cy="863900"/>
            </a:xfrm>
            <a:custGeom>
              <a:avLst/>
              <a:gdLst/>
              <a:ahLst/>
              <a:cxnLst/>
              <a:rect l="l" t="t" r="r" b="b"/>
              <a:pathLst>
                <a:path w="34363" h="34556" extrusionOk="0">
                  <a:moveTo>
                    <a:pt x="32924" y="17061"/>
                  </a:moveTo>
                  <a:cubicBezTo>
                    <a:pt x="34363" y="16082"/>
                    <a:pt x="34188" y="14835"/>
                    <a:pt x="32536" y="14288"/>
                  </a:cubicBezTo>
                  <a:lnTo>
                    <a:pt x="26302" y="12226"/>
                  </a:lnTo>
                  <a:cubicBezTo>
                    <a:pt x="24649" y="11680"/>
                    <a:pt x="22899" y="9867"/>
                    <a:pt x="22413" y="8196"/>
                  </a:cubicBezTo>
                  <a:lnTo>
                    <a:pt x="20578" y="1891"/>
                  </a:lnTo>
                  <a:cubicBezTo>
                    <a:pt x="20092" y="220"/>
                    <a:pt x="18850" y="0"/>
                    <a:pt x="17820" y="1403"/>
                  </a:cubicBezTo>
                  <a:lnTo>
                    <a:pt x="13933" y="6693"/>
                  </a:lnTo>
                  <a:cubicBezTo>
                    <a:pt x="12902" y="8095"/>
                    <a:pt x="10636" y="9199"/>
                    <a:pt x="8895" y="9144"/>
                  </a:cubicBezTo>
                  <a:lnTo>
                    <a:pt x="2332" y="8942"/>
                  </a:lnTo>
                  <a:cubicBezTo>
                    <a:pt x="592" y="8888"/>
                    <a:pt x="1" y="10000"/>
                    <a:pt x="1015" y="11413"/>
                  </a:cubicBezTo>
                  <a:lnTo>
                    <a:pt x="4846" y="16744"/>
                  </a:lnTo>
                  <a:cubicBezTo>
                    <a:pt x="5861" y="18157"/>
                    <a:pt x="6210" y="20654"/>
                    <a:pt x="5621" y="22291"/>
                  </a:cubicBezTo>
                  <a:lnTo>
                    <a:pt x="3399" y="28471"/>
                  </a:lnTo>
                  <a:cubicBezTo>
                    <a:pt x="2810" y="30110"/>
                    <a:pt x="3684" y="31017"/>
                    <a:pt x="5343" y="30487"/>
                  </a:cubicBezTo>
                  <a:lnTo>
                    <a:pt x="11599" y="28492"/>
                  </a:lnTo>
                  <a:cubicBezTo>
                    <a:pt x="13258" y="27963"/>
                    <a:pt x="15739" y="28402"/>
                    <a:pt x="17115" y="29469"/>
                  </a:cubicBezTo>
                  <a:lnTo>
                    <a:pt x="22304" y="33491"/>
                  </a:lnTo>
                  <a:cubicBezTo>
                    <a:pt x="23679" y="34556"/>
                    <a:pt x="24813" y="34005"/>
                    <a:pt x="24822" y="32264"/>
                  </a:cubicBezTo>
                  <a:lnTo>
                    <a:pt x="24857" y="25697"/>
                  </a:lnTo>
                  <a:cubicBezTo>
                    <a:pt x="24866" y="23958"/>
                    <a:pt x="26051" y="21732"/>
                    <a:pt x="27489" y="20754"/>
                  </a:cubicBezTo>
                  <a:close/>
                </a:path>
              </a:pathLst>
            </a:custGeom>
            <a:solidFill>
              <a:schemeClr val="lt1"/>
            </a:solidFill>
            <a:ln w="1143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9" name="Google Shape;3389;p52"/>
            <p:cNvSpPr/>
            <p:nvPr/>
          </p:nvSpPr>
          <p:spPr>
            <a:xfrm>
              <a:off x="1938525" y="705925"/>
              <a:ext cx="859075" cy="863925"/>
            </a:xfrm>
            <a:custGeom>
              <a:avLst/>
              <a:gdLst/>
              <a:ahLst/>
              <a:cxnLst/>
              <a:rect l="l" t="t" r="r" b="b"/>
              <a:pathLst>
                <a:path w="34363" h="34557" extrusionOk="0">
                  <a:moveTo>
                    <a:pt x="32923" y="17061"/>
                  </a:moveTo>
                  <a:cubicBezTo>
                    <a:pt x="34362" y="16083"/>
                    <a:pt x="34188" y="14835"/>
                    <a:pt x="32535" y="14289"/>
                  </a:cubicBezTo>
                  <a:lnTo>
                    <a:pt x="26301" y="12227"/>
                  </a:lnTo>
                  <a:cubicBezTo>
                    <a:pt x="24649" y="11680"/>
                    <a:pt x="22899" y="9867"/>
                    <a:pt x="22411" y="8196"/>
                  </a:cubicBezTo>
                  <a:lnTo>
                    <a:pt x="20576" y="1892"/>
                  </a:lnTo>
                  <a:cubicBezTo>
                    <a:pt x="20089" y="220"/>
                    <a:pt x="18849" y="1"/>
                    <a:pt x="17819" y="1404"/>
                  </a:cubicBezTo>
                  <a:lnTo>
                    <a:pt x="13932" y="6696"/>
                  </a:lnTo>
                  <a:cubicBezTo>
                    <a:pt x="12902" y="8098"/>
                    <a:pt x="10635" y="9202"/>
                    <a:pt x="8896" y="9147"/>
                  </a:cubicBezTo>
                  <a:lnTo>
                    <a:pt x="2332" y="8942"/>
                  </a:lnTo>
                  <a:cubicBezTo>
                    <a:pt x="592" y="8889"/>
                    <a:pt x="0" y="10001"/>
                    <a:pt x="1014" y="11413"/>
                  </a:cubicBezTo>
                  <a:lnTo>
                    <a:pt x="4845" y="16745"/>
                  </a:lnTo>
                  <a:cubicBezTo>
                    <a:pt x="5861" y="18158"/>
                    <a:pt x="6209" y="20655"/>
                    <a:pt x="5620" y="22292"/>
                  </a:cubicBezTo>
                  <a:lnTo>
                    <a:pt x="3400" y="28472"/>
                  </a:lnTo>
                  <a:cubicBezTo>
                    <a:pt x="2810" y="30110"/>
                    <a:pt x="3685" y="31017"/>
                    <a:pt x="5343" y="30488"/>
                  </a:cubicBezTo>
                  <a:lnTo>
                    <a:pt x="11600" y="28493"/>
                  </a:lnTo>
                  <a:cubicBezTo>
                    <a:pt x="13258" y="27964"/>
                    <a:pt x="15740" y="28404"/>
                    <a:pt x="17116" y="29470"/>
                  </a:cubicBezTo>
                  <a:lnTo>
                    <a:pt x="22305" y="33492"/>
                  </a:lnTo>
                  <a:cubicBezTo>
                    <a:pt x="23680" y="34557"/>
                    <a:pt x="24813" y="34007"/>
                    <a:pt x="24822" y="32265"/>
                  </a:cubicBezTo>
                  <a:lnTo>
                    <a:pt x="24859" y="25699"/>
                  </a:lnTo>
                  <a:cubicBezTo>
                    <a:pt x="24867" y="23959"/>
                    <a:pt x="26053" y="21734"/>
                    <a:pt x="27491" y="2075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90" name="Google Shape;3390;p52"/>
          <p:cNvGrpSpPr/>
          <p:nvPr/>
        </p:nvGrpSpPr>
        <p:grpSpPr>
          <a:xfrm rot="1066325">
            <a:off x="8037167" y="124615"/>
            <a:ext cx="787204" cy="829778"/>
            <a:chOff x="7769963" y="332797"/>
            <a:chExt cx="654534" cy="689932"/>
          </a:xfrm>
        </p:grpSpPr>
        <p:sp>
          <p:nvSpPr>
            <p:cNvPr id="3391" name="Google Shape;3391;p52"/>
            <p:cNvSpPr/>
            <p:nvPr/>
          </p:nvSpPr>
          <p:spPr>
            <a:xfrm>
              <a:off x="7769963" y="359589"/>
              <a:ext cx="654534" cy="663141"/>
            </a:xfrm>
            <a:custGeom>
              <a:avLst/>
              <a:gdLst/>
              <a:ahLst/>
              <a:cxnLst/>
              <a:rect l="l" t="t" r="r" b="b"/>
              <a:pathLst>
                <a:path w="17582" h="17812" extrusionOk="0">
                  <a:moveTo>
                    <a:pt x="16888" y="1"/>
                  </a:moveTo>
                  <a:cubicBezTo>
                    <a:pt x="16505" y="1"/>
                    <a:pt x="16195" y="255"/>
                    <a:pt x="16195" y="571"/>
                  </a:cubicBezTo>
                  <a:cubicBezTo>
                    <a:pt x="16195" y="694"/>
                    <a:pt x="16241" y="806"/>
                    <a:pt x="16321" y="899"/>
                  </a:cubicBezTo>
                  <a:lnTo>
                    <a:pt x="16303" y="1018"/>
                  </a:lnTo>
                  <a:lnTo>
                    <a:pt x="1" y="2098"/>
                  </a:lnTo>
                  <a:lnTo>
                    <a:pt x="14885" y="10373"/>
                  </a:lnTo>
                  <a:lnTo>
                    <a:pt x="13757" y="17811"/>
                  </a:lnTo>
                  <a:lnTo>
                    <a:pt x="13925" y="17811"/>
                  </a:lnTo>
                  <a:lnTo>
                    <a:pt x="16918" y="1140"/>
                  </a:lnTo>
                  <a:cubicBezTo>
                    <a:pt x="17287" y="1129"/>
                    <a:pt x="17582" y="878"/>
                    <a:pt x="17582" y="571"/>
                  </a:cubicBezTo>
                  <a:cubicBezTo>
                    <a:pt x="17582" y="255"/>
                    <a:pt x="17271" y="1"/>
                    <a:pt x="16888" y="1"/>
                  </a:cubicBezTo>
                  <a:close/>
                </a:path>
              </a:pathLst>
            </a:custGeom>
            <a:solidFill>
              <a:schemeClr val="lt1"/>
            </a:solidFill>
            <a:ln w="1143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392" name="Google Shape;3392;p52"/>
            <p:cNvGrpSpPr/>
            <p:nvPr/>
          </p:nvGrpSpPr>
          <p:grpSpPr>
            <a:xfrm>
              <a:off x="7776215" y="332797"/>
              <a:ext cx="647779" cy="684921"/>
              <a:chOff x="2832050" y="326350"/>
              <a:chExt cx="439500" cy="464700"/>
            </a:xfrm>
          </p:grpSpPr>
          <p:sp>
            <p:nvSpPr>
              <p:cNvPr id="3393" name="Google Shape;3393;p52"/>
              <p:cNvSpPr/>
              <p:nvPr/>
            </p:nvSpPr>
            <p:spPr>
              <a:xfrm>
                <a:off x="2832050" y="370825"/>
                <a:ext cx="414250" cy="237000"/>
              </a:xfrm>
              <a:custGeom>
                <a:avLst/>
                <a:gdLst/>
                <a:ahLst/>
                <a:cxnLst/>
                <a:rect l="l" t="t" r="r" b="b"/>
                <a:pathLst>
                  <a:path w="16570" h="9480" extrusionOk="0">
                    <a:moveTo>
                      <a:pt x="16570" y="0"/>
                    </a:moveTo>
                    <a:lnTo>
                      <a:pt x="0" y="1097"/>
                    </a:lnTo>
                    <a:lnTo>
                      <a:pt x="15078" y="9480"/>
                    </a:lnTo>
                    <a:lnTo>
                      <a:pt x="1657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94" name="Google Shape;3394;p52"/>
              <p:cNvSpPr/>
              <p:nvPr/>
            </p:nvSpPr>
            <p:spPr>
              <a:xfrm>
                <a:off x="3175900" y="361450"/>
                <a:ext cx="80400" cy="429600"/>
              </a:xfrm>
              <a:custGeom>
                <a:avLst/>
                <a:gdLst/>
                <a:ahLst/>
                <a:cxnLst/>
                <a:rect l="l" t="t" r="r" b="b"/>
                <a:pathLst>
                  <a:path w="3216" h="17184" extrusionOk="0">
                    <a:moveTo>
                      <a:pt x="2607" y="0"/>
                    </a:moveTo>
                    <a:lnTo>
                      <a:pt x="0" y="17184"/>
                    </a:lnTo>
                    <a:lnTo>
                      <a:pt x="169" y="17184"/>
                    </a:lnTo>
                    <a:lnTo>
                      <a:pt x="3215" y="215"/>
                    </a:lnTo>
                    <a:lnTo>
                      <a:pt x="2607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95" name="Google Shape;3395;p52"/>
              <p:cNvSpPr/>
              <p:nvPr/>
            </p:nvSpPr>
            <p:spPr>
              <a:xfrm>
                <a:off x="3236825" y="326350"/>
                <a:ext cx="34725" cy="28575"/>
              </a:xfrm>
              <a:custGeom>
                <a:avLst/>
                <a:gdLst/>
                <a:ahLst/>
                <a:cxnLst/>
                <a:rect l="l" t="t" r="r" b="b"/>
                <a:pathLst>
                  <a:path w="1389" h="1143" extrusionOk="0">
                    <a:moveTo>
                      <a:pt x="694" y="1"/>
                    </a:moveTo>
                    <a:cubicBezTo>
                      <a:pt x="311" y="1"/>
                      <a:pt x="1" y="255"/>
                      <a:pt x="1" y="571"/>
                    </a:cubicBezTo>
                    <a:cubicBezTo>
                      <a:pt x="1" y="887"/>
                      <a:pt x="311" y="1143"/>
                      <a:pt x="694" y="1143"/>
                    </a:cubicBezTo>
                    <a:cubicBezTo>
                      <a:pt x="1077" y="1143"/>
                      <a:pt x="1388" y="887"/>
                      <a:pt x="1388" y="571"/>
                    </a:cubicBezTo>
                    <a:cubicBezTo>
                      <a:pt x="1388" y="255"/>
                      <a:pt x="1077" y="1"/>
                      <a:pt x="69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925C3AB0-FACB-4278-3932-6EC983718F36}"/>
              </a:ext>
            </a:extLst>
          </p:cNvPr>
          <p:cNvSpPr txBox="1"/>
          <p:nvPr/>
        </p:nvSpPr>
        <p:spPr>
          <a:xfrm>
            <a:off x="2279432" y="304718"/>
            <a:ext cx="4585136" cy="577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VN" sz="2400" b="1" dirty="0">
                <a:solidFill>
                  <a:srgbClr val="FF7C35"/>
                </a:solidFill>
              </a:rPr>
              <a:t>GIẢI ĐỐ</a:t>
            </a:r>
            <a:endParaRPr lang="en-VN" sz="2400" i="1" dirty="0">
              <a:solidFill>
                <a:srgbClr val="FF7C35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FC6868F-3CED-DE9D-13AB-9AD618A4F124}"/>
              </a:ext>
            </a:extLst>
          </p:cNvPr>
          <p:cNvSpPr txBox="1"/>
          <p:nvPr/>
        </p:nvSpPr>
        <p:spPr>
          <a:xfrm>
            <a:off x="967270" y="1786061"/>
            <a:ext cx="2844560" cy="18819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000" b="0" i="1" dirty="0">
                <a:effectLst/>
                <a:latin typeface="Arial" panose="020B0604020202020204" pitchFamily="34" charset="0"/>
              </a:rPr>
              <a:t>Mặc áo máu lửa</a:t>
            </a:r>
          </a:p>
          <a:p>
            <a:pPr algn="just">
              <a:lnSpc>
                <a:spcPct val="150000"/>
              </a:lnSpc>
            </a:pPr>
            <a:r>
              <a:rPr lang="vi-VN" sz="2000" b="0" i="1" dirty="0">
                <a:effectLst/>
                <a:latin typeface="Arial" panose="020B0604020202020204" pitchFamily="34" charset="0"/>
              </a:rPr>
              <a:t>Kêu vang trên đường</a:t>
            </a:r>
          </a:p>
          <a:p>
            <a:pPr algn="just">
              <a:lnSpc>
                <a:spcPct val="150000"/>
              </a:lnSpc>
            </a:pPr>
            <a:r>
              <a:rPr lang="vi-VN" sz="2000" b="0" i="1" dirty="0">
                <a:effectLst/>
                <a:latin typeface="Arial" panose="020B0604020202020204" pitchFamily="34" charset="0"/>
              </a:rPr>
              <a:t>Khẩn trương dũng cảm</a:t>
            </a:r>
          </a:p>
          <a:p>
            <a:pPr algn="just">
              <a:lnSpc>
                <a:spcPct val="150000"/>
              </a:lnSpc>
            </a:pPr>
            <a:r>
              <a:rPr lang="vi-VN" sz="2000" b="0" i="1" dirty="0">
                <a:effectLst/>
                <a:latin typeface="Arial" panose="020B0604020202020204" pitchFamily="34" charset="0"/>
              </a:rPr>
              <a:t>Coi thường hiểm nguy?</a:t>
            </a:r>
            <a:endParaRPr lang="en-VN" sz="2000" i="1" dirty="0"/>
          </a:p>
        </p:txBody>
      </p:sp>
      <p:pic>
        <p:nvPicPr>
          <p:cNvPr id="7170" name="Picture 2" descr="Free vector hand drawn firefighters putting out a fire">
            <a:extLst>
              <a:ext uri="{FF2B5EF4-FFF2-40B4-BE49-F238E27FC236}">
                <a16:creationId xmlns:a16="http://schemas.microsoft.com/office/drawing/2014/main" id="{11C9D70C-F347-2AF4-A2EB-D21B797F7C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4223" y="1203555"/>
            <a:ext cx="4496983" cy="2995523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679DF9B-46D8-9507-0A46-6E4F2ED07C50}"/>
              </a:ext>
            </a:extLst>
          </p:cNvPr>
          <p:cNvSpPr txBox="1"/>
          <p:nvPr/>
        </p:nvSpPr>
        <p:spPr>
          <a:xfrm>
            <a:off x="4835919" y="4199078"/>
            <a:ext cx="2733590" cy="477301"/>
          </a:xfrm>
          <a:prstGeom prst="rect">
            <a:avLst/>
          </a:prstGeom>
          <a:noFill/>
        </p:spPr>
        <p:txBody>
          <a:bodyPr wrap="square" lIns="72000" tIns="0" rIns="72000" bIns="72000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VN" sz="2000" b="1" dirty="0"/>
              <a:t>Lính cứu hỏa</a:t>
            </a:r>
          </a:p>
        </p:txBody>
      </p:sp>
    </p:spTree>
    <p:extLst>
      <p:ext uri="{BB962C8B-B14F-4D97-AF65-F5344CB8AC3E}">
        <p14:creationId xmlns:p14="http://schemas.microsoft.com/office/powerpoint/2010/main" val="4704497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3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88" name="Google Shape;2088;p36"/>
          <p:cNvGrpSpPr/>
          <p:nvPr/>
        </p:nvGrpSpPr>
        <p:grpSpPr>
          <a:xfrm>
            <a:off x="1212144" y="903191"/>
            <a:ext cx="1284666" cy="1290663"/>
            <a:chOff x="312766" y="80708"/>
            <a:chExt cx="1860932" cy="1869620"/>
          </a:xfrm>
        </p:grpSpPr>
        <p:sp>
          <p:nvSpPr>
            <p:cNvPr id="2089" name="Google Shape;2089;p36"/>
            <p:cNvSpPr/>
            <p:nvPr/>
          </p:nvSpPr>
          <p:spPr>
            <a:xfrm>
              <a:off x="312770" y="80732"/>
              <a:ext cx="1860928" cy="1869566"/>
            </a:xfrm>
            <a:custGeom>
              <a:avLst/>
              <a:gdLst/>
              <a:ahLst/>
              <a:cxnLst/>
              <a:rect l="l" t="t" r="r" b="b"/>
              <a:pathLst>
                <a:path w="34363" h="34556" extrusionOk="0">
                  <a:moveTo>
                    <a:pt x="32924" y="17061"/>
                  </a:moveTo>
                  <a:cubicBezTo>
                    <a:pt x="34363" y="16082"/>
                    <a:pt x="34188" y="14835"/>
                    <a:pt x="32536" y="14288"/>
                  </a:cubicBezTo>
                  <a:lnTo>
                    <a:pt x="26302" y="12226"/>
                  </a:lnTo>
                  <a:cubicBezTo>
                    <a:pt x="24649" y="11680"/>
                    <a:pt x="22899" y="9867"/>
                    <a:pt x="22413" y="8196"/>
                  </a:cubicBezTo>
                  <a:lnTo>
                    <a:pt x="20578" y="1891"/>
                  </a:lnTo>
                  <a:cubicBezTo>
                    <a:pt x="20092" y="220"/>
                    <a:pt x="18850" y="0"/>
                    <a:pt x="17820" y="1403"/>
                  </a:cubicBezTo>
                  <a:lnTo>
                    <a:pt x="13933" y="6693"/>
                  </a:lnTo>
                  <a:cubicBezTo>
                    <a:pt x="12902" y="8095"/>
                    <a:pt x="10636" y="9199"/>
                    <a:pt x="8895" y="9144"/>
                  </a:cubicBezTo>
                  <a:lnTo>
                    <a:pt x="2332" y="8942"/>
                  </a:lnTo>
                  <a:cubicBezTo>
                    <a:pt x="592" y="8888"/>
                    <a:pt x="1" y="10000"/>
                    <a:pt x="1015" y="11413"/>
                  </a:cubicBezTo>
                  <a:lnTo>
                    <a:pt x="4846" y="16744"/>
                  </a:lnTo>
                  <a:cubicBezTo>
                    <a:pt x="5861" y="18157"/>
                    <a:pt x="6210" y="20654"/>
                    <a:pt x="5621" y="22291"/>
                  </a:cubicBezTo>
                  <a:lnTo>
                    <a:pt x="3399" y="28471"/>
                  </a:lnTo>
                  <a:cubicBezTo>
                    <a:pt x="2810" y="30110"/>
                    <a:pt x="3684" y="31017"/>
                    <a:pt x="5343" y="30487"/>
                  </a:cubicBezTo>
                  <a:lnTo>
                    <a:pt x="11599" y="28492"/>
                  </a:lnTo>
                  <a:cubicBezTo>
                    <a:pt x="13258" y="27963"/>
                    <a:pt x="15739" y="28402"/>
                    <a:pt x="17115" y="29469"/>
                  </a:cubicBezTo>
                  <a:lnTo>
                    <a:pt x="22304" y="33491"/>
                  </a:lnTo>
                  <a:cubicBezTo>
                    <a:pt x="23679" y="34556"/>
                    <a:pt x="24813" y="34005"/>
                    <a:pt x="24822" y="32264"/>
                  </a:cubicBezTo>
                  <a:lnTo>
                    <a:pt x="24857" y="25697"/>
                  </a:lnTo>
                  <a:cubicBezTo>
                    <a:pt x="24866" y="23958"/>
                    <a:pt x="26051" y="21732"/>
                    <a:pt x="27489" y="20754"/>
                  </a:cubicBezTo>
                  <a:close/>
                </a:path>
              </a:pathLst>
            </a:custGeom>
            <a:solidFill>
              <a:schemeClr val="lt1"/>
            </a:solidFill>
            <a:ln w="152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0" name="Google Shape;2090;p36"/>
            <p:cNvSpPr/>
            <p:nvPr/>
          </p:nvSpPr>
          <p:spPr>
            <a:xfrm>
              <a:off x="312766" y="80708"/>
              <a:ext cx="1860928" cy="1869620"/>
            </a:xfrm>
            <a:custGeom>
              <a:avLst/>
              <a:gdLst/>
              <a:ahLst/>
              <a:cxnLst/>
              <a:rect l="l" t="t" r="r" b="b"/>
              <a:pathLst>
                <a:path w="34363" h="34557" extrusionOk="0">
                  <a:moveTo>
                    <a:pt x="32923" y="17061"/>
                  </a:moveTo>
                  <a:cubicBezTo>
                    <a:pt x="34362" y="16083"/>
                    <a:pt x="34188" y="14835"/>
                    <a:pt x="32535" y="14289"/>
                  </a:cubicBezTo>
                  <a:lnTo>
                    <a:pt x="26301" y="12227"/>
                  </a:lnTo>
                  <a:cubicBezTo>
                    <a:pt x="24649" y="11680"/>
                    <a:pt x="22899" y="9867"/>
                    <a:pt x="22411" y="8196"/>
                  </a:cubicBezTo>
                  <a:lnTo>
                    <a:pt x="20576" y="1892"/>
                  </a:lnTo>
                  <a:cubicBezTo>
                    <a:pt x="20089" y="220"/>
                    <a:pt x="18849" y="1"/>
                    <a:pt x="17819" y="1404"/>
                  </a:cubicBezTo>
                  <a:lnTo>
                    <a:pt x="13932" y="6696"/>
                  </a:lnTo>
                  <a:cubicBezTo>
                    <a:pt x="12902" y="8098"/>
                    <a:pt x="10635" y="9202"/>
                    <a:pt x="8896" y="9147"/>
                  </a:cubicBezTo>
                  <a:lnTo>
                    <a:pt x="2332" y="8942"/>
                  </a:lnTo>
                  <a:cubicBezTo>
                    <a:pt x="592" y="8889"/>
                    <a:pt x="0" y="10001"/>
                    <a:pt x="1014" y="11413"/>
                  </a:cubicBezTo>
                  <a:lnTo>
                    <a:pt x="4845" y="16745"/>
                  </a:lnTo>
                  <a:cubicBezTo>
                    <a:pt x="5861" y="18158"/>
                    <a:pt x="6209" y="20655"/>
                    <a:pt x="5620" y="22292"/>
                  </a:cubicBezTo>
                  <a:lnTo>
                    <a:pt x="3400" y="28472"/>
                  </a:lnTo>
                  <a:cubicBezTo>
                    <a:pt x="2810" y="30110"/>
                    <a:pt x="3685" y="31017"/>
                    <a:pt x="5343" y="30488"/>
                  </a:cubicBezTo>
                  <a:lnTo>
                    <a:pt x="11600" y="28493"/>
                  </a:lnTo>
                  <a:cubicBezTo>
                    <a:pt x="13258" y="27964"/>
                    <a:pt x="15740" y="28404"/>
                    <a:pt x="17116" y="29470"/>
                  </a:cubicBezTo>
                  <a:lnTo>
                    <a:pt x="22305" y="33492"/>
                  </a:lnTo>
                  <a:cubicBezTo>
                    <a:pt x="23680" y="34557"/>
                    <a:pt x="24813" y="34007"/>
                    <a:pt x="24822" y="32265"/>
                  </a:cubicBezTo>
                  <a:lnTo>
                    <a:pt x="24859" y="25699"/>
                  </a:lnTo>
                  <a:cubicBezTo>
                    <a:pt x="24867" y="23959"/>
                    <a:pt x="26053" y="21734"/>
                    <a:pt x="27491" y="2075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92" name="Google Shape;2092;p36"/>
          <p:cNvSpPr txBox="1">
            <a:spLocks noGrp="1"/>
          </p:cNvSpPr>
          <p:nvPr>
            <p:ph type="title" idx="2"/>
          </p:nvPr>
        </p:nvSpPr>
        <p:spPr>
          <a:xfrm>
            <a:off x="994003" y="1062947"/>
            <a:ext cx="1640700" cy="1026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dirty="0">
                <a:latin typeface="Arial" panose="020B0604020202020204" pitchFamily="34" charset="0"/>
                <a:cs typeface="Arial" panose="020B0604020202020204" pitchFamily="34" charset="0"/>
              </a:rPr>
              <a:t>02</a:t>
            </a:r>
            <a:endParaRPr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093" name="Google Shape;2093;p36"/>
          <p:cNvGrpSpPr/>
          <p:nvPr/>
        </p:nvGrpSpPr>
        <p:grpSpPr>
          <a:xfrm rot="-8471810">
            <a:off x="6802719" y="4047806"/>
            <a:ext cx="375360" cy="377541"/>
            <a:chOff x="1938525" y="705925"/>
            <a:chExt cx="859088" cy="863925"/>
          </a:xfrm>
        </p:grpSpPr>
        <p:sp>
          <p:nvSpPr>
            <p:cNvPr id="2094" name="Google Shape;2094;p36"/>
            <p:cNvSpPr/>
            <p:nvPr/>
          </p:nvSpPr>
          <p:spPr>
            <a:xfrm>
              <a:off x="1938538" y="705945"/>
              <a:ext cx="859075" cy="863900"/>
            </a:xfrm>
            <a:custGeom>
              <a:avLst/>
              <a:gdLst/>
              <a:ahLst/>
              <a:cxnLst/>
              <a:rect l="l" t="t" r="r" b="b"/>
              <a:pathLst>
                <a:path w="34363" h="34556" extrusionOk="0">
                  <a:moveTo>
                    <a:pt x="32924" y="17061"/>
                  </a:moveTo>
                  <a:cubicBezTo>
                    <a:pt x="34363" y="16082"/>
                    <a:pt x="34188" y="14835"/>
                    <a:pt x="32536" y="14288"/>
                  </a:cubicBezTo>
                  <a:lnTo>
                    <a:pt x="26302" y="12226"/>
                  </a:lnTo>
                  <a:cubicBezTo>
                    <a:pt x="24649" y="11680"/>
                    <a:pt x="22899" y="9867"/>
                    <a:pt x="22413" y="8196"/>
                  </a:cubicBezTo>
                  <a:lnTo>
                    <a:pt x="20578" y="1891"/>
                  </a:lnTo>
                  <a:cubicBezTo>
                    <a:pt x="20092" y="220"/>
                    <a:pt x="18850" y="0"/>
                    <a:pt x="17820" y="1403"/>
                  </a:cubicBezTo>
                  <a:lnTo>
                    <a:pt x="13933" y="6693"/>
                  </a:lnTo>
                  <a:cubicBezTo>
                    <a:pt x="12902" y="8095"/>
                    <a:pt x="10636" y="9199"/>
                    <a:pt x="8895" y="9144"/>
                  </a:cubicBezTo>
                  <a:lnTo>
                    <a:pt x="2332" y="8942"/>
                  </a:lnTo>
                  <a:cubicBezTo>
                    <a:pt x="592" y="8888"/>
                    <a:pt x="1" y="10000"/>
                    <a:pt x="1015" y="11413"/>
                  </a:cubicBezTo>
                  <a:lnTo>
                    <a:pt x="4846" y="16744"/>
                  </a:lnTo>
                  <a:cubicBezTo>
                    <a:pt x="5861" y="18157"/>
                    <a:pt x="6210" y="20654"/>
                    <a:pt x="5621" y="22291"/>
                  </a:cubicBezTo>
                  <a:lnTo>
                    <a:pt x="3399" y="28471"/>
                  </a:lnTo>
                  <a:cubicBezTo>
                    <a:pt x="2810" y="30110"/>
                    <a:pt x="3684" y="31017"/>
                    <a:pt x="5343" y="30487"/>
                  </a:cubicBezTo>
                  <a:lnTo>
                    <a:pt x="11599" y="28492"/>
                  </a:lnTo>
                  <a:cubicBezTo>
                    <a:pt x="13258" y="27963"/>
                    <a:pt x="15739" y="28402"/>
                    <a:pt x="17115" y="29469"/>
                  </a:cubicBezTo>
                  <a:lnTo>
                    <a:pt x="22304" y="33491"/>
                  </a:lnTo>
                  <a:cubicBezTo>
                    <a:pt x="23679" y="34556"/>
                    <a:pt x="24813" y="34005"/>
                    <a:pt x="24822" y="32264"/>
                  </a:cubicBezTo>
                  <a:lnTo>
                    <a:pt x="24857" y="25697"/>
                  </a:lnTo>
                  <a:cubicBezTo>
                    <a:pt x="24866" y="23958"/>
                    <a:pt x="26051" y="21732"/>
                    <a:pt x="27489" y="20754"/>
                  </a:cubicBezTo>
                  <a:close/>
                </a:path>
              </a:pathLst>
            </a:custGeom>
            <a:solidFill>
              <a:schemeClr val="lt1"/>
            </a:solidFill>
            <a:ln w="1143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5" name="Google Shape;2095;p36"/>
            <p:cNvSpPr/>
            <p:nvPr/>
          </p:nvSpPr>
          <p:spPr>
            <a:xfrm>
              <a:off x="1938525" y="705925"/>
              <a:ext cx="859075" cy="863925"/>
            </a:xfrm>
            <a:custGeom>
              <a:avLst/>
              <a:gdLst/>
              <a:ahLst/>
              <a:cxnLst/>
              <a:rect l="l" t="t" r="r" b="b"/>
              <a:pathLst>
                <a:path w="34363" h="34557" extrusionOk="0">
                  <a:moveTo>
                    <a:pt x="32923" y="17061"/>
                  </a:moveTo>
                  <a:cubicBezTo>
                    <a:pt x="34362" y="16083"/>
                    <a:pt x="34188" y="14835"/>
                    <a:pt x="32535" y="14289"/>
                  </a:cubicBezTo>
                  <a:lnTo>
                    <a:pt x="26301" y="12227"/>
                  </a:lnTo>
                  <a:cubicBezTo>
                    <a:pt x="24649" y="11680"/>
                    <a:pt x="22899" y="9867"/>
                    <a:pt x="22411" y="8196"/>
                  </a:cubicBezTo>
                  <a:lnTo>
                    <a:pt x="20576" y="1892"/>
                  </a:lnTo>
                  <a:cubicBezTo>
                    <a:pt x="20089" y="220"/>
                    <a:pt x="18849" y="1"/>
                    <a:pt x="17819" y="1404"/>
                  </a:cubicBezTo>
                  <a:lnTo>
                    <a:pt x="13932" y="6696"/>
                  </a:lnTo>
                  <a:cubicBezTo>
                    <a:pt x="12902" y="8098"/>
                    <a:pt x="10635" y="9202"/>
                    <a:pt x="8896" y="9147"/>
                  </a:cubicBezTo>
                  <a:lnTo>
                    <a:pt x="2332" y="8942"/>
                  </a:lnTo>
                  <a:cubicBezTo>
                    <a:pt x="592" y="8889"/>
                    <a:pt x="0" y="10001"/>
                    <a:pt x="1014" y="11413"/>
                  </a:cubicBezTo>
                  <a:lnTo>
                    <a:pt x="4845" y="16745"/>
                  </a:lnTo>
                  <a:cubicBezTo>
                    <a:pt x="5861" y="18158"/>
                    <a:pt x="6209" y="20655"/>
                    <a:pt x="5620" y="22292"/>
                  </a:cubicBezTo>
                  <a:lnTo>
                    <a:pt x="3400" y="28472"/>
                  </a:lnTo>
                  <a:cubicBezTo>
                    <a:pt x="2810" y="30110"/>
                    <a:pt x="3685" y="31017"/>
                    <a:pt x="5343" y="30488"/>
                  </a:cubicBezTo>
                  <a:lnTo>
                    <a:pt x="11600" y="28493"/>
                  </a:lnTo>
                  <a:cubicBezTo>
                    <a:pt x="13258" y="27964"/>
                    <a:pt x="15740" y="28404"/>
                    <a:pt x="17116" y="29470"/>
                  </a:cubicBezTo>
                  <a:lnTo>
                    <a:pt x="22305" y="33492"/>
                  </a:lnTo>
                  <a:cubicBezTo>
                    <a:pt x="23680" y="34557"/>
                    <a:pt x="24813" y="34007"/>
                    <a:pt x="24822" y="32265"/>
                  </a:cubicBezTo>
                  <a:lnTo>
                    <a:pt x="24859" y="25699"/>
                  </a:lnTo>
                  <a:cubicBezTo>
                    <a:pt x="24867" y="23959"/>
                    <a:pt x="26053" y="21734"/>
                    <a:pt x="27491" y="2075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96" name="Google Shape;2096;p36"/>
          <p:cNvGrpSpPr/>
          <p:nvPr/>
        </p:nvGrpSpPr>
        <p:grpSpPr>
          <a:xfrm>
            <a:off x="6787593" y="2237229"/>
            <a:ext cx="2050159" cy="2580608"/>
            <a:chOff x="6787593" y="2237229"/>
            <a:chExt cx="2050159" cy="2580608"/>
          </a:xfrm>
        </p:grpSpPr>
        <p:sp>
          <p:nvSpPr>
            <p:cNvPr id="2097" name="Google Shape;2097;p36"/>
            <p:cNvSpPr/>
            <p:nvPr/>
          </p:nvSpPr>
          <p:spPr>
            <a:xfrm rot="307402" flipH="1">
              <a:off x="6900787" y="2320312"/>
              <a:ext cx="1823866" cy="2414489"/>
            </a:xfrm>
            <a:custGeom>
              <a:avLst/>
              <a:gdLst/>
              <a:ahLst/>
              <a:cxnLst/>
              <a:rect l="l" t="t" r="r" b="b"/>
              <a:pathLst>
                <a:path w="72955" h="96580" extrusionOk="0">
                  <a:moveTo>
                    <a:pt x="32443" y="6497"/>
                  </a:moveTo>
                  <a:lnTo>
                    <a:pt x="32397" y="6506"/>
                  </a:lnTo>
                  <a:cubicBezTo>
                    <a:pt x="32140" y="6537"/>
                    <a:pt x="31881" y="6585"/>
                    <a:pt x="31623" y="6655"/>
                  </a:cubicBezTo>
                  <a:lnTo>
                    <a:pt x="31590" y="6661"/>
                  </a:lnTo>
                  <a:cubicBezTo>
                    <a:pt x="31874" y="6583"/>
                    <a:pt x="32159" y="6529"/>
                    <a:pt x="32443" y="6497"/>
                  </a:cubicBezTo>
                  <a:close/>
                  <a:moveTo>
                    <a:pt x="27441" y="40739"/>
                  </a:moveTo>
                  <a:lnTo>
                    <a:pt x="30805" y="46155"/>
                  </a:lnTo>
                  <a:cubicBezTo>
                    <a:pt x="30805" y="46156"/>
                    <a:pt x="29829" y="47502"/>
                    <a:pt x="28952" y="49785"/>
                  </a:cubicBezTo>
                  <a:lnTo>
                    <a:pt x="29204" y="48290"/>
                  </a:lnTo>
                  <a:lnTo>
                    <a:pt x="20476" y="47704"/>
                  </a:lnTo>
                  <a:lnTo>
                    <a:pt x="20834" y="47098"/>
                  </a:lnTo>
                  <a:cubicBezTo>
                    <a:pt x="20693" y="47098"/>
                    <a:pt x="20555" y="47102"/>
                    <a:pt x="20419" y="47106"/>
                  </a:cubicBezTo>
                  <a:lnTo>
                    <a:pt x="27441" y="40739"/>
                  </a:lnTo>
                  <a:close/>
                  <a:moveTo>
                    <a:pt x="27578" y="1"/>
                  </a:moveTo>
                  <a:cubicBezTo>
                    <a:pt x="25625" y="1"/>
                    <a:pt x="24404" y="168"/>
                    <a:pt x="24404" y="168"/>
                  </a:cubicBezTo>
                  <a:cubicBezTo>
                    <a:pt x="3940" y="10726"/>
                    <a:pt x="0" y="29223"/>
                    <a:pt x="4158" y="33982"/>
                  </a:cubicBezTo>
                  <a:cubicBezTo>
                    <a:pt x="5920" y="35998"/>
                    <a:pt x="8359" y="36579"/>
                    <a:pt x="10585" y="36579"/>
                  </a:cubicBezTo>
                  <a:cubicBezTo>
                    <a:pt x="11483" y="36579"/>
                    <a:pt x="12347" y="36484"/>
                    <a:pt x="13117" y="36351"/>
                  </a:cubicBezTo>
                  <a:cubicBezTo>
                    <a:pt x="14458" y="36806"/>
                    <a:pt x="15968" y="36978"/>
                    <a:pt x="17487" y="36978"/>
                  </a:cubicBezTo>
                  <a:cubicBezTo>
                    <a:pt x="22100" y="36978"/>
                    <a:pt x="26790" y="35387"/>
                    <a:pt x="27083" y="35285"/>
                  </a:cubicBezTo>
                  <a:lnTo>
                    <a:pt x="26977" y="34976"/>
                  </a:lnTo>
                  <a:cubicBezTo>
                    <a:pt x="26974" y="34977"/>
                    <a:pt x="26965" y="34979"/>
                    <a:pt x="26951" y="34984"/>
                  </a:cubicBezTo>
                  <a:cubicBezTo>
                    <a:pt x="26816" y="34733"/>
                    <a:pt x="26528" y="34169"/>
                    <a:pt x="26167" y="33355"/>
                  </a:cubicBezTo>
                  <a:lnTo>
                    <a:pt x="27414" y="32941"/>
                  </a:lnTo>
                  <a:lnTo>
                    <a:pt x="28665" y="35498"/>
                  </a:lnTo>
                  <a:lnTo>
                    <a:pt x="26292" y="36553"/>
                  </a:lnTo>
                  <a:lnTo>
                    <a:pt x="27687" y="38563"/>
                  </a:lnTo>
                  <a:cubicBezTo>
                    <a:pt x="27687" y="38563"/>
                    <a:pt x="13459" y="41629"/>
                    <a:pt x="13709" y="50121"/>
                  </a:cubicBezTo>
                  <a:cubicBezTo>
                    <a:pt x="13084" y="50862"/>
                    <a:pt x="12829" y="51450"/>
                    <a:pt x="12829" y="51450"/>
                  </a:cubicBezTo>
                  <a:lnTo>
                    <a:pt x="17675" y="52456"/>
                  </a:lnTo>
                  <a:lnTo>
                    <a:pt x="18296" y="51402"/>
                  </a:lnTo>
                  <a:lnTo>
                    <a:pt x="25592" y="49820"/>
                  </a:lnTo>
                  <a:lnTo>
                    <a:pt x="25592" y="49820"/>
                  </a:lnTo>
                  <a:cubicBezTo>
                    <a:pt x="24427" y="51402"/>
                    <a:pt x="24450" y="52922"/>
                    <a:pt x="24729" y="54002"/>
                  </a:cubicBezTo>
                  <a:lnTo>
                    <a:pt x="20669" y="53913"/>
                  </a:lnTo>
                  <a:lnTo>
                    <a:pt x="20894" y="54630"/>
                  </a:lnTo>
                  <a:lnTo>
                    <a:pt x="20903" y="54795"/>
                  </a:lnTo>
                  <a:lnTo>
                    <a:pt x="20946" y="54792"/>
                  </a:lnTo>
                  <a:lnTo>
                    <a:pt x="21249" y="55751"/>
                  </a:lnTo>
                  <a:lnTo>
                    <a:pt x="21277" y="55914"/>
                  </a:lnTo>
                  <a:lnTo>
                    <a:pt x="21299" y="55910"/>
                  </a:lnTo>
                  <a:lnTo>
                    <a:pt x="21504" y="56560"/>
                  </a:lnTo>
                  <a:lnTo>
                    <a:pt x="21530" y="56723"/>
                  </a:lnTo>
                  <a:lnTo>
                    <a:pt x="21554" y="56719"/>
                  </a:lnTo>
                  <a:lnTo>
                    <a:pt x="21742" y="57317"/>
                  </a:lnTo>
                  <a:lnTo>
                    <a:pt x="27616" y="56370"/>
                  </a:lnTo>
                  <a:lnTo>
                    <a:pt x="27616" y="56370"/>
                  </a:lnTo>
                  <a:cubicBezTo>
                    <a:pt x="27493" y="60378"/>
                    <a:pt x="28602" y="65228"/>
                    <a:pt x="32615" y="70285"/>
                  </a:cubicBezTo>
                  <a:lnTo>
                    <a:pt x="30028" y="89901"/>
                  </a:lnTo>
                  <a:lnTo>
                    <a:pt x="33153" y="89901"/>
                  </a:lnTo>
                  <a:cubicBezTo>
                    <a:pt x="31763" y="92789"/>
                    <a:pt x="33106" y="96100"/>
                    <a:pt x="33106" y="96100"/>
                  </a:cubicBezTo>
                  <a:lnTo>
                    <a:pt x="34294" y="96179"/>
                  </a:lnTo>
                  <a:lnTo>
                    <a:pt x="33724" y="91907"/>
                  </a:lnTo>
                  <a:lnTo>
                    <a:pt x="35858" y="96507"/>
                  </a:lnTo>
                  <a:cubicBezTo>
                    <a:pt x="35858" y="96507"/>
                    <a:pt x="37268" y="96579"/>
                    <a:pt x="38648" y="96579"/>
                  </a:cubicBezTo>
                  <a:cubicBezTo>
                    <a:pt x="40024" y="96579"/>
                    <a:pt x="41370" y="96507"/>
                    <a:pt x="41262" y="96221"/>
                  </a:cubicBezTo>
                  <a:cubicBezTo>
                    <a:pt x="41042" y="95645"/>
                    <a:pt x="39015" y="95565"/>
                    <a:pt x="39015" y="95565"/>
                  </a:cubicBezTo>
                  <a:lnTo>
                    <a:pt x="38951" y="95045"/>
                  </a:lnTo>
                  <a:cubicBezTo>
                    <a:pt x="41094" y="94920"/>
                    <a:pt x="45146" y="94614"/>
                    <a:pt x="44843" y="94129"/>
                  </a:cubicBezTo>
                  <a:cubicBezTo>
                    <a:pt x="44511" y="93599"/>
                    <a:pt x="42635" y="93548"/>
                    <a:pt x="41920" y="93548"/>
                  </a:cubicBezTo>
                  <a:cubicBezTo>
                    <a:pt x="41747" y="93548"/>
                    <a:pt x="41642" y="93551"/>
                    <a:pt x="41642" y="93551"/>
                  </a:cubicBezTo>
                  <a:lnTo>
                    <a:pt x="40898" y="89900"/>
                  </a:lnTo>
                  <a:lnTo>
                    <a:pt x="42380" y="89900"/>
                  </a:lnTo>
                  <a:cubicBezTo>
                    <a:pt x="42380" y="89900"/>
                    <a:pt x="50425" y="62065"/>
                    <a:pt x="42131" y="48962"/>
                  </a:cubicBezTo>
                  <a:lnTo>
                    <a:pt x="42131" y="48962"/>
                  </a:lnTo>
                  <a:cubicBezTo>
                    <a:pt x="44133" y="50164"/>
                    <a:pt x="46175" y="50948"/>
                    <a:pt x="47344" y="51345"/>
                  </a:cubicBezTo>
                  <a:cubicBezTo>
                    <a:pt x="48182" y="52372"/>
                    <a:pt x="48988" y="52454"/>
                    <a:pt x="48988" y="52454"/>
                  </a:cubicBezTo>
                  <a:lnTo>
                    <a:pt x="48833" y="50668"/>
                  </a:lnTo>
                  <a:lnTo>
                    <a:pt x="54940" y="40610"/>
                  </a:lnTo>
                  <a:lnTo>
                    <a:pt x="62120" y="45292"/>
                  </a:lnTo>
                  <a:lnTo>
                    <a:pt x="72954" y="26950"/>
                  </a:lnTo>
                  <a:lnTo>
                    <a:pt x="56988" y="17512"/>
                  </a:lnTo>
                  <a:lnTo>
                    <a:pt x="52097" y="35696"/>
                  </a:lnTo>
                  <a:cubicBezTo>
                    <a:pt x="51709" y="35568"/>
                    <a:pt x="51321" y="35500"/>
                    <a:pt x="50969" y="35500"/>
                  </a:cubicBezTo>
                  <a:cubicBezTo>
                    <a:pt x="50310" y="35500"/>
                    <a:pt x="49779" y="35738"/>
                    <a:pt x="49622" y="36265"/>
                  </a:cubicBezTo>
                  <a:cubicBezTo>
                    <a:pt x="49151" y="37867"/>
                    <a:pt x="51450" y="39180"/>
                    <a:pt x="51450" y="39180"/>
                  </a:cubicBezTo>
                  <a:lnTo>
                    <a:pt x="48362" y="45252"/>
                  </a:lnTo>
                  <a:lnTo>
                    <a:pt x="48329" y="44884"/>
                  </a:lnTo>
                  <a:lnTo>
                    <a:pt x="46394" y="46104"/>
                  </a:lnTo>
                  <a:lnTo>
                    <a:pt x="38840" y="41926"/>
                  </a:lnTo>
                  <a:lnTo>
                    <a:pt x="39752" y="39427"/>
                  </a:lnTo>
                  <a:lnTo>
                    <a:pt x="34874" y="36627"/>
                  </a:lnTo>
                  <a:lnTo>
                    <a:pt x="34772" y="36329"/>
                  </a:lnTo>
                  <a:lnTo>
                    <a:pt x="34993" y="34420"/>
                  </a:lnTo>
                  <a:lnTo>
                    <a:pt x="32996" y="34420"/>
                  </a:lnTo>
                  <a:lnTo>
                    <a:pt x="32996" y="32066"/>
                  </a:lnTo>
                  <a:lnTo>
                    <a:pt x="45817" y="27470"/>
                  </a:lnTo>
                  <a:lnTo>
                    <a:pt x="45817" y="27470"/>
                  </a:lnTo>
                  <a:cubicBezTo>
                    <a:pt x="45691" y="28626"/>
                    <a:pt x="45387" y="29632"/>
                    <a:pt x="44877" y="30415"/>
                  </a:cubicBezTo>
                  <a:cubicBezTo>
                    <a:pt x="44799" y="30423"/>
                    <a:pt x="44755" y="30426"/>
                    <a:pt x="44751" y="30426"/>
                  </a:cubicBezTo>
                  <a:lnTo>
                    <a:pt x="44757" y="30588"/>
                  </a:lnTo>
                  <a:lnTo>
                    <a:pt x="44765" y="30754"/>
                  </a:lnTo>
                  <a:cubicBezTo>
                    <a:pt x="44872" y="30748"/>
                    <a:pt x="47437" y="30615"/>
                    <a:pt x="49144" y="28406"/>
                  </a:cubicBezTo>
                  <a:cubicBezTo>
                    <a:pt x="49671" y="27722"/>
                    <a:pt x="50055" y="26922"/>
                    <a:pt x="50296" y="26007"/>
                  </a:cubicBezTo>
                  <a:cubicBezTo>
                    <a:pt x="52818" y="22983"/>
                    <a:pt x="54924" y="17725"/>
                    <a:pt x="49765" y="10290"/>
                  </a:cubicBezTo>
                  <a:cubicBezTo>
                    <a:pt x="43475" y="1225"/>
                    <a:pt x="32856" y="1"/>
                    <a:pt x="27578" y="1"/>
                  </a:cubicBezTo>
                  <a:close/>
                </a:path>
              </a:pathLst>
            </a:custGeom>
            <a:solidFill>
              <a:schemeClr val="lt1"/>
            </a:solidFill>
            <a:ln w="152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098" name="Google Shape;2098;p36"/>
            <p:cNvGrpSpPr/>
            <p:nvPr/>
          </p:nvGrpSpPr>
          <p:grpSpPr>
            <a:xfrm rot="335008" flipH="1">
              <a:off x="6900732" y="2320229"/>
              <a:ext cx="1823882" cy="2414608"/>
              <a:chOff x="4202575" y="349300"/>
              <a:chExt cx="1823800" cy="2414500"/>
            </a:xfrm>
          </p:grpSpPr>
          <p:sp>
            <p:nvSpPr>
              <p:cNvPr id="2099" name="Google Shape;2099;p36"/>
              <p:cNvSpPr/>
              <p:nvPr/>
            </p:nvSpPr>
            <p:spPr>
              <a:xfrm>
                <a:off x="4647825" y="467900"/>
                <a:ext cx="762950" cy="845500"/>
              </a:xfrm>
              <a:custGeom>
                <a:avLst/>
                <a:gdLst/>
                <a:ahLst/>
                <a:cxnLst/>
                <a:rect l="l" t="t" r="r" b="b"/>
                <a:pathLst>
                  <a:path w="30518" h="33820" extrusionOk="0">
                    <a:moveTo>
                      <a:pt x="23770" y="1"/>
                    </a:moveTo>
                    <a:lnTo>
                      <a:pt x="14587" y="1762"/>
                    </a:lnTo>
                    <a:cubicBezTo>
                      <a:pt x="14329" y="1794"/>
                      <a:pt x="14070" y="1842"/>
                      <a:pt x="13812" y="1911"/>
                    </a:cubicBezTo>
                    <a:lnTo>
                      <a:pt x="2873" y="4010"/>
                    </a:lnTo>
                    <a:lnTo>
                      <a:pt x="1" y="11237"/>
                    </a:lnTo>
                    <a:lnTo>
                      <a:pt x="1558" y="27815"/>
                    </a:lnTo>
                    <a:lnTo>
                      <a:pt x="8356" y="28611"/>
                    </a:lnTo>
                    <a:lnTo>
                      <a:pt x="9603" y="28198"/>
                    </a:lnTo>
                    <a:lnTo>
                      <a:pt x="11984" y="33066"/>
                    </a:lnTo>
                    <a:lnTo>
                      <a:pt x="15184" y="33819"/>
                    </a:lnTo>
                    <a:lnTo>
                      <a:pt x="15184" y="27322"/>
                    </a:lnTo>
                    <a:lnTo>
                      <a:pt x="28005" y="22726"/>
                    </a:lnTo>
                    <a:lnTo>
                      <a:pt x="30517" y="21474"/>
                    </a:lnTo>
                    <a:lnTo>
                      <a:pt x="23770" y="1"/>
                    </a:lnTo>
                    <a:close/>
                  </a:path>
                </a:pathLst>
              </a:custGeom>
              <a:solidFill>
                <a:srgbClr val="FFB0D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0" name="Google Shape;2100;p36"/>
              <p:cNvSpPr/>
              <p:nvPr/>
            </p:nvSpPr>
            <p:spPr>
              <a:xfrm>
                <a:off x="5013400" y="772000"/>
                <a:ext cx="119025" cy="214475"/>
              </a:xfrm>
              <a:custGeom>
                <a:avLst/>
                <a:gdLst/>
                <a:ahLst/>
                <a:cxnLst/>
                <a:rect l="l" t="t" r="r" b="b"/>
                <a:pathLst>
                  <a:path w="4761" h="8579" extrusionOk="0">
                    <a:moveTo>
                      <a:pt x="2194" y="0"/>
                    </a:moveTo>
                    <a:lnTo>
                      <a:pt x="1885" y="108"/>
                    </a:lnTo>
                    <a:lnTo>
                      <a:pt x="4352" y="7242"/>
                    </a:lnTo>
                    <a:cubicBezTo>
                      <a:pt x="3175" y="7740"/>
                      <a:pt x="1600" y="8267"/>
                      <a:pt x="855" y="8267"/>
                    </a:cubicBezTo>
                    <a:cubicBezTo>
                      <a:pt x="668" y="8267"/>
                      <a:pt x="533" y="8234"/>
                      <a:pt x="470" y="8158"/>
                    </a:cubicBezTo>
                    <a:cubicBezTo>
                      <a:pt x="429" y="8110"/>
                      <a:pt x="309" y="7965"/>
                      <a:pt x="517" y="7755"/>
                    </a:cubicBezTo>
                    <a:cubicBezTo>
                      <a:pt x="704" y="7565"/>
                      <a:pt x="1060" y="7426"/>
                      <a:pt x="1444" y="7426"/>
                    </a:cubicBezTo>
                    <a:cubicBezTo>
                      <a:pt x="1750" y="7426"/>
                      <a:pt x="2074" y="7514"/>
                      <a:pt x="2345" y="7734"/>
                    </a:cubicBezTo>
                    <a:lnTo>
                      <a:pt x="2552" y="7479"/>
                    </a:lnTo>
                    <a:cubicBezTo>
                      <a:pt x="2218" y="7207"/>
                      <a:pt x="1824" y="7098"/>
                      <a:pt x="1450" y="7098"/>
                    </a:cubicBezTo>
                    <a:cubicBezTo>
                      <a:pt x="971" y="7098"/>
                      <a:pt x="526" y="7278"/>
                      <a:pt x="283" y="7524"/>
                    </a:cubicBezTo>
                    <a:cubicBezTo>
                      <a:pt x="24" y="7786"/>
                      <a:pt x="0" y="8109"/>
                      <a:pt x="216" y="8369"/>
                    </a:cubicBezTo>
                    <a:cubicBezTo>
                      <a:pt x="340" y="8517"/>
                      <a:pt x="575" y="8579"/>
                      <a:pt x="876" y="8579"/>
                    </a:cubicBezTo>
                    <a:cubicBezTo>
                      <a:pt x="2022" y="8579"/>
                      <a:pt x="4121" y="7700"/>
                      <a:pt x="4622" y="7481"/>
                    </a:cubicBezTo>
                    <a:lnTo>
                      <a:pt x="4761" y="7422"/>
                    </a:lnTo>
                    <a:lnTo>
                      <a:pt x="219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1" name="Google Shape;2101;p36"/>
              <p:cNvSpPr/>
              <p:nvPr/>
            </p:nvSpPr>
            <p:spPr>
              <a:xfrm>
                <a:off x="4834475" y="715975"/>
                <a:ext cx="184775" cy="128125"/>
              </a:xfrm>
              <a:custGeom>
                <a:avLst/>
                <a:gdLst/>
                <a:ahLst/>
                <a:cxnLst/>
                <a:rect l="l" t="t" r="r" b="b"/>
                <a:pathLst>
                  <a:path w="7391" h="5125" extrusionOk="0">
                    <a:moveTo>
                      <a:pt x="7391" y="0"/>
                    </a:moveTo>
                    <a:lnTo>
                      <a:pt x="0" y="3740"/>
                    </a:lnTo>
                    <a:lnTo>
                      <a:pt x="881" y="5124"/>
                    </a:lnTo>
                    <a:lnTo>
                      <a:pt x="739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2" name="Google Shape;2102;p36"/>
              <p:cNvSpPr/>
              <p:nvPr/>
            </p:nvSpPr>
            <p:spPr>
              <a:xfrm>
                <a:off x="5057100" y="677650"/>
                <a:ext cx="171475" cy="46500"/>
              </a:xfrm>
              <a:custGeom>
                <a:avLst/>
                <a:gdLst/>
                <a:ahLst/>
                <a:cxnLst/>
                <a:rect l="l" t="t" r="r" b="b"/>
                <a:pathLst>
                  <a:path w="6859" h="1860" extrusionOk="0">
                    <a:moveTo>
                      <a:pt x="6858" y="1"/>
                    </a:moveTo>
                    <a:lnTo>
                      <a:pt x="1" y="238"/>
                    </a:lnTo>
                    <a:lnTo>
                      <a:pt x="254" y="1859"/>
                    </a:lnTo>
                    <a:lnTo>
                      <a:pt x="685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3" name="Google Shape;2103;p36"/>
              <p:cNvSpPr/>
              <p:nvPr/>
            </p:nvSpPr>
            <p:spPr>
              <a:xfrm>
                <a:off x="4881775" y="990875"/>
                <a:ext cx="108200" cy="91700"/>
              </a:xfrm>
              <a:custGeom>
                <a:avLst/>
                <a:gdLst/>
                <a:ahLst/>
                <a:cxnLst/>
                <a:rect l="l" t="t" r="r" b="b"/>
                <a:pathLst>
                  <a:path w="4328" h="3668" extrusionOk="0">
                    <a:moveTo>
                      <a:pt x="2164" y="1"/>
                    </a:moveTo>
                    <a:cubicBezTo>
                      <a:pt x="968" y="1"/>
                      <a:pt x="0" y="822"/>
                      <a:pt x="0" y="1834"/>
                    </a:cubicBezTo>
                    <a:cubicBezTo>
                      <a:pt x="0" y="2847"/>
                      <a:pt x="968" y="3668"/>
                      <a:pt x="2164" y="3668"/>
                    </a:cubicBezTo>
                    <a:cubicBezTo>
                      <a:pt x="3359" y="3668"/>
                      <a:pt x="4327" y="2847"/>
                      <a:pt x="4327" y="1834"/>
                    </a:cubicBezTo>
                    <a:cubicBezTo>
                      <a:pt x="4327" y="820"/>
                      <a:pt x="3359" y="1"/>
                      <a:pt x="216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4" name="Google Shape;2104;p36"/>
              <p:cNvSpPr/>
              <p:nvPr/>
            </p:nvSpPr>
            <p:spPr>
              <a:xfrm>
                <a:off x="4879175" y="980725"/>
                <a:ext cx="132975" cy="71025"/>
              </a:xfrm>
              <a:custGeom>
                <a:avLst/>
                <a:gdLst/>
                <a:ahLst/>
                <a:cxnLst/>
                <a:rect l="l" t="t" r="r" b="b"/>
                <a:pathLst>
                  <a:path w="5319" h="2841" extrusionOk="0">
                    <a:moveTo>
                      <a:pt x="70" y="0"/>
                    </a:moveTo>
                    <a:cubicBezTo>
                      <a:pt x="58" y="0"/>
                      <a:pt x="45" y="12"/>
                      <a:pt x="45" y="34"/>
                    </a:cubicBezTo>
                    <a:cubicBezTo>
                      <a:pt x="1" y="1904"/>
                      <a:pt x="1554" y="2840"/>
                      <a:pt x="3182" y="2840"/>
                    </a:cubicBezTo>
                    <a:cubicBezTo>
                      <a:pt x="3904" y="2840"/>
                      <a:pt x="4641" y="2656"/>
                      <a:pt x="5260" y="2287"/>
                    </a:cubicBezTo>
                    <a:cubicBezTo>
                      <a:pt x="5319" y="2252"/>
                      <a:pt x="5315" y="2103"/>
                      <a:pt x="5242" y="2103"/>
                    </a:cubicBezTo>
                    <a:cubicBezTo>
                      <a:pt x="5236" y="2103"/>
                      <a:pt x="5230" y="2104"/>
                      <a:pt x="5223" y="2106"/>
                    </a:cubicBezTo>
                    <a:cubicBezTo>
                      <a:pt x="4603" y="2306"/>
                      <a:pt x="3833" y="2447"/>
                      <a:pt x="3080" y="2447"/>
                    </a:cubicBezTo>
                    <a:cubicBezTo>
                      <a:pt x="1551" y="2447"/>
                      <a:pt x="90" y="1868"/>
                      <a:pt x="92" y="32"/>
                    </a:cubicBezTo>
                    <a:cubicBezTo>
                      <a:pt x="92" y="11"/>
                      <a:pt x="81" y="0"/>
                      <a:pt x="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5" name="Google Shape;2105;p36"/>
              <p:cNvSpPr/>
              <p:nvPr/>
            </p:nvSpPr>
            <p:spPr>
              <a:xfrm>
                <a:off x="4877625" y="808850"/>
                <a:ext cx="156950" cy="139125"/>
              </a:xfrm>
              <a:custGeom>
                <a:avLst/>
                <a:gdLst/>
                <a:ahLst/>
                <a:cxnLst/>
                <a:rect l="l" t="t" r="r" b="b"/>
                <a:pathLst>
                  <a:path w="6278" h="5565" extrusionOk="0">
                    <a:moveTo>
                      <a:pt x="6056" y="0"/>
                    </a:moveTo>
                    <a:cubicBezTo>
                      <a:pt x="5976" y="0"/>
                      <a:pt x="5902" y="62"/>
                      <a:pt x="5890" y="206"/>
                    </a:cubicBezTo>
                    <a:cubicBezTo>
                      <a:pt x="5762" y="1689"/>
                      <a:pt x="5556" y="3409"/>
                      <a:pt x="4377" y="4452"/>
                    </a:cubicBezTo>
                    <a:cubicBezTo>
                      <a:pt x="4012" y="4774"/>
                      <a:pt x="3599" y="4910"/>
                      <a:pt x="3177" y="4910"/>
                    </a:cubicBezTo>
                    <a:cubicBezTo>
                      <a:pt x="1837" y="4910"/>
                      <a:pt x="406" y="3536"/>
                      <a:pt x="154" y="2328"/>
                    </a:cubicBezTo>
                    <a:cubicBezTo>
                      <a:pt x="142" y="2273"/>
                      <a:pt x="118" y="2252"/>
                      <a:pt x="92" y="2252"/>
                    </a:cubicBezTo>
                    <a:cubicBezTo>
                      <a:pt x="48" y="2252"/>
                      <a:pt x="1" y="2316"/>
                      <a:pt x="13" y="2390"/>
                    </a:cubicBezTo>
                    <a:cubicBezTo>
                      <a:pt x="266" y="3920"/>
                      <a:pt x="1723" y="5564"/>
                      <a:pt x="3315" y="5564"/>
                    </a:cubicBezTo>
                    <a:cubicBezTo>
                      <a:pt x="3516" y="5564"/>
                      <a:pt x="3720" y="5538"/>
                      <a:pt x="3924" y="5481"/>
                    </a:cubicBezTo>
                    <a:cubicBezTo>
                      <a:pt x="5926" y="4927"/>
                      <a:pt x="6213" y="1945"/>
                      <a:pt x="6272" y="274"/>
                    </a:cubicBezTo>
                    <a:cubicBezTo>
                      <a:pt x="6278" y="108"/>
                      <a:pt x="6162" y="0"/>
                      <a:pt x="605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6" name="Google Shape;2106;p36"/>
              <p:cNvSpPr/>
              <p:nvPr/>
            </p:nvSpPr>
            <p:spPr>
              <a:xfrm>
                <a:off x="4850225" y="889500"/>
                <a:ext cx="44175" cy="16250"/>
              </a:xfrm>
              <a:custGeom>
                <a:avLst/>
                <a:gdLst/>
                <a:ahLst/>
                <a:cxnLst/>
                <a:rect l="l" t="t" r="r" b="b"/>
                <a:pathLst>
                  <a:path w="1767" h="650" extrusionOk="0">
                    <a:moveTo>
                      <a:pt x="1706" y="0"/>
                    </a:moveTo>
                    <a:lnTo>
                      <a:pt x="0" y="339"/>
                    </a:lnTo>
                    <a:lnTo>
                      <a:pt x="63" y="650"/>
                    </a:lnTo>
                    <a:lnTo>
                      <a:pt x="1766" y="311"/>
                    </a:lnTo>
                    <a:lnTo>
                      <a:pt x="170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7" name="Google Shape;2107;p36"/>
              <p:cNvSpPr/>
              <p:nvPr/>
            </p:nvSpPr>
            <p:spPr>
              <a:xfrm>
                <a:off x="4858925" y="906300"/>
                <a:ext cx="40850" cy="28025"/>
              </a:xfrm>
              <a:custGeom>
                <a:avLst/>
                <a:gdLst/>
                <a:ahLst/>
                <a:cxnLst/>
                <a:rect l="l" t="t" r="r" b="b"/>
                <a:pathLst>
                  <a:path w="1634" h="1121" extrusionOk="0">
                    <a:moveTo>
                      <a:pt x="1477" y="1"/>
                    </a:moveTo>
                    <a:lnTo>
                      <a:pt x="1" y="845"/>
                    </a:lnTo>
                    <a:lnTo>
                      <a:pt x="157" y="1120"/>
                    </a:lnTo>
                    <a:lnTo>
                      <a:pt x="1634" y="276"/>
                    </a:lnTo>
                    <a:lnTo>
                      <a:pt x="147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8" name="Google Shape;2108;p36"/>
              <p:cNvSpPr/>
              <p:nvPr/>
            </p:nvSpPr>
            <p:spPr>
              <a:xfrm>
                <a:off x="4881025" y="917650"/>
                <a:ext cx="26375" cy="28375"/>
              </a:xfrm>
              <a:custGeom>
                <a:avLst/>
                <a:gdLst/>
                <a:ahLst/>
                <a:cxnLst/>
                <a:rect l="l" t="t" r="r" b="b"/>
                <a:pathLst>
                  <a:path w="1055" h="1135" extrusionOk="0">
                    <a:moveTo>
                      <a:pt x="818" y="1"/>
                    </a:moveTo>
                    <a:lnTo>
                      <a:pt x="1" y="925"/>
                    </a:lnTo>
                    <a:lnTo>
                      <a:pt x="236" y="1135"/>
                    </a:lnTo>
                    <a:lnTo>
                      <a:pt x="1055" y="212"/>
                    </a:lnTo>
                    <a:lnTo>
                      <a:pt x="81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9" name="Google Shape;2109;p36"/>
              <p:cNvSpPr/>
              <p:nvPr/>
            </p:nvSpPr>
            <p:spPr>
              <a:xfrm>
                <a:off x="5097875" y="737300"/>
                <a:ext cx="157000" cy="139125"/>
              </a:xfrm>
              <a:custGeom>
                <a:avLst/>
                <a:gdLst/>
                <a:ahLst/>
                <a:cxnLst/>
                <a:rect l="l" t="t" r="r" b="b"/>
                <a:pathLst>
                  <a:path w="6280" h="5565" extrusionOk="0">
                    <a:moveTo>
                      <a:pt x="6058" y="0"/>
                    </a:moveTo>
                    <a:cubicBezTo>
                      <a:pt x="5978" y="0"/>
                      <a:pt x="5903" y="62"/>
                      <a:pt x="5890" y="205"/>
                    </a:cubicBezTo>
                    <a:cubicBezTo>
                      <a:pt x="5764" y="1689"/>
                      <a:pt x="5557" y="3409"/>
                      <a:pt x="4377" y="4451"/>
                    </a:cubicBezTo>
                    <a:cubicBezTo>
                      <a:pt x="4013" y="4773"/>
                      <a:pt x="3600" y="4910"/>
                      <a:pt x="3177" y="4910"/>
                    </a:cubicBezTo>
                    <a:cubicBezTo>
                      <a:pt x="1838" y="4910"/>
                      <a:pt x="407" y="3536"/>
                      <a:pt x="153" y="2327"/>
                    </a:cubicBezTo>
                    <a:cubicBezTo>
                      <a:pt x="142" y="2273"/>
                      <a:pt x="117" y="2252"/>
                      <a:pt x="92" y="2252"/>
                    </a:cubicBezTo>
                    <a:cubicBezTo>
                      <a:pt x="48" y="2252"/>
                      <a:pt x="1" y="2317"/>
                      <a:pt x="13" y="2391"/>
                    </a:cubicBezTo>
                    <a:cubicBezTo>
                      <a:pt x="265" y="3921"/>
                      <a:pt x="1722" y="5564"/>
                      <a:pt x="3314" y="5564"/>
                    </a:cubicBezTo>
                    <a:cubicBezTo>
                      <a:pt x="3516" y="5564"/>
                      <a:pt x="3720" y="5538"/>
                      <a:pt x="3924" y="5481"/>
                    </a:cubicBezTo>
                    <a:cubicBezTo>
                      <a:pt x="5925" y="4927"/>
                      <a:pt x="6213" y="1945"/>
                      <a:pt x="6273" y="274"/>
                    </a:cubicBezTo>
                    <a:cubicBezTo>
                      <a:pt x="6279" y="108"/>
                      <a:pt x="6164" y="0"/>
                      <a:pt x="605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0" name="Google Shape;2110;p36"/>
              <p:cNvSpPr/>
              <p:nvPr/>
            </p:nvSpPr>
            <p:spPr>
              <a:xfrm>
                <a:off x="5242125" y="799650"/>
                <a:ext cx="34875" cy="13100"/>
              </a:xfrm>
              <a:custGeom>
                <a:avLst/>
                <a:gdLst/>
                <a:ahLst/>
                <a:cxnLst/>
                <a:rect l="l" t="t" r="r" b="b"/>
                <a:pathLst>
                  <a:path w="1395" h="524" extrusionOk="0">
                    <a:moveTo>
                      <a:pt x="49" y="1"/>
                    </a:moveTo>
                    <a:lnTo>
                      <a:pt x="1" y="314"/>
                    </a:lnTo>
                    <a:lnTo>
                      <a:pt x="1346" y="524"/>
                    </a:lnTo>
                    <a:lnTo>
                      <a:pt x="1395" y="211"/>
                    </a:lnTo>
                    <a:lnTo>
                      <a:pt x="4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1" name="Google Shape;2111;p36"/>
              <p:cNvSpPr/>
              <p:nvPr/>
            </p:nvSpPr>
            <p:spPr>
              <a:xfrm>
                <a:off x="5242550" y="781850"/>
                <a:ext cx="44825" cy="11200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448" extrusionOk="0">
                    <a:moveTo>
                      <a:pt x="1768" y="1"/>
                    </a:moveTo>
                    <a:lnTo>
                      <a:pt x="0" y="132"/>
                    </a:lnTo>
                    <a:lnTo>
                      <a:pt x="24" y="447"/>
                    </a:lnTo>
                    <a:lnTo>
                      <a:pt x="1792" y="316"/>
                    </a:lnTo>
                    <a:lnTo>
                      <a:pt x="176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2" name="Google Shape;2112;p36"/>
              <p:cNvSpPr/>
              <p:nvPr/>
            </p:nvSpPr>
            <p:spPr>
              <a:xfrm>
                <a:off x="5246350" y="759525"/>
                <a:ext cx="34375" cy="16400"/>
              </a:xfrm>
              <a:custGeom>
                <a:avLst/>
                <a:gdLst/>
                <a:ahLst/>
                <a:cxnLst/>
                <a:rect l="l" t="t" r="r" b="b"/>
                <a:pathLst>
                  <a:path w="1375" h="656" extrusionOk="0">
                    <a:moveTo>
                      <a:pt x="1292" y="0"/>
                    </a:moveTo>
                    <a:lnTo>
                      <a:pt x="0" y="349"/>
                    </a:lnTo>
                    <a:lnTo>
                      <a:pt x="81" y="655"/>
                    </a:lnTo>
                    <a:lnTo>
                      <a:pt x="1375" y="307"/>
                    </a:lnTo>
                    <a:lnTo>
                      <a:pt x="129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3" name="Google Shape;2113;p36"/>
              <p:cNvSpPr/>
              <p:nvPr/>
            </p:nvSpPr>
            <p:spPr>
              <a:xfrm>
                <a:off x="4202575" y="349300"/>
                <a:ext cx="1377500" cy="920125"/>
              </a:xfrm>
              <a:custGeom>
                <a:avLst/>
                <a:gdLst/>
                <a:ahLst/>
                <a:cxnLst/>
                <a:rect l="l" t="t" r="r" b="b"/>
                <a:pathLst>
                  <a:path w="55100" h="36805" extrusionOk="0">
                    <a:moveTo>
                      <a:pt x="27581" y="1"/>
                    </a:moveTo>
                    <a:cubicBezTo>
                      <a:pt x="25627" y="1"/>
                      <a:pt x="24405" y="169"/>
                      <a:pt x="24405" y="169"/>
                    </a:cubicBezTo>
                    <a:cubicBezTo>
                      <a:pt x="3941" y="10726"/>
                      <a:pt x="1" y="29221"/>
                      <a:pt x="4157" y="33983"/>
                    </a:cubicBezTo>
                    <a:cubicBezTo>
                      <a:pt x="5920" y="35999"/>
                      <a:pt x="8359" y="36580"/>
                      <a:pt x="10585" y="36580"/>
                    </a:cubicBezTo>
                    <a:cubicBezTo>
                      <a:pt x="11622" y="36580"/>
                      <a:pt x="12613" y="36454"/>
                      <a:pt x="13468" y="36288"/>
                    </a:cubicBezTo>
                    <a:cubicBezTo>
                      <a:pt x="14707" y="36660"/>
                      <a:pt x="16082" y="36804"/>
                      <a:pt x="17467" y="36804"/>
                    </a:cubicBezTo>
                    <a:cubicBezTo>
                      <a:pt x="22189" y="36804"/>
                      <a:pt x="27031" y="35132"/>
                      <a:pt x="27031" y="35132"/>
                    </a:cubicBezTo>
                    <a:cubicBezTo>
                      <a:pt x="27031" y="35132"/>
                      <a:pt x="26666" y="34482"/>
                      <a:pt x="26168" y="33355"/>
                    </a:cubicBezTo>
                    <a:cubicBezTo>
                      <a:pt x="24228" y="28974"/>
                      <a:pt x="20262" y="17387"/>
                      <a:pt x="28005" y="9016"/>
                    </a:cubicBezTo>
                    <a:cubicBezTo>
                      <a:pt x="29659" y="7227"/>
                      <a:pt x="31370" y="6464"/>
                      <a:pt x="33049" y="6464"/>
                    </a:cubicBezTo>
                    <a:cubicBezTo>
                      <a:pt x="40132" y="6464"/>
                      <a:pt x="46634" y="20052"/>
                      <a:pt x="45817" y="27470"/>
                    </a:cubicBezTo>
                    <a:cubicBezTo>
                      <a:pt x="45682" y="28714"/>
                      <a:pt x="45340" y="29784"/>
                      <a:pt x="44758" y="30589"/>
                    </a:cubicBezTo>
                    <a:cubicBezTo>
                      <a:pt x="44758" y="30589"/>
                      <a:pt x="48751" y="30421"/>
                      <a:pt x="50037" y="26308"/>
                    </a:cubicBezTo>
                    <a:cubicBezTo>
                      <a:pt x="52666" y="23339"/>
                      <a:pt x="55099" y="17978"/>
                      <a:pt x="49765" y="10290"/>
                    </a:cubicBezTo>
                    <a:cubicBezTo>
                      <a:pt x="43476" y="1225"/>
                      <a:pt x="32859" y="1"/>
                      <a:pt x="2758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4" name="Google Shape;2114;p36"/>
              <p:cNvSpPr/>
              <p:nvPr/>
            </p:nvSpPr>
            <p:spPr>
              <a:xfrm>
                <a:off x="4413275" y="1085275"/>
                <a:ext cx="466450" cy="188500"/>
              </a:xfrm>
              <a:custGeom>
                <a:avLst/>
                <a:gdLst/>
                <a:ahLst/>
                <a:cxnLst/>
                <a:rect l="l" t="t" r="r" b="b"/>
                <a:pathLst>
                  <a:path w="18658" h="7540" extrusionOk="0">
                    <a:moveTo>
                      <a:pt x="328" y="0"/>
                    </a:moveTo>
                    <a:lnTo>
                      <a:pt x="1" y="1"/>
                    </a:lnTo>
                    <a:cubicBezTo>
                      <a:pt x="12" y="2666"/>
                      <a:pt x="919" y="4655"/>
                      <a:pt x="2694" y="5915"/>
                    </a:cubicBezTo>
                    <a:cubicBezTo>
                      <a:pt x="4409" y="7131"/>
                      <a:pt x="6724" y="7539"/>
                      <a:pt x="9060" y="7539"/>
                    </a:cubicBezTo>
                    <a:cubicBezTo>
                      <a:pt x="13673" y="7539"/>
                      <a:pt x="18363" y="5948"/>
                      <a:pt x="18658" y="5845"/>
                    </a:cubicBezTo>
                    <a:lnTo>
                      <a:pt x="18551" y="5535"/>
                    </a:lnTo>
                    <a:cubicBezTo>
                      <a:pt x="18479" y="5561"/>
                      <a:pt x="13673" y="7192"/>
                      <a:pt x="9021" y="7192"/>
                    </a:cubicBezTo>
                    <a:cubicBezTo>
                      <a:pt x="6749" y="7192"/>
                      <a:pt x="4513" y="6803"/>
                      <a:pt x="2885" y="5648"/>
                    </a:cubicBezTo>
                    <a:cubicBezTo>
                      <a:pt x="1200" y="4452"/>
                      <a:pt x="340" y="2552"/>
                      <a:pt x="3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5" name="Google Shape;2115;p36"/>
              <p:cNvSpPr/>
              <p:nvPr/>
            </p:nvSpPr>
            <p:spPr>
              <a:xfrm>
                <a:off x="5321325" y="846575"/>
                <a:ext cx="155750" cy="271600"/>
              </a:xfrm>
              <a:custGeom>
                <a:avLst/>
                <a:gdLst/>
                <a:ahLst/>
                <a:cxnLst/>
                <a:rect l="l" t="t" r="r" b="b"/>
                <a:pathLst>
                  <a:path w="6230" h="10864" extrusionOk="0">
                    <a:moveTo>
                      <a:pt x="5422" y="0"/>
                    </a:moveTo>
                    <a:lnTo>
                      <a:pt x="5102" y="69"/>
                    </a:lnTo>
                    <a:cubicBezTo>
                      <a:pt x="5886" y="3690"/>
                      <a:pt x="5562" y="6462"/>
                      <a:pt x="4139" y="8309"/>
                    </a:cubicBezTo>
                    <a:cubicBezTo>
                      <a:pt x="2527" y="10401"/>
                      <a:pt x="26" y="10533"/>
                      <a:pt x="1" y="10535"/>
                    </a:cubicBezTo>
                    <a:lnTo>
                      <a:pt x="16" y="10863"/>
                    </a:lnTo>
                    <a:cubicBezTo>
                      <a:pt x="125" y="10858"/>
                      <a:pt x="2688" y="10725"/>
                      <a:pt x="4396" y="8515"/>
                    </a:cubicBezTo>
                    <a:cubicBezTo>
                      <a:pt x="5885" y="6587"/>
                      <a:pt x="6229" y="3723"/>
                      <a:pt x="542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6" name="Google Shape;2116;p36"/>
              <p:cNvSpPr/>
              <p:nvPr/>
            </p:nvSpPr>
            <p:spPr>
              <a:xfrm>
                <a:off x="5479525" y="787100"/>
                <a:ext cx="546850" cy="694525"/>
              </a:xfrm>
              <a:custGeom>
                <a:avLst/>
                <a:gdLst/>
                <a:ahLst/>
                <a:cxnLst/>
                <a:rect l="l" t="t" r="r" b="b"/>
                <a:pathLst>
                  <a:path w="21874" h="27781" extrusionOk="0">
                    <a:moveTo>
                      <a:pt x="5909" y="0"/>
                    </a:moveTo>
                    <a:lnTo>
                      <a:pt x="1018" y="18185"/>
                    </a:lnTo>
                    <a:lnTo>
                      <a:pt x="0" y="19293"/>
                    </a:lnTo>
                    <a:lnTo>
                      <a:pt x="290" y="21267"/>
                    </a:lnTo>
                    <a:lnTo>
                      <a:pt x="3201" y="23246"/>
                    </a:lnTo>
                    <a:lnTo>
                      <a:pt x="3861" y="23098"/>
                    </a:lnTo>
                    <a:lnTo>
                      <a:pt x="11041" y="27780"/>
                    </a:lnTo>
                    <a:lnTo>
                      <a:pt x="21874" y="9439"/>
                    </a:lnTo>
                    <a:lnTo>
                      <a:pt x="5909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             </a:t>
                </a:r>
                <a:endParaRPr/>
              </a:p>
            </p:txBody>
          </p:sp>
          <p:sp>
            <p:nvSpPr>
              <p:cNvPr id="2117" name="Google Shape;2117;p36"/>
              <p:cNvSpPr/>
              <p:nvPr/>
            </p:nvSpPr>
            <p:spPr>
              <a:xfrm>
                <a:off x="5587700" y="1032250"/>
                <a:ext cx="269525" cy="160450"/>
              </a:xfrm>
              <a:custGeom>
                <a:avLst/>
                <a:gdLst/>
                <a:ahLst/>
                <a:cxnLst/>
                <a:rect l="l" t="t" r="r" b="b"/>
                <a:pathLst>
                  <a:path w="10781" h="6418" extrusionOk="0">
                    <a:moveTo>
                      <a:pt x="165" y="0"/>
                    </a:moveTo>
                    <a:lnTo>
                      <a:pt x="1" y="283"/>
                    </a:lnTo>
                    <a:lnTo>
                      <a:pt x="10616" y="6417"/>
                    </a:lnTo>
                    <a:lnTo>
                      <a:pt x="10780" y="6133"/>
                    </a:lnTo>
                    <a:lnTo>
                      <a:pt x="16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8" name="Google Shape;2118;p36"/>
              <p:cNvSpPr/>
              <p:nvPr/>
            </p:nvSpPr>
            <p:spPr>
              <a:xfrm>
                <a:off x="5574175" y="1081900"/>
                <a:ext cx="148800" cy="85225"/>
              </a:xfrm>
              <a:custGeom>
                <a:avLst/>
                <a:gdLst/>
                <a:ahLst/>
                <a:cxnLst/>
                <a:rect l="l" t="t" r="r" b="b"/>
                <a:pathLst>
                  <a:path w="5952" h="3409" extrusionOk="0">
                    <a:moveTo>
                      <a:pt x="155" y="1"/>
                    </a:moveTo>
                    <a:lnTo>
                      <a:pt x="0" y="289"/>
                    </a:lnTo>
                    <a:lnTo>
                      <a:pt x="5797" y="3409"/>
                    </a:lnTo>
                    <a:lnTo>
                      <a:pt x="5952" y="3120"/>
                    </a:lnTo>
                    <a:lnTo>
                      <a:pt x="15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9" name="Google Shape;2119;p36"/>
              <p:cNvSpPr/>
              <p:nvPr/>
            </p:nvSpPr>
            <p:spPr>
              <a:xfrm>
                <a:off x="5556150" y="1130800"/>
                <a:ext cx="241625" cy="141800"/>
              </a:xfrm>
              <a:custGeom>
                <a:avLst/>
                <a:gdLst/>
                <a:ahLst/>
                <a:cxnLst/>
                <a:rect l="l" t="t" r="r" b="b"/>
                <a:pathLst>
                  <a:path w="9665" h="5672" extrusionOk="0">
                    <a:moveTo>
                      <a:pt x="162" y="0"/>
                    </a:moveTo>
                    <a:lnTo>
                      <a:pt x="1" y="285"/>
                    </a:lnTo>
                    <a:lnTo>
                      <a:pt x="9503" y="5672"/>
                    </a:lnTo>
                    <a:lnTo>
                      <a:pt x="9664" y="5387"/>
                    </a:lnTo>
                    <a:lnTo>
                      <a:pt x="16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0" name="Google Shape;2120;p36"/>
              <p:cNvSpPr/>
              <p:nvPr/>
            </p:nvSpPr>
            <p:spPr>
              <a:xfrm>
                <a:off x="5548100" y="1185575"/>
                <a:ext cx="227750" cy="120925"/>
              </a:xfrm>
              <a:custGeom>
                <a:avLst/>
                <a:gdLst/>
                <a:ahLst/>
                <a:cxnLst/>
                <a:rect l="l" t="t" r="r" b="b"/>
                <a:pathLst>
                  <a:path w="9110" h="4837" extrusionOk="0">
                    <a:moveTo>
                      <a:pt x="150" y="1"/>
                    </a:moveTo>
                    <a:lnTo>
                      <a:pt x="1" y="293"/>
                    </a:lnTo>
                    <a:lnTo>
                      <a:pt x="8960" y="4836"/>
                    </a:lnTo>
                    <a:lnTo>
                      <a:pt x="9109" y="4543"/>
                    </a:lnTo>
                    <a:lnTo>
                      <a:pt x="15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1" name="Google Shape;2121;p36"/>
              <p:cNvSpPr/>
              <p:nvPr/>
            </p:nvSpPr>
            <p:spPr>
              <a:xfrm>
                <a:off x="5532975" y="1233150"/>
                <a:ext cx="170100" cy="94700"/>
              </a:xfrm>
              <a:custGeom>
                <a:avLst/>
                <a:gdLst/>
                <a:ahLst/>
                <a:cxnLst/>
                <a:rect l="l" t="t" r="r" b="b"/>
                <a:pathLst>
                  <a:path w="6804" h="3788" extrusionOk="0">
                    <a:moveTo>
                      <a:pt x="155" y="0"/>
                    </a:moveTo>
                    <a:lnTo>
                      <a:pt x="1" y="292"/>
                    </a:lnTo>
                    <a:lnTo>
                      <a:pt x="6650" y="3787"/>
                    </a:lnTo>
                    <a:lnTo>
                      <a:pt x="6803" y="3495"/>
                    </a:lnTo>
                    <a:lnTo>
                      <a:pt x="15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2" name="Google Shape;2122;p36"/>
              <p:cNvSpPr/>
              <p:nvPr/>
            </p:nvSpPr>
            <p:spPr>
              <a:xfrm>
                <a:off x="5121450" y="1375975"/>
                <a:ext cx="289350" cy="264700"/>
              </a:xfrm>
              <a:custGeom>
                <a:avLst/>
                <a:gdLst/>
                <a:ahLst/>
                <a:cxnLst/>
                <a:rect l="l" t="t" r="r" b="b"/>
                <a:pathLst>
                  <a:path w="11574" h="10588" extrusionOk="0">
                    <a:moveTo>
                      <a:pt x="536" y="0"/>
                    </a:moveTo>
                    <a:lnTo>
                      <a:pt x="1" y="1970"/>
                    </a:lnTo>
                    <a:cubicBezTo>
                      <a:pt x="1807" y="7921"/>
                      <a:pt x="11574" y="10587"/>
                      <a:pt x="11574" y="10587"/>
                    </a:cubicBezTo>
                    <a:lnTo>
                      <a:pt x="10548" y="5540"/>
                    </a:lnTo>
                    <a:lnTo>
                      <a:pt x="53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3" name="Google Shape;2123;p36"/>
              <p:cNvSpPr/>
              <p:nvPr/>
            </p:nvSpPr>
            <p:spPr>
              <a:xfrm>
                <a:off x="5397425" y="1236775"/>
                <a:ext cx="178650" cy="399800"/>
              </a:xfrm>
              <a:custGeom>
                <a:avLst/>
                <a:gdLst/>
                <a:ahLst/>
                <a:cxnLst/>
                <a:rect l="l" t="t" r="r" b="b"/>
                <a:pathLst>
                  <a:path w="7146" h="15992" extrusionOk="0">
                    <a:moveTo>
                      <a:pt x="3174" y="1"/>
                    </a:moveTo>
                    <a:cubicBezTo>
                      <a:pt x="2514" y="1"/>
                      <a:pt x="1983" y="239"/>
                      <a:pt x="1827" y="765"/>
                    </a:cubicBezTo>
                    <a:cubicBezTo>
                      <a:pt x="1357" y="2368"/>
                      <a:pt x="3655" y="3681"/>
                      <a:pt x="3655" y="3681"/>
                    </a:cubicBezTo>
                    <a:lnTo>
                      <a:pt x="0" y="10864"/>
                    </a:lnTo>
                    <a:lnTo>
                      <a:pt x="537" y="15992"/>
                    </a:lnTo>
                    <a:lnTo>
                      <a:pt x="7145" y="5111"/>
                    </a:lnTo>
                    <a:lnTo>
                      <a:pt x="3633" y="2819"/>
                    </a:lnTo>
                    <a:lnTo>
                      <a:pt x="3853" y="2077"/>
                    </a:lnTo>
                    <a:cubicBezTo>
                      <a:pt x="4604" y="2880"/>
                      <a:pt x="5615" y="3554"/>
                      <a:pt x="6218" y="3554"/>
                    </a:cubicBezTo>
                    <a:cubicBezTo>
                      <a:pt x="6614" y="3554"/>
                      <a:pt x="6833" y="3264"/>
                      <a:pt x="6689" y="2530"/>
                    </a:cubicBezTo>
                    <a:cubicBezTo>
                      <a:pt x="6465" y="1391"/>
                      <a:pt x="5389" y="557"/>
                      <a:pt x="4303" y="197"/>
                    </a:cubicBezTo>
                    <a:cubicBezTo>
                      <a:pt x="3915" y="69"/>
                      <a:pt x="3526" y="1"/>
                      <a:pt x="3174" y="1"/>
                    </a:cubicBezTo>
                    <a:close/>
                  </a:path>
                </a:pathLst>
              </a:custGeom>
              <a:solidFill>
                <a:srgbClr val="FFB0D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4" name="Google Shape;2124;p36"/>
              <p:cNvSpPr/>
              <p:nvPr/>
            </p:nvSpPr>
            <p:spPr>
              <a:xfrm>
                <a:off x="5344100" y="1471400"/>
                <a:ext cx="83125" cy="189300"/>
              </a:xfrm>
              <a:custGeom>
                <a:avLst/>
                <a:gdLst/>
                <a:ahLst/>
                <a:cxnLst/>
                <a:rect l="l" t="t" r="r" b="b"/>
                <a:pathLst>
                  <a:path w="3325" h="7572" extrusionOk="0">
                    <a:moveTo>
                      <a:pt x="2668" y="0"/>
                    </a:moveTo>
                    <a:lnTo>
                      <a:pt x="1" y="1683"/>
                    </a:lnTo>
                    <a:cubicBezTo>
                      <a:pt x="699" y="7304"/>
                      <a:pt x="3325" y="7571"/>
                      <a:pt x="3325" y="7572"/>
                    </a:cubicBezTo>
                    <a:lnTo>
                      <a:pt x="2668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5" name="Google Shape;2125;p36"/>
              <p:cNvSpPr/>
              <p:nvPr/>
            </p:nvSpPr>
            <p:spPr>
              <a:xfrm>
                <a:off x="4981925" y="2551525"/>
                <a:ext cx="349225" cy="212275"/>
              </a:xfrm>
              <a:custGeom>
                <a:avLst/>
                <a:gdLst/>
                <a:ahLst/>
                <a:cxnLst/>
                <a:rect l="l" t="t" r="r" b="b"/>
                <a:pathLst>
                  <a:path w="13969" h="8491" extrusionOk="0">
                    <a:moveTo>
                      <a:pt x="9354" y="0"/>
                    </a:moveTo>
                    <a:lnTo>
                      <a:pt x="6891" y="69"/>
                    </a:lnTo>
                    <a:lnTo>
                      <a:pt x="3162" y="171"/>
                    </a:lnTo>
                    <a:cubicBezTo>
                      <a:pt x="1" y="3250"/>
                      <a:pt x="1931" y="8011"/>
                      <a:pt x="1931" y="8011"/>
                    </a:cubicBezTo>
                    <a:lnTo>
                      <a:pt x="3119" y="8090"/>
                    </a:lnTo>
                    <a:lnTo>
                      <a:pt x="2547" y="3818"/>
                    </a:lnTo>
                    <a:lnTo>
                      <a:pt x="4682" y="8418"/>
                    </a:lnTo>
                    <a:cubicBezTo>
                      <a:pt x="4682" y="8418"/>
                      <a:pt x="6092" y="8491"/>
                      <a:pt x="7473" y="8491"/>
                    </a:cubicBezTo>
                    <a:cubicBezTo>
                      <a:pt x="8848" y="8491"/>
                      <a:pt x="10194" y="8419"/>
                      <a:pt x="10086" y="8132"/>
                    </a:cubicBezTo>
                    <a:cubicBezTo>
                      <a:pt x="9866" y="7556"/>
                      <a:pt x="7840" y="7476"/>
                      <a:pt x="7840" y="7476"/>
                    </a:cubicBezTo>
                    <a:lnTo>
                      <a:pt x="7774" y="6956"/>
                    </a:lnTo>
                    <a:cubicBezTo>
                      <a:pt x="9917" y="6833"/>
                      <a:pt x="13968" y="6527"/>
                      <a:pt x="13666" y="6041"/>
                    </a:cubicBezTo>
                    <a:cubicBezTo>
                      <a:pt x="13335" y="5512"/>
                      <a:pt x="11459" y="5460"/>
                      <a:pt x="10743" y="5460"/>
                    </a:cubicBezTo>
                    <a:cubicBezTo>
                      <a:pt x="10571" y="5460"/>
                      <a:pt x="10466" y="5463"/>
                      <a:pt x="10466" y="5463"/>
                    </a:cubicBezTo>
                    <a:lnTo>
                      <a:pt x="9354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6" name="Google Shape;2126;p36"/>
              <p:cNvSpPr/>
              <p:nvPr/>
            </p:nvSpPr>
            <p:spPr>
              <a:xfrm>
                <a:off x="4765500" y="1399075"/>
                <a:ext cx="755100" cy="1197775"/>
              </a:xfrm>
              <a:custGeom>
                <a:avLst/>
                <a:gdLst/>
                <a:ahLst/>
                <a:cxnLst/>
                <a:rect l="l" t="t" r="r" b="b"/>
                <a:pathLst>
                  <a:path w="30204" h="47911" extrusionOk="0">
                    <a:moveTo>
                      <a:pt x="10554" y="1"/>
                    </a:moveTo>
                    <a:lnTo>
                      <a:pt x="8289" y="4165"/>
                    </a:lnTo>
                    <a:cubicBezTo>
                      <a:pt x="8289" y="4165"/>
                      <a:pt x="0" y="15574"/>
                      <a:pt x="10095" y="28295"/>
                    </a:cubicBezTo>
                    <a:lnTo>
                      <a:pt x="7508" y="47911"/>
                    </a:lnTo>
                    <a:lnTo>
                      <a:pt x="19861" y="47911"/>
                    </a:lnTo>
                    <a:cubicBezTo>
                      <a:pt x="19861" y="47911"/>
                      <a:pt x="30203" y="12126"/>
                      <a:pt x="15347" y="2606"/>
                    </a:cubicBezTo>
                    <a:lnTo>
                      <a:pt x="10554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7" name="Google Shape;2127;p36"/>
              <p:cNvSpPr/>
              <p:nvPr/>
            </p:nvSpPr>
            <p:spPr>
              <a:xfrm>
                <a:off x="5139925" y="1598575"/>
                <a:ext cx="16125" cy="9983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39932" extrusionOk="0">
                    <a:moveTo>
                      <a:pt x="316" y="1"/>
                    </a:moveTo>
                    <a:lnTo>
                      <a:pt x="1" y="39930"/>
                    </a:lnTo>
                    <a:lnTo>
                      <a:pt x="329" y="39932"/>
                    </a:lnTo>
                    <a:lnTo>
                      <a:pt x="644" y="3"/>
                    </a:lnTo>
                    <a:lnTo>
                      <a:pt x="31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8" name="Google Shape;2128;p36"/>
              <p:cNvSpPr/>
              <p:nvPr/>
            </p:nvSpPr>
            <p:spPr>
              <a:xfrm>
                <a:off x="4509050" y="1209800"/>
                <a:ext cx="687350" cy="419550"/>
              </a:xfrm>
              <a:custGeom>
                <a:avLst/>
                <a:gdLst/>
                <a:ahLst/>
                <a:cxnLst/>
                <a:rect l="l" t="t" r="r" b="b"/>
                <a:pathLst>
                  <a:path w="27494" h="16782" extrusionOk="0">
                    <a:moveTo>
                      <a:pt x="19944" y="0"/>
                    </a:moveTo>
                    <a:lnTo>
                      <a:pt x="20108" y="2708"/>
                    </a:lnTo>
                    <a:lnTo>
                      <a:pt x="17728" y="492"/>
                    </a:lnTo>
                    <a:lnTo>
                      <a:pt x="14033" y="2134"/>
                    </a:lnTo>
                    <a:lnTo>
                      <a:pt x="15429" y="4143"/>
                    </a:lnTo>
                    <a:cubicBezTo>
                      <a:pt x="15429" y="4143"/>
                      <a:pt x="0" y="7468"/>
                      <a:pt x="1559" y="16781"/>
                    </a:cubicBezTo>
                    <a:lnTo>
                      <a:pt x="4595" y="15921"/>
                    </a:lnTo>
                    <a:lnTo>
                      <a:pt x="15183" y="6319"/>
                    </a:lnTo>
                    <a:lnTo>
                      <a:pt x="18547" y="11736"/>
                    </a:lnTo>
                    <a:lnTo>
                      <a:pt x="25605" y="10177"/>
                    </a:lnTo>
                    <a:lnTo>
                      <a:pt x="27493" y="5005"/>
                    </a:lnTo>
                    <a:lnTo>
                      <a:pt x="22488" y="2135"/>
                    </a:lnTo>
                    <a:lnTo>
                      <a:pt x="22735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9" name="Google Shape;2129;p36"/>
              <p:cNvSpPr/>
              <p:nvPr/>
            </p:nvSpPr>
            <p:spPr>
              <a:xfrm>
                <a:off x="4897800" y="1224675"/>
                <a:ext cx="85200" cy="88725"/>
              </a:xfrm>
              <a:custGeom>
                <a:avLst/>
                <a:gdLst/>
                <a:ahLst/>
                <a:cxnLst/>
                <a:rect l="l" t="t" r="r" b="b"/>
                <a:pathLst>
                  <a:path w="3408" h="3549" extrusionOk="0">
                    <a:moveTo>
                      <a:pt x="2288" y="1"/>
                    </a:moveTo>
                    <a:lnTo>
                      <a:pt x="2916" y="2742"/>
                    </a:lnTo>
                    <a:lnTo>
                      <a:pt x="0" y="3289"/>
                    </a:lnTo>
                    <a:lnTo>
                      <a:pt x="151" y="3548"/>
                    </a:lnTo>
                    <a:lnTo>
                      <a:pt x="3407" y="2961"/>
                    </a:lnTo>
                    <a:lnTo>
                      <a:pt x="228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0" name="Google Shape;2130;p36"/>
              <p:cNvSpPr/>
              <p:nvPr/>
            </p:nvSpPr>
            <p:spPr>
              <a:xfrm>
                <a:off x="5014750" y="1214900"/>
                <a:ext cx="59700" cy="71825"/>
              </a:xfrm>
              <a:custGeom>
                <a:avLst/>
                <a:gdLst/>
                <a:ahLst/>
                <a:cxnLst/>
                <a:rect l="l" t="t" r="r" b="b"/>
                <a:pathLst>
                  <a:path w="2388" h="2873" extrusionOk="0">
                    <a:moveTo>
                      <a:pt x="1" y="0"/>
                    </a:moveTo>
                    <a:lnTo>
                      <a:pt x="719" y="2873"/>
                    </a:lnTo>
                    <a:lnTo>
                      <a:pt x="2387" y="2004"/>
                    </a:lnTo>
                    <a:lnTo>
                      <a:pt x="2285" y="1704"/>
                    </a:lnTo>
                    <a:lnTo>
                      <a:pt x="842" y="2566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1" name="Google Shape;2131;p36"/>
              <p:cNvSpPr/>
              <p:nvPr/>
            </p:nvSpPr>
            <p:spPr>
              <a:xfrm>
                <a:off x="5010900" y="1280750"/>
                <a:ext cx="79575" cy="207900"/>
              </a:xfrm>
              <a:custGeom>
                <a:avLst/>
                <a:gdLst/>
                <a:ahLst/>
                <a:cxnLst/>
                <a:rect l="l" t="t" r="r" b="b"/>
                <a:pathLst>
                  <a:path w="3183" h="8316" extrusionOk="0">
                    <a:moveTo>
                      <a:pt x="310" y="1"/>
                    </a:moveTo>
                    <a:lnTo>
                      <a:pt x="1" y="109"/>
                    </a:lnTo>
                    <a:lnTo>
                      <a:pt x="2874" y="8316"/>
                    </a:lnTo>
                    <a:lnTo>
                      <a:pt x="3182" y="8208"/>
                    </a:lnTo>
                    <a:lnTo>
                      <a:pt x="31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2" name="Google Shape;2132;p36"/>
              <p:cNvSpPr/>
              <p:nvPr/>
            </p:nvSpPr>
            <p:spPr>
              <a:xfrm>
                <a:off x="5041950" y="1313375"/>
                <a:ext cx="169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678" h="433" extrusionOk="0">
                    <a:moveTo>
                      <a:pt x="339" y="0"/>
                    </a:moveTo>
                    <a:cubicBezTo>
                      <a:pt x="154" y="0"/>
                      <a:pt x="1" y="96"/>
                      <a:pt x="1" y="216"/>
                    </a:cubicBezTo>
                    <a:cubicBezTo>
                      <a:pt x="1" y="335"/>
                      <a:pt x="154" y="432"/>
                      <a:pt x="339" y="432"/>
                    </a:cubicBezTo>
                    <a:cubicBezTo>
                      <a:pt x="526" y="432"/>
                      <a:pt x="677" y="335"/>
                      <a:pt x="677" y="216"/>
                    </a:cubicBezTo>
                    <a:cubicBezTo>
                      <a:pt x="677" y="96"/>
                      <a:pt x="526" y="0"/>
                      <a:pt x="33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3" name="Google Shape;2133;p36"/>
              <p:cNvSpPr/>
              <p:nvPr/>
            </p:nvSpPr>
            <p:spPr>
              <a:xfrm>
                <a:off x="5060350" y="1368250"/>
                <a:ext cx="169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678" h="433" extrusionOk="0">
                    <a:moveTo>
                      <a:pt x="339" y="0"/>
                    </a:moveTo>
                    <a:cubicBezTo>
                      <a:pt x="152" y="0"/>
                      <a:pt x="1" y="98"/>
                      <a:pt x="1" y="217"/>
                    </a:cubicBezTo>
                    <a:cubicBezTo>
                      <a:pt x="1" y="336"/>
                      <a:pt x="152" y="432"/>
                      <a:pt x="339" y="432"/>
                    </a:cubicBezTo>
                    <a:cubicBezTo>
                      <a:pt x="525" y="432"/>
                      <a:pt x="678" y="336"/>
                      <a:pt x="678" y="217"/>
                    </a:cubicBezTo>
                    <a:cubicBezTo>
                      <a:pt x="678" y="97"/>
                      <a:pt x="525" y="0"/>
                      <a:pt x="33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4" name="Google Shape;2134;p36"/>
              <p:cNvSpPr/>
              <p:nvPr/>
            </p:nvSpPr>
            <p:spPr>
              <a:xfrm>
                <a:off x="5078100" y="1422375"/>
                <a:ext cx="16975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679" h="433" extrusionOk="0">
                    <a:moveTo>
                      <a:pt x="339" y="1"/>
                    </a:moveTo>
                    <a:cubicBezTo>
                      <a:pt x="153" y="1"/>
                      <a:pt x="1" y="98"/>
                      <a:pt x="1" y="217"/>
                    </a:cubicBezTo>
                    <a:cubicBezTo>
                      <a:pt x="1" y="337"/>
                      <a:pt x="153" y="433"/>
                      <a:pt x="339" y="433"/>
                    </a:cubicBezTo>
                    <a:cubicBezTo>
                      <a:pt x="527" y="433"/>
                      <a:pt x="679" y="337"/>
                      <a:pt x="679" y="217"/>
                    </a:cubicBezTo>
                    <a:cubicBezTo>
                      <a:pt x="679" y="98"/>
                      <a:pt x="527" y="1"/>
                      <a:pt x="33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5" name="Google Shape;2135;p36"/>
              <p:cNvSpPr/>
              <p:nvPr/>
            </p:nvSpPr>
            <p:spPr>
              <a:xfrm>
                <a:off x="4620750" y="1539075"/>
                <a:ext cx="311950" cy="243200"/>
              </a:xfrm>
              <a:custGeom>
                <a:avLst/>
                <a:gdLst/>
                <a:ahLst/>
                <a:cxnLst/>
                <a:rect l="l" t="t" r="r" b="b"/>
                <a:pathLst>
                  <a:path w="12478" h="9728" extrusionOk="0">
                    <a:moveTo>
                      <a:pt x="2056" y="0"/>
                    </a:moveTo>
                    <a:lnTo>
                      <a:pt x="1" y="3982"/>
                    </a:lnTo>
                    <a:lnTo>
                      <a:pt x="9279" y="1969"/>
                    </a:lnTo>
                    <a:lnTo>
                      <a:pt x="9279" y="1969"/>
                    </a:lnTo>
                    <a:cubicBezTo>
                      <a:pt x="7841" y="3658"/>
                      <a:pt x="7861" y="5295"/>
                      <a:pt x="8163" y="6414"/>
                    </a:cubicBezTo>
                    <a:lnTo>
                      <a:pt x="3941" y="6323"/>
                    </a:lnTo>
                    <a:lnTo>
                      <a:pt x="5010" y="9727"/>
                    </a:lnTo>
                    <a:lnTo>
                      <a:pt x="11124" y="8742"/>
                    </a:lnTo>
                    <a:lnTo>
                      <a:pt x="12478" y="699"/>
                    </a:lnTo>
                    <a:lnTo>
                      <a:pt x="2056" y="0"/>
                    </a:lnTo>
                    <a:close/>
                  </a:path>
                </a:pathLst>
              </a:custGeom>
              <a:solidFill>
                <a:srgbClr val="FFB0D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6" name="Google Shape;2136;p36"/>
              <p:cNvSpPr/>
              <p:nvPr/>
            </p:nvSpPr>
            <p:spPr>
              <a:xfrm>
                <a:off x="4619950" y="1581725"/>
                <a:ext cx="243725" cy="156825"/>
              </a:xfrm>
              <a:custGeom>
                <a:avLst/>
                <a:gdLst/>
                <a:ahLst/>
                <a:cxnLst/>
                <a:rect l="l" t="t" r="r" b="b"/>
                <a:pathLst>
                  <a:path w="9749" h="6273" extrusionOk="0">
                    <a:moveTo>
                      <a:pt x="9748" y="1"/>
                    </a:moveTo>
                    <a:lnTo>
                      <a:pt x="1" y="2115"/>
                    </a:lnTo>
                    <a:lnTo>
                      <a:pt x="70" y="2435"/>
                    </a:lnTo>
                    <a:lnTo>
                      <a:pt x="8897" y="523"/>
                    </a:lnTo>
                    <a:lnTo>
                      <a:pt x="8897" y="523"/>
                    </a:lnTo>
                    <a:cubicBezTo>
                      <a:pt x="6712" y="3489"/>
                      <a:pt x="8705" y="6244"/>
                      <a:pt x="8727" y="6272"/>
                    </a:cubicBezTo>
                    <a:lnTo>
                      <a:pt x="8989" y="6076"/>
                    </a:lnTo>
                    <a:cubicBezTo>
                      <a:pt x="8905" y="5963"/>
                      <a:pt x="6966" y="3268"/>
                      <a:pt x="9434" y="371"/>
                    </a:cubicBezTo>
                    <a:lnTo>
                      <a:pt x="974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7" name="Google Shape;2137;p36"/>
              <p:cNvSpPr/>
              <p:nvPr/>
            </p:nvSpPr>
            <p:spPr>
              <a:xfrm>
                <a:off x="4739425" y="1743975"/>
                <a:ext cx="98525" cy="23425"/>
              </a:xfrm>
              <a:custGeom>
                <a:avLst/>
                <a:gdLst/>
                <a:ahLst/>
                <a:cxnLst/>
                <a:rect l="l" t="t" r="r" b="b"/>
                <a:pathLst>
                  <a:path w="3941" h="937" extrusionOk="0">
                    <a:moveTo>
                      <a:pt x="3890" y="1"/>
                    </a:moveTo>
                    <a:lnTo>
                      <a:pt x="1" y="613"/>
                    </a:lnTo>
                    <a:lnTo>
                      <a:pt x="53" y="937"/>
                    </a:lnTo>
                    <a:lnTo>
                      <a:pt x="3941" y="326"/>
                    </a:lnTo>
                    <a:lnTo>
                      <a:pt x="389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8" name="Google Shape;2138;p36"/>
              <p:cNvSpPr/>
              <p:nvPr/>
            </p:nvSpPr>
            <p:spPr>
              <a:xfrm>
                <a:off x="4733025" y="1721450"/>
                <a:ext cx="102725" cy="25750"/>
              </a:xfrm>
              <a:custGeom>
                <a:avLst/>
                <a:gdLst/>
                <a:ahLst/>
                <a:cxnLst/>
                <a:rect l="l" t="t" r="r" b="b"/>
                <a:pathLst>
                  <a:path w="4109" h="1030" extrusionOk="0">
                    <a:moveTo>
                      <a:pt x="4052" y="0"/>
                    </a:moveTo>
                    <a:lnTo>
                      <a:pt x="1" y="706"/>
                    </a:lnTo>
                    <a:lnTo>
                      <a:pt x="56" y="1030"/>
                    </a:lnTo>
                    <a:lnTo>
                      <a:pt x="4108" y="323"/>
                    </a:lnTo>
                    <a:lnTo>
                      <a:pt x="405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9" name="Google Shape;2139;p36"/>
              <p:cNvSpPr/>
              <p:nvPr/>
            </p:nvSpPr>
            <p:spPr>
              <a:xfrm>
                <a:off x="4724700" y="1705800"/>
                <a:ext cx="103675" cy="13400"/>
              </a:xfrm>
              <a:custGeom>
                <a:avLst/>
                <a:gdLst/>
                <a:ahLst/>
                <a:cxnLst/>
                <a:rect l="l" t="t" r="r" b="b"/>
                <a:pathLst>
                  <a:path w="4147" h="536" extrusionOk="0">
                    <a:moveTo>
                      <a:pt x="4130" y="0"/>
                    </a:moveTo>
                    <a:lnTo>
                      <a:pt x="0" y="208"/>
                    </a:lnTo>
                    <a:lnTo>
                      <a:pt x="17" y="536"/>
                    </a:lnTo>
                    <a:lnTo>
                      <a:pt x="4147" y="328"/>
                    </a:lnTo>
                    <a:lnTo>
                      <a:pt x="413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0" name="Google Shape;2140;p36"/>
              <p:cNvSpPr/>
              <p:nvPr/>
            </p:nvSpPr>
            <p:spPr>
              <a:xfrm>
                <a:off x="4523275" y="1526750"/>
                <a:ext cx="200175" cy="133925"/>
              </a:xfrm>
              <a:custGeom>
                <a:avLst/>
                <a:gdLst/>
                <a:ahLst/>
                <a:cxnLst/>
                <a:rect l="l" t="t" r="r" b="b"/>
                <a:pathLst>
                  <a:path w="8007" h="5357" extrusionOk="0">
                    <a:moveTo>
                      <a:pt x="8006" y="1"/>
                    </a:moveTo>
                    <a:cubicBezTo>
                      <a:pt x="1891" y="1"/>
                      <a:pt x="1" y="4351"/>
                      <a:pt x="1" y="4351"/>
                    </a:cubicBezTo>
                    <a:lnTo>
                      <a:pt x="4846" y="5357"/>
                    </a:lnTo>
                    <a:lnTo>
                      <a:pt x="80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141" name="Google Shape;2141;p36"/>
          <p:cNvGrpSpPr/>
          <p:nvPr/>
        </p:nvGrpSpPr>
        <p:grpSpPr>
          <a:xfrm>
            <a:off x="6855626" y="600037"/>
            <a:ext cx="804893" cy="797879"/>
            <a:chOff x="7868825" y="331938"/>
            <a:chExt cx="555175" cy="550375"/>
          </a:xfrm>
        </p:grpSpPr>
        <p:sp>
          <p:nvSpPr>
            <p:cNvPr id="2142" name="Google Shape;2142;p36"/>
            <p:cNvSpPr/>
            <p:nvPr/>
          </p:nvSpPr>
          <p:spPr>
            <a:xfrm>
              <a:off x="7868825" y="331938"/>
              <a:ext cx="555175" cy="550375"/>
            </a:xfrm>
            <a:custGeom>
              <a:avLst/>
              <a:gdLst/>
              <a:ahLst/>
              <a:cxnLst/>
              <a:rect l="l" t="t" r="r" b="b"/>
              <a:pathLst>
                <a:path w="22207" h="22015" extrusionOk="0">
                  <a:moveTo>
                    <a:pt x="8718" y="8271"/>
                  </a:moveTo>
                  <a:lnTo>
                    <a:pt x="9099" y="0"/>
                  </a:lnTo>
                  <a:lnTo>
                    <a:pt x="12662" y="7570"/>
                  </a:lnTo>
                  <a:lnTo>
                    <a:pt x="20552" y="2926"/>
                  </a:lnTo>
                  <a:lnTo>
                    <a:pt x="15144" y="10625"/>
                  </a:lnTo>
                  <a:lnTo>
                    <a:pt x="22206" y="15779"/>
                  </a:lnTo>
                  <a:lnTo>
                    <a:pt x="14188" y="13425"/>
                  </a:lnTo>
                  <a:lnTo>
                    <a:pt x="13935" y="22014"/>
                  </a:lnTo>
                  <a:lnTo>
                    <a:pt x="10372" y="13425"/>
                  </a:lnTo>
                  <a:lnTo>
                    <a:pt x="3945" y="19596"/>
                  </a:lnTo>
                  <a:lnTo>
                    <a:pt x="8464" y="11580"/>
                  </a:lnTo>
                  <a:lnTo>
                    <a:pt x="1" y="10562"/>
                  </a:lnTo>
                  <a:close/>
                </a:path>
              </a:pathLst>
            </a:custGeom>
            <a:solidFill>
              <a:schemeClr val="lt1"/>
            </a:solidFill>
            <a:ln w="1143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3" name="Google Shape;2143;p36"/>
            <p:cNvSpPr/>
            <p:nvPr/>
          </p:nvSpPr>
          <p:spPr>
            <a:xfrm>
              <a:off x="7868825" y="331938"/>
              <a:ext cx="555175" cy="550375"/>
            </a:xfrm>
            <a:custGeom>
              <a:avLst/>
              <a:gdLst/>
              <a:ahLst/>
              <a:cxnLst/>
              <a:rect l="l" t="t" r="r" b="b"/>
              <a:pathLst>
                <a:path w="22207" h="22015" extrusionOk="0">
                  <a:moveTo>
                    <a:pt x="8718" y="8271"/>
                  </a:moveTo>
                  <a:lnTo>
                    <a:pt x="9099" y="0"/>
                  </a:lnTo>
                  <a:lnTo>
                    <a:pt x="12662" y="7570"/>
                  </a:lnTo>
                  <a:lnTo>
                    <a:pt x="20552" y="2926"/>
                  </a:lnTo>
                  <a:lnTo>
                    <a:pt x="15144" y="10625"/>
                  </a:lnTo>
                  <a:lnTo>
                    <a:pt x="22206" y="15779"/>
                  </a:lnTo>
                  <a:lnTo>
                    <a:pt x="14188" y="13425"/>
                  </a:lnTo>
                  <a:lnTo>
                    <a:pt x="13935" y="22014"/>
                  </a:lnTo>
                  <a:lnTo>
                    <a:pt x="10372" y="13425"/>
                  </a:lnTo>
                  <a:lnTo>
                    <a:pt x="3945" y="19596"/>
                  </a:lnTo>
                  <a:lnTo>
                    <a:pt x="8464" y="11580"/>
                  </a:lnTo>
                  <a:lnTo>
                    <a:pt x="1" y="10562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44" name="Google Shape;2144;p36"/>
          <p:cNvGrpSpPr/>
          <p:nvPr/>
        </p:nvGrpSpPr>
        <p:grpSpPr>
          <a:xfrm flipH="1">
            <a:off x="1838988" y="3135619"/>
            <a:ext cx="961601" cy="1230562"/>
            <a:chOff x="7788688" y="2034619"/>
            <a:chExt cx="961601" cy="1230562"/>
          </a:xfrm>
        </p:grpSpPr>
        <p:sp>
          <p:nvSpPr>
            <p:cNvPr id="2145" name="Google Shape;2145;p36"/>
            <p:cNvSpPr/>
            <p:nvPr/>
          </p:nvSpPr>
          <p:spPr>
            <a:xfrm rot="1680173">
              <a:off x="8027177" y="2082876"/>
              <a:ext cx="484627" cy="1134047"/>
            </a:xfrm>
            <a:custGeom>
              <a:avLst/>
              <a:gdLst/>
              <a:ahLst/>
              <a:cxnLst/>
              <a:rect l="l" t="t" r="r" b="b"/>
              <a:pathLst>
                <a:path w="9933" h="23199" extrusionOk="0">
                  <a:moveTo>
                    <a:pt x="2954" y="1"/>
                  </a:moveTo>
                  <a:lnTo>
                    <a:pt x="56" y="18740"/>
                  </a:lnTo>
                  <a:lnTo>
                    <a:pt x="1" y="19093"/>
                  </a:lnTo>
                  <a:cubicBezTo>
                    <a:pt x="860" y="20350"/>
                    <a:pt x="579" y="22655"/>
                    <a:pt x="512" y="23115"/>
                  </a:cubicBezTo>
                  <a:lnTo>
                    <a:pt x="512" y="23118"/>
                  </a:lnTo>
                  <a:cubicBezTo>
                    <a:pt x="512" y="23120"/>
                    <a:pt x="511" y="23124"/>
                    <a:pt x="511" y="23126"/>
                  </a:cubicBezTo>
                  <a:cubicBezTo>
                    <a:pt x="511" y="23127"/>
                    <a:pt x="511" y="23129"/>
                    <a:pt x="510" y="23131"/>
                  </a:cubicBezTo>
                  <a:cubicBezTo>
                    <a:pt x="510" y="23134"/>
                    <a:pt x="508" y="23135"/>
                    <a:pt x="508" y="23137"/>
                  </a:cubicBezTo>
                  <a:cubicBezTo>
                    <a:pt x="508" y="23139"/>
                    <a:pt x="508" y="23140"/>
                    <a:pt x="507" y="23142"/>
                  </a:cubicBezTo>
                  <a:cubicBezTo>
                    <a:pt x="507" y="23145"/>
                    <a:pt x="507" y="23146"/>
                    <a:pt x="506" y="23149"/>
                  </a:cubicBezTo>
                  <a:lnTo>
                    <a:pt x="506" y="23153"/>
                  </a:lnTo>
                  <a:cubicBezTo>
                    <a:pt x="506" y="23156"/>
                    <a:pt x="506" y="23157"/>
                    <a:pt x="504" y="23158"/>
                  </a:cubicBezTo>
                  <a:cubicBezTo>
                    <a:pt x="504" y="23160"/>
                    <a:pt x="504" y="23161"/>
                    <a:pt x="503" y="23162"/>
                  </a:cubicBezTo>
                  <a:lnTo>
                    <a:pt x="503" y="23166"/>
                  </a:lnTo>
                  <a:cubicBezTo>
                    <a:pt x="503" y="23168"/>
                    <a:pt x="502" y="23171"/>
                    <a:pt x="502" y="23173"/>
                  </a:cubicBezTo>
                  <a:lnTo>
                    <a:pt x="502" y="23176"/>
                  </a:lnTo>
                  <a:cubicBezTo>
                    <a:pt x="502" y="23177"/>
                    <a:pt x="502" y="23180"/>
                    <a:pt x="501" y="23182"/>
                  </a:cubicBezTo>
                  <a:cubicBezTo>
                    <a:pt x="501" y="23183"/>
                    <a:pt x="501" y="23186"/>
                    <a:pt x="499" y="23187"/>
                  </a:cubicBezTo>
                  <a:lnTo>
                    <a:pt x="499" y="23188"/>
                  </a:lnTo>
                  <a:lnTo>
                    <a:pt x="499" y="23192"/>
                  </a:lnTo>
                  <a:lnTo>
                    <a:pt x="499" y="23193"/>
                  </a:lnTo>
                  <a:cubicBezTo>
                    <a:pt x="499" y="23197"/>
                    <a:pt x="498" y="23198"/>
                    <a:pt x="498" y="23198"/>
                  </a:cubicBezTo>
                  <a:lnTo>
                    <a:pt x="920" y="23010"/>
                  </a:lnTo>
                  <a:cubicBezTo>
                    <a:pt x="1041" y="22596"/>
                    <a:pt x="1286" y="22236"/>
                    <a:pt x="1598" y="21925"/>
                  </a:cubicBezTo>
                  <a:cubicBezTo>
                    <a:pt x="2682" y="20843"/>
                    <a:pt x="4574" y="20355"/>
                    <a:pt x="4871" y="20283"/>
                  </a:cubicBezTo>
                  <a:cubicBezTo>
                    <a:pt x="4896" y="20278"/>
                    <a:pt x="4911" y="20274"/>
                    <a:pt x="4911" y="20274"/>
                  </a:cubicBezTo>
                  <a:lnTo>
                    <a:pt x="9932" y="3035"/>
                  </a:lnTo>
                  <a:lnTo>
                    <a:pt x="7995" y="2193"/>
                  </a:lnTo>
                  <a:lnTo>
                    <a:pt x="7999" y="2178"/>
                  </a:lnTo>
                  <a:lnTo>
                    <a:pt x="7889" y="2147"/>
                  </a:lnTo>
                  <a:lnTo>
                    <a:pt x="5076" y="923"/>
                  </a:lnTo>
                  <a:lnTo>
                    <a:pt x="5080" y="899"/>
                  </a:lnTo>
                  <a:lnTo>
                    <a:pt x="4968" y="876"/>
                  </a:lnTo>
                  <a:lnTo>
                    <a:pt x="2954" y="1"/>
                  </a:lnTo>
                  <a:close/>
                </a:path>
              </a:pathLst>
            </a:custGeom>
            <a:solidFill>
              <a:schemeClr val="lt1"/>
            </a:solidFill>
            <a:ln w="1143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146" name="Google Shape;2146;p36"/>
            <p:cNvGrpSpPr/>
            <p:nvPr/>
          </p:nvGrpSpPr>
          <p:grpSpPr>
            <a:xfrm rot="1677789">
              <a:off x="8026459" y="2082309"/>
              <a:ext cx="486058" cy="1135180"/>
              <a:chOff x="3014700" y="1423850"/>
              <a:chExt cx="248300" cy="579900"/>
            </a:xfrm>
          </p:grpSpPr>
          <p:sp>
            <p:nvSpPr>
              <p:cNvPr id="2147" name="Google Shape;2147;p36"/>
              <p:cNvSpPr/>
              <p:nvPr/>
            </p:nvSpPr>
            <p:spPr>
              <a:xfrm>
                <a:off x="3014700" y="1864600"/>
                <a:ext cx="121750" cy="139150"/>
              </a:xfrm>
              <a:custGeom>
                <a:avLst/>
                <a:gdLst/>
                <a:ahLst/>
                <a:cxnLst/>
                <a:rect l="l" t="t" r="r" b="b"/>
                <a:pathLst>
                  <a:path w="4870" h="5566" extrusionOk="0">
                    <a:moveTo>
                      <a:pt x="1401" y="0"/>
                    </a:moveTo>
                    <a:lnTo>
                      <a:pt x="55" y="1108"/>
                    </a:lnTo>
                    <a:lnTo>
                      <a:pt x="0" y="1462"/>
                    </a:lnTo>
                    <a:cubicBezTo>
                      <a:pt x="958" y="2862"/>
                      <a:pt x="499" y="5566"/>
                      <a:pt x="499" y="5566"/>
                    </a:cubicBezTo>
                    <a:lnTo>
                      <a:pt x="921" y="5377"/>
                    </a:lnTo>
                    <a:cubicBezTo>
                      <a:pt x="1459" y="3529"/>
                      <a:pt x="4488" y="2745"/>
                      <a:pt x="4870" y="2652"/>
                    </a:cubicBezTo>
                    <a:lnTo>
                      <a:pt x="4870" y="280"/>
                    </a:lnTo>
                    <a:lnTo>
                      <a:pt x="1401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8" name="Google Shape;2148;p36"/>
              <p:cNvSpPr/>
              <p:nvPr/>
            </p:nvSpPr>
            <p:spPr>
              <a:xfrm>
                <a:off x="3016075" y="1423850"/>
                <a:ext cx="246925" cy="507100"/>
              </a:xfrm>
              <a:custGeom>
                <a:avLst/>
                <a:gdLst/>
                <a:ahLst/>
                <a:cxnLst/>
                <a:rect l="l" t="t" r="r" b="b"/>
                <a:pathLst>
                  <a:path w="9877" h="20284" extrusionOk="0">
                    <a:moveTo>
                      <a:pt x="2899" y="1"/>
                    </a:moveTo>
                    <a:lnTo>
                      <a:pt x="0" y="18739"/>
                    </a:lnTo>
                    <a:cubicBezTo>
                      <a:pt x="195" y="18617"/>
                      <a:pt x="446" y="18500"/>
                      <a:pt x="691" y="18500"/>
                    </a:cubicBezTo>
                    <a:cubicBezTo>
                      <a:pt x="1042" y="18500"/>
                      <a:pt x="1382" y="18738"/>
                      <a:pt x="1533" y="19539"/>
                    </a:cubicBezTo>
                    <a:cubicBezTo>
                      <a:pt x="1834" y="19287"/>
                      <a:pt x="2302" y="18955"/>
                      <a:pt x="2677" y="18955"/>
                    </a:cubicBezTo>
                    <a:cubicBezTo>
                      <a:pt x="2952" y="18955"/>
                      <a:pt x="3176" y="19133"/>
                      <a:pt x="3250" y="19651"/>
                    </a:cubicBezTo>
                    <a:cubicBezTo>
                      <a:pt x="3475" y="19441"/>
                      <a:pt x="3740" y="19267"/>
                      <a:pt x="3997" y="19267"/>
                    </a:cubicBezTo>
                    <a:cubicBezTo>
                      <a:pt x="4309" y="19267"/>
                      <a:pt x="4610" y="19523"/>
                      <a:pt x="4816" y="20283"/>
                    </a:cubicBezTo>
                    <a:cubicBezTo>
                      <a:pt x="4841" y="20276"/>
                      <a:pt x="4855" y="20274"/>
                      <a:pt x="4855" y="20274"/>
                    </a:cubicBezTo>
                    <a:lnTo>
                      <a:pt x="9876" y="3035"/>
                    </a:lnTo>
                    <a:lnTo>
                      <a:pt x="2899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9" name="Google Shape;2149;p36"/>
              <p:cNvSpPr/>
              <p:nvPr/>
            </p:nvSpPr>
            <p:spPr>
              <a:xfrm>
                <a:off x="3051575" y="1445175"/>
                <a:ext cx="90125" cy="467675"/>
              </a:xfrm>
              <a:custGeom>
                <a:avLst/>
                <a:gdLst/>
                <a:ahLst/>
                <a:cxnLst/>
                <a:rect l="l" t="t" r="r" b="b"/>
                <a:pathLst>
                  <a:path w="3605" h="18707" extrusionOk="0">
                    <a:moveTo>
                      <a:pt x="3379" y="1"/>
                    </a:moveTo>
                    <a:lnTo>
                      <a:pt x="0" y="18663"/>
                    </a:lnTo>
                    <a:lnTo>
                      <a:pt x="227" y="18707"/>
                    </a:lnTo>
                    <a:lnTo>
                      <a:pt x="3605" y="44"/>
                    </a:lnTo>
                    <a:lnTo>
                      <a:pt x="337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0" name="Google Shape;2150;p36"/>
              <p:cNvSpPr/>
              <p:nvPr/>
            </p:nvSpPr>
            <p:spPr>
              <a:xfrm>
                <a:off x="3093850" y="1476675"/>
                <a:ext cx="120775" cy="443775"/>
              </a:xfrm>
              <a:custGeom>
                <a:avLst/>
                <a:gdLst/>
                <a:ahLst/>
                <a:cxnLst/>
                <a:rect l="l" t="t" r="r" b="b"/>
                <a:pathLst>
                  <a:path w="4831" h="17751" extrusionOk="0">
                    <a:moveTo>
                      <a:pt x="4610" y="0"/>
                    </a:moveTo>
                    <a:lnTo>
                      <a:pt x="1" y="17688"/>
                    </a:lnTo>
                    <a:lnTo>
                      <a:pt x="222" y="17751"/>
                    </a:lnTo>
                    <a:lnTo>
                      <a:pt x="4831" y="65"/>
                    </a:lnTo>
                    <a:lnTo>
                      <a:pt x="461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1" name="Google Shape;2151;p36"/>
              <p:cNvSpPr/>
              <p:nvPr/>
            </p:nvSpPr>
            <p:spPr>
              <a:xfrm>
                <a:off x="3081325" y="1478775"/>
                <a:ext cx="47350" cy="41400"/>
              </a:xfrm>
              <a:custGeom>
                <a:avLst/>
                <a:gdLst/>
                <a:ahLst/>
                <a:cxnLst/>
                <a:rect l="l" t="t" r="r" b="b"/>
                <a:pathLst>
                  <a:path w="1894" h="1656" extrusionOk="0">
                    <a:moveTo>
                      <a:pt x="1616" y="0"/>
                    </a:moveTo>
                    <a:cubicBezTo>
                      <a:pt x="1205" y="0"/>
                      <a:pt x="857" y="123"/>
                      <a:pt x="583" y="367"/>
                    </a:cubicBezTo>
                    <a:cubicBezTo>
                      <a:pt x="46" y="840"/>
                      <a:pt x="3" y="1591"/>
                      <a:pt x="1" y="1622"/>
                    </a:cubicBezTo>
                    <a:lnTo>
                      <a:pt x="575" y="1655"/>
                    </a:lnTo>
                    <a:cubicBezTo>
                      <a:pt x="575" y="1650"/>
                      <a:pt x="612" y="1125"/>
                      <a:pt x="956" y="822"/>
                    </a:cubicBezTo>
                    <a:cubicBezTo>
                      <a:pt x="1125" y="675"/>
                      <a:pt x="1349" y="602"/>
                      <a:pt x="1622" y="602"/>
                    </a:cubicBezTo>
                    <a:cubicBezTo>
                      <a:pt x="1688" y="602"/>
                      <a:pt x="1756" y="606"/>
                      <a:pt x="1827" y="614"/>
                    </a:cubicBezTo>
                    <a:lnTo>
                      <a:pt x="1893" y="18"/>
                    </a:lnTo>
                    <a:cubicBezTo>
                      <a:pt x="1798" y="6"/>
                      <a:pt x="1705" y="0"/>
                      <a:pt x="161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2" name="Google Shape;2152;p36"/>
              <p:cNvSpPr/>
              <p:nvPr/>
            </p:nvSpPr>
            <p:spPr>
              <a:xfrm>
                <a:off x="3137625" y="1457450"/>
                <a:ext cx="44375" cy="42275"/>
              </a:xfrm>
              <a:custGeom>
                <a:avLst/>
                <a:gdLst/>
                <a:ahLst/>
                <a:cxnLst/>
                <a:rect l="l" t="t" r="r" b="b"/>
                <a:pathLst>
                  <a:path w="1775" h="1691" extrusionOk="0">
                    <a:moveTo>
                      <a:pt x="348" y="1"/>
                    </a:moveTo>
                    <a:cubicBezTo>
                      <a:pt x="238" y="1"/>
                      <a:pt x="121" y="12"/>
                      <a:pt x="0" y="33"/>
                    </a:cubicBezTo>
                    <a:lnTo>
                      <a:pt x="99" y="625"/>
                    </a:lnTo>
                    <a:cubicBezTo>
                      <a:pt x="188" y="608"/>
                      <a:pt x="272" y="600"/>
                      <a:pt x="350" y="600"/>
                    </a:cubicBezTo>
                    <a:cubicBezTo>
                      <a:pt x="554" y="600"/>
                      <a:pt x="718" y="656"/>
                      <a:pt x="848" y="769"/>
                    </a:cubicBezTo>
                    <a:cubicBezTo>
                      <a:pt x="1193" y="1070"/>
                      <a:pt x="1200" y="1684"/>
                      <a:pt x="1200" y="1691"/>
                    </a:cubicBezTo>
                    <a:lnTo>
                      <a:pt x="1774" y="1691"/>
                    </a:lnTo>
                    <a:cubicBezTo>
                      <a:pt x="1774" y="1654"/>
                      <a:pt x="1768" y="795"/>
                      <a:pt x="1220" y="313"/>
                    </a:cubicBezTo>
                    <a:cubicBezTo>
                      <a:pt x="984" y="105"/>
                      <a:pt x="691" y="1"/>
                      <a:pt x="3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3" name="Google Shape;2153;p36"/>
              <p:cNvSpPr/>
              <p:nvPr/>
            </p:nvSpPr>
            <p:spPr>
              <a:xfrm>
                <a:off x="3095225" y="1538200"/>
                <a:ext cx="36025" cy="62525"/>
              </a:xfrm>
              <a:custGeom>
                <a:avLst/>
                <a:gdLst/>
                <a:ahLst/>
                <a:cxnLst/>
                <a:rect l="l" t="t" r="r" b="b"/>
                <a:pathLst>
                  <a:path w="1441" h="2501" extrusionOk="0">
                    <a:moveTo>
                      <a:pt x="721" y="1"/>
                    </a:moveTo>
                    <a:cubicBezTo>
                      <a:pt x="323" y="1"/>
                      <a:pt x="1" y="561"/>
                      <a:pt x="1" y="1250"/>
                    </a:cubicBezTo>
                    <a:cubicBezTo>
                      <a:pt x="1" y="1942"/>
                      <a:pt x="324" y="2501"/>
                      <a:pt x="721" y="2501"/>
                    </a:cubicBezTo>
                    <a:cubicBezTo>
                      <a:pt x="1119" y="2501"/>
                      <a:pt x="1441" y="1941"/>
                      <a:pt x="1441" y="1250"/>
                    </a:cubicBezTo>
                    <a:cubicBezTo>
                      <a:pt x="1441" y="561"/>
                      <a:pt x="1119" y="2"/>
                      <a:pt x="72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4" name="Google Shape;2154;p36"/>
              <p:cNvSpPr/>
              <p:nvPr/>
            </p:nvSpPr>
            <p:spPr>
              <a:xfrm>
                <a:off x="3111175" y="1559200"/>
                <a:ext cx="7325" cy="15175"/>
              </a:xfrm>
              <a:custGeom>
                <a:avLst/>
                <a:gdLst/>
                <a:ahLst/>
                <a:cxnLst/>
                <a:rect l="l" t="t" r="r" b="b"/>
                <a:pathLst>
                  <a:path w="293" h="607" extrusionOk="0">
                    <a:moveTo>
                      <a:pt x="146" y="0"/>
                    </a:moveTo>
                    <a:cubicBezTo>
                      <a:pt x="67" y="0"/>
                      <a:pt x="0" y="136"/>
                      <a:pt x="0" y="303"/>
                    </a:cubicBezTo>
                    <a:cubicBezTo>
                      <a:pt x="0" y="470"/>
                      <a:pt x="65" y="606"/>
                      <a:pt x="146" y="606"/>
                    </a:cubicBezTo>
                    <a:cubicBezTo>
                      <a:pt x="227" y="606"/>
                      <a:pt x="292" y="470"/>
                      <a:pt x="292" y="303"/>
                    </a:cubicBezTo>
                    <a:cubicBezTo>
                      <a:pt x="292" y="136"/>
                      <a:pt x="228" y="0"/>
                      <a:pt x="1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5" name="Google Shape;2155;p36"/>
              <p:cNvSpPr/>
              <p:nvPr/>
            </p:nvSpPr>
            <p:spPr>
              <a:xfrm>
                <a:off x="3143525" y="1622325"/>
                <a:ext cx="18400" cy="15725"/>
              </a:xfrm>
              <a:custGeom>
                <a:avLst/>
                <a:gdLst/>
                <a:ahLst/>
                <a:cxnLst/>
                <a:rect l="l" t="t" r="r" b="b"/>
                <a:pathLst>
                  <a:path w="736" h="629" extrusionOk="0">
                    <a:moveTo>
                      <a:pt x="18" y="0"/>
                    </a:moveTo>
                    <a:lnTo>
                      <a:pt x="0" y="265"/>
                    </a:lnTo>
                    <a:cubicBezTo>
                      <a:pt x="0" y="265"/>
                      <a:pt x="17" y="263"/>
                      <a:pt x="47" y="263"/>
                    </a:cubicBezTo>
                    <a:cubicBezTo>
                      <a:pt x="165" y="263"/>
                      <a:pt x="487" y="296"/>
                      <a:pt x="735" y="628"/>
                    </a:cubicBezTo>
                    <a:cubicBezTo>
                      <a:pt x="735" y="628"/>
                      <a:pt x="616" y="18"/>
                      <a:pt x="1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6" name="Google Shape;2156;p36"/>
              <p:cNvSpPr/>
              <p:nvPr/>
            </p:nvSpPr>
            <p:spPr>
              <a:xfrm>
                <a:off x="3119950" y="1631125"/>
                <a:ext cx="33475" cy="79850"/>
              </a:xfrm>
              <a:custGeom>
                <a:avLst/>
                <a:gdLst/>
                <a:ahLst/>
                <a:cxnLst/>
                <a:rect l="l" t="t" r="r" b="b"/>
                <a:pathLst>
                  <a:path w="1339" h="3194" extrusionOk="0">
                    <a:moveTo>
                      <a:pt x="1212" y="0"/>
                    </a:moveTo>
                    <a:lnTo>
                      <a:pt x="784" y="520"/>
                    </a:lnTo>
                    <a:lnTo>
                      <a:pt x="407" y="726"/>
                    </a:lnTo>
                    <a:lnTo>
                      <a:pt x="137" y="802"/>
                    </a:lnTo>
                    <a:lnTo>
                      <a:pt x="0" y="3193"/>
                    </a:lnTo>
                    <a:lnTo>
                      <a:pt x="240" y="3189"/>
                    </a:lnTo>
                    <a:lnTo>
                      <a:pt x="602" y="2909"/>
                    </a:lnTo>
                    <a:lnTo>
                      <a:pt x="901" y="2411"/>
                    </a:lnTo>
                    <a:lnTo>
                      <a:pt x="1118" y="1879"/>
                    </a:lnTo>
                    <a:lnTo>
                      <a:pt x="1268" y="1505"/>
                    </a:lnTo>
                    <a:lnTo>
                      <a:pt x="1326" y="1058"/>
                    </a:lnTo>
                    <a:lnTo>
                      <a:pt x="1339" y="530"/>
                    </a:lnTo>
                    <a:lnTo>
                      <a:pt x="121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7" name="Google Shape;2157;p36"/>
              <p:cNvSpPr/>
              <p:nvPr/>
            </p:nvSpPr>
            <p:spPr>
              <a:xfrm>
                <a:off x="3110500" y="1625350"/>
                <a:ext cx="54775" cy="87400"/>
              </a:xfrm>
              <a:custGeom>
                <a:avLst/>
                <a:gdLst/>
                <a:ahLst/>
                <a:cxnLst/>
                <a:rect l="l" t="t" r="r" b="b"/>
                <a:pathLst>
                  <a:path w="2191" h="3496" extrusionOk="0">
                    <a:moveTo>
                      <a:pt x="1642" y="0"/>
                    </a:moveTo>
                    <a:lnTo>
                      <a:pt x="1642" y="0"/>
                    </a:lnTo>
                    <a:cubicBezTo>
                      <a:pt x="1642" y="0"/>
                      <a:pt x="1104" y="1002"/>
                      <a:pt x="366" y="1002"/>
                    </a:cubicBezTo>
                    <a:cubicBezTo>
                      <a:pt x="257" y="1002"/>
                      <a:pt x="144" y="980"/>
                      <a:pt x="27" y="930"/>
                    </a:cubicBezTo>
                    <a:lnTo>
                      <a:pt x="27" y="930"/>
                    </a:lnTo>
                    <a:cubicBezTo>
                      <a:pt x="27" y="930"/>
                      <a:pt x="216" y="1062"/>
                      <a:pt x="502" y="1062"/>
                    </a:cubicBezTo>
                    <a:cubicBezTo>
                      <a:pt x="789" y="1062"/>
                      <a:pt x="1173" y="929"/>
                      <a:pt x="1563" y="398"/>
                    </a:cubicBezTo>
                    <a:lnTo>
                      <a:pt x="1563" y="398"/>
                    </a:lnTo>
                    <a:cubicBezTo>
                      <a:pt x="1564" y="398"/>
                      <a:pt x="1896" y="1136"/>
                      <a:pt x="1395" y="2233"/>
                    </a:cubicBezTo>
                    <a:cubicBezTo>
                      <a:pt x="1056" y="2976"/>
                      <a:pt x="738" y="3334"/>
                      <a:pt x="432" y="3334"/>
                    </a:cubicBezTo>
                    <a:cubicBezTo>
                      <a:pt x="285" y="3334"/>
                      <a:pt x="142" y="3252"/>
                      <a:pt x="0" y="3091"/>
                    </a:cubicBezTo>
                    <a:lnTo>
                      <a:pt x="0" y="3091"/>
                    </a:lnTo>
                    <a:cubicBezTo>
                      <a:pt x="1" y="3091"/>
                      <a:pt x="203" y="3495"/>
                      <a:pt x="526" y="3495"/>
                    </a:cubicBezTo>
                    <a:cubicBezTo>
                      <a:pt x="694" y="3495"/>
                      <a:pt x="895" y="3386"/>
                      <a:pt x="1117" y="3053"/>
                    </a:cubicBezTo>
                    <a:cubicBezTo>
                      <a:pt x="2191" y="1439"/>
                      <a:pt x="1642" y="0"/>
                      <a:pt x="16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8" name="Google Shape;2158;p36"/>
              <p:cNvSpPr/>
              <p:nvPr/>
            </p:nvSpPr>
            <p:spPr>
              <a:xfrm>
                <a:off x="3124550" y="1649075"/>
                <a:ext cx="6975" cy="60650"/>
              </a:xfrm>
              <a:custGeom>
                <a:avLst/>
                <a:gdLst/>
                <a:ahLst/>
                <a:cxnLst/>
                <a:rect l="l" t="t" r="r" b="b"/>
                <a:pathLst>
                  <a:path w="279" h="2426" extrusionOk="0">
                    <a:moveTo>
                      <a:pt x="279" y="0"/>
                    </a:moveTo>
                    <a:lnTo>
                      <a:pt x="169" y="17"/>
                    </a:lnTo>
                    <a:lnTo>
                      <a:pt x="1" y="2426"/>
                    </a:lnTo>
                    <a:lnTo>
                      <a:pt x="1" y="2426"/>
                    </a:lnTo>
                    <a:lnTo>
                      <a:pt x="111" y="2409"/>
                    </a:lnTo>
                    <a:lnTo>
                      <a:pt x="27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9" name="Google Shape;2159;p36"/>
              <p:cNvSpPr/>
              <p:nvPr/>
            </p:nvSpPr>
            <p:spPr>
              <a:xfrm>
                <a:off x="3136025" y="1645800"/>
                <a:ext cx="4850" cy="51675"/>
              </a:xfrm>
              <a:custGeom>
                <a:avLst/>
                <a:gdLst/>
                <a:ahLst/>
                <a:cxnLst/>
                <a:rect l="l" t="t" r="r" b="b"/>
                <a:pathLst>
                  <a:path w="194" h="2067" extrusionOk="0">
                    <a:moveTo>
                      <a:pt x="111" y="0"/>
                    </a:moveTo>
                    <a:lnTo>
                      <a:pt x="0" y="28"/>
                    </a:lnTo>
                    <a:lnTo>
                      <a:pt x="84" y="2066"/>
                    </a:lnTo>
                    <a:lnTo>
                      <a:pt x="194" y="2039"/>
                    </a:lnTo>
                    <a:lnTo>
                      <a:pt x="11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0" name="Google Shape;2160;p36"/>
              <p:cNvSpPr/>
              <p:nvPr/>
            </p:nvSpPr>
            <p:spPr>
              <a:xfrm>
                <a:off x="3141800" y="1639550"/>
                <a:ext cx="9175" cy="37000"/>
              </a:xfrm>
              <a:custGeom>
                <a:avLst/>
                <a:gdLst/>
                <a:ahLst/>
                <a:cxnLst/>
                <a:rect l="l" t="t" r="r" b="b"/>
                <a:pathLst>
                  <a:path w="367" h="1480" extrusionOk="0">
                    <a:moveTo>
                      <a:pt x="110" y="1"/>
                    </a:moveTo>
                    <a:lnTo>
                      <a:pt x="1" y="41"/>
                    </a:lnTo>
                    <a:lnTo>
                      <a:pt x="258" y="1480"/>
                    </a:lnTo>
                    <a:lnTo>
                      <a:pt x="366" y="1439"/>
                    </a:lnTo>
                    <a:lnTo>
                      <a:pt x="11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1" name="Google Shape;2161;p36"/>
              <p:cNvSpPr/>
              <p:nvPr/>
            </p:nvSpPr>
            <p:spPr>
              <a:xfrm>
                <a:off x="3027175" y="1955475"/>
                <a:ext cx="27500" cy="48275"/>
              </a:xfrm>
              <a:custGeom>
                <a:avLst/>
                <a:gdLst/>
                <a:ahLst/>
                <a:cxnLst/>
                <a:rect l="l" t="t" r="r" b="b"/>
                <a:pathLst>
                  <a:path w="1100" h="1931" extrusionOk="0">
                    <a:moveTo>
                      <a:pt x="100" y="0"/>
                    </a:moveTo>
                    <a:lnTo>
                      <a:pt x="100" y="0"/>
                    </a:lnTo>
                    <a:cubicBezTo>
                      <a:pt x="152" y="1030"/>
                      <a:pt x="0" y="1931"/>
                      <a:pt x="0" y="1931"/>
                    </a:cubicBezTo>
                    <a:lnTo>
                      <a:pt x="422" y="1742"/>
                    </a:lnTo>
                    <a:cubicBezTo>
                      <a:pt x="544" y="1327"/>
                      <a:pt x="788" y="969"/>
                      <a:pt x="1100" y="658"/>
                    </a:cubicBezTo>
                    <a:cubicBezTo>
                      <a:pt x="956" y="516"/>
                      <a:pt x="795" y="387"/>
                      <a:pt x="614" y="270"/>
                    </a:cubicBezTo>
                    <a:cubicBezTo>
                      <a:pt x="480" y="189"/>
                      <a:pt x="291" y="73"/>
                      <a:pt x="1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2" name="Google Shape;2162;p36"/>
              <p:cNvSpPr/>
              <p:nvPr/>
            </p:nvSpPr>
            <p:spPr>
              <a:xfrm>
                <a:off x="3120650" y="1508700"/>
                <a:ext cx="54175" cy="102650"/>
              </a:xfrm>
              <a:custGeom>
                <a:avLst/>
                <a:gdLst/>
                <a:ahLst/>
                <a:cxnLst/>
                <a:rect l="l" t="t" r="r" b="b"/>
                <a:pathLst>
                  <a:path w="2167" h="4106" extrusionOk="0">
                    <a:moveTo>
                      <a:pt x="1083" y="1"/>
                    </a:moveTo>
                    <a:cubicBezTo>
                      <a:pt x="486" y="1"/>
                      <a:pt x="0" y="919"/>
                      <a:pt x="0" y="2053"/>
                    </a:cubicBezTo>
                    <a:cubicBezTo>
                      <a:pt x="0" y="3186"/>
                      <a:pt x="486" y="4105"/>
                      <a:pt x="1083" y="4105"/>
                    </a:cubicBezTo>
                    <a:cubicBezTo>
                      <a:pt x="1681" y="4105"/>
                      <a:pt x="2167" y="3186"/>
                      <a:pt x="2167" y="2053"/>
                    </a:cubicBezTo>
                    <a:cubicBezTo>
                      <a:pt x="2167" y="919"/>
                      <a:pt x="1681" y="1"/>
                      <a:pt x="10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3" name="Google Shape;2163;p36"/>
              <p:cNvSpPr/>
              <p:nvPr/>
            </p:nvSpPr>
            <p:spPr>
              <a:xfrm>
                <a:off x="3120625" y="1520325"/>
                <a:ext cx="9975" cy="74900"/>
              </a:xfrm>
              <a:custGeom>
                <a:avLst/>
                <a:gdLst/>
                <a:ahLst/>
                <a:cxnLst/>
                <a:rect l="l" t="t" r="r" b="b"/>
                <a:pathLst>
                  <a:path w="399" h="2996" extrusionOk="0">
                    <a:moveTo>
                      <a:pt x="399" y="1"/>
                    </a:moveTo>
                    <a:cubicBezTo>
                      <a:pt x="155" y="376"/>
                      <a:pt x="0" y="949"/>
                      <a:pt x="0" y="1590"/>
                    </a:cubicBezTo>
                    <a:cubicBezTo>
                      <a:pt x="0" y="2133"/>
                      <a:pt x="111" y="2628"/>
                      <a:pt x="295" y="2995"/>
                    </a:cubicBezTo>
                    <a:cubicBezTo>
                      <a:pt x="165" y="2611"/>
                      <a:pt x="87" y="2138"/>
                      <a:pt x="87" y="1627"/>
                    </a:cubicBezTo>
                    <a:cubicBezTo>
                      <a:pt x="87" y="991"/>
                      <a:pt x="207" y="420"/>
                      <a:pt x="3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4" name="Google Shape;2164;p36"/>
              <p:cNvSpPr/>
              <p:nvPr/>
            </p:nvSpPr>
            <p:spPr>
              <a:xfrm>
                <a:off x="3154175" y="1548550"/>
                <a:ext cx="13325" cy="27450"/>
              </a:xfrm>
              <a:custGeom>
                <a:avLst/>
                <a:gdLst/>
                <a:ahLst/>
                <a:cxnLst/>
                <a:rect l="l" t="t" r="r" b="b"/>
                <a:pathLst>
                  <a:path w="533" h="1098" extrusionOk="0">
                    <a:moveTo>
                      <a:pt x="267" y="0"/>
                    </a:moveTo>
                    <a:cubicBezTo>
                      <a:pt x="120" y="0"/>
                      <a:pt x="1" y="245"/>
                      <a:pt x="1" y="549"/>
                    </a:cubicBezTo>
                    <a:cubicBezTo>
                      <a:pt x="1" y="852"/>
                      <a:pt x="119" y="1097"/>
                      <a:pt x="267" y="1097"/>
                    </a:cubicBezTo>
                    <a:cubicBezTo>
                      <a:pt x="414" y="1097"/>
                      <a:pt x="533" y="851"/>
                      <a:pt x="533" y="549"/>
                    </a:cubicBezTo>
                    <a:cubicBezTo>
                      <a:pt x="533" y="246"/>
                      <a:pt x="414" y="1"/>
                      <a:pt x="2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4296423F-33A9-4170-CC06-1F85AD02B542}"/>
              </a:ext>
            </a:extLst>
          </p:cNvPr>
          <p:cNvSpPr txBox="1"/>
          <p:nvPr/>
        </p:nvSpPr>
        <p:spPr>
          <a:xfrm>
            <a:off x="2425872" y="1955414"/>
            <a:ext cx="4305132" cy="1321823"/>
          </a:xfrm>
          <a:prstGeom prst="rect">
            <a:avLst/>
          </a:prstGeom>
          <a:noFill/>
        </p:spPr>
        <p:txBody>
          <a:bodyPr wrap="square" lIns="72000" tIns="0" rIns="72000" bIns="108000" anchor="ctr">
            <a:spAutoFit/>
          </a:bodyPr>
          <a:lstStyle/>
          <a:p>
            <a:pPr algn="ctr">
              <a:lnSpc>
                <a:spcPct val="150000"/>
              </a:lnSpc>
              <a:buSzPct val="120000"/>
            </a:pPr>
            <a:r>
              <a:rPr lang="en-VN" sz="2800" b="1" dirty="0">
                <a:solidFill>
                  <a:srgbClr val="197E89"/>
                </a:solidFill>
              </a:rPr>
              <a:t>VÌ SAO PHẢI BIẾT ƠN NGƯỜI LAO ĐỘNG?</a:t>
            </a:r>
          </a:p>
        </p:txBody>
      </p:sp>
    </p:spTree>
    <p:extLst>
      <p:ext uri="{BB962C8B-B14F-4D97-AF65-F5344CB8AC3E}">
        <p14:creationId xmlns:p14="http://schemas.microsoft.com/office/powerpoint/2010/main" val="31170982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45" name="Google Shape;3645;p57"/>
          <p:cNvGrpSpPr/>
          <p:nvPr/>
        </p:nvGrpSpPr>
        <p:grpSpPr>
          <a:xfrm rot="612726">
            <a:off x="6785473" y="218694"/>
            <a:ext cx="1614165" cy="1008669"/>
            <a:chOff x="7079325" y="277263"/>
            <a:chExt cx="1453425" cy="908225"/>
          </a:xfrm>
        </p:grpSpPr>
        <p:sp>
          <p:nvSpPr>
            <p:cNvPr id="3646" name="Google Shape;3646;p57"/>
            <p:cNvSpPr/>
            <p:nvPr/>
          </p:nvSpPr>
          <p:spPr>
            <a:xfrm>
              <a:off x="7079350" y="277263"/>
              <a:ext cx="1453375" cy="908225"/>
            </a:xfrm>
            <a:custGeom>
              <a:avLst/>
              <a:gdLst/>
              <a:ahLst/>
              <a:cxnLst/>
              <a:rect l="l" t="t" r="r" b="b"/>
              <a:pathLst>
                <a:path w="58135" h="36329" extrusionOk="0">
                  <a:moveTo>
                    <a:pt x="1512" y="944"/>
                  </a:moveTo>
                  <a:cubicBezTo>
                    <a:pt x="1673" y="944"/>
                    <a:pt x="1803" y="1199"/>
                    <a:pt x="1803" y="1514"/>
                  </a:cubicBezTo>
                  <a:cubicBezTo>
                    <a:pt x="1803" y="1827"/>
                    <a:pt x="1673" y="2083"/>
                    <a:pt x="1512" y="2083"/>
                  </a:cubicBezTo>
                  <a:cubicBezTo>
                    <a:pt x="1352" y="2083"/>
                    <a:pt x="1220" y="1827"/>
                    <a:pt x="1220" y="1514"/>
                  </a:cubicBezTo>
                  <a:cubicBezTo>
                    <a:pt x="1219" y="1199"/>
                    <a:pt x="1350" y="944"/>
                    <a:pt x="1512" y="944"/>
                  </a:cubicBezTo>
                  <a:close/>
                  <a:moveTo>
                    <a:pt x="1219" y="5236"/>
                  </a:moveTo>
                  <a:cubicBezTo>
                    <a:pt x="1380" y="5236"/>
                    <a:pt x="1510" y="5491"/>
                    <a:pt x="1510" y="5805"/>
                  </a:cubicBezTo>
                  <a:cubicBezTo>
                    <a:pt x="1510" y="6120"/>
                    <a:pt x="1380" y="6375"/>
                    <a:pt x="1219" y="6375"/>
                  </a:cubicBezTo>
                  <a:cubicBezTo>
                    <a:pt x="1058" y="6375"/>
                    <a:pt x="928" y="6120"/>
                    <a:pt x="928" y="5805"/>
                  </a:cubicBezTo>
                  <a:cubicBezTo>
                    <a:pt x="928" y="5491"/>
                    <a:pt x="1059" y="5236"/>
                    <a:pt x="1219" y="5236"/>
                  </a:cubicBezTo>
                  <a:close/>
                  <a:moveTo>
                    <a:pt x="928" y="9006"/>
                  </a:moveTo>
                  <a:cubicBezTo>
                    <a:pt x="1089" y="9006"/>
                    <a:pt x="1219" y="9262"/>
                    <a:pt x="1219" y="9575"/>
                  </a:cubicBezTo>
                  <a:cubicBezTo>
                    <a:pt x="1219" y="9890"/>
                    <a:pt x="1089" y="10145"/>
                    <a:pt x="928" y="10145"/>
                  </a:cubicBezTo>
                  <a:cubicBezTo>
                    <a:pt x="767" y="10145"/>
                    <a:pt x="635" y="9890"/>
                    <a:pt x="635" y="9575"/>
                  </a:cubicBezTo>
                  <a:cubicBezTo>
                    <a:pt x="635" y="9262"/>
                    <a:pt x="767" y="9006"/>
                    <a:pt x="928" y="9006"/>
                  </a:cubicBezTo>
                  <a:close/>
                  <a:moveTo>
                    <a:pt x="635" y="13299"/>
                  </a:moveTo>
                  <a:cubicBezTo>
                    <a:pt x="798" y="13299"/>
                    <a:pt x="928" y="13553"/>
                    <a:pt x="928" y="13868"/>
                  </a:cubicBezTo>
                  <a:cubicBezTo>
                    <a:pt x="928" y="14182"/>
                    <a:pt x="798" y="14437"/>
                    <a:pt x="635" y="14437"/>
                  </a:cubicBezTo>
                  <a:cubicBezTo>
                    <a:pt x="475" y="14437"/>
                    <a:pt x="345" y="14182"/>
                    <a:pt x="345" y="13868"/>
                  </a:cubicBezTo>
                  <a:cubicBezTo>
                    <a:pt x="345" y="13553"/>
                    <a:pt x="475" y="13299"/>
                    <a:pt x="635" y="13299"/>
                  </a:cubicBezTo>
                  <a:close/>
                  <a:moveTo>
                    <a:pt x="1054" y="0"/>
                  </a:moveTo>
                  <a:lnTo>
                    <a:pt x="1" y="15453"/>
                  </a:lnTo>
                  <a:lnTo>
                    <a:pt x="9276" y="16168"/>
                  </a:lnTo>
                  <a:lnTo>
                    <a:pt x="9607" y="14201"/>
                  </a:lnTo>
                  <a:lnTo>
                    <a:pt x="16565" y="18426"/>
                  </a:lnTo>
                  <a:cubicBezTo>
                    <a:pt x="14824" y="23159"/>
                    <a:pt x="16489" y="24464"/>
                    <a:pt x="19827" y="24464"/>
                  </a:cubicBezTo>
                  <a:cubicBezTo>
                    <a:pt x="20605" y="24464"/>
                    <a:pt x="21475" y="24393"/>
                    <a:pt x="22414" y="24278"/>
                  </a:cubicBezTo>
                  <a:cubicBezTo>
                    <a:pt x="24828" y="23984"/>
                    <a:pt x="26898" y="23807"/>
                    <a:pt x="28631" y="23807"/>
                  </a:cubicBezTo>
                  <a:cubicBezTo>
                    <a:pt x="30163" y="23807"/>
                    <a:pt x="31433" y="23945"/>
                    <a:pt x="32445" y="24261"/>
                  </a:cubicBezTo>
                  <a:lnTo>
                    <a:pt x="31526" y="27752"/>
                  </a:lnTo>
                  <a:cubicBezTo>
                    <a:pt x="32123" y="28270"/>
                    <a:pt x="32878" y="28515"/>
                    <a:pt x="33681" y="28589"/>
                  </a:cubicBezTo>
                  <a:lnTo>
                    <a:pt x="30495" y="32624"/>
                  </a:lnTo>
                  <a:lnTo>
                    <a:pt x="30302" y="32405"/>
                  </a:lnTo>
                  <a:lnTo>
                    <a:pt x="28542" y="35099"/>
                  </a:lnTo>
                  <a:cubicBezTo>
                    <a:pt x="28542" y="35051"/>
                    <a:pt x="28514" y="29956"/>
                    <a:pt x="26542" y="29956"/>
                  </a:cubicBezTo>
                  <a:cubicBezTo>
                    <a:pt x="26205" y="29956"/>
                    <a:pt x="25811" y="30105"/>
                    <a:pt x="25350" y="30453"/>
                  </a:cubicBezTo>
                  <a:cubicBezTo>
                    <a:pt x="25350" y="30453"/>
                    <a:pt x="25349" y="30453"/>
                    <a:pt x="25349" y="30454"/>
                  </a:cubicBezTo>
                  <a:lnTo>
                    <a:pt x="27959" y="35080"/>
                  </a:lnTo>
                  <a:lnTo>
                    <a:pt x="28663" y="36328"/>
                  </a:lnTo>
                  <a:lnTo>
                    <a:pt x="28666" y="36325"/>
                  </a:lnTo>
                  <a:lnTo>
                    <a:pt x="31218" y="33447"/>
                  </a:lnTo>
                  <a:lnTo>
                    <a:pt x="30957" y="33148"/>
                  </a:lnTo>
                  <a:lnTo>
                    <a:pt x="34224" y="28613"/>
                  </a:lnTo>
                  <a:cubicBezTo>
                    <a:pt x="34746" y="28613"/>
                    <a:pt x="35278" y="28553"/>
                    <a:pt x="35791" y="28459"/>
                  </a:cubicBezTo>
                  <a:cubicBezTo>
                    <a:pt x="36196" y="29855"/>
                    <a:pt x="37244" y="32815"/>
                    <a:pt x="38835" y="32815"/>
                  </a:cubicBezTo>
                  <a:cubicBezTo>
                    <a:pt x="38922" y="32815"/>
                    <a:pt x="39011" y="32806"/>
                    <a:pt x="39101" y="32788"/>
                  </a:cubicBezTo>
                  <a:cubicBezTo>
                    <a:pt x="40004" y="32605"/>
                    <a:pt x="40522" y="31864"/>
                    <a:pt x="40819" y="31039"/>
                  </a:cubicBezTo>
                  <a:lnTo>
                    <a:pt x="40968" y="31225"/>
                  </a:lnTo>
                  <a:cubicBezTo>
                    <a:pt x="41393" y="30067"/>
                    <a:pt x="41240" y="28591"/>
                    <a:pt x="41220" y="28410"/>
                  </a:cubicBezTo>
                  <a:lnTo>
                    <a:pt x="41220" y="28410"/>
                  </a:lnTo>
                  <a:cubicBezTo>
                    <a:pt x="41220" y="28413"/>
                    <a:pt x="41221" y="28417"/>
                    <a:pt x="41222" y="28422"/>
                  </a:cubicBezTo>
                  <a:cubicBezTo>
                    <a:pt x="41223" y="28428"/>
                    <a:pt x="41223" y="28434"/>
                    <a:pt x="41224" y="28443"/>
                  </a:cubicBezTo>
                  <a:lnTo>
                    <a:pt x="41224" y="28446"/>
                  </a:lnTo>
                  <a:cubicBezTo>
                    <a:pt x="41279" y="28826"/>
                    <a:pt x="41651" y="31103"/>
                    <a:pt x="42884" y="32022"/>
                  </a:cubicBezTo>
                  <a:cubicBezTo>
                    <a:pt x="43204" y="32260"/>
                    <a:pt x="43580" y="32408"/>
                    <a:pt x="44024" y="32408"/>
                  </a:cubicBezTo>
                  <a:cubicBezTo>
                    <a:pt x="44205" y="32408"/>
                    <a:pt x="44397" y="32383"/>
                    <a:pt x="44601" y="32331"/>
                  </a:cubicBezTo>
                  <a:cubicBezTo>
                    <a:pt x="44601" y="32331"/>
                    <a:pt x="43788" y="28372"/>
                    <a:pt x="40766" y="27871"/>
                  </a:cubicBezTo>
                  <a:lnTo>
                    <a:pt x="40766" y="27873"/>
                  </a:lnTo>
                  <a:lnTo>
                    <a:pt x="40765" y="27873"/>
                  </a:lnTo>
                  <a:cubicBezTo>
                    <a:pt x="40765" y="27873"/>
                    <a:pt x="40489" y="28989"/>
                    <a:pt x="40099" y="30140"/>
                  </a:cubicBezTo>
                  <a:lnTo>
                    <a:pt x="40383" y="30495"/>
                  </a:lnTo>
                  <a:cubicBezTo>
                    <a:pt x="40163" y="31135"/>
                    <a:pt x="39819" y="31675"/>
                    <a:pt x="39276" y="31810"/>
                  </a:cubicBezTo>
                  <a:cubicBezTo>
                    <a:pt x="39212" y="31826"/>
                    <a:pt x="39149" y="31833"/>
                    <a:pt x="39085" y="31833"/>
                  </a:cubicBezTo>
                  <a:cubicBezTo>
                    <a:pt x="37939" y="31833"/>
                    <a:pt x="36749" y="29416"/>
                    <a:pt x="36283" y="28358"/>
                  </a:cubicBezTo>
                  <a:cubicBezTo>
                    <a:pt x="37934" y="27978"/>
                    <a:pt x="39276" y="27310"/>
                    <a:pt x="39276" y="27310"/>
                  </a:cubicBezTo>
                  <a:cubicBezTo>
                    <a:pt x="39328" y="27188"/>
                    <a:pt x="39371" y="27069"/>
                    <a:pt x="39406" y="26954"/>
                  </a:cubicBezTo>
                  <a:lnTo>
                    <a:pt x="42940" y="26705"/>
                  </a:lnTo>
                  <a:cubicBezTo>
                    <a:pt x="43203" y="26166"/>
                    <a:pt x="43286" y="25639"/>
                    <a:pt x="43305" y="25271"/>
                  </a:cubicBezTo>
                  <a:cubicBezTo>
                    <a:pt x="43783" y="25362"/>
                    <a:pt x="44536" y="25469"/>
                    <a:pt x="45437" y="25469"/>
                  </a:cubicBezTo>
                  <a:cubicBezTo>
                    <a:pt x="45995" y="25469"/>
                    <a:pt x="46610" y="25428"/>
                    <a:pt x="47252" y="25316"/>
                  </a:cubicBezTo>
                  <a:lnTo>
                    <a:pt x="47252" y="25316"/>
                  </a:lnTo>
                  <a:cubicBezTo>
                    <a:pt x="47087" y="25918"/>
                    <a:pt x="46925" y="26324"/>
                    <a:pt x="46925" y="26324"/>
                  </a:cubicBezTo>
                  <a:cubicBezTo>
                    <a:pt x="46925" y="26324"/>
                    <a:pt x="45370" y="26824"/>
                    <a:pt x="45452" y="27019"/>
                  </a:cubicBezTo>
                  <a:cubicBezTo>
                    <a:pt x="45468" y="27056"/>
                    <a:pt x="45517" y="27070"/>
                    <a:pt x="45588" y="27070"/>
                  </a:cubicBezTo>
                  <a:cubicBezTo>
                    <a:pt x="45895" y="27070"/>
                    <a:pt x="46599" y="26790"/>
                    <a:pt x="46599" y="26789"/>
                  </a:cubicBezTo>
                  <a:lnTo>
                    <a:pt x="46599" y="26789"/>
                  </a:lnTo>
                  <a:cubicBezTo>
                    <a:pt x="46599" y="26790"/>
                    <a:pt x="45537" y="28956"/>
                    <a:pt x="45787" y="29102"/>
                  </a:cubicBezTo>
                  <a:cubicBezTo>
                    <a:pt x="45795" y="29107"/>
                    <a:pt x="45803" y="29109"/>
                    <a:pt x="45812" y="29109"/>
                  </a:cubicBezTo>
                  <a:cubicBezTo>
                    <a:pt x="46089" y="29109"/>
                    <a:pt x="46890" y="26999"/>
                    <a:pt x="46890" y="26999"/>
                  </a:cubicBezTo>
                  <a:cubicBezTo>
                    <a:pt x="46890" y="26999"/>
                    <a:pt x="46890" y="29608"/>
                    <a:pt x="47295" y="29608"/>
                  </a:cubicBezTo>
                  <a:cubicBezTo>
                    <a:pt x="47306" y="29608"/>
                    <a:pt x="47317" y="29607"/>
                    <a:pt x="47328" y="29603"/>
                  </a:cubicBezTo>
                  <a:cubicBezTo>
                    <a:pt x="47765" y="29457"/>
                    <a:pt x="47204" y="27020"/>
                    <a:pt x="47204" y="27019"/>
                  </a:cubicBezTo>
                  <a:lnTo>
                    <a:pt x="47204" y="27019"/>
                  </a:lnTo>
                  <a:cubicBezTo>
                    <a:pt x="47204" y="27020"/>
                    <a:pt x="48589" y="29127"/>
                    <a:pt x="48942" y="29127"/>
                  </a:cubicBezTo>
                  <a:cubicBezTo>
                    <a:pt x="48964" y="29127"/>
                    <a:pt x="48981" y="29119"/>
                    <a:pt x="48995" y="29102"/>
                  </a:cubicBezTo>
                  <a:cubicBezTo>
                    <a:pt x="49223" y="28811"/>
                    <a:pt x="47411" y="26810"/>
                    <a:pt x="47411" y="26810"/>
                  </a:cubicBezTo>
                  <a:lnTo>
                    <a:pt x="47411" y="26810"/>
                  </a:lnTo>
                  <a:cubicBezTo>
                    <a:pt x="47411" y="26810"/>
                    <a:pt x="49036" y="27508"/>
                    <a:pt x="49501" y="27508"/>
                  </a:cubicBezTo>
                  <a:cubicBezTo>
                    <a:pt x="49593" y="27508"/>
                    <a:pt x="49639" y="27480"/>
                    <a:pt x="49619" y="27415"/>
                  </a:cubicBezTo>
                  <a:cubicBezTo>
                    <a:pt x="49494" y="27018"/>
                    <a:pt x="47536" y="26581"/>
                    <a:pt x="47536" y="26581"/>
                  </a:cubicBezTo>
                  <a:cubicBezTo>
                    <a:pt x="47536" y="26581"/>
                    <a:pt x="47988" y="25943"/>
                    <a:pt x="48453" y="25027"/>
                  </a:cubicBezTo>
                  <a:cubicBezTo>
                    <a:pt x="49544" y="24685"/>
                    <a:pt x="50658" y="24105"/>
                    <a:pt x="51664" y="23160"/>
                  </a:cubicBezTo>
                  <a:lnTo>
                    <a:pt x="51977" y="23438"/>
                  </a:lnTo>
                  <a:cubicBezTo>
                    <a:pt x="51535" y="24174"/>
                    <a:pt x="51273" y="24939"/>
                    <a:pt x="51329" y="25617"/>
                  </a:cubicBezTo>
                  <a:cubicBezTo>
                    <a:pt x="51363" y="26037"/>
                    <a:pt x="51475" y="26198"/>
                    <a:pt x="51633" y="26198"/>
                  </a:cubicBezTo>
                  <a:cubicBezTo>
                    <a:pt x="52153" y="26198"/>
                    <a:pt x="53178" y="24464"/>
                    <a:pt x="53625" y="24464"/>
                  </a:cubicBezTo>
                  <a:cubicBezTo>
                    <a:pt x="53763" y="24464"/>
                    <a:pt x="53846" y="24628"/>
                    <a:pt x="53843" y="25055"/>
                  </a:cubicBezTo>
                  <a:cubicBezTo>
                    <a:pt x="53836" y="26114"/>
                    <a:pt x="54184" y="26623"/>
                    <a:pt x="54782" y="26623"/>
                  </a:cubicBezTo>
                  <a:cubicBezTo>
                    <a:pt x="55449" y="26623"/>
                    <a:pt x="56429" y="25990"/>
                    <a:pt x="57579" y="24781"/>
                  </a:cubicBezTo>
                  <a:lnTo>
                    <a:pt x="57579" y="24781"/>
                  </a:lnTo>
                  <a:cubicBezTo>
                    <a:pt x="57579" y="24781"/>
                    <a:pt x="56948" y="25157"/>
                    <a:pt x="56521" y="25157"/>
                  </a:cubicBezTo>
                  <a:cubicBezTo>
                    <a:pt x="56202" y="25157"/>
                    <a:pt x="55998" y="24946"/>
                    <a:pt x="56259" y="24210"/>
                  </a:cubicBezTo>
                  <a:cubicBezTo>
                    <a:pt x="56871" y="22491"/>
                    <a:pt x="58135" y="20240"/>
                    <a:pt x="56246" y="20240"/>
                  </a:cubicBezTo>
                  <a:cubicBezTo>
                    <a:pt x="55407" y="20240"/>
                    <a:pt x="54308" y="20861"/>
                    <a:pt x="53363" y="21746"/>
                  </a:cubicBezTo>
                  <a:lnTo>
                    <a:pt x="53091" y="21505"/>
                  </a:lnTo>
                  <a:cubicBezTo>
                    <a:pt x="54682" y="19324"/>
                    <a:pt x="54469" y="18072"/>
                    <a:pt x="53232" y="18072"/>
                  </a:cubicBezTo>
                  <a:cubicBezTo>
                    <a:pt x="52540" y="18072"/>
                    <a:pt x="51526" y="18465"/>
                    <a:pt x="50328" y="19309"/>
                  </a:cubicBezTo>
                  <a:cubicBezTo>
                    <a:pt x="50328" y="19309"/>
                    <a:pt x="53329" y="14170"/>
                    <a:pt x="52441" y="13253"/>
                  </a:cubicBezTo>
                  <a:cubicBezTo>
                    <a:pt x="52339" y="13148"/>
                    <a:pt x="52153" y="13105"/>
                    <a:pt x="51907" y="13105"/>
                  </a:cubicBezTo>
                  <a:cubicBezTo>
                    <a:pt x="51312" y="13105"/>
                    <a:pt x="50364" y="13358"/>
                    <a:pt x="49398" y="13610"/>
                  </a:cubicBezTo>
                  <a:cubicBezTo>
                    <a:pt x="48433" y="13862"/>
                    <a:pt x="47449" y="14114"/>
                    <a:pt x="46781" y="14114"/>
                  </a:cubicBezTo>
                  <a:cubicBezTo>
                    <a:pt x="45971" y="14114"/>
                    <a:pt x="45623" y="13745"/>
                    <a:pt x="46329" y="12557"/>
                  </a:cubicBezTo>
                  <a:cubicBezTo>
                    <a:pt x="48441" y="9002"/>
                    <a:pt x="50134" y="3474"/>
                    <a:pt x="43883" y="2418"/>
                  </a:cubicBezTo>
                  <a:cubicBezTo>
                    <a:pt x="42584" y="2198"/>
                    <a:pt x="41240" y="2085"/>
                    <a:pt x="39871" y="2085"/>
                  </a:cubicBezTo>
                  <a:cubicBezTo>
                    <a:pt x="34655" y="2085"/>
                    <a:pt x="29084" y="3725"/>
                    <a:pt x="24332" y="7333"/>
                  </a:cubicBezTo>
                  <a:cubicBezTo>
                    <a:pt x="24332" y="7333"/>
                    <a:pt x="24393" y="7730"/>
                    <a:pt x="24583" y="8366"/>
                  </a:cubicBezTo>
                  <a:lnTo>
                    <a:pt x="24582" y="8366"/>
                  </a:lnTo>
                  <a:lnTo>
                    <a:pt x="24590" y="8436"/>
                  </a:lnTo>
                  <a:cubicBezTo>
                    <a:pt x="22590" y="9813"/>
                    <a:pt x="19059" y="12688"/>
                    <a:pt x="17067" y="17189"/>
                  </a:cubicBezTo>
                  <a:cubicBezTo>
                    <a:pt x="15368" y="16065"/>
                    <a:pt x="10638" y="12934"/>
                    <a:pt x="10638" y="12890"/>
                  </a:cubicBezTo>
                  <a:cubicBezTo>
                    <a:pt x="10721" y="12890"/>
                    <a:pt x="12611" y="8944"/>
                    <a:pt x="11222" y="8444"/>
                  </a:cubicBezTo>
                  <a:cubicBezTo>
                    <a:pt x="11071" y="8390"/>
                    <a:pt x="10915" y="8365"/>
                    <a:pt x="10754" y="8365"/>
                  </a:cubicBezTo>
                  <a:cubicBezTo>
                    <a:pt x="10701" y="8365"/>
                    <a:pt x="10647" y="8368"/>
                    <a:pt x="10592" y="8373"/>
                  </a:cubicBezTo>
                  <a:lnTo>
                    <a:pt x="11582" y="2500"/>
                  </a:lnTo>
                  <a:lnTo>
                    <a:pt x="1054" y="0"/>
                  </a:lnTo>
                  <a:close/>
                </a:path>
              </a:pathLst>
            </a:custGeom>
            <a:solidFill>
              <a:schemeClr val="lt1"/>
            </a:solidFill>
            <a:ln w="1143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647" name="Google Shape;3647;p57"/>
            <p:cNvGrpSpPr/>
            <p:nvPr/>
          </p:nvGrpSpPr>
          <p:grpSpPr>
            <a:xfrm>
              <a:off x="7079325" y="277288"/>
              <a:ext cx="1453425" cy="908175"/>
              <a:chOff x="3314150" y="2174100"/>
              <a:chExt cx="1453425" cy="908175"/>
            </a:xfrm>
          </p:grpSpPr>
          <p:sp>
            <p:nvSpPr>
              <p:cNvPr id="3648" name="Google Shape;3648;p57"/>
              <p:cNvSpPr/>
              <p:nvPr/>
            </p:nvSpPr>
            <p:spPr>
              <a:xfrm>
                <a:off x="4601125" y="2707900"/>
                <a:ext cx="51775" cy="54700"/>
              </a:xfrm>
              <a:custGeom>
                <a:avLst/>
                <a:gdLst/>
                <a:ahLst/>
                <a:cxnLst/>
                <a:rect l="l" t="t" r="r" b="b"/>
                <a:pathLst>
                  <a:path w="2071" h="2188" extrusionOk="0">
                    <a:moveTo>
                      <a:pt x="1448" y="1"/>
                    </a:moveTo>
                    <a:lnTo>
                      <a:pt x="0" y="1635"/>
                    </a:lnTo>
                    <a:lnTo>
                      <a:pt x="622" y="2187"/>
                    </a:lnTo>
                    <a:lnTo>
                      <a:pt x="2070" y="554"/>
                    </a:lnTo>
                    <a:lnTo>
                      <a:pt x="1448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49" name="Google Shape;3649;p57"/>
              <p:cNvSpPr/>
              <p:nvPr/>
            </p:nvSpPr>
            <p:spPr>
              <a:xfrm>
                <a:off x="3922425" y="2226175"/>
                <a:ext cx="759900" cy="584500"/>
              </a:xfrm>
              <a:custGeom>
                <a:avLst/>
                <a:gdLst/>
                <a:ahLst/>
                <a:cxnLst/>
                <a:rect l="l" t="t" r="r" b="b"/>
                <a:pathLst>
                  <a:path w="30396" h="23380" extrusionOk="0">
                    <a:moveTo>
                      <a:pt x="15544" y="1"/>
                    </a:moveTo>
                    <a:cubicBezTo>
                      <a:pt x="10326" y="1"/>
                      <a:pt x="4754" y="1640"/>
                      <a:pt x="1" y="5250"/>
                    </a:cubicBezTo>
                    <a:cubicBezTo>
                      <a:pt x="1" y="5250"/>
                      <a:pt x="62" y="5647"/>
                      <a:pt x="252" y="6283"/>
                    </a:cubicBezTo>
                    <a:lnTo>
                      <a:pt x="251" y="6283"/>
                    </a:lnTo>
                    <a:lnTo>
                      <a:pt x="1022" y="13599"/>
                    </a:lnTo>
                    <a:lnTo>
                      <a:pt x="11801" y="21694"/>
                    </a:lnTo>
                    <a:lnTo>
                      <a:pt x="18418" y="23055"/>
                    </a:lnTo>
                    <a:cubicBezTo>
                      <a:pt x="18418" y="23055"/>
                      <a:pt x="19537" y="23380"/>
                      <a:pt x="21108" y="23380"/>
                    </a:cubicBezTo>
                    <a:cubicBezTo>
                      <a:pt x="23097" y="23380"/>
                      <a:pt x="25810" y="22859"/>
                      <a:pt x="27889" y="20501"/>
                    </a:cubicBezTo>
                    <a:cubicBezTo>
                      <a:pt x="30396" y="17657"/>
                      <a:pt x="30333" y="15985"/>
                      <a:pt x="28905" y="15985"/>
                    </a:cubicBezTo>
                    <a:cubicBezTo>
                      <a:pt x="28212" y="15985"/>
                      <a:pt x="27198" y="16378"/>
                      <a:pt x="26000" y="17222"/>
                    </a:cubicBezTo>
                    <a:cubicBezTo>
                      <a:pt x="26000" y="17222"/>
                      <a:pt x="29001" y="12084"/>
                      <a:pt x="28112" y="11167"/>
                    </a:cubicBezTo>
                    <a:cubicBezTo>
                      <a:pt x="28010" y="11062"/>
                      <a:pt x="27824" y="11019"/>
                      <a:pt x="27578" y="11019"/>
                    </a:cubicBezTo>
                    <a:cubicBezTo>
                      <a:pt x="26983" y="11019"/>
                      <a:pt x="26035" y="11272"/>
                      <a:pt x="25069" y="11524"/>
                    </a:cubicBezTo>
                    <a:cubicBezTo>
                      <a:pt x="24104" y="11776"/>
                      <a:pt x="23120" y="12029"/>
                      <a:pt x="22452" y="12029"/>
                    </a:cubicBezTo>
                    <a:cubicBezTo>
                      <a:pt x="21642" y="12029"/>
                      <a:pt x="21295" y="11659"/>
                      <a:pt x="22000" y="10472"/>
                    </a:cubicBezTo>
                    <a:cubicBezTo>
                      <a:pt x="24112" y="6917"/>
                      <a:pt x="25805" y="1389"/>
                      <a:pt x="19555" y="333"/>
                    </a:cubicBezTo>
                    <a:cubicBezTo>
                      <a:pt x="18257" y="114"/>
                      <a:pt x="16912" y="1"/>
                      <a:pt x="1554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50" name="Google Shape;3650;p57"/>
              <p:cNvSpPr/>
              <p:nvPr/>
            </p:nvSpPr>
            <p:spPr>
              <a:xfrm>
                <a:off x="3951200" y="2351150"/>
                <a:ext cx="257375" cy="232275"/>
              </a:xfrm>
              <a:custGeom>
                <a:avLst/>
                <a:gdLst/>
                <a:ahLst/>
                <a:cxnLst/>
                <a:rect l="l" t="t" r="r" b="b"/>
                <a:pathLst>
                  <a:path w="10295" h="9291" extrusionOk="0">
                    <a:moveTo>
                      <a:pt x="1" y="1"/>
                    </a:moveTo>
                    <a:cubicBezTo>
                      <a:pt x="1" y="2"/>
                      <a:pt x="1461" y="8580"/>
                      <a:pt x="10294" y="9291"/>
                    </a:cubicBezTo>
                    <a:cubicBezTo>
                      <a:pt x="10294" y="9291"/>
                      <a:pt x="2625" y="8362"/>
                      <a:pt x="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51" name="Google Shape;3651;p57"/>
              <p:cNvSpPr/>
              <p:nvPr/>
            </p:nvSpPr>
            <p:spPr>
              <a:xfrm>
                <a:off x="3987000" y="2358825"/>
                <a:ext cx="363775" cy="154875"/>
              </a:xfrm>
              <a:custGeom>
                <a:avLst/>
                <a:gdLst/>
                <a:ahLst/>
                <a:cxnLst/>
                <a:rect l="l" t="t" r="r" b="b"/>
                <a:pathLst>
                  <a:path w="14551" h="6195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" y="1"/>
                      <a:pt x="2286" y="6194"/>
                      <a:pt x="10696" y="6194"/>
                    </a:cubicBezTo>
                    <a:cubicBezTo>
                      <a:pt x="11861" y="6194"/>
                      <a:pt x="13142" y="6076"/>
                      <a:pt x="14550" y="5806"/>
                    </a:cubicBezTo>
                    <a:lnTo>
                      <a:pt x="14550" y="5806"/>
                    </a:lnTo>
                    <a:cubicBezTo>
                      <a:pt x="14550" y="5806"/>
                      <a:pt x="13597" y="5970"/>
                      <a:pt x="12144" y="5970"/>
                    </a:cubicBezTo>
                    <a:cubicBezTo>
                      <a:pt x="8928" y="5970"/>
                      <a:pt x="3253" y="5166"/>
                      <a:pt x="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52" name="Google Shape;3652;p57"/>
              <p:cNvSpPr/>
              <p:nvPr/>
            </p:nvSpPr>
            <p:spPr>
              <a:xfrm>
                <a:off x="4010175" y="2312250"/>
                <a:ext cx="479600" cy="138975"/>
              </a:xfrm>
              <a:custGeom>
                <a:avLst/>
                <a:gdLst/>
                <a:ahLst/>
                <a:cxnLst/>
                <a:rect l="l" t="t" r="r" b="b"/>
                <a:pathLst>
                  <a:path w="19184" h="5559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1" y="2"/>
                      <a:pt x="1819" y="5558"/>
                      <a:pt x="10093" y="5558"/>
                    </a:cubicBezTo>
                    <a:cubicBezTo>
                      <a:pt x="12527" y="5558"/>
                      <a:pt x="15517" y="5078"/>
                      <a:pt x="19184" y="3834"/>
                    </a:cubicBezTo>
                    <a:lnTo>
                      <a:pt x="19184" y="3834"/>
                    </a:lnTo>
                    <a:cubicBezTo>
                      <a:pt x="19179" y="3835"/>
                      <a:pt x="15203" y="5178"/>
                      <a:pt x="10730" y="5178"/>
                    </a:cubicBezTo>
                    <a:cubicBezTo>
                      <a:pt x="6716" y="5178"/>
                      <a:pt x="2304" y="4099"/>
                      <a:pt x="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53" name="Google Shape;3653;p57"/>
              <p:cNvSpPr/>
              <p:nvPr/>
            </p:nvSpPr>
            <p:spPr>
              <a:xfrm>
                <a:off x="4592875" y="2680000"/>
                <a:ext cx="174700" cy="159575"/>
              </a:xfrm>
              <a:custGeom>
                <a:avLst/>
                <a:gdLst/>
                <a:ahLst/>
                <a:cxnLst/>
                <a:rect l="l" t="t" r="r" b="b"/>
                <a:pathLst>
                  <a:path w="6988" h="6383" extrusionOk="0">
                    <a:moveTo>
                      <a:pt x="5099" y="0"/>
                    </a:moveTo>
                    <a:cubicBezTo>
                      <a:pt x="3210" y="0"/>
                      <a:pt x="1" y="3153"/>
                      <a:pt x="182" y="5375"/>
                    </a:cubicBezTo>
                    <a:cubicBezTo>
                      <a:pt x="216" y="5796"/>
                      <a:pt x="328" y="5956"/>
                      <a:pt x="486" y="5956"/>
                    </a:cubicBezTo>
                    <a:cubicBezTo>
                      <a:pt x="1006" y="5956"/>
                      <a:pt x="2031" y="4223"/>
                      <a:pt x="2479" y="4223"/>
                    </a:cubicBezTo>
                    <a:cubicBezTo>
                      <a:pt x="2616" y="4223"/>
                      <a:pt x="2699" y="4387"/>
                      <a:pt x="2696" y="4813"/>
                    </a:cubicBezTo>
                    <a:cubicBezTo>
                      <a:pt x="2689" y="5874"/>
                      <a:pt x="3037" y="6383"/>
                      <a:pt x="3636" y="6383"/>
                    </a:cubicBezTo>
                    <a:cubicBezTo>
                      <a:pt x="4303" y="6383"/>
                      <a:pt x="5283" y="5750"/>
                      <a:pt x="6433" y="4542"/>
                    </a:cubicBezTo>
                    <a:lnTo>
                      <a:pt x="6433" y="4542"/>
                    </a:lnTo>
                    <a:cubicBezTo>
                      <a:pt x="6433" y="4542"/>
                      <a:pt x="5802" y="4917"/>
                      <a:pt x="5376" y="4917"/>
                    </a:cubicBezTo>
                    <a:cubicBezTo>
                      <a:pt x="5056" y="4917"/>
                      <a:pt x="4852" y="4706"/>
                      <a:pt x="5113" y="3970"/>
                    </a:cubicBezTo>
                    <a:cubicBezTo>
                      <a:pt x="5724" y="2250"/>
                      <a:pt x="6988" y="0"/>
                      <a:pt x="509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54" name="Google Shape;3654;p57"/>
              <p:cNvSpPr/>
              <p:nvPr/>
            </p:nvSpPr>
            <p:spPr>
              <a:xfrm>
                <a:off x="4198100" y="2624125"/>
                <a:ext cx="241550" cy="224975"/>
              </a:xfrm>
              <a:custGeom>
                <a:avLst/>
                <a:gdLst/>
                <a:ahLst/>
                <a:cxnLst/>
                <a:rect l="l" t="t" r="r" b="b"/>
                <a:pathLst>
                  <a:path w="9662" h="8999" extrusionOk="0">
                    <a:moveTo>
                      <a:pt x="7585" y="8697"/>
                    </a:moveTo>
                    <a:lnTo>
                      <a:pt x="7585" y="8697"/>
                    </a:lnTo>
                    <a:lnTo>
                      <a:pt x="7585" y="8697"/>
                    </a:lnTo>
                    <a:cubicBezTo>
                      <a:pt x="7585" y="8697"/>
                      <a:pt x="7585" y="8697"/>
                      <a:pt x="7585" y="8697"/>
                    </a:cubicBezTo>
                    <a:cubicBezTo>
                      <a:pt x="7585" y="8697"/>
                      <a:pt x="7585" y="8697"/>
                      <a:pt x="7585" y="8697"/>
                    </a:cubicBezTo>
                    <a:close/>
                    <a:moveTo>
                      <a:pt x="5781" y="1"/>
                    </a:moveTo>
                    <a:cubicBezTo>
                      <a:pt x="4545" y="1"/>
                      <a:pt x="2705" y="882"/>
                      <a:pt x="1" y="3208"/>
                    </a:cubicBezTo>
                    <a:lnTo>
                      <a:pt x="3334" y="8999"/>
                    </a:lnTo>
                    <a:lnTo>
                      <a:pt x="7585" y="8697"/>
                    </a:lnTo>
                    <a:lnTo>
                      <a:pt x="7585" y="8697"/>
                    </a:lnTo>
                    <a:cubicBezTo>
                      <a:pt x="7585" y="8697"/>
                      <a:pt x="9662" y="1"/>
                      <a:pt x="57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55" name="Google Shape;3655;p57"/>
              <p:cNvSpPr/>
              <p:nvPr/>
            </p:nvSpPr>
            <p:spPr>
              <a:xfrm>
                <a:off x="4267825" y="2655775"/>
                <a:ext cx="134375" cy="81400"/>
              </a:xfrm>
              <a:custGeom>
                <a:avLst/>
                <a:gdLst/>
                <a:ahLst/>
                <a:cxnLst/>
                <a:rect l="l" t="t" r="r" b="b"/>
                <a:pathLst>
                  <a:path w="5375" h="3256" extrusionOk="0">
                    <a:moveTo>
                      <a:pt x="161" y="0"/>
                    </a:moveTo>
                    <a:lnTo>
                      <a:pt x="1" y="43"/>
                    </a:lnTo>
                    <a:cubicBezTo>
                      <a:pt x="340" y="1322"/>
                      <a:pt x="987" y="2235"/>
                      <a:pt x="1923" y="2756"/>
                    </a:cubicBezTo>
                    <a:cubicBezTo>
                      <a:pt x="2624" y="3146"/>
                      <a:pt x="3369" y="3256"/>
                      <a:pt x="3989" y="3256"/>
                    </a:cubicBezTo>
                    <a:cubicBezTo>
                      <a:pt x="4758" y="3256"/>
                      <a:pt x="5333" y="3086"/>
                      <a:pt x="5375" y="3070"/>
                    </a:cubicBezTo>
                    <a:lnTo>
                      <a:pt x="5327" y="2911"/>
                    </a:lnTo>
                    <a:cubicBezTo>
                      <a:pt x="5317" y="2914"/>
                      <a:pt x="4749" y="3082"/>
                      <a:pt x="3987" y="3082"/>
                    </a:cubicBezTo>
                    <a:cubicBezTo>
                      <a:pt x="3387" y="3082"/>
                      <a:pt x="2667" y="2978"/>
                      <a:pt x="2004" y="2609"/>
                    </a:cubicBezTo>
                    <a:cubicBezTo>
                      <a:pt x="1108" y="2112"/>
                      <a:pt x="488" y="1233"/>
                      <a:pt x="16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56" name="Google Shape;3656;p57"/>
              <p:cNvSpPr/>
              <p:nvPr/>
            </p:nvSpPr>
            <p:spPr>
              <a:xfrm>
                <a:off x="4358900" y="2714825"/>
                <a:ext cx="31250" cy="40875"/>
              </a:xfrm>
              <a:custGeom>
                <a:avLst/>
                <a:gdLst/>
                <a:ahLst/>
                <a:cxnLst/>
                <a:rect l="l" t="t" r="r" b="b"/>
                <a:pathLst>
                  <a:path w="1250" h="1635" extrusionOk="0">
                    <a:moveTo>
                      <a:pt x="1021" y="0"/>
                    </a:moveTo>
                    <a:lnTo>
                      <a:pt x="0" y="205"/>
                    </a:lnTo>
                    <a:lnTo>
                      <a:pt x="124" y="1635"/>
                    </a:lnTo>
                    <a:lnTo>
                      <a:pt x="1250" y="1468"/>
                    </a:lnTo>
                    <a:lnTo>
                      <a:pt x="102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57" name="Google Shape;3657;p57"/>
              <p:cNvSpPr/>
              <p:nvPr/>
            </p:nvSpPr>
            <p:spPr>
              <a:xfrm>
                <a:off x="4319525" y="2725225"/>
                <a:ext cx="4300" cy="2300"/>
              </a:xfrm>
              <a:custGeom>
                <a:avLst/>
                <a:gdLst/>
                <a:ahLst/>
                <a:cxnLst/>
                <a:rect l="l" t="t" r="r" b="b"/>
                <a:pathLst>
                  <a:path w="172" h="92" extrusionOk="0">
                    <a:moveTo>
                      <a:pt x="4" y="0"/>
                    </a:moveTo>
                    <a:lnTo>
                      <a:pt x="1" y="83"/>
                    </a:lnTo>
                    <a:lnTo>
                      <a:pt x="167" y="92"/>
                    </a:lnTo>
                    <a:lnTo>
                      <a:pt x="172" y="9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B359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58" name="Google Shape;3658;p57"/>
              <p:cNvSpPr/>
              <p:nvPr/>
            </p:nvSpPr>
            <p:spPr>
              <a:xfrm>
                <a:off x="4314925" y="2731350"/>
                <a:ext cx="8575" cy="85500"/>
              </a:xfrm>
              <a:custGeom>
                <a:avLst/>
                <a:gdLst/>
                <a:ahLst/>
                <a:cxnLst/>
                <a:rect l="l" t="t" r="r" b="b"/>
                <a:pathLst>
                  <a:path w="343" h="3420" extrusionOk="0">
                    <a:moveTo>
                      <a:pt x="175" y="1"/>
                    </a:moveTo>
                    <a:lnTo>
                      <a:pt x="167" y="162"/>
                    </a:lnTo>
                    <a:lnTo>
                      <a:pt x="335" y="172"/>
                    </a:lnTo>
                    <a:lnTo>
                      <a:pt x="342" y="9"/>
                    </a:lnTo>
                    <a:lnTo>
                      <a:pt x="175" y="1"/>
                    </a:lnTo>
                    <a:close/>
                    <a:moveTo>
                      <a:pt x="160" y="325"/>
                    </a:moveTo>
                    <a:lnTo>
                      <a:pt x="151" y="487"/>
                    </a:lnTo>
                    <a:lnTo>
                      <a:pt x="317" y="497"/>
                    </a:lnTo>
                    <a:lnTo>
                      <a:pt x="326" y="333"/>
                    </a:lnTo>
                    <a:lnTo>
                      <a:pt x="160" y="325"/>
                    </a:lnTo>
                    <a:close/>
                    <a:moveTo>
                      <a:pt x="144" y="651"/>
                    </a:moveTo>
                    <a:lnTo>
                      <a:pt x="135" y="812"/>
                    </a:lnTo>
                    <a:lnTo>
                      <a:pt x="301" y="822"/>
                    </a:lnTo>
                    <a:lnTo>
                      <a:pt x="311" y="659"/>
                    </a:lnTo>
                    <a:lnTo>
                      <a:pt x="144" y="651"/>
                    </a:lnTo>
                    <a:close/>
                    <a:moveTo>
                      <a:pt x="125" y="975"/>
                    </a:moveTo>
                    <a:lnTo>
                      <a:pt x="117" y="1137"/>
                    </a:lnTo>
                    <a:lnTo>
                      <a:pt x="284" y="1146"/>
                    </a:lnTo>
                    <a:lnTo>
                      <a:pt x="290" y="983"/>
                    </a:lnTo>
                    <a:lnTo>
                      <a:pt x="125" y="975"/>
                    </a:lnTo>
                    <a:close/>
                    <a:moveTo>
                      <a:pt x="109" y="1299"/>
                    </a:moveTo>
                    <a:lnTo>
                      <a:pt x="100" y="1461"/>
                    </a:lnTo>
                    <a:lnTo>
                      <a:pt x="268" y="1471"/>
                    </a:lnTo>
                    <a:lnTo>
                      <a:pt x="275" y="1308"/>
                    </a:lnTo>
                    <a:lnTo>
                      <a:pt x="109" y="1299"/>
                    </a:lnTo>
                    <a:close/>
                    <a:moveTo>
                      <a:pt x="93" y="1624"/>
                    </a:moveTo>
                    <a:lnTo>
                      <a:pt x="83" y="1786"/>
                    </a:lnTo>
                    <a:lnTo>
                      <a:pt x="250" y="1796"/>
                    </a:lnTo>
                    <a:lnTo>
                      <a:pt x="259" y="1632"/>
                    </a:lnTo>
                    <a:lnTo>
                      <a:pt x="93" y="1624"/>
                    </a:lnTo>
                    <a:close/>
                    <a:moveTo>
                      <a:pt x="76" y="1948"/>
                    </a:moveTo>
                    <a:lnTo>
                      <a:pt x="68" y="2111"/>
                    </a:lnTo>
                    <a:lnTo>
                      <a:pt x="233" y="2121"/>
                    </a:lnTo>
                    <a:lnTo>
                      <a:pt x="243" y="1957"/>
                    </a:lnTo>
                    <a:lnTo>
                      <a:pt x="76" y="1948"/>
                    </a:lnTo>
                    <a:close/>
                    <a:moveTo>
                      <a:pt x="58" y="2274"/>
                    </a:moveTo>
                    <a:lnTo>
                      <a:pt x="51" y="2436"/>
                    </a:lnTo>
                    <a:lnTo>
                      <a:pt x="217" y="2445"/>
                    </a:lnTo>
                    <a:lnTo>
                      <a:pt x="226" y="2282"/>
                    </a:lnTo>
                    <a:lnTo>
                      <a:pt x="58" y="2274"/>
                    </a:lnTo>
                    <a:close/>
                    <a:moveTo>
                      <a:pt x="42" y="2598"/>
                    </a:moveTo>
                    <a:lnTo>
                      <a:pt x="35" y="2760"/>
                    </a:lnTo>
                    <a:lnTo>
                      <a:pt x="200" y="2770"/>
                    </a:lnTo>
                    <a:lnTo>
                      <a:pt x="208" y="2607"/>
                    </a:lnTo>
                    <a:lnTo>
                      <a:pt x="42" y="2598"/>
                    </a:lnTo>
                    <a:close/>
                    <a:moveTo>
                      <a:pt x="25" y="2924"/>
                    </a:moveTo>
                    <a:lnTo>
                      <a:pt x="17" y="3086"/>
                    </a:lnTo>
                    <a:lnTo>
                      <a:pt x="183" y="3096"/>
                    </a:lnTo>
                    <a:lnTo>
                      <a:pt x="192" y="2933"/>
                    </a:lnTo>
                    <a:lnTo>
                      <a:pt x="25" y="2924"/>
                    </a:lnTo>
                    <a:close/>
                    <a:moveTo>
                      <a:pt x="10" y="3247"/>
                    </a:moveTo>
                    <a:lnTo>
                      <a:pt x="0" y="3410"/>
                    </a:lnTo>
                    <a:lnTo>
                      <a:pt x="167" y="3420"/>
                    </a:lnTo>
                    <a:lnTo>
                      <a:pt x="175" y="3256"/>
                    </a:lnTo>
                    <a:lnTo>
                      <a:pt x="10" y="324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59" name="Google Shape;3659;p57"/>
              <p:cNvSpPr/>
              <p:nvPr/>
            </p:nvSpPr>
            <p:spPr>
              <a:xfrm>
                <a:off x="4314600" y="2820675"/>
                <a:ext cx="4300" cy="2325"/>
              </a:xfrm>
              <a:custGeom>
                <a:avLst/>
                <a:gdLst/>
                <a:ahLst/>
                <a:cxnLst/>
                <a:rect l="l" t="t" r="r" b="b"/>
                <a:pathLst>
                  <a:path w="172" h="93" extrusionOk="0">
                    <a:moveTo>
                      <a:pt x="4" y="0"/>
                    </a:moveTo>
                    <a:lnTo>
                      <a:pt x="0" y="85"/>
                    </a:lnTo>
                    <a:lnTo>
                      <a:pt x="168" y="92"/>
                    </a:lnTo>
                    <a:lnTo>
                      <a:pt x="172" y="9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B359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60" name="Google Shape;3660;p57"/>
              <p:cNvSpPr/>
              <p:nvPr/>
            </p:nvSpPr>
            <p:spPr>
              <a:xfrm>
                <a:off x="4263575" y="2792925"/>
                <a:ext cx="136325" cy="56200"/>
              </a:xfrm>
              <a:custGeom>
                <a:avLst/>
                <a:gdLst/>
                <a:ahLst/>
                <a:cxnLst/>
                <a:rect l="l" t="t" r="r" b="b"/>
                <a:pathLst>
                  <a:path w="5453" h="2248" extrusionOk="0">
                    <a:moveTo>
                      <a:pt x="5319" y="0"/>
                    </a:moveTo>
                    <a:lnTo>
                      <a:pt x="1" y="1006"/>
                    </a:lnTo>
                    <a:lnTo>
                      <a:pt x="715" y="2248"/>
                    </a:lnTo>
                    <a:lnTo>
                      <a:pt x="4965" y="1946"/>
                    </a:lnTo>
                    <a:cubicBezTo>
                      <a:pt x="5453" y="952"/>
                      <a:pt x="5319" y="0"/>
                      <a:pt x="531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61" name="Google Shape;3661;p57"/>
              <p:cNvSpPr/>
              <p:nvPr/>
            </p:nvSpPr>
            <p:spPr>
              <a:xfrm>
                <a:off x="3679625" y="2384750"/>
                <a:ext cx="696150" cy="436275"/>
              </a:xfrm>
              <a:custGeom>
                <a:avLst/>
                <a:gdLst/>
                <a:ahLst/>
                <a:cxnLst/>
                <a:rect l="l" t="t" r="r" b="b"/>
                <a:pathLst>
                  <a:path w="27846" h="17451" extrusionOk="0">
                    <a:moveTo>
                      <a:pt x="9983" y="0"/>
                    </a:moveTo>
                    <a:cubicBezTo>
                      <a:pt x="7942" y="1405"/>
                      <a:pt x="4295" y="4373"/>
                      <a:pt x="2324" y="9046"/>
                    </a:cubicBezTo>
                    <a:cubicBezTo>
                      <a:pt x="0" y="14559"/>
                      <a:pt x="1656" y="16038"/>
                      <a:pt x="5207" y="16038"/>
                    </a:cubicBezTo>
                    <a:cubicBezTo>
                      <a:pt x="5986" y="16038"/>
                      <a:pt x="6856" y="15966"/>
                      <a:pt x="7796" y="15851"/>
                    </a:cubicBezTo>
                    <a:cubicBezTo>
                      <a:pt x="10212" y="15556"/>
                      <a:pt x="12283" y="15380"/>
                      <a:pt x="14017" y="15380"/>
                    </a:cubicBezTo>
                    <a:cubicBezTo>
                      <a:pt x="15547" y="15380"/>
                      <a:pt x="16815" y="15517"/>
                      <a:pt x="17827" y="15833"/>
                    </a:cubicBezTo>
                    <a:lnTo>
                      <a:pt x="18991" y="17450"/>
                    </a:lnTo>
                    <a:lnTo>
                      <a:pt x="20247" y="14463"/>
                    </a:lnTo>
                    <a:lnTo>
                      <a:pt x="23990" y="14075"/>
                    </a:lnTo>
                    <a:lnTo>
                      <a:pt x="24602" y="10804"/>
                    </a:lnTo>
                    <a:cubicBezTo>
                      <a:pt x="26189" y="9169"/>
                      <a:pt x="27845" y="6977"/>
                      <a:pt x="26101" y="6324"/>
                    </a:cubicBezTo>
                    <a:cubicBezTo>
                      <a:pt x="25743" y="6190"/>
                      <a:pt x="25403" y="6131"/>
                      <a:pt x="25082" y="6131"/>
                    </a:cubicBezTo>
                    <a:cubicBezTo>
                      <a:pt x="22806" y="6131"/>
                      <a:pt x="21462" y="9073"/>
                      <a:pt x="21462" y="9073"/>
                    </a:cubicBezTo>
                    <a:cubicBezTo>
                      <a:pt x="13368" y="8418"/>
                      <a:pt x="10735" y="2490"/>
                      <a:pt x="9983" y="0"/>
                    </a:cubicBezTo>
                    <a:close/>
                  </a:path>
                </a:pathLst>
              </a:custGeom>
              <a:solidFill>
                <a:srgbClr val="EBD9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62" name="Google Shape;3662;p57"/>
              <p:cNvSpPr/>
              <p:nvPr/>
            </p:nvSpPr>
            <p:spPr>
              <a:xfrm>
                <a:off x="3795500" y="2515400"/>
                <a:ext cx="66175" cy="45725"/>
              </a:xfrm>
              <a:custGeom>
                <a:avLst/>
                <a:gdLst/>
                <a:ahLst/>
                <a:cxnLst/>
                <a:rect l="l" t="t" r="r" b="b"/>
                <a:pathLst>
                  <a:path w="2647" h="1829" extrusionOk="0">
                    <a:moveTo>
                      <a:pt x="2646" y="1"/>
                    </a:moveTo>
                    <a:lnTo>
                      <a:pt x="0" y="1116"/>
                    </a:lnTo>
                    <a:lnTo>
                      <a:pt x="432" y="1829"/>
                    </a:lnTo>
                    <a:lnTo>
                      <a:pt x="264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63" name="Google Shape;3663;p57"/>
              <p:cNvSpPr/>
              <p:nvPr/>
            </p:nvSpPr>
            <p:spPr>
              <a:xfrm>
                <a:off x="3868025" y="2456750"/>
                <a:ext cx="83225" cy="20800"/>
              </a:xfrm>
              <a:custGeom>
                <a:avLst/>
                <a:gdLst/>
                <a:ahLst/>
                <a:cxnLst/>
                <a:rect l="l" t="t" r="r" b="b"/>
                <a:pathLst>
                  <a:path w="3329" h="832" extrusionOk="0">
                    <a:moveTo>
                      <a:pt x="68" y="1"/>
                    </a:moveTo>
                    <a:lnTo>
                      <a:pt x="1" y="831"/>
                    </a:lnTo>
                    <a:lnTo>
                      <a:pt x="3329" y="680"/>
                    </a:lnTo>
                    <a:lnTo>
                      <a:pt x="6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64" name="Google Shape;3664;p57"/>
              <p:cNvSpPr/>
              <p:nvPr/>
            </p:nvSpPr>
            <p:spPr>
              <a:xfrm>
                <a:off x="3804625" y="2597400"/>
                <a:ext cx="31775" cy="10550"/>
              </a:xfrm>
              <a:custGeom>
                <a:avLst/>
                <a:gdLst/>
                <a:ahLst/>
                <a:cxnLst/>
                <a:rect l="l" t="t" r="r" b="b"/>
                <a:pathLst>
                  <a:path w="1271" h="422" extrusionOk="0">
                    <a:moveTo>
                      <a:pt x="35" y="1"/>
                    </a:moveTo>
                    <a:lnTo>
                      <a:pt x="1" y="163"/>
                    </a:lnTo>
                    <a:lnTo>
                      <a:pt x="1237" y="421"/>
                    </a:lnTo>
                    <a:lnTo>
                      <a:pt x="1271" y="259"/>
                    </a:lnTo>
                    <a:lnTo>
                      <a:pt x="3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65" name="Google Shape;3665;p57"/>
              <p:cNvSpPr/>
              <p:nvPr/>
            </p:nvSpPr>
            <p:spPr>
              <a:xfrm>
                <a:off x="3802225" y="2581500"/>
                <a:ext cx="37625" cy="18150"/>
              </a:xfrm>
              <a:custGeom>
                <a:avLst/>
                <a:gdLst/>
                <a:ahLst/>
                <a:cxnLst/>
                <a:rect l="l" t="t" r="r" b="b"/>
                <a:pathLst>
                  <a:path w="1505" h="726" extrusionOk="0">
                    <a:moveTo>
                      <a:pt x="61" y="0"/>
                    </a:moveTo>
                    <a:lnTo>
                      <a:pt x="0" y="155"/>
                    </a:lnTo>
                    <a:lnTo>
                      <a:pt x="1444" y="726"/>
                    </a:lnTo>
                    <a:lnTo>
                      <a:pt x="1505" y="571"/>
                    </a:lnTo>
                    <a:lnTo>
                      <a:pt x="6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66" name="Google Shape;3666;p57"/>
              <p:cNvSpPr/>
              <p:nvPr/>
            </p:nvSpPr>
            <p:spPr>
              <a:xfrm>
                <a:off x="3819100" y="2560400"/>
                <a:ext cx="72500" cy="91025"/>
              </a:xfrm>
              <a:custGeom>
                <a:avLst/>
                <a:gdLst/>
                <a:ahLst/>
                <a:cxnLst/>
                <a:rect l="l" t="t" r="r" b="b"/>
                <a:pathLst>
                  <a:path w="2900" h="3641" extrusionOk="0">
                    <a:moveTo>
                      <a:pt x="1557" y="0"/>
                    </a:moveTo>
                    <a:cubicBezTo>
                      <a:pt x="874" y="0"/>
                      <a:pt x="247" y="709"/>
                      <a:pt x="127" y="1653"/>
                    </a:cubicBezTo>
                    <a:cubicBezTo>
                      <a:pt x="0" y="2653"/>
                      <a:pt x="489" y="3540"/>
                      <a:pt x="1221" y="3633"/>
                    </a:cubicBezTo>
                    <a:cubicBezTo>
                      <a:pt x="1262" y="3638"/>
                      <a:pt x="1303" y="3641"/>
                      <a:pt x="1344" y="3641"/>
                    </a:cubicBezTo>
                    <a:cubicBezTo>
                      <a:pt x="2028" y="3641"/>
                      <a:pt x="2653" y="2933"/>
                      <a:pt x="2774" y="1988"/>
                    </a:cubicBezTo>
                    <a:cubicBezTo>
                      <a:pt x="2900" y="988"/>
                      <a:pt x="2411" y="101"/>
                      <a:pt x="1679" y="8"/>
                    </a:cubicBezTo>
                    <a:cubicBezTo>
                      <a:pt x="1638" y="3"/>
                      <a:pt x="1598" y="0"/>
                      <a:pt x="155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67" name="Google Shape;3667;p57"/>
              <p:cNvSpPr/>
              <p:nvPr/>
            </p:nvSpPr>
            <p:spPr>
              <a:xfrm>
                <a:off x="3841775" y="2573050"/>
                <a:ext cx="27125" cy="41825"/>
              </a:xfrm>
              <a:custGeom>
                <a:avLst/>
                <a:gdLst/>
                <a:ahLst/>
                <a:cxnLst/>
                <a:rect l="l" t="t" r="r" b="b"/>
                <a:pathLst>
                  <a:path w="1085" h="1673" extrusionOk="0">
                    <a:moveTo>
                      <a:pt x="543" y="1"/>
                    </a:moveTo>
                    <a:cubicBezTo>
                      <a:pt x="243" y="1"/>
                      <a:pt x="0" y="375"/>
                      <a:pt x="0" y="836"/>
                    </a:cubicBezTo>
                    <a:cubicBezTo>
                      <a:pt x="0" y="1298"/>
                      <a:pt x="243" y="1673"/>
                      <a:pt x="543" y="1673"/>
                    </a:cubicBezTo>
                    <a:cubicBezTo>
                      <a:pt x="842" y="1673"/>
                      <a:pt x="1085" y="1298"/>
                      <a:pt x="1085" y="836"/>
                    </a:cubicBezTo>
                    <a:cubicBezTo>
                      <a:pt x="1085" y="375"/>
                      <a:pt x="842" y="1"/>
                      <a:pt x="54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68" name="Google Shape;3668;p57"/>
              <p:cNvSpPr/>
              <p:nvPr/>
            </p:nvSpPr>
            <p:spPr>
              <a:xfrm>
                <a:off x="3934075" y="2534500"/>
                <a:ext cx="25675" cy="27350"/>
              </a:xfrm>
              <a:custGeom>
                <a:avLst/>
                <a:gdLst/>
                <a:ahLst/>
                <a:cxnLst/>
                <a:rect l="l" t="t" r="r" b="b"/>
                <a:pathLst>
                  <a:path w="1027" h="1094" extrusionOk="0">
                    <a:moveTo>
                      <a:pt x="903" y="1"/>
                    </a:moveTo>
                    <a:lnTo>
                      <a:pt x="0" y="980"/>
                    </a:lnTo>
                    <a:lnTo>
                      <a:pt x="123" y="1094"/>
                    </a:lnTo>
                    <a:lnTo>
                      <a:pt x="1026" y="112"/>
                    </a:lnTo>
                    <a:lnTo>
                      <a:pt x="903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69" name="Google Shape;3669;p57"/>
              <p:cNvSpPr/>
              <p:nvPr/>
            </p:nvSpPr>
            <p:spPr>
              <a:xfrm>
                <a:off x="3926875" y="2517325"/>
                <a:ext cx="29950" cy="44200"/>
              </a:xfrm>
              <a:custGeom>
                <a:avLst/>
                <a:gdLst/>
                <a:ahLst/>
                <a:cxnLst/>
                <a:rect l="l" t="t" r="r" b="b"/>
                <a:pathLst>
                  <a:path w="1198" h="1768" extrusionOk="0">
                    <a:moveTo>
                      <a:pt x="1057" y="0"/>
                    </a:moveTo>
                    <a:lnTo>
                      <a:pt x="1" y="1679"/>
                    </a:lnTo>
                    <a:lnTo>
                      <a:pt x="144" y="1767"/>
                    </a:lnTo>
                    <a:lnTo>
                      <a:pt x="1197" y="89"/>
                    </a:lnTo>
                    <a:lnTo>
                      <a:pt x="1057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70" name="Google Shape;3670;p57"/>
              <p:cNvSpPr/>
              <p:nvPr/>
            </p:nvSpPr>
            <p:spPr>
              <a:xfrm>
                <a:off x="3861625" y="2509300"/>
                <a:ext cx="93425" cy="137350"/>
              </a:xfrm>
              <a:custGeom>
                <a:avLst/>
                <a:gdLst/>
                <a:ahLst/>
                <a:cxnLst/>
                <a:rect l="l" t="t" r="r" b="b"/>
                <a:pathLst>
                  <a:path w="3737" h="5494" extrusionOk="0">
                    <a:moveTo>
                      <a:pt x="1744" y="0"/>
                    </a:moveTo>
                    <a:cubicBezTo>
                      <a:pt x="1705" y="0"/>
                      <a:pt x="1666" y="2"/>
                      <a:pt x="1626" y="7"/>
                    </a:cubicBezTo>
                    <a:cubicBezTo>
                      <a:pt x="650" y="112"/>
                      <a:pt x="0" y="1499"/>
                      <a:pt x="174" y="3106"/>
                    </a:cubicBezTo>
                    <a:cubicBezTo>
                      <a:pt x="287" y="4156"/>
                      <a:pt x="726" y="5037"/>
                      <a:pt x="1287" y="5494"/>
                    </a:cubicBezTo>
                    <a:cubicBezTo>
                      <a:pt x="1451" y="4808"/>
                      <a:pt x="2011" y="3296"/>
                      <a:pt x="3737" y="3175"/>
                    </a:cubicBezTo>
                    <a:cubicBezTo>
                      <a:pt x="3734" y="3028"/>
                      <a:pt x="3725" y="2875"/>
                      <a:pt x="3709" y="2722"/>
                    </a:cubicBezTo>
                    <a:cubicBezTo>
                      <a:pt x="3542" y="1182"/>
                      <a:pt x="2677" y="0"/>
                      <a:pt x="174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71" name="Google Shape;3671;p57"/>
              <p:cNvSpPr/>
              <p:nvPr/>
            </p:nvSpPr>
            <p:spPr>
              <a:xfrm>
                <a:off x="3862925" y="2520175"/>
                <a:ext cx="32375" cy="126475"/>
              </a:xfrm>
              <a:custGeom>
                <a:avLst/>
                <a:gdLst/>
                <a:ahLst/>
                <a:cxnLst/>
                <a:rect l="l" t="t" r="r" b="b"/>
                <a:pathLst>
                  <a:path w="1295" h="5059" extrusionOk="0">
                    <a:moveTo>
                      <a:pt x="782" y="0"/>
                    </a:moveTo>
                    <a:lnTo>
                      <a:pt x="782" y="0"/>
                    </a:lnTo>
                    <a:cubicBezTo>
                      <a:pt x="277" y="549"/>
                      <a:pt x="1" y="1558"/>
                      <a:pt x="122" y="2671"/>
                    </a:cubicBezTo>
                    <a:cubicBezTo>
                      <a:pt x="235" y="3721"/>
                      <a:pt x="674" y="4602"/>
                      <a:pt x="1235" y="5059"/>
                    </a:cubicBezTo>
                    <a:cubicBezTo>
                      <a:pt x="1250" y="4990"/>
                      <a:pt x="1271" y="4916"/>
                      <a:pt x="1295" y="4834"/>
                    </a:cubicBezTo>
                    <a:cubicBezTo>
                      <a:pt x="838" y="4302"/>
                      <a:pt x="499" y="3456"/>
                      <a:pt x="400" y="2470"/>
                    </a:cubicBezTo>
                    <a:cubicBezTo>
                      <a:pt x="303" y="1510"/>
                      <a:pt x="458" y="623"/>
                      <a:pt x="7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72" name="Google Shape;3672;p57"/>
              <p:cNvSpPr/>
              <p:nvPr/>
            </p:nvSpPr>
            <p:spPr>
              <a:xfrm>
                <a:off x="3918925" y="2545275"/>
                <a:ext cx="27125" cy="41800"/>
              </a:xfrm>
              <a:custGeom>
                <a:avLst/>
                <a:gdLst/>
                <a:ahLst/>
                <a:cxnLst/>
                <a:rect l="l" t="t" r="r" b="b"/>
                <a:pathLst>
                  <a:path w="1085" h="1672" extrusionOk="0">
                    <a:moveTo>
                      <a:pt x="542" y="0"/>
                    </a:moveTo>
                    <a:cubicBezTo>
                      <a:pt x="244" y="0"/>
                      <a:pt x="1" y="374"/>
                      <a:pt x="1" y="835"/>
                    </a:cubicBezTo>
                    <a:cubicBezTo>
                      <a:pt x="1" y="1298"/>
                      <a:pt x="244" y="1672"/>
                      <a:pt x="542" y="1672"/>
                    </a:cubicBezTo>
                    <a:cubicBezTo>
                      <a:pt x="841" y="1672"/>
                      <a:pt x="1085" y="1298"/>
                      <a:pt x="1085" y="835"/>
                    </a:cubicBezTo>
                    <a:cubicBezTo>
                      <a:pt x="1085" y="374"/>
                      <a:pt x="841" y="0"/>
                      <a:pt x="5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73" name="Google Shape;3673;p57"/>
              <p:cNvSpPr/>
              <p:nvPr/>
            </p:nvSpPr>
            <p:spPr>
              <a:xfrm>
                <a:off x="3912500" y="2631625"/>
                <a:ext cx="104825" cy="99000"/>
              </a:xfrm>
              <a:custGeom>
                <a:avLst/>
                <a:gdLst/>
                <a:ahLst/>
                <a:cxnLst/>
                <a:rect l="l" t="t" r="r" b="b"/>
                <a:pathLst>
                  <a:path w="4193" h="3960" extrusionOk="0">
                    <a:moveTo>
                      <a:pt x="1620" y="0"/>
                    </a:moveTo>
                    <a:lnTo>
                      <a:pt x="1620" y="0"/>
                    </a:lnTo>
                    <a:cubicBezTo>
                      <a:pt x="1713" y="1098"/>
                      <a:pt x="1444" y="1638"/>
                      <a:pt x="1102" y="1897"/>
                    </a:cubicBezTo>
                    <a:cubicBezTo>
                      <a:pt x="871" y="2068"/>
                      <a:pt x="606" y="2112"/>
                      <a:pt x="392" y="2112"/>
                    </a:cubicBezTo>
                    <a:cubicBezTo>
                      <a:pt x="201" y="2112"/>
                      <a:pt x="50" y="2077"/>
                      <a:pt x="0" y="2063"/>
                    </a:cubicBezTo>
                    <a:lnTo>
                      <a:pt x="0" y="2063"/>
                    </a:lnTo>
                    <a:cubicBezTo>
                      <a:pt x="261" y="2144"/>
                      <a:pt x="485" y="2179"/>
                      <a:pt x="677" y="2179"/>
                    </a:cubicBezTo>
                    <a:cubicBezTo>
                      <a:pt x="932" y="2179"/>
                      <a:pt x="1131" y="2116"/>
                      <a:pt x="1285" y="2013"/>
                    </a:cubicBezTo>
                    <a:cubicBezTo>
                      <a:pt x="1983" y="1550"/>
                      <a:pt x="1760" y="259"/>
                      <a:pt x="1760" y="259"/>
                    </a:cubicBezTo>
                    <a:lnTo>
                      <a:pt x="1760" y="259"/>
                    </a:lnTo>
                    <a:cubicBezTo>
                      <a:pt x="1760" y="259"/>
                      <a:pt x="3315" y="1308"/>
                      <a:pt x="3829" y="2627"/>
                    </a:cubicBezTo>
                    <a:cubicBezTo>
                      <a:pt x="3995" y="3049"/>
                      <a:pt x="3882" y="3336"/>
                      <a:pt x="3654" y="3528"/>
                    </a:cubicBezTo>
                    <a:cubicBezTo>
                      <a:pt x="3184" y="3928"/>
                      <a:pt x="2221" y="3933"/>
                      <a:pt x="2166" y="3933"/>
                    </a:cubicBezTo>
                    <a:cubicBezTo>
                      <a:pt x="2195" y="3937"/>
                      <a:pt x="2382" y="3959"/>
                      <a:pt x="2628" y="3959"/>
                    </a:cubicBezTo>
                    <a:cubicBezTo>
                      <a:pt x="3011" y="3959"/>
                      <a:pt x="3537" y="3906"/>
                      <a:pt x="3843" y="3648"/>
                    </a:cubicBezTo>
                    <a:cubicBezTo>
                      <a:pt x="4090" y="3440"/>
                      <a:pt x="4192" y="3099"/>
                      <a:pt x="3953" y="2542"/>
                    </a:cubicBezTo>
                    <a:cubicBezTo>
                      <a:pt x="3218" y="821"/>
                      <a:pt x="1620" y="0"/>
                      <a:pt x="162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74" name="Google Shape;3674;p57"/>
              <p:cNvSpPr/>
              <p:nvPr/>
            </p:nvSpPr>
            <p:spPr>
              <a:xfrm>
                <a:off x="3944675" y="2638100"/>
                <a:ext cx="67700" cy="81750"/>
              </a:xfrm>
              <a:custGeom>
                <a:avLst/>
                <a:gdLst/>
                <a:ahLst/>
                <a:cxnLst/>
                <a:rect l="l" t="t" r="r" b="b"/>
                <a:pathLst>
                  <a:path w="2708" h="3270" extrusionOk="0">
                    <a:moveTo>
                      <a:pt x="475" y="0"/>
                    </a:moveTo>
                    <a:cubicBezTo>
                      <a:pt x="475" y="0"/>
                      <a:pt x="700" y="1290"/>
                      <a:pt x="1" y="1754"/>
                    </a:cubicBezTo>
                    <a:lnTo>
                      <a:pt x="2368" y="3269"/>
                    </a:lnTo>
                    <a:cubicBezTo>
                      <a:pt x="2596" y="3077"/>
                      <a:pt x="2708" y="2790"/>
                      <a:pt x="2544" y="2366"/>
                    </a:cubicBezTo>
                    <a:cubicBezTo>
                      <a:pt x="2031" y="1049"/>
                      <a:pt x="475" y="0"/>
                      <a:pt x="47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75" name="Google Shape;3675;p57"/>
              <p:cNvSpPr/>
              <p:nvPr/>
            </p:nvSpPr>
            <p:spPr>
              <a:xfrm>
                <a:off x="3945225" y="2675725"/>
                <a:ext cx="68075" cy="40025"/>
              </a:xfrm>
              <a:custGeom>
                <a:avLst/>
                <a:gdLst/>
                <a:ahLst/>
                <a:cxnLst/>
                <a:rect l="l" t="t" r="r" b="b"/>
                <a:pathLst>
                  <a:path w="2723" h="1601" extrusionOk="0">
                    <a:moveTo>
                      <a:pt x="42" y="0"/>
                    </a:moveTo>
                    <a:lnTo>
                      <a:pt x="1" y="73"/>
                    </a:lnTo>
                    <a:lnTo>
                      <a:pt x="2682" y="1601"/>
                    </a:lnTo>
                    <a:lnTo>
                      <a:pt x="2723" y="1528"/>
                    </a:lnTo>
                    <a:lnTo>
                      <a:pt x="4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76" name="Google Shape;3676;p57"/>
              <p:cNvSpPr/>
              <p:nvPr/>
            </p:nvSpPr>
            <p:spPr>
              <a:xfrm>
                <a:off x="3950775" y="2667700"/>
                <a:ext cx="59875" cy="29675"/>
              </a:xfrm>
              <a:custGeom>
                <a:avLst/>
                <a:gdLst/>
                <a:ahLst/>
                <a:cxnLst/>
                <a:rect l="l" t="t" r="r" b="b"/>
                <a:pathLst>
                  <a:path w="2395" h="1187" extrusionOk="0">
                    <a:moveTo>
                      <a:pt x="35" y="0"/>
                    </a:moveTo>
                    <a:lnTo>
                      <a:pt x="0" y="76"/>
                    </a:lnTo>
                    <a:lnTo>
                      <a:pt x="2360" y="1187"/>
                    </a:lnTo>
                    <a:lnTo>
                      <a:pt x="2394" y="1111"/>
                    </a:lnTo>
                    <a:lnTo>
                      <a:pt x="3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77" name="Google Shape;3677;p57"/>
              <p:cNvSpPr/>
              <p:nvPr/>
            </p:nvSpPr>
            <p:spPr>
              <a:xfrm>
                <a:off x="3953575" y="2655350"/>
                <a:ext cx="3865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1546" h="517" extrusionOk="0">
                    <a:moveTo>
                      <a:pt x="25" y="1"/>
                    </a:moveTo>
                    <a:lnTo>
                      <a:pt x="1" y="80"/>
                    </a:lnTo>
                    <a:lnTo>
                      <a:pt x="1524" y="516"/>
                    </a:lnTo>
                    <a:lnTo>
                      <a:pt x="1545" y="436"/>
                    </a:lnTo>
                    <a:lnTo>
                      <a:pt x="2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78" name="Google Shape;3678;p57"/>
              <p:cNvSpPr/>
              <p:nvPr/>
            </p:nvSpPr>
            <p:spPr>
              <a:xfrm>
                <a:off x="3938550" y="2628125"/>
                <a:ext cx="44325" cy="10000"/>
              </a:xfrm>
              <a:custGeom>
                <a:avLst/>
                <a:gdLst/>
                <a:ahLst/>
                <a:cxnLst/>
                <a:rect l="l" t="t" r="r" b="b"/>
                <a:pathLst>
                  <a:path w="1773" h="400" extrusionOk="0">
                    <a:moveTo>
                      <a:pt x="668" y="0"/>
                    </a:moveTo>
                    <a:cubicBezTo>
                      <a:pt x="448" y="0"/>
                      <a:pt x="218" y="38"/>
                      <a:pt x="1" y="140"/>
                    </a:cubicBezTo>
                    <a:lnTo>
                      <a:pt x="244" y="399"/>
                    </a:lnTo>
                    <a:cubicBezTo>
                      <a:pt x="244" y="399"/>
                      <a:pt x="500" y="145"/>
                      <a:pt x="1052" y="145"/>
                    </a:cubicBezTo>
                    <a:cubicBezTo>
                      <a:pt x="1252" y="145"/>
                      <a:pt x="1491" y="179"/>
                      <a:pt x="1772" y="270"/>
                    </a:cubicBezTo>
                    <a:cubicBezTo>
                      <a:pt x="1772" y="270"/>
                      <a:pt x="1258" y="0"/>
                      <a:pt x="6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79" name="Google Shape;3679;p57"/>
              <p:cNvSpPr/>
              <p:nvPr/>
            </p:nvSpPr>
            <p:spPr>
              <a:xfrm>
                <a:off x="3849425" y="2639000"/>
                <a:ext cx="63125" cy="35125"/>
              </a:xfrm>
              <a:custGeom>
                <a:avLst/>
                <a:gdLst/>
                <a:ahLst/>
                <a:cxnLst/>
                <a:rect l="l" t="t" r="r" b="b"/>
                <a:pathLst>
                  <a:path w="2525" h="1405" extrusionOk="0">
                    <a:moveTo>
                      <a:pt x="1294" y="0"/>
                    </a:moveTo>
                    <a:lnTo>
                      <a:pt x="1234" y="865"/>
                    </a:lnTo>
                    <a:cubicBezTo>
                      <a:pt x="1234" y="865"/>
                      <a:pt x="815" y="821"/>
                      <a:pt x="468" y="821"/>
                    </a:cubicBezTo>
                    <a:cubicBezTo>
                      <a:pt x="216" y="821"/>
                      <a:pt x="1" y="844"/>
                      <a:pt x="14" y="925"/>
                    </a:cubicBezTo>
                    <a:cubicBezTo>
                      <a:pt x="36" y="1061"/>
                      <a:pt x="738" y="1405"/>
                      <a:pt x="1548" y="1405"/>
                    </a:cubicBezTo>
                    <a:cubicBezTo>
                      <a:pt x="1869" y="1405"/>
                      <a:pt x="2206" y="1351"/>
                      <a:pt x="2524" y="1209"/>
                    </a:cubicBezTo>
                    <a:lnTo>
                      <a:pt x="2524" y="1209"/>
                    </a:lnTo>
                    <a:cubicBezTo>
                      <a:pt x="2524" y="1209"/>
                      <a:pt x="2184" y="1295"/>
                      <a:pt x="1691" y="1295"/>
                    </a:cubicBezTo>
                    <a:cubicBezTo>
                      <a:pt x="1257" y="1295"/>
                      <a:pt x="705" y="1229"/>
                      <a:pt x="160" y="981"/>
                    </a:cubicBezTo>
                    <a:lnTo>
                      <a:pt x="1400" y="925"/>
                    </a:lnTo>
                    <a:lnTo>
                      <a:pt x="129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80" name="Google Shape;3680;p57"/>
              <p:cNvSpPr/>
              <p:nvPr/>
            </p:nvSpPr>
            <p:spPr>
              <a:xfrm>
                <a:off x="4216150" y="2587075"/>
                <a:ext cx="114750" cy="63525"/>
              </a:xfrm>
              <a:custGeom>
                <a:avLst/>
                <a:gdLst/>
                <a:ahLst/>
                <a:cxnLst/>
                <a:rect l="l" t="t" r="r" b="b"/>
                <a:pathLst>
                  <a:path w="4590" h="2541" extrusionOk="0">
                    <a:moveTo>
                      <a:pt x="3667" y="0"/>
                    </a:moveTo>
                    <a:cubicBezTo>
                      <a:pt x="3354" y="0"/>
                      <a:pt x="2940" y="69"/>
                      <a:pt x="2399" y="265"/>
                    </a:cubicBezTo>
                    <a:cubicBezTo>
                      <a:pt x="596" y="918"/>
                      <a:pt x="0" y="1987"/>
                      <a:pt x="779" y="2428"/>
                    </a:cubicBezTo>
                    <a:cubicBezTo>
                      <a:pt x="918" y="2507"/>
                      <a:pt x="1090" y="2540"/>
                      <a:pt x="1271" y="2540"/>
                    </a:cubicBezTo>
                    <a:cubicBezTo>
                      <a:pt x="2106" y="2540"/>
                      <a:pt x="3157" y="1832"/>
                      <a:pt x="2322" y="1536"/>
                    </a:cubicBezTo>
                    <a:lnTo>
                      <a:pt x="3518" y="1034"/>
                    </a:lnTo>
                    <a:lnTo>
                      <a:pt x="1906" y="1575"/>
                    </a:lnTo>
                    <a:cubicBezTo>
                      <a:pt x="1906" y="1575"/>
                      <a:pt x="2597" y="1842"/>
                      <a:pt x="1821" y="2262"/>
                    </a:cubicBezTo>
                    <a:cubicBezTo>
                      <a:pt x="1681" y="2337"/>
                      <a:pt x="1529" y="2372"/>
                      <a:pt x="1383" y="2372"/>
                    </a:cubicBezTo>
                    <a:cubicBezTo>
                      <a:pt x="721" y="2372"/>
                      <a:pt x="184" y="1658"/>
                      <a:pt x="1483" y="824"/>
                    </a:cubicBezTo>
                    <a:cubicBezTo>
                      <a:pt x="2229" y="341"/>
                      <a:pt x="2962" y="214"/>
                      <a:pt x="3528" y="214"/>
                    </a:cubicBezTo>
                    <a:cubicBezTo>
                      <a:pt x="4164" y="214"/>
                      <a:pt x="4589" y="375"/>
                      <a:pt x="4589" y="375"/>
                    </a:cubicBezTo>
                    <a:cubicBezTo>
                      <a:pt x="4589" y="375"/>
                      <a:pt x="4400" y="0"/>
                      <a:pt x="36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81" name="Google Shape;3681;p57"/>
              <p:cNvSpPr/>
              <p:nvPr/>
            </p:nvSpPr>
            <p:spPr>
              <a:xfrm>
                <a:off x="3314150" y="2174100"/>
                <a:ext cx="289525" cy="404200"/>
              </a:xfrm>
              <a:custGeom>
                <a:avLst/>
                <a:gdLst/>
                <a:ahLst/>
                <a:cxnLst/>
                <a:rect l="l" t="t" r="r" b="b"/>
                <a:pathLst>
                  <a:path w="11581" h="16168" extrusionOk="0">
                    <a:moveTo>
                      <a:pt x="1512" y="944"/>
                    </a:moveTo>
                    <a:cubicBezTo>
                      <a:pt x="1673" y="944"/>
                      <a:pt x="1803" y="1199"/>
                      <a:pt x="1803" y="1514"/>
                    </a:cubicBezTo>
                    <a:cubicBezTo>
                      <a:pt x="1803" y="1827"/>
                      <a:pt x="1673" y="2083"/>
                      <a:pt x="1512" y="2083"/>
                    </a:cubicBezTo>
                    <a:cubicBezTo>
                      <a:pt x="1352" y="2083"/>
                      <a:pt x="1220" y="1827"/>
                      <a:pt x="1220" y="1514"/>
                    </a:cubicBezTo>
                    <a:cubicBezTo>
                      <a:pt x="1220" y="1199"/>
                      <a:pt x="1352" y="944"/>
                      <a:pt x="1512" y="944"/>
                    </a:cubicBezTo>
                    <a:close/>
                    <a:moveTo>
                      <a:pt x="1219" y="5236"/>
                    </a:moveTo>
                    <a:cubicBezTo>
                      <a:pt x="1380" y="5236"/>
                      <a:pt x="1510" y="5491"/>
                      <a:pt x="1510" y="5805"/>
                    </a:cubicBezTo>
                    <a:cubicBezTo>
                      <a:pt x="1512" y="6120"/>
                      <a:pt x="1381" y="6375"/>
                      <a:pt x="1219" y="6375"/>
                    </a:cubicBezTo>
                    <a:cubicBezTo>
                      <a:pt x="1058" y="6375"/>
                      <a:pt x="928" y="6120"/>
                      <a:pt x="928" y="5805"/>
                    </a:cubicBezTo>
                    <a:cubicBezTo>
                      <a:pt x="928" y="5491"/>
                      <a:pt x="1059" y="5236"/>
                      <a:pt x="1219" y="5236"/>
                    </a:cubicBezTo>
                    <a:close/>
                    <a:moveTo>
                      <a:pt x="928" y="9006"/>
                    </a:moveTo>
                    <a:cubicBezTo>
                      <a:pt x="1089" y="9006"/>
                      <a:pt x="1219" y="9262"/>
                      <a:pt x="1219" y="9575"/>
                    </a:cubicBezTo>
                    <a:cubicBezTo>
                      <a:pt x="1219" y="9890"/>
                      <a:pt x="1089" y="10145"/>
                      <a:pt x="928" y="10145"/>
                    </a:cubicBezTo>
                    <a:cubicBezTo>
                      <a:pt x="767" y="10145"/>
                      <a:pt x="635" y="9890"/>
                      <a:pt x="635" y="9575"/>
                    </a:cubicBezTo>
                    <a:cubicBezTo>
                      <a:pt x="635" y="9262"/>
                      <a:pt x="767" y="9006"/>
                      <a:pt x="928" y="9006"/>
                    </a:cubicBezTo>
                    <a:close/>
                    <a:moveTo>
                      <a:pt x="635" y="13299"/>
                    </a:moveTo>
                    <a:cubicBezTo>
                      <a:pt x="798" y="13299"/>
                      <a:pt x="928" y="13553"/>
                      <a:pt x="928" y="13868"/>
                    </a:cubicBezTo>
                    <a:cubicBezTo>
                      <a:pt x="928" y="14182"/>
                      <a:pt x="798" y="14437"/>
                      <a:pt x="635" y="14437"/>
                    </a:cubicBezTo>
                    <a:cubicBezTo>
                      <a:pt x="475" y="14437"/>
                      <a:pt x="345" y="14182"/>
                      <a:pt x="345" y="13868"/>
                    </a:cubicBezTo>
                    <a:cubicBezTo>
                      <a:pt x="345" y="13553"/>
                      <a:pt x="475" y="13299"/>
                      <a:pt x="635" y="13299"/>
                    </a:cubicBezTo>
                    <a:close/>
                    <a:moveTo>
                      <a:pt x="1053" y="0"/>
                    </a:moveTo>
                    <a:lnTo>
                      <a:pt x="1" y="15453"/>
                    </a:lnTo>
                    <a:lnTo>
                      <a:pt x="9276" y="16168"/>
                    </a:lnTo>
                    <a:lnTo>
                      <a:pt x="9607" y="14201"/>
                    </a:lnTo>
                    <a:lnTo>
                      <a:pt x="11037" y="9639"/>
                    </a:lnTo>
                    <a:lnTo>
                      <a:pt x="10590" y="8373"/>
                    </a:lnTo>
                    <a:lnTo>
                      <a:pt x="11581" y="2500"/>
                    </a:lnTo>
                    <a:lnTo>
                      <a:pt x="1053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82" name="Google Shape;3682;p57"/>
              <p:cNvSpPr/>
              <p:nvPr/>
            </p:nvSpPr>
            <p:spPr>
              <a:xfrm>
                <a:off x="3363675" y="2285225"/>
                <a:ext cx="214675" cy="44400"/>
              </a:xfrm>
              <a:custGeom>
                <a:avLst/>
                <a:gdLst/>
                <a:ahLst/>
                <a:cxnLst/>
                <a:rect l="l" t="t" r="r" b="b"/>
                <a:pathLst>
                  <a:path w="8587" h="1776" extrusionOk="0">
                    <a:moveTo>
                      <a:pt x="31" y="0"/>
                    </a:moveTo>
                    <a:lnTo>
                      <a:pt x="0" y="165"/>
                    </a:lnTo>
                    <a:lnTo>
                      <a:pt x="8558" y="1775"/>
                    </a:lnTo>
                    <a:lnTo>
                      <a:pt x="8587" y="1613"/>
                    </a:lnTo>
                    <a:lnTo>
                      <a:pt x="3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83" name="Google Shape;3683;p57"/>
              <p:cNvSpPr/>
              <p:nvPr/>
            </p:nvSpPr>
            <p:spPr>
              <a:xfrm>
                <a:off x="3352675" y="2388700"/>
                <a:ext cx="211700" cy="33300"/>
              </a:xfrm>
              <a:custGeom>
                <a:avLst/>
                <a:gdLst/>
                <a:ahLst/>
                <a:cxnLst/>
                <a:rect l="l" t="t" r="r" b="b"/>
                <a:pathLst>
                  <a:path w="8468" h="1332" extrusionOk="0">
                    <a:moveTo>
                      <a:pt x="24" y="1"/>
                    </a:moveTo>
                    <a:lnTo>
                      <a:pt x="0" y="165"/>
                    </a:lnTo>
                    <a:lnTo>
                      <a:pt x="8445" y="1332"/>
                    </a:lnTo>
                    <a:lnTo>
                      <a:pt x="8468" y="1166"/>
                    </a:lnTo>
                    <a:lnTo>
                      <a:pt x="24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84" name="Google Shape;3684;p57"/>
              <p:cNvSpPr/>
              <p:nvPr/>
            </p:nvSpPr>
            <p:spPr>
              <a:xfrm>
                <a:off x="3340200" y="2492150"/>
                <a:ext cx="203325" cy="30125"/>
              </a:xfrm>
              <a:custGeom>
                <a:avLst/>
                <a:gdLst/>
                <a:ahLst/>
                <a:cxnLst/>
                <a:rect l="l" t="t" r="r" b="b"/>
                <a:pathLst>
                  <a:path w="8133" h="1205" extrusionOk="0">
                    <a:moveTo>
                      <a:pt x="21" y="0"/>
                    </a:moveTo>
                    <a:lnTo>
                      <a:pt x="0" y="166"/>
                    </a:lnTo>
                    <a:lnTo>
                      <a:pt x="8112" y="1205"/>
                    </a:lnTo>
                    <a:lnTo>
                      <a:pt x="8132" y="1039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85" name="Google Shape;3685;p57"/>
              <p:cNvSpPr/>
              <p:nvPr/>
            </p:nvSpPr>
            <p:spPr>
              <a:xfrm>
                <a:off x="3510975" y="2383225"/>
                <a:ext cx="244750" cy="268150"/>
              </a:xfrm>
              <a:custGeom>
                <a:avLst/>
                <a:gdLst/>
                <a:ahLst/>
                <a:cxnLst/>
                <a:rect l="l" t="t" r="r" b="b"/>
                <a:pathLst>
                  <a:path w="9790" h="10726" extrusionOk="0">
                    <a:moveTo>
                      <a:pt x="9789" y="9216"/>
                    </a:moveTo>
                    <a:lnTo>
                      <a:pt x="9789" y="9216"/>
                    </a:lnTo>
                    <a:lnTo>
                      <a:pt x="9789" y="9216"/>
                    </a:lnTo>
                    <a:cubicBezTo>
                      <a:pt x="9789" y="9216"/>
                      <a:pt x="9789" y="9216"/>
                      <a:pt x="9789" y="9216"/>
                    </a:cubicBezTo>
                    <a:close/>
                    <a:moveTo>
                      <a:pt x="2879" y="0"/>
                    </a:moveTo>
                    <a:cubicBezTo>
                      <a:pt x="2826" y="0"/>
                      <a:pt x="2772" y="3"/>
                      <a:pt x="2717" y="8"/>
                    </a:cubicBezTo>
                    <a:cubicBezTo>
                      <a:pt x="1427" y="141"/>
                      <a:pt x="0" y="1758"/>
                      <a:pt x="428" y="2661"/>
                    </a:cubicBezTo>
                    <a:cubicBezTo>
                      <a:pt x="513" y="2841"/>
                      <a:pt x="645" y="2915"/>
                      <a:pt x="806" y="2915"/>
                    </a:cubicBezTo>
                    <a:cubicBezTo>
                      <a:pt x="1249" y="2915"/>
                      <a:pt x="1909" y="2352"/>
                      <a:pt x="2403" y="1857"/>
                    </a:cubicBezTo>
                    <a:lnTo>
                      <a:pt x="2403" y="1857"/>
                    </a:lnTo>
                    <a:lnTo>
                      <a:pt x="1732" y="5834"/>
                    </a:lnTo>
                    <a:lnTo>
                      <a:pt x="9789" y="10725"/>
                    </a:lnTo>
                    <a:lnTo>
                      <a:pt x="9789" y="9216"/>
                    </a:lnTo>
                    <a:lnTo>
                      <a:pt x="9789" y="9216"/>
                    </a:lnTo>
                    <a:cubicBezTo>
                      <a:pt x="9789" y="9216"/>
                      <a:pt x="9789" y="9216"/>
                      <a:pt x="9789" y="9216"/>
                    </a:cubicBezTo>
                    <a:cubicBezTo>
                      <a:pt x="9786" y="9216"/>
                      <a:pt x="2762" y="4579"/>
                      <a:pt x="2762" y="4525"/>
                    </a:cubicBezTo>
                    <a:cubicBezTo>
                      <a:pt x="2845" y="4525"/>
                      <a:pt x="4736" y="579"/>
                      <a:pt x="3346" y="79"/>
                    </a:cubicBezTo>
                    <a:cubicBezTo>
                      <a:pt x="3195" y="25"/>
                      <a:pt x="3039" y="0"/>
                      <a:pt x="2879" y="0"/>
                    </a:cubicBezTo>
                    <a:close/>
                  </a:path>
                </a:pathLst>
              </a:custGeom>
              <a:solidFill>
                <a:srgbClr val="EBD9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86" name="Google Shape;3686;p57"/>
              <p:cNvSpPr/>
              <p:nvPr/>
            </p:nvSpPr>
            <p:spPr>
              <a:xfrm>
                <a:off x="3947950" y="2870800"/>
                <a:ext cx="233350" cy="211475"/>
              </a:xfrm>
              <a:custGeom>
                <a:avLst/>
                <a:gdLst/>
                <a:ahLst/>
                <a:cxnLst/>
                <a:rect l="l" t="t" r="r" b="b"/>
                <a:pathLst>
                  <a:path w="9334" h="8459" extrusionOk="0">
                    <a:moveTo>
                      <a:pt x="8895" y="0"/>
                    </a:moveTo>
                    <a:lnTo>
                      <a:pt x="3191" y="7228"/>
                    </a:lnTo>
                    <a:cubicBezTo>
                      <a:pt x="3191" y="7228"/>
                      <a:pt x="3173" y="2086"/>
                      <a:pt x="1192" y="2086"/>
                    </a:cubicBezTo>
                    <a:cubicBezTo>
                      <a:pt x="855" y="2086"/>
                      <a:pt x="461" y="2235"/>
                      <a:pt x="0" y="2583"/>
                    </a:cubicBezTo>
                    <a:lnTo>
                      <a:pt x="3313" y="8458"/>
                    </a:lnTo>
                    <a:lnTo>
                      <a:pt x="9333" y="104"/>
                    </a:lnTo>
                    <a:lnTo>
                      <a:pt x="889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87" name="Google Shape;3687;p57"/>
              <p:cNvSpPr/>
              <p:nvPr/>
            </p:nvSpPr>
            <p:spPr>
              <a:xfrm>
                <a:off x="3947900" y="2922975"/>
                <a:ext cx="146750" cy="159300"/>
              </a:xfrm>
              <a:custGeom>
                <a:avLst/>
                <a:gdLst/>
                <a:ahLst/>
                <a:cxnLst/>
                <a:rect l="l" t="t" r="r" b="b"/>
                <a:pathLst>
                  <a:path w="5870" h="6372" extrusionOk="0">
                    <a:moveTo>
                      <a:pt x="1192" y="0"/>
                    </a:moveTo>
                    <a:cubicBezTo>
                      <a:pt x="855" y="0"/>
                      <a:pt x="461" y="149"/>
                      <a:pt x="0" y="498"/>
                    </a:cubicBezTo>
                    <a:lnTo>
                      <a:pt x="3315" y="6371"/>
                    </a:lnTo>
                    <a:lnTo>
                      <a:pt x="5869" y="3489"/>
                    </a:lnTo>
                    <a:lnTo>
                      <a:pt x="4954" y="2449"/>
                    </a:lnTo>
                    <a:lnTo>
                      <a:pt x="3193" y="5143"/>
                    </a:lnTo>
                    <a:cubicBezTo>
                      <a:pt x="3193" y="5143"/>
                      <a:pt x="3174" y="0"/>
                      <a:pt x="119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88" name="Google Shape;3688;p57"/>
              <p:cNvSpPr/>
              <p:nvPr/>
            </p:nvSpPr>
            <p:spPr>
              <a:xfrm>
                <a:off x="4204200" y="2867675"/>
                <a:ext cx="225025" cy="126775"/>
              </a:xfrm>
              <a:custGeom>
                <a:avLst/>
                <a:gdLst/>
                <a:ahLst/>
                <a:cxnLst/>
                <a:rect l="l" t="t" r="r" b="b"/>
                <a:pathLst>
                  <a:path w="9001" h="5071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0" y="1"/>
                      <a:pt x="1153" y="5070"/>
                      <a:pt x="3236" y="5070"/>
                    </a:cubicBezTo>
                    <a:cubicBezTo>
                      <a:pt x="3323" y="5070"/>
                      <a:pt x="3411" y="5061"/>
                      <a:pt x="3501" y="5043"/>
                    </a:cubicBezTo>
                    <a:cubicBezTo>
                      <a:pt x="5750" y="4584"/>
                      <a:pt x="5619" y="649"/>
                      <a:pt x="5619" y="648"/>
                    </a:cubicBezTo>
                    <a:lnTo>
                      <a:pt x="5619" y="648"/>
                    </a:lnTo>
                    <a:cubicBezTo>
                      <a:pt x="5619" y="649"/>
                      <a:pt x="6109" y="4662"/>
                      <a:pt x="8423" y="4662"/>
                    </a:cubicBezTo>
                    <a:cubicBezTo>
                      <a:pt x="8604" y="4662"/>
                      <a:pt x="8797" y="4637"/>
                      <a:pt x="9001" y="4584"/>
                    </a:cubicBezTo>
                    <a:cubicBezTo>
                      <a:pt x="9001" y="4584"/>
                      <a:pt x="8188" y="627"/>
                      <a:pt x="5168" y="126"/>
                    </a:cubicBezTo>
                    <a:lnTo>
                      <a:pt x="5168" y="126"/>
                    </a:lnTo>
                    <a:cubicBezTo>
                      <a:pt x="5168" y="126"/>
                      <a:pt x="5196" y="3688"/>
                      <a:pt x="3677" y="4064"/>
                    </a:cubicBezTo>
                    <a:cubicBezTo>
                      <a:pt x="3614" y="4079"/>
                      <a:pt x="3550" y="4087"/>
                      <a:pt x="3486" y="4087"/>
                    </a:cubicBezTo>
                    <a:cubicBezTo>
                      <a:pt x="2020" y="4087"/>
                      <a:pt x="479" y="126"/>
                      <a:pt x="479" y="126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89" name="Google Shape;3689;p57"/>
              <p:cNvSpPr/>
              <p:nvPr/>
            </p:nvSpPr>
            <p:spPr>
              <a:xfrm>
                <a:off x="4316700" y="2870825"/>
                <a:ext cx="112500" cy="113350"/>
              </a:xfrm>
              <a:custGeom>
                <a:avLst/>
                <a:gdLst/>
                <a:ahLst/>
                <a:cxnLst/>
                <a:rect l="l" t="t" r="r" b="b"/>
                <a:pathLst>
                  <a:path w="4500" h="4534" extrusionOk="0">
                    <a:moveTo>
                      <a:pt x="668" y="0"/>
                    </a:moveTo>
                    <a:cubicBezTo>
                      <a:pt x="668" y="0"/>
                      <a:pt x="391" y="1117"/>
                      <a:pt x="1" y="2267"/>
                    </a:cubicBezTo>
                    <a:lnTo>
                      <a:pt x="869" y="3352"/>
                    </a:lnTo>
                    <a:cubicBezTo>
                      <a:pt x="1313" y="2141"/>
                      <a:pt x="1127" y="582"/>
                      <a:pt x="1119" y="521"/>
                    </a:cubicBezTo>
                    <a:lnTo>
                      <a:pt x="1119" y="521"/>
                    </a:lnTo>
                    <a:cubicBezTo>
                      <a:pt x="1131" y="619"/>
                      <a:pt x="1638" y="4534"/>
                      <a:pt x="3923" y="4534"/>
                    </a:cubicBezTo>
                    <a:cubicBezTo>
                      <a:pt x="4104" y="4534"/>
                      <a:pt x="4296" y="4509"/>
                      <a:pt x="4500" y="4456"/>
                    </a:cubicBezTo>
                    <a:cubicBezTo>
                      <a:pt x="4500" y="4456"/>
                      <a:pt x="3688" y="501"/>
                      <a:pt x="6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90" name="Google Shape;3690;p57"/>
              <p:cNvSpPr/>
              <p:nvPr/>
            </p:nvSpPr>
            <p:spPr>
              <a:xfrm>
                <a:off x="4310975" y="2644325"/>
                <a:ext cx="279200" cy="269875"/>
              </a:xfrm>
              <a:custGeom>
                <a:avLst/>
                <a:gdLst/>
                <a:ahLst/>
                <a:cxnLst/>
                <a:rect l="l" t="t" r="r" b="b"/>
                <a:pathLst>
                  <a:path w="11168" h="10795" extrusionOk="0">
                    <a:moveTo>
                      <a:pt x="6331" y="0"/>
                    </a:moveTo>
                    <a:cubicBezTo>
                      <a:pt x="3555" y="0"/>
                      <a:pt x="63" y="1705"/>
                      <a:pt x="63" y="1705"/>
                    </a:cubicBezTo>
                    <a:lnTo>
                      <a:pt x="0" y="2259"/>
                    </a:lnTo>
                    <a:cubicBezTo>
                      <a:pt x="0" y="2259"/>
                      <a:pt x="1869" y="1382"/>
                      <a:pt x="4199" y="1382"/>
                    </a:cubicBezTo>
                    <a:cubicBezTo>
                      <a:pt x="4787" y="1382"/>
                      <a:pt x="5404" y="1438"/>
                      <a:pt x="6029" y="1578"/>
                    </a:cubicBezTo>
                    <a:cubicBezTo>
                      <a:pt x="9127" y="2274"/>
                      <a:pt x="7057" y="7509"/>
                      <a:pt x="7057" y="7509"/>
                    </a:cubicBezTo>
                    <a:cubicBezTo>
                      <a:pt x="7057" y="7509"/>
                      <a:pt x="5500" y="8010"/>
                      <a:pt x="5584" y="8205"/>
                    </a:cubicBezTo>
                    <a:cubicBezTo>
                      <a:pt x="5599" y="8241"/>
                      <a:pt x="5649" y="8256"/>
                      <a:pt x="5719" y="8256"/>
                    </a:cubicBezTo>
                    <a:cubicBezTo>
                      <a:pt x="6026" y="8256"/>
                      <a:pt x="6730" y="7975"/>
                      <a:pt x="6731" y="7975"/>
                    </a:cubicBezTo>
                    <a:lnTo>
                      <a:pt x="6731" y="7975"/>
                    </a:lnTo>
                    <a:cubicBezTo>
                      <a:pt x="6730" y="7975"/>
                      <a:pt x="5669" y="10142"/>
                      <a:pt x="5918" y="10288"/>
                    </a:cubicBezTo>
                    <a:cubicBezTo>
                      <a:pt x="5926" y="10292"/>
                      <a:pt x="5934" y="10295"/>
                      <a:pt x="5943" y="10295"/>
                    </a:cubicBezTo>
                    <a:cubicBezTo>
                      <a:pt x="6220" y="10295"/>
                      <a:pt x="7021" y="8184"/>
                      <a:pt x="7021" y="8184"/>
                    </a:cubicBezTo>
                    <a:cubicBezTo>
                      <a:pt x="7021" y="8184"/>
                      <a:pt x="7021" y="10794"/>
                      <a:pt x="7425" y="10794"/>
                    </a:cubicBezTo>
                    <a:cubicBezTo>
                      <a:pt x="7436" y="10794"/>
                      <a:pt x="7447" y="10793"/>
                      <a:pt x="7458" y="10789"/>
                    </a:cubicBezTo>
                    <a:cubicBezTo>
                      <a:pt x="7896" y="10643"/>
                      <a:pt x="7334" y="8205"/>
                      <a:pt x="7334" y="8205"/>
                    </a:cubicBezTo>
                    <a:lnTo>
                      <a:pt x="7334" y="8205"/>
                    </a:lnTo>
                    <a:cubicBezTo>
                      <a:pt x="7334" y="8205"/>
                      <a:pt x="8720" y="10313"/>
                      <a:pt x="9072" y="10313"/>
                    </a:cubicBezTo>
                    <a:cubicBezTo>
                      <a:pt x="9094" y="10313"/>
                      <a:pt x="9112" y="10305"/>
                      <a:pt x="9125" y="10288"/>
                    </a:cubicBezTo>
                    <a:cubicBezTo>
                      <a:pt x="9355" y="9997"/>
                      <a:pt x="7541" y="7996"/>
                      <a:pt x="7541" y="7996"/>
                    </a:cubicBezTo>
                    <a:lnTo>
                      <a:pt x="7541" y="7996"/>
                    </a:lnTo>
                    <a:cubicBezTo>
                      <a:pt x="7541" y="7996"/>
                      <a:pt x="9167" y="8693"/>
                      <a:pt x="9632" y="8693"/>
                    </a:cubicBezTo>
                    <a:cubicBezTo>
                      <a:pt x="9724" y="8693"/>
                      <a:pt x="9771" y="8666"/>
                      <a:pt x="9750" y="8600"/>
                    </a:cubicBezTo>
                    <a:cubicBezTo>
                      <a:pt x="9625" y="8205"/>
                      <a:pt x="7667" y="7767"/>
                      <a:pt x="7667" y="7767"/>
                    </a:cubicBezTo>
                    <a:cubicBezTo>
                      <a:pt x="7667" y="7767"/>
                      <a:pt x="11167" y="2809"/>
                      <a:pt x="8750" y="726"/>
                    </a:cubicBezTo>
                    <a:cubicBezTo>
                      <a:pt x="8137" y="197"/>
                      <a:pt x="7275" y="0"/>
                      <a:pt x="6331" y="0"/>
                    </a:cubicBezTo>
                    <a:close/>
                  </a:path>
                </a:pathLst>
              </a:custGeom>
              <a:solidFill>
                <a:srgbClr val="EBD9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91" name="Google Shape;3691;p57"/>
              <p:cNvSpPr/>
              <p:nvPr/>
            </p:nvSpPr>
            <p:spPr>
              <a:xfrm>
                <a:off x="4102250" y="2647675"/>
                <a:ext cx="242375" cy="241700"/>
              </a:xfrm>
              <a:custGeom>
                <a:avLst/>
                <a:gdLst/>
                <a:ahLst/>
                <a:cxnLst/>
                <a:rect l="l" t="t" r="r" b="b"/>
                <a:pathLst>
                  <a:path w="9695" h="9668" extrusionOk="0">
                    <a:moveTo>
                      <a:pt x="9695" y="0"/>
                    </a:moveTo>
                    <a:cubicBezTo>
                      <a:pt x="8967" y="38"/>
                      <a:pt x="8302" y="139"/>
                      <a:pt x="7696" y="288"/>
                    </a:cubicBezTo>
                    <a:cubicBezTo>
                      <a:pt x="2901" y="1463"/>
                      <a:pt x="1806" y="5668"/>
                      <a:pt x="1806" y="5668"/>
                    </a:cubicBezTo>
                    <a:cubicBezTo>
                      <a:pt x="1536" y="5531"/>
                      <a:pt x="1241" y="5414"/>
                      <a:pt x="921" y="5316"/>
                    </a:cubicBezTo>
                    <a:lnTo>
                      <a:pt x="1" y="8808"/>
                    </a:lnTo>
                    <a:cubicBezTo>
                      <a:pt x="734" y="9443"/>
                      <a:pt x="1703" y="9668"/>
                      <a:pt x="2708" y="9668"/>
                    </a:cubicBezTo>
                    <a:cubicBezTo>
                      <a:pt x="5129" y="9668"/>
                      <a:pt x="7753" y="8363"/>
                      <a:pt x="7753" y="8363"/>
                    </a:cubicBezTo>
                    <a:cubicBezTo>
                      <a:pt x="9007" y="5418"/>
                      <a:pt x="5362" y="4279"/>
                      <a:pt x="5362" y="4279"/>
                    </a:cubicBezTo>
                    <a:lnTo>
                      <a:pt x="8779" y="3946"/>
                    </a:lnTo>
                    <a:lnTo>
                      <a:pt x="9695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92" name="Google Shape;3692;p57"/>
              <p:cNvSpPr/>
              <p:nvPr/>
            </p:nvSpPr>
            <p:spPr>
              <a:xfrm>
                <a:off x="4167500" y="2719925"/>
                <a:ext cx="135700" cy="122850"/>
              </a:xfrm>
              <a:custGeom>
                <a:avLst/>
                <a:gdLst/>
                <a:ahLst/>
                <a:cxnLst/>
                <a:rect l="l" t="t" r="r" b="b"/>
                <a:pathLst>
                  <a:path w="5428" h="4914" extrusionOk="0">
                    <a:moveTo>
                      <a:pt x="763" y="0"/>
                    </a:moveTo>
                    <a:cubicBezTo>
                      <a:pt x="462" y="347"/>
                      <a:pt x="215" y="694"/>
                      <a:pt x="13" y="1017"/>
                    </a:cubicBezTo>
                    <a:cubicBezTo>
                      <a:pt x="0" y="2476"/>
                      <a:pt x="372" y="4914"/>
                      <a:pt x="3008" y="4914"/>
                    </a:cubicBezTo>
                    <a:cubicBezTo>
                      <a:pt x="3659" y="4914"/>
                      <a:pt x="4447" y="4765"/>
                      <a:pt x="5402" y="4417"/>
                    </a:cubicBezTo>
                    <a:cubicBezTo>
                      <a:pt x="5428" y="3936"/>
                      <a:pt x="5312" y="3518"/>
                      <a:pt x="5112" y="3158"/>
                    </a:cubicBezTo>
                    <a:cubicBezTo>
                      <a:pt x="4892" y="3186"/>
                      <a:pt x="4554" y="3217"/>
                      <a:pt x="4162" y="3217"/>
                    </a:cubicBezTo>
                    <a:cubicBezTo>
                      <a:pt x="2685" y="3217"/>
                      <a:pt x="434" y="2774"/>
                      <a:pt x="76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93" name="Google Shape;3693;p57"/>
              <p:cNvSpPr/>
              <p:nvPr/>
            </p:nvSpPr>
            <p:spPr>
              <a:xfrm>
                <a:off x="4181425" y="2719675"/>
                <a:ext cx="114150" cy="82825"/>
              </a:xfrm>
              <a:custGeom>
                <a:avLst/>
                <a:gdLst/>
                <a:ahLst/>
                <a:cxnLst/>
                <a:rect l="l" t="t" r="r" b="b"/>
                <a:pathLst>
                  <a:path w="4566" h="3313" extrusionOk="0">
                    <a:moveTo>
                      <a:pt x="123" y="1"/>
                    </a:moveTo>
                    <a:lnTo>
                      <a:pt x="123" y="1"/>
                    </a:lnTo>
                    <a:cubicBezTo>
                      <a:pt x="0" y="1039"/>
                      <a:pt x="225" y="1851"/>
                      <a:pt x="789" y="2413"/>
                    </a:cubicBezTo>
                    <a:cubicBezTo>
                      <a:pt x="1526" y="3147"/>
                      <a:pt x="2697" y="3312"/>
                      <a:pt x="3601" y="3312"/>
                    </a:cubicBezTo>
                    <a:cubicBezTo>
                      <a:pt x="3990" y="3312"/>
                      <a:pt x="4330" y="3281"/>
                      <a:pt x="4565" y="3252"/>
                    </a:cubicBezTo>
                    <a:lnTo>
                      <a:pt x="4544" y="3087"/>
                    </a:lnTo>
                    <a:cubicBezTo>
                      <a:pt x="4314" y="3115"/>
                      <a:pt x="3979" y="3145"/>
                      <a:pt x="3597" y="3145"/>
                    </a:cubicBezTo>
                    <a:cubicBezTo>
                      <a:pt x="2724" y="3145"/>
                      <a:pt x="1604" y="2988"/>
                      <a:pt x="906" y="2294"/>
                    </a:cubicBezTo>
                    <a:cubicBezTo>
                      <a:pt x="380" y="1770"/>
                      <a:pt x="173" y="1005"/>
                      <a:pt x="289" y="21"/>
                    </a:cubicBezTo>
                    <a:lnTo>
                      <a:pt x="123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94" name="Google Shape;3694;p57"/>
              <p:cNvSpPr/>
              <p:nvPr/>
            </p:nvSpPr>
            <p:spPr>
              <a:xfrm>
                <a:off x="4315650" y="2646250"/>
                <a:ext cx="35100" cy="101525"/>
              </a:xfrm>
              <a:custGeom>
                <a:avLst/>
                <a:gdLst/>
                <a:ahLst/>
                <a:cxnLst/>
                <a:rect l="l" t="t" r="r" b="b"/>
                <a:pathLst>
                  <a:path w="1404" h="4061" extrusionOk="0">
                    <a:moveTo>
                      <a:pt x="916" y="0"/>
                    </a:moveTo>
                    <a:lnTo>
                      <a:pt x="0" y="3946"/>
                    </a:lnTo>
                    <a:lnTo>
                      <a:pt x="487" y="4060"/>
                    </a:lnTo>
                    <a:lnTo>
                      <a:pt x="1403" y="114"/>
                    </a:lnTo>
                    <a:lnTo>
                      <a:pt x="91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695" name="Google Shape;3695;p57"/>
          <p:cNvGrpSpPr/>
          <p:nvPr/>
        </p:nvGrpSpPr>
        <p:grpSpPr>
          <a:xfrm rot="-9827767">
            <a:off x="761619" y="273428"/>
            <a:ext cx="779488" cy="783926"/>
            <a:chOff x="1938525" y="705925"/>
            <a:chExt cx="859088" cy="863925"/>
          </a:xfrm>
        </p:grpSpPr>
        <p:sp>
          <p:nvSpPr>
            <p:cNvPr id="3696" name="Google Shape;3696;p57"/>
            <p:cNvSpPr/>
            <p:nvPr/>
          </p:nvSpPr>
          <p:spPr>
            <a:xfrm>
              <a:off x="1938538" y="705945"/>
              <a:ext cx="859075" cy="863900"/>
            </a:xfrm>
            <a:custGeom>
              <a:avLst/>
              <a:gdLst/>
              <a:ahLst/>
              <a:cxnLst/>
              <a:rect l="l" t="t" r="r" b="b"/>
              <a:pathLst>
                <a:path w="34363" h="34556" extrusionOk="0">
                  <a:moveTo>
                    <a:pt x="32924" y="17061"/>
                  </a:moveTo>
                  <a:cubicBezTo>
                    <a:pt x="34363" y="16082"/>
                    <a:pt x="34188" y="14835"/>
                    <a:pt x="32536" y="14288"/>
                  </a:cubicBezTo>
                  <a:lnTo>
                    <a:pt x="26302" y="12226"/>
                  </a:lnTo>
                  <a:cubicBezTo>
                    <a:pt x="24649" y="11680"/>
                    <a:pt x="22899" y="9867"/>
                    <a:pt x="22413" y="8196"/>
                  </a:cubicBezTo>
                  <a:lnTo>
                    <a:pt x="20578" y="1891"/>
                  </a:lnTo>
                  <a:cubicBezTo>
                    <a:pt x="20092" y="220"/>
                    <a:pt x="18850" y="0"/>
                    <a:pt x="17820" y="1403"/>
                  </a:cubicBezTo>
                  <a:lnTo>
                    <a:pt x="13933" y="6693"/>
                  </a:lnTo>
                  <a:cubicBezTo>
                    <a:pt x="12902" y="8095"/>
                    <a:pt x="10636" y="9199"/>
                    <a:pt x="8895" y="9144"/>
                  </a:cubicBezTo>
                  <a:lnTo>
                    <a:pt x="2332" y="8942"/>
                  </a:lnTo>
                  <a:cubicBezTo>
                    <a:pt x="592" y="8888"/>
                    <a:pt x="1" y="10000"/>
                    <a:pt x="1015" y="11413"/>
                  </a:cubicBezTo>
                  <a:lnTo>
                    <a:pt x="4846" y="16744"/>
                  </a:lnTo>
                  <a:cubicBezTo>
                    <a:pt x="5861" y="18157"/>
                    <a:pt x="6210" y="20654"/>
                    <a:pt x="5621" y="22291"/>
                  </a:cubicBezTo>
                  <a:lnTo>
                    <a:pt x="3399" y="28471"/>
                  </a:lnTo>
                  <a:cubicBezTo>
                    <a:pt x="2810" y="30110"/>
                    <a:pt x="3684" y="31017"/>
                    <a:pt x="5343" y="30487"/>
                  </a:cubicBezTo>
                  <a:lnTo>
                    <a:pt x="11599" y="28492"/>
                  </a:lnTo>
                  <a:cubicBezTo>
                    <a:pt x="13258" y="27963"/>
                    <a:pt x="15739" y="28402"/>
                    <a:pt x="17115" y="29469"/>
                  </a:cubicBezTo>
                  <a:lnTo>
                    <a:pt x="22304" y="33491"/>
                  </a:lnTo>
                  <a:cubicBezTo>
                    <a:pt x="23679" y="34556"/>
                    <a:pt x="24813" y="34005"/>
                    <a:pt x="24822" y="32264"/>
                  </a:cubicBezTo>
                  <a:lnTo>
                    <a:pt x="24857" y="25697"/>
                  </a:lnTo>
                  <a:cubicBezTo>
                    <a:pt x="24866" y="23958"/>
                    <a:pt x="26051" y="21732"/>
                    <a:pt x="27489" y="20754"/>
                  </a:cubicBezTo>
                  <a:close/>
                </a:path>
              </a:pathLst>
            </a:custGeom>
            <a:solidFill>
              <a:schemeClr val="lt1"/>
            </a:solidFill>
            <a:ln w="1143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7" name="Google Shape;3697;p57"/>
            <p:cNvSpPr/>
            <p:nvPr/>
          </p:nvSpPr>
          <p:spPr>
            <a:xfrm>
              <a:off x="1938525" y="705925"/>
              <a:ext cx="859075" cy="863925"/>
            </a:xfrm>
            <a:custGeom>
              <a:avLst/>
              <a:gdLst/>
              <a:ahLst/>
              <a:cxnLst/>
              <a:rect l="l" t="t" r="r" b="b"/>
              <a:pathLst>
                <a:path w="34363" h="34557" extrusionOk="0">
                  <a:moveTo>
                    <a:pt x="32923" y="17061"/>
                  </a:moveTo>
                  <a:cubicBezTo>
                    <a:pt x="34362" y="16083"/>
                    <a:pt x="34188" y="14835"/>
                    <a:pt x="32535" y="14289"/>
                  </a:cubicBezTo>
                  <a:lnTo>
                    <a:pt x="26301" y="12227"/>
                  </a:lnTo>
                  <a:cubicBezTo>
                    <a:pt x="24649" y="11680"/>
                    <a:pt x="22899" y="9867"/>
                    <a:pt x="22411" y="8196"/>
                  </a:cubicBezTo>
                  <a:lnTo>
                    <a:pt x="20576" y="1892"/>
                  </a:lnTo>
                  <a:cubicBezTo>
                    <a:pt x="20089" y="220"/>
                    <a:pt x="18849" y="1"/>
                    <a:pt x="17819" y="1404"/>
                  </a:cubicBezTo>
                  <a:lnTo>
                    <a:pt x="13932" y="6696"/>
                  </a:lnTo>
                  <a:cubicBezTo>
                    <a:pt x="12902" y="8098"/>
                    <a:pt x="10635" y="9202"/>
                    <a:pt x="8896" y="9147"/>
                  </a:cubicBezTo>
                  <a:lnTo>
                    <a:pt x="2332" y="8942"/>
                  </a:lnTo>
                  <a:cubicBezTo>
                    <a:pt x="592" y="8889"/>
                    <a:pt x="0" y="10001"/>
                    <a:pt x="1014" y="11413"/>
                  </a:cubicBezTo>
                  <a:lnTo>
                    <a:pt x="4845" y="16745"/>
                  </a:lnTo>
                  <a:cubicBezTo>
                    <a:pt x="5861" y="18158"/>
                    <a:pt x="6209" y="20655"/>
                    <a:pt x="5620" y="22292"/>
                  </a:cubicBezTo>
                  <a:lnTo>
                    <a:pt x="3400" y="28472"/>
                  </a:lnTo>
                  <a:cubicBezTo>
                    <a:pt x="2810" y="30110"/>
                    <a:pt x="3685" y="31017"/>
                    <a:pt x="5343" y="30488"/>
                  </a:cubicBezTo>
                  <a:lnTo>
                    <a:pt x="11600" y="28493"/>
                  </a:lnTo>
                  <a:cubicBezTo>
                    <a:pt x="13258" y="27964"/>
                    <a:pt x="15740" y="28404"/>
                    <a:pt x="17116" y="29470"/>
                  </a:cubicBezTo>
                  <a:lnTo>
                    <a:pt x="22305" y="33492"/>
                  </a:lnTo>
                  <a:cubicBezTo>
                    <a:pt x="23680" y="34557"/>
                    <a:pt x="24813" y="34007"/>
                    <a:pt x="24822" y="32265"/>
                  </a:cubicBezTo>
                  <a:lnTo>
                    <a:pt x="24859" y="25699"/>
                  </a:lnTo>
                  <a:cubicBezTo>
                    <a:pt x="24867" y="23959"/>
                    <a:pt x="26053" y="21734"/>
                    <a:pt x="27491" y="2075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1831CF04-682B-CBDB-ABB1-8DAF04A9B0CD}"/>
              </a:ext>
            </a:extLst>
          </p:cNvPr>
          <p:cNvSpPr txBox="1"/>
          <p:nvPr/>
        </p:nvSpPr>
        <p:spPr>
          <a:xfrm>
            <a:off x="2281177" y="149313"/>
            <a:ext cx="4585136" cy="5373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VN" sz="2200" b="1" dirty="0">
                <a:solidFill>
                  <a:srgbClr val="FF7C35"/>
                </a:solidFill>
              </a:rPr>
              <a:t>THẢO LUẬN NHÓM ĐÔI</a:t>
            </a:r>
            <a:endParaRPr lang="en-VN" sz="2200" i="1" dirty="0">
              <a:solidFill>
                <a:srgbClr val="FF7C35"/>
              </a:solidFill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D58396F6-B351-394D-5AB4-C1ED0B6F9FB5}"/>
              </a:ext>
            </a:extLst>
          </p:cNvPr>
          <p:cNvGrpSpPr/>
          <p:nvPr/>
        </p:nvGrpSpPr>
        <p:grpSpPr>
          <a:xfrm>
            <a:off x="1039196" y="1026926"/>
            <a:ext cx="7200000" cy="3804717"/>
            <a:chOff x="1039196" y="1026926"/>
            <a:chExt cx="7200000" cy="3804717"/>
          </a:xfrm>
        </p:grpSpPr>
        <p:cxnSp>
          <p:nvCxnSpPr>
            <p:cNvPr id="5" name="Google Shape;4333;p61">
              <a:extLst>
                <a:ext uri="{FF2B5EF4-FFF2-40B4-BE49-F238E27FC236}">
                  <a16:creationId xmlns:a16="http://schemas.microsoft.com/office/drawing/2014/main" id="{181AF0A0-794E-3474-76C7-AD0D02D53E55}"/>
                </a:ext>
              </a:extLst>
            </p:cNvPr>
            <p:cNvCxnSpPr>
              <a:cxnSpLocks/>
            </p:cNvCxnSpPr>
            <p:nvPr/>
          </p:nvCxnSpPr>
          <p:spPr>
            <a:xfrm>
              <a:off x="4657460" y="1026926"/>
              <a:ext cx="0" cy="3804717"/>
            </a:xfrm>
            <a:prstGeom prst="straightConnector1">
              <a:avLst/>
            </a:prstGeom>
            <a:noFill/>
            <a:ln w="28575" cap="flat" cmpd="sng">
              <a:solidFill>
                <a:schemeClr val="accent4"/>
              </a:solidFill>
              <a:prstDash val="dash"/>
              <a:round/>
              <a:headEnd type="none" w="med" len="med"/>
              <a:tailEnd type="none" w="med" len="med"/>
            </a:ln>
          </p:spPr>
        </p:cxnSp>
        <p:cxnSp>
          <p:nvCxnSpPr>
            <p:cNvPr id="6" name="Google Shape;4334;p61">
              <a:extLst>
                <a:ext uri="{FF2B5EF4-FFF2-40B4-BE49-F238E27FC236}">
                  <a16:creationId xmlns:a16="http://schemas.microsoft.com/office/drawing/2014/main" id="{20F2BC3D-38A4-D07B-19FF-AED39267E2ED}"/>
                </a:ext>
              </a:extLst>
            </p:cNvPr>
            <p:cNvCxnSpPr/>
            <p:nvPr/>
          </p:nvCxnSpPr>
          <p:spPr>
            <a:xfrm>
              <a:off x="1039196" y="2845883"/>
              <a:ext cx="7200000" cy="0"/>
            </a:xfrm>
            <a:prstGeom prst="straightConnector1">
              <a:avLst/>
            </a:prstGeom>
            <a:noFill/>
            <a:ln w="28575" cap="flat" cmpd="sng">
              <a:solidFill>
                <a:schemeClr val="accent4"/>
              </a:solidFill>
              <a:prstDash val="dash"/>
              <a:round/>
              <a:headEnd type="none" w="med" len="med"/>
              <a:tailEnd type="none" w="med" len="med"/>
            </a:ln>
          </p:spPr>
        </p:cxn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2391AC19-84DF-C807-8281-E53CE937D447}"/>
              </a:ext>
            </a:extLst>
          </p:cNvPr>
          <p:cNvSpPr txBox="1"/>
          <p:nvPr/>
        </p:nvSpPr>
        <p:spPr>
          <a:xfrm>
            <a:off x="2856580" y="606515"/>
            <a:ext cx="3401662" cy="477301"/>
          </a:xfrm>
          <a:prstGeom prst="rect">
            <a:avLst/>
          </a:prstGeom>
          <a:noFill/>
        </p:spPr>
        <p:txBody>
          <a:bodyPr wrap="square" lIns="72000" tIns="0" rIns="72000" bIns="72000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VN" sz="2000" dirty="0"/>
              <a:t>Quan sát các hình ảnh sau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06FE9C8-FA89-FCBC-A08E-B8772EEF0530}"/>
              </a:ext>
            </a:extLst>
          </p:cNvPr>
          <p:cNvGrpSpPr/>
          <p:nvPr/>
        </p:nvGrpSpPr>
        <p:grpSpPr>
          <a:xfrm>
            <a:off x="1626909" y="1081698"/>
            <a:ext cx="2248463" cy="1776520"/>
            <a:chOff x="1322868" y="1043580"/>
            <a:chExt cx="2912044" cy="2300818"/>
          </a:xfrm>
        </p:grpSpPr>
        <p:pic>
          <p:nvPicPr>
            <p:cNvPr id="9" name="Picture 8" descr="A rooster with a black background&#10;&#10;Description automatically generated with low confidence">
              <a:extLst>
                <a:ext uri="{FF2B5EF4-FFF2-40B4-BE49-F238E27FC236}">
                  <a16:creationId xmlns:a16="http://schemas.microsoft.com/office/drawing/2014/main" id="{53771C18-4314-A874-5CA3-7BE649298A41}"/>
                </a:ext>
              </a:extLst>
            </p:cNvPr>
            <p:cNvPicPr>
              <a:picLocks/>
            </p:cNvPicPr>
            <p:nvPr/>
          </p:nvPicPr>
          <p:blipFill rotWithShape="1">
            <a:blip r:embed="rId3"/>
            <a:srcRect l="11906" t="3848" r="7366" b="7850"/>
            <a:stretch/>
          </p:blipFill>
          <p:spPr>
            <a:xfrm>
              <a:off x="1346049" y="1043580"/>
              <a:ext cx="1440000" cy="144000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C50CDC2-FC38-2180-8B4D-31EA3B5B4BF2}"/>
                </a:ext>
              </a:extLst>
            </p:cNvPr>
            <p:cNvPicPr>
              <a:picLocks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794912" y="1043580"/>
              <a:ext cx="1440000" cy="1440000"/>
            </a:xfrm>
            <a:prstGeom prst="rect">
              <a:avLst/>
            </a:prstGeom>
          </p:spPr>
        </p:pic>
        <p:pic>
          <p:nvPicPr>
            <p:cNvPr id="12" name="Picture 11" descr="A fish in the water&#10;&#10;Description automatically generated with medium confidence">
              <a:extLst>
                <a:ext uri="{FF2B5EF4-FFF2-40B4-BE49-F238E27FC236}">
                  <a16:creationId xmlns:a16="http://schemas.microsoft.com/office/drawing/2014/main" id="{A7160CBE-7A87-CC96-2711-26ACB94387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28981" b="25069"/>
            <a:stretch/>
          </p:blipFill>
          <p:spPr>
            <a:xfrm>
              <a:off x="1322868" y="2459286"/>
              <a:ext cx="2880000" cy="885112"/>
            </a:xfrm>
            <a:prstGeom prst="rect">
              <a:avLst/>
            </a:prstGeom>
          </p:spPr>
        </p:pic>
      </p:grpSp>
      <p:pic>
        <p:nvPicPr>
          <p:cNvPr id="8196" name="Picture 4" descr="50 mẫu thiết kế shop quần áo nữ nhỏ đẹp phong cách thời trang">
            <a:extLst>
              <a:ext uri="{FF2B5EF4-FFF2-40B4-BE49-F238E27FC236}">
                <a16:creationId xmlns:a16="http://schemas.microsoft.com/office/drawing/2014/main" id="{B588655F-DD6B-2977-F5AE-CDC83EED4FB7}"/>
              </a:ext>
            </a:extLst>
          </p:cNvPr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7937" y="1293605"/>
            <a:ext cx="2880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79D93E7C-9B96-A124-3D90-F90B8F8DA357}"/>
              </a:ext>
            </a:extLst>
          </p:cNvPr>
          <p:cNvGrpSpPr/>
          <p:nvPr/>
        </p:nvGrpSpPr>
        <p:grpSpPr>
          <a:xfrm>
            <a:off x="1154523" y="2963387"/>
            <a:ext cx="3306210" cy="1851021"/>
            <a:chOff x="1059735" y="3043721"/>
            <a:chExt cx="3306210" cy="1851021"/>
          </a:xfrm>
        </p:grpSpPr>
        <p:pic>
          <p:nvPicPr>
            <p:cNvPr id="15" name="Picture 14" descr="A picture containing dark&#10;&#10;Description automatically generated">
              <a:extLst>
                <a:ext uri="{FF2B5EF4-FFF2-40B4-BE49-F238E27FC236}">
                  <a16:creationId xmlns:a16="http://schemas.microsoft.com/office/drawing/2014/main" id="{4AF9B402-9BDC-3929-F41E-C486C06064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24668" t="13439" r="22544" b="12865"/>
            <a:stretch/>
          </p:blipFill>
          <p:spPr>
            <a:xfrm>
              <a:off x="1151359" y="3043721"/>
              <a:ext cx="608562" cy="1034091"/>
            </a:xfrm>
            <a:prstGeom prst="rect">
              <a:avLst/>
            </a:prstGeom>
          </p:spPr>
        </p:pic>
        <p:pic>
          <p:nvPicPr>
            <p:cNvPr id="17" name="Picture 16" descr="A picture containing appliance, white goods, indoor, white&#10;&#10;Description automatically generated">
              <a:extLst>
                <a:ext uri="{FF2B5EF4-FFF2-40B4-BE49-F238E27FC236}">
                  <a16:creationId xmlns:a16="http://schemas.microsoft.com/office/drawing/2014/main" id="{5B747590-FB85-6376-F6D8-83B20BEA41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15814" t="3433" r="15377" b="9271"/>
            <a:stretch/>
          </p:blipFill>
          <p:spPr>
            <a:xfrm>
              <a:off x="2016374" y="3170622"/>
              <a:ext cx="694536" cy="881142"/>
            </a:xfrm>
            <a:prstGeom prst="rect">
              <a:avLst/>
            </a:prstGeom>
          </p:spPr>
        </p:pic>
        <p:pic>
          <p:nvPicPr>
            <p:cNvPr id="19" name="Picture 18" descr="A picture containing bicycle, wheel&#10;&#10;Description automatically generated">
              <a:extLst>
                <a:ext uri="{FF2B5EF4-FFF2-40B4-BE49-F238E27FC236}">
                  <a16:creationId xmlns:a16="http://schemas.microsoft.com/office/drawing/2014/main" id="{92A05DCF-6F49-D7A4-2FCE-AB01DD426F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11252" t="851" r="14139" b="1"/>
            <a:stretch/>
          </p:blipFill>
          <p:spPr>
            <a:xfrm>
              <a:off x="2876077" y="3043721"/>
              <a:ext cx="1489868" cy="954096"/>
            </a:xfrm>
            <a:prstGeom prst="rect">
              <a:avLst/>
            </a:prstGeom>
          </p:spPr>
        </p:pic>
        <p:pic>
          <p:nvPicPr>
            <p:cNvPr id="21" name="Picture 20" descr="A picture containing motorcycle, helmet&#10;&#10;Description automatically generated">
              <a:extLst>
                <a:ext uri="{FF2B5EF4-FFF2-40B4-BE49-F238E27FC236}">
                  <a16:creationId xmlns:a16="http://schemas.microsoft.com/office/drawing/2014/main" id="{B9B76FFD-688E-B85A-2322-77351929712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l="22948" t="1765" r="17715"/>
            <a:stretch/>
          </p:blipFill>
          <p:spPr>
            <a:xfrm>
              <a:off x="3169953" y="3936924"/>
              <a:ext cx="928033" cy="957818"/>
            </a:xfrm>
            <a:prstGeom prst="rect">
              <a:avLst/>
            </a:prstGeom>
          </p:spPr>
        </p:pic>
        <p:pic>
          <p:nvPicPr>
            <p:cNvPr id="23" name="Picture 22" descr="A white car with a black background&#10;&#10;Description automatically generated with low confidence">
              <a:extLst>
                <a:ext uri="{FF2B5EF4-FFF2-40B4-BE49-F238E27FC236}">
                  <a16:creationId xmlns:a16="http://schemas.microsoft.com/office/drawing/2014/main" id="{9D60C708-3D16-16B2-CD06-AF0864BC21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l="4373" t="6056" r="3252" b="4781"/>
            <a:stretch/>
          </p:blipFill>
          <p:spPr>
            <a:xfrm>
              <a:off x="1059735" y="4088212"/>
              <a:ext cx="1400372" cy="743431"/>
            </a:xfrm>
            <a:prstGeom prst="rect">
              <a:avLst/>
            </a:prstGeom>
          </p:spPr>
        </p:pic>
      </p:grpSp>
      <p:pic>
        <p:nvPicPr>
          <p:cNvPr id="8200" name="Picture 8" descr="Free photo woman in an art exhibition">
            <a:extLst>
              <a:ext uri="{FF2B5EF4-FFF2-40B4-BE49-F238E27FC236}">
                <a16:creationId xmlns:a16="http://schemas.microsoft.com/office/drawing/2014/main" id="{1CD8C560-4394-A031-1D0F-FF10EB91BC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2103" y="2925277"/>
            <a:ext cx="2880000" cy="1923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82" name="Google Shape;2982;p48"/>
          <p:cNvGrpSpPr/>
          <p:nvPr/>
        </p:nvGrpSpPr>
        <p:grpSpPr>
          <a:xfrm rot="552080" flipH="1">
            <a:off x="6459039" y="302494"/>
            <a:ext cx="1847821" cy="1830196"/>
            <a:chOff x="713225" y="3779025"/>
            <a:chExt cx="1059500" cy="1049300"/>
          </a:xfrm>
        </p:grpSpPr>
        <p:sp>
          <p:nvSpPr>
            <p:cNvPr id="2983" name="Google Shape;2983;p48"/>
            <p:cNvSpPr/>
            <p:nvPr/>
          </p:nvSpPr>
          <p:spPr>
            <a:xfrm>
              <a:off x="713225" y="3779025"/>
              <a:ext cx="1059500" cy="1049300"/>
            </a:xfrm>
            <a:custGeom>
              <a:avLst/>
              <a:gdLst/>
              <a:ahLst/>
              <a:cxnLst/>
              <a:rect l="l" t="t" r="r" b="b"/>
              <a:pathLst>
                <a:path w="42380" h="41972" extrusionOk="0">
                  <a:moveTo>
                    <a:pt x="11024" y="19368"/>
                  </a:moveTo>
                  <a:lnTo>
                    <a:pt x="11565" y="21353"/>
                  </a:lnTo>
                  <a:cubicBezTo>
                    <a:pt x="11528" y="21367"/>
                    <a:pt x="11493" y="21381"/>
                    <a:pt x="11461" y="21393"/>
                  </a:cubicBezTo>
                  <a:cubicBezTo>
                    <a:pt x="10932" y="21591"/>
                    <a:pt x="10491" y="21907"/>
                    <a:pt x="9990" y="22147"/>
                  </a:cubicBezTo>
                  <a:cubicBezTo>
                    <a:pt x="9881" y="22213"/>
                    <a:pt x="9803" y="22264"/>
                    <a:pt x="9753" y="22264"/>
                  </a:cubicBezTo>
                  <a:cubicBezTo>
                    <a:pt x="9705" y="22264"/>
                    <a:pt x="9684" y="22217"/>
                    <a:pt x="9690" y="22091"/>
                  </a:cubicBezTo>
                  <a:cubicBezTo>
                    <a:pt x="9706" y="21863"/>
                    <a:pt x="9934" y="21548"/>
                    <a:pt x="10020" y="21363"/>
                  </a:cubicBezTo>
                  <a:cubicBezTo>
                    <a:pt x="10177" y="21063"/>
                    <a:pt x="10348" y="20765"/>
                    <a:pt x="10504" y="20478"/>
                  </a:cubicBezTo>
                  <a:cubicBezTo>
                    <a:pt x="10690" y="20124"/>
                    <a:pt x="10881" y="19755"/>
                    <a:pt x="11024" y="19368"/>
                  </a:cubicBezTo>
                  <a:close/>
                  <a:moveTo>
                    <a:pt x="17865" y="14758"/>
                  </a:moveTo>
                  <a:lnTo>
                    <a:pt x="29767" y="23354"/>
                  </a:lnTo>
                  <a:lnTo>
                    <a:pt x="21436" y="25484"/>
                  </a:lnTo>
                  <a:lnTo>
                    <a:pt x="17865" y="14758"/>
                  </a:lnTo>
                  <a:close/>
                  <a:moveTo>
                    <a:pt x="14575" y="32350"/>
                  </a:moveTo>
                  <a:lnTo>
                    <a:pt x="15118" y="34336"/>
                  </a:lnTo>
                  <a:lnTo>
                    <a:pt x="14311" y="34393"/>
                  </a:lnTo>
                  <a:cubicBezTo>
                    <a:pt x="14296" y="34053"/>
                    <a:pt x="14209" y="33744"/>
                    <a:pt x="14209" y="33744"/>
                  </a:cubicBezTo>
                  <a:lnTo>
                    <a:pt x="13890" y="33856"/>
                  </a:lnTo>
                  <a:cubicBezTo>
                    <a:pt x="13874" y="33849"/>
                    <a:pt x="13857" y="33842"/>
                    <a:pt x="13840" y="33837"/>
                  </a:cubicBezTo>
                  <a:lnTo>
                    <a:pt x="13828" y="33879"/>
                  </a:lnTo>
                  <a:lnTo>
                    <a:pt x="13140" y="34122"/>
                  </a:lnTo>
                  <a:cubicBezTo>
                    <a:pt x="13158" y="33649"/>
                    <a:pt x="13100" y="33085"/>
                    <a:pt x="12801" y="32676"/>
                  </a:cubicBezTo>
                  <a:cubicBezTo>
                    <a:pt x="13399" y="32606"/>
                    <a:pt x="13997" y="32497"/>
                    <a:pt x="14575" y="32350"/>
                  </a:cubicBezTo>
                  <a:close/>
                  <a:moveTo>
                    <a:pt x="6696" y="1"/>
                  </a:moveTo>
                  <a:lnTo>
                    <a:pt x="5866" y="514"/>
                  </a:lnTo>
                  <a:lnTo>
                    <a:pt x="10464" y="17324"/>
                  </a:lnTo>
                  <a:cubicBezTo>
                    <a:pt x="10304" y="17285"/>
                    <a:pt x="10129" y="17269"/>
                    <a:pt x="9947" y="17269"/>
                  </a:cubicBezTo>
                  <a:cubicBezTo>
                    <a:pt x="9413" y="17269"/>
                    <a:pt x="8821" y="17410"/>
                    <a:pt x="8391" y="17552"/>
                  </a:cubicBezTo>
                  <a:cubicBezTo>
                    <a:pt x="5708" y="18464"/>
                    <a:pt x="3426" y="20491"/>
                    <a:pt x="1885" y="22859"/>
                  </a:cubicBezTo>
                  <a:cubicBezTo>
                    <a:pt x="1513" y="23445"/>
                    <a:pt x="1" y="26041"/>
                    <a:pt x="1357" y="26440"/>
                  </a:cubicBezTo>
                  <a:cubicBezTo>
                    <a:pt x="1439" y="26464"/>
                    <a:pt x="1525" y="26475"/>
                    <a:pt x="1612" y="26475"/>
                  </a:cubicBezTo>
                  <a:cubicBezTo>
                    <a:pt x="2040" y="26475"/>
                    <a:pt x="2512" y="26220"/>
                    <a:pt x="2855" y="26055"/>
                  </a:cubicBezTo>
                  <a:cubicBezTo>
                    <a:pt x="3278" y="25854"/>
                    <a:pt x="3690" y="25646"/>
                    <a:pt x="4100" y="25425"/>
                  </a:cubicBezTo>
                  <a:lnTo>
                    <a:pt x="4100" y="25425"/>
                  </a:lnTo>
                  <a:cubicBezTo>
                    <a:pt x="3549" y="26499"/>
                    <a:pt x="3050" y="27617"/>
                    <a:pt x="2754" y="28779"/>
                  </a:cubicBezTo>
                  <a:cubicBezTo>
                    <a:pt x="2555" y="29564"/>
                    <a:pt x="2283" y="30806"/>
                    <a:pt x="2685" y="31577"/>
                  </a:cubicBezTo>
                  <a:cubicBezTo>
                    <a:pt x="2821" y="31831"/>
                    <a:pt x="2986" y="31914"/>
                    <a:pt x="3165" y="31914"/>
                  </a:cubicBezTo>
                  <a:cubicBezTo>
                    <a:pt x="3334" y="31914"/>
                    <a:pt x="3516" y="31840"/>
                    <a:pt x="3700" y="31765"/>
                  </a:cubicBezTo>
                  <a:cubicBezTo>
                    <a:pt x="3885" y="31691"/>
                    <a:pt x="4071" y="31617"/>
                    <a:pt x="4248" y="31617"/>
                  </a:cubicBezTo>
                  <a:cubicBezTo>
                    <a:pt x="4293" y="31617"/>
                    <a:pt x="4338" y="31621"/>
                    <a:pt x="4382" y="31632"/>
                  </a:cubicBezTo>
                  <a:cubicBezTo>
                    <a:pt x="4069" y="32217"/>
                    <a:pt x="3541" y="32702"/>
                    <a:pt x="3270" y="33316"/>
                  </a:cubicBezTo>
                  <a:cubicBezTo>
                    <a:pt x="3141" y="33602"/>
                    <a:pt x="3242" y="33692"/>
                    <a:pt x="3425" y="33692"/>
                  </a:cubicBezTo>
                  <a:cubicBezTo>
                    <a:pt x="3690" y="33692"/>
                    <a:pt x="4128" y="33503"/>
                    <a:pt x="4296" y="33444"/>
                  </a:cubicBezTo>
                  <a:cubicBezTo>
                    <a:pt x="4524" y="33361"/>
                    <a:pt x="4748" y="33261"/>
                    <a:pt x="4969" y="33150"/>
                  </a:cubicBezTo>
                  <a:lnTo>
                    <a:pt x="4969" y="33150"/>
                  </a:lnTo>
                  <a:cubicBezTo>
                    <a:pt x="4898" y="33367"/>
                    <a:pt x="4854" y="33597"/>
                    <a:pt x="4840" y="33835"/>
                  </a:cubicBezTo>
                  <a:lnTo>
                    <a:pt x="4814" y="33918"/>
                  </a:lnTo>
                  <a:lnTo>
                    <a:pt x="4836" y="33925"/>
                  </a:lnTo>
                  <a:cubicBezTo>
                    <a:pt x="4836" y="33948"/>
                    <a:pt x="4835" y="33970"/>
                    <a:pt x="4835" y="33994"/>
                  </a:cubicBezTo>
                  <a:cubicBezTo>
                    <a:pt x="4835" y="34367"/>
                    <a:pt x="4911" y="34724"/>
                    <a:pt x="5048" y="35050"/>
                  </a:cubicBezTo>
                  <a:lnTo>
                    <a:pt x="3447" y="35164"/>
                  </a:lnTo>
                  <a:lnTo>
                    <a:pt x="4856" y="38064"/>
                  </a:lnTo>
                  <a:cubicBezTo>
                    <a:pt x="4688" y="38098"/>
                    <a:pt x="4524" y="38131"/>
                    <a:pt x="4367" y="38166"/>
                  </a:cubicBezTo>
                  <a:lnTo>
                    <a:pt x="3211" y="35785"/>
                  </a:lnTo>
                  <a:lnTo>
                    <a:pt x="2013" y="35893"/>
                  </a:lnTo>
                  <a:lnTo>
                    <a:pt x="2758" y="38613"/>
                  </a:lnTo>
                  <a:cubicBezTo>
                    <a:pt x="1936" y="38912"/>
                    <a:pt x="1479" y="39245"/>
                    <a:pt x="1479" y="39596"/>
                  </a:cubicBezTo>
                  <a:cubicBezTo>
                    <a:pt x="1479" y="40908"/>
                    <a:pt x="7908" y="41971"/>
                    <a:pt x="15839" y="41971"/>
                  </a:cubicBezTo>
                  <a:cubicBezTo>
                    <a:pt x="15851" y="41971"/>
                    <a:pt x="15862" y="41971"/>
                    <a:pt x="15874" y="41971"/>
                  </a:cubicBezTo>
                  <a:cubicBezTo>
                    <a:pt x="23791" y="41971"/>
                    <a:pt x="30204" y="40908"/>
                    <a:pt x="30204" y="39599"/>
                  </a:cubicBezTo>
                  <a:cubicBezTo>
                    <a:pt x="30204" y="38992"/>
                    <a:pt x="28829" y="38437"/>
                    <a:pt x="26567" y="38018"/>
                  </a:cubicBezTo>
                  <a:cubicBezTo>
                    <a:pt x="27872" y="36794"/>
                    <a:pt x="28439" y="35417"/>
                    <a:pt x="28680" y="34554"/>
                  </a:cubicBezTo>
                  <a:lnTo>
                    <a:pt x="31337" y="34719"/>
                  </a:lnTo>
                  <a:lnTo>
                    <a:pt x="32279" y="33114"/>
                  </a:lnTo>
                  <a:lnTo>
                    <a:pt x="32279" y="33114"/>
                  </a:lnTo>
                  <a:lnTo>
                    <a:pt x="16871" y="34212"/>
                  </a:lnTo>
                  <a:lnTo>
                    <a:pt x="16167" y="31846"/>
                  </a:lnTo>
                  <a:cubicBezTo>
                    <a:pt x="16272" y="31805"/>
                    <a:pt x="16374" y="31764"/>
                    <a:pt x="16476" y="31721"/>
                  </a:cubicBezTo>
                  <a:cubicBezTo>
                    <a:pt x="16729" y="32608"/>
                    <a:pt x="16876" y="33115"/>
                    <a:pt x="16876" y="33115"/>
                  </a:cubicBezTo>
                  <a:lnTo>
                    <a:pt x="42380" y="25484"/>
                  </a:lnTo>
                  <a:cubicBezTo>
                    <a:pt x="42380" y="25484"/>
                    <a:pt x="8080" y="1973"/>
                    <a:pt x="7965" y="1802"/>
                  </a:cubicBezTo>
                  <a:cubicBezTo>
                    <a:pt x="7965" y="1802"/>
                    <a:pt x="7964" y="1801"/>
                    <a:pt x="7964" y="1801"/>
                  </a:cubicBezTo>
                  <a:lnTo>
                    <a:pt x="7964" y="1801"/>
                  </a:lnTo>
                  <a:cubicBezTo>
                    <a:pt x="7953" y="1801"/>
                    <a:pt x="8243" y="2851"/>
                    <a:pt x="8727" y="4566"/>
                  </a:cubicBezTo>
                  <a:lnTo>
                    <a:pt x="8721" y="4569"/>
                  </a:lnTo>
                  <a:lnTo>
                    <a:pt x="8794" y="4805"/>
                  </a:lnTo>
                  <a:cubicBezTo>
                    <a:pt x="8914" y="5229"/>
                    <a:pt x="9044" y="5690"/>
                    <a:pt x="9183" y="6184"/>
                  </a:cubicBezTo>
                  <a:lnTo>
                    <a:pt x="9168" y="6189"/>
                  </a:lnTo>
                  <a:lnTo>
                    <a:pt x="9254" y="6430"/>
                  </a:lnTo>
                  <a:cubicBezTo>
                    <a:pt x="9481" y="7234"/>
                    <a:pt x="9731" y="8115"/>
                    <a:pt x="9999" y="9053"/>
                  </a:cubicBezTo>
                  <a:lnTo>
                    <a:pt x="9990" y="9056"/>
                  </a:lnTo>
                  <a:lnTo>
                    <a:pt x="10037" y="9192"/>
                  </a:lnTo>
                  <a:cubicBezTo>
                    <a:pt x="10140" y="9551"/>
                    <a:pt x="10244" y="9918"/>
                    <a:pt x="10351" y="10293"/>
                  </a:cubicBezTo>
                  <a:lnTo>
                    <a:pt x="10346" y="10294"/>
                  </a:lnTo>
                  <a:lnTo>
                    <a:pt x="10420" y="10542"/>
                  </a:lnTo>
                  <a:cubicBezTo>
                    <a:pt x="11019" y="12643"/>
                    <a:pt x="11678" y="14952"/>
                    <a:pt x="12339" y="17267"/>
                  </a:cubicBezTo>
                  <a:lnTo>
                    <a:pt x="12408" y="17518"/>
                  </a:lnTo>
                  <a:lnTo>
                    <a:pt x="12412" y="17516"/>
                  </a:lnTo>
                  <a:cubicBezTo>
                    <a:pt x="12879" y="19153"/>
                    <a:pt x="13347" y="20787"/>
                    <a:pt x="13794" y="22350"/>
                  </a:cubicBezTo>
                  <a:cubicBezTo>
                    <a:pt x="13638" y="22328"/>
                    <a:pt x="13483" y="22309"/>
                    <a:pt x="13327" y="22297"/>
                  </a:cubicBezTo>
                  <a:lnTo>
                    <a:pt x="6696" y="1"/>
                  </a:lnTo>
                  <a:close/>
                </a:path>
              </a:pathLst>
            </a:custGeom>
            <a:solidFill>
              <a:schemeClr val="lt1"/>
            </a:solidFill>
            <a:ln w="1143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984" name="Google Shape;2984;p48"/>
            <p:cNvGrpSpPr/>
            <p:nvPr/>
          </p:nvGrpSpPr>
          <p:grpSpPr>
            <a:xfrm>
              <a:off x="713225" y="3779025"/>
              <a:ext cx="1059500" cy="1049300"/>
              <a:chOff x="2723150" y="2428000"/>
              <a:chExt cx="1059500" cy="1049300"/>
            </a:xfrm>
          </p:grpSpPr>
          <p:sp>
            <p:nvSpPr>
              <p:cNvPr id="2985" name="Google Shape;2985;p48"/>
              <p:cNvSpPr/>
              <p:nvPr/>
            </p:nvSpPr>
            <p:spPr>
              <a:xfrm>
                <a:off x="2760150" y="3358500"/>
                <a:ext cx="718100" cy="118800"/>
              </a:xfrm>
              <a:custGeom>
                <a:avLst/>
                <a:gdLst/>
                <a:ahLst/>
                <a:cxnLst/>
                <a:rect l="l" t="t" r="r" b="b"/>
                <a:pathLst>
                  <a:path w="28724" h="4752" extrusionOk="0">
                    <a:moveTo>
                      <a:pt x="14362" y="0"/>
                    </a:moveTo>
                    <a:cubicBezTo>
                      <a:pt x="6430" y="0"/>
                      <a:pt x="1" y="1063"/>
                      <a:pt x="1" y="2376"/>
                    </a:cubicBezTo>
                    <a:cubicBezTo>
                      <a:pt x="1" y="3687"/>
                      <a:pt x="6430" y="4751"/>
                      <a:pt x="14362" y="4751"/>
                    </a:cubicBezTo>
                    <a:cubicBezTo>
                      <a:pt x="22293" y="4751"/>
                      <a:pt x="28724" y="3687"/>
                      <a:pt x="28724" y="2376"/>
                    </a:cubicBezTo>
                    <a:cubicBezTo>
                      <a:pt x="28724" y="1063"/>
                      <a:pt x="22292" y="0"/>
                      <a:pt x="1436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6" name="Google Shape;2986;p48"/>
              <p:cNvSpPr/>
              <p:nvPr/>
            </p:nvSpPr>
            <p:spPr>
              <a:xfrm>
                <a:off x="2844050" y="3209500"/>
                <a:ext cx="137725" cy="136700"/>
              </a:xfrm>
              <a:custGeom>
                <a:avLst/>
                <a:gdLst/>
                <a:ahLst/>
                <a:cxnLst/>
                <a:rect l="l" t="t" r="r" b="b"/>
                <a:pathLst>
                  <a:path w="5509" h="5468" extrusionOk="0">
                    <a:moveTo>
                      <a:pt x="2755" y="1"/>
                    </a:moveTo>
                    <a:cubicBezTo>
                      <a:pt x="1235" y="1"/>
                      <a:pt x="1" y="1225"/>
                      <a:pt x="1" y="2735"/>
                    </a:cubicBezTo>
                    <a:cubicBezTo>
                      <a:pt x="1" y="4244"/>
                      <a:pt x="1233" y="5467"/>
                      <a:pt x="2755" y="5467"/>
                    </a:cubicBezTo>
                    <a:cubicBezTo>
                      <a:pt x="4275" y="5467"/>
                      <a:pt x="5509" y="4243"/>
                      <a:pt x="5509" y="2735"/>
                    </a:cubicBezTo>
                    <a:cubicBezTo>
                      <a:pt x="5509" y="1225"/>
                      <a:pt x="4275" y="3"/>
                      <a:pt x="275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7" name="Google Shape;2987;p48"/>
              <p:cNvSpPr/>
              <p:nvPr/>
            </p:nvSpPr>
            <p:spPr>
              <a:xfrm>
                <a:off x="2843525" y="3225225"/>
                <a:ext cx="88100" cy="62350"/>
              </a:xfrm>
              <a:custGeom>
                <a:avLst/>
                <a:gdLst/>
                <a:ahLst/>
                <a:cxnLst/>
                <a:rect l="l" t="t" r="r" b="b"/>
                <a:pathLst>
                  <a:path w="3524" h="2494" extrusionOk="0">
                    <a:moveTo>
                      <a:pt x="3466" y="0"/>
                    </a:moveTo>
                    <a:cubicBezTo>
                      <a:pt x="1872" y="0"/>
                      <a:pt x="1411" y="1821"/>
                      <a:pt x="1322" y="2269"/>
                    </a:cubicBezTo>
                    <a:lnTo>
                      <a:pt x="52" y="1868"/>
                    </a:lnTo>
                    <a:lnTo>
                      <a:pt x="0" y="2030"/>
                    </a:lnTo>
                    <a:lnTo>
                      <a:pt x="1459" y="2494"/>
                    </a:lnTo>
                    <a:lnTo>
                      <a:pt x="1473" y="2392"/>
                    </a:lnTo>
                    <a:cubicBezTo>
                      <a:pt x="1475" y="2371"/>
                      <a:pt x="1802" y="171"/>
                      <a:pt x="3460" y="171"/>
                    </a:cubicBezTo>
                    <a:cubicBezTo>
                      <a:pt x="3479" y="171"/>
                      <a:pt x="3499" y="171"/>
                      <a:pt x="3518" y="172"/>
                    </a:cubicBezTo>
                    <a:lnTo>
                      <a:pt x="3524" y="1"/>
                    </a:lnTo>
                    <a:cubicBezTo>
                      <a:pt x="3504" y="0"/>
                      <a:pt x="3485" y="0"/>
                      <a:pt x="346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8" name="Google Shape;2988;p48"/>
              <p:cNvSpPr/>
              <p:nvPr/>
            </p:nvSpPr>
            <p:spPr>
              <a:xfrm>
                <a:off x="2853975" y="3269000"/>
                <a:ext cx="17700" cy="25825"/>
              </a:xfrm>
              <a:custGeom>
                <a:avLst/>
                <a:gdLst/>
                <a:ahLst/>
                <a:cxnLst/>
                <a:rect l="l" t="t" r="r" b="b"/>
                <a:pathLst>
                  <a:path w="708" h="1033" extrusionOk="0">
                    <a:moveTo>
                      <a:pt x="207" y="1"/>
                    </a:moveTo>
                    <a:lnTo>
                      <a:pt x="0" y="847"/>
                    </a:lnTo>
                    <a:lnTo>
                      <a:pt x="506" y="1033"/>
                    </a:lnTo>
                    <a:lnTo>
                      <a:pt x="707" y="163"/>
                    </a:lnTo>
                    <a:lnTo>
                      <a:pt x="20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9" name="Google Shape;2989;p48"/>
              <p:cNvSpPr/>
              <p:nvPr/>
            </p:nvSpPr>
            <p:spPr>
              <a:xfrm>
                <a:off x="3009200" y="3231925"/>
                <a:ext cx="56225" cy="75225"/>
              </a:xfrm>
              <a:custGeom>
                <a:avLst/>
                <a:gdLst/>
                <a:ahLst/>
                <a:cxnLst/>
                <a:rect l="l" t="t" r="r" b="b"/>
                <a:pathLst>
                  <a:path w="2249" h="3009" extrusionOk="0">
                    <a:moveTo>
                      <a:pt x="1" y="0"/>
                    </a:moveTo>
                    <a:lnTo>
                      <a:pt x="1" y="1"/>
                    </a:lnTo>
                    <a:cubicBezTo>
                      <a:pt x="1" y="1"/>
                      <a:pt x="1659" y="1327"/>
                      <a:pt x="622" y="3008"/>
                    </a:cubicBezTo>
                    <a:lnTo>
                      <a:pt x="1564" y="2869"/>
                    </a:lnTo>
                    <a:cubicBezTo>
                      <a:pt x="1564" y="2869"/>
                      <a:pt x="2248" y="375"/>
                      <a:pt x="53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0" name="Google Shape;2990;p48"/>
              <p:cNvSpPr/>
              <p:nvPr/>
            </p:nvSpPr>
            <p:spPr>
              <a:xfrm>
                <a:off x="2900625" y="3204575"/>
                <a:ext cx="153825" cy="126900"/>
              </a:xfrm>
              <a:custGeom>
                <a:avLst/>
                <a:gdLst/>
                <a:ahLst/>
                <a:cxnLst/>
                <a:rect l="l" t="t" r="r" b="b"/>
                <a:pathLst>
                  <a:path w="6153" h="5076" extrusionOk="0">
                    <a:moveTo>
                      <a:pt x="2011" y="0"/>
                    </a:moveTo>
                    <a:cubicBezTo>
                      <a:pt x="1973" y="0"/>
                      <a:pt x="1958" y="3"/>
                      <a:pt x="1958" y="3"/>
                    </a:cubicBezTo>
                    <a:lnTo>
                      <a:pt x="1" y="5075"/>
                    </a:lnTo>
                    <a:lnTo>
                      <a:pt x="5511" y="4862"/>
                    </a:lnTo>
                    <a:cubicBezTo>
                      <a:pt x="5511" y="4862"/>
                      <a:pt x="6152" y="1395"/>
                      <a:pt x="4270" y="656"/>
                    </a:cubicBezTo>
                    <a:cubicBezTo>
                      <a:pt x="2742" y="57"/>
                      <a:pt x="2171" y="0"/>
                      <a:pt x="201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1" name="Google Shape;2991;p48"/>
              <p:cNvSpPr/>
              <p:nvPr/>
            </p:nvSpPr>
            <p:spPr>
              <a:xfrm>
                <a:off x="2888550" y="3252800"/>
                <a:ext cx="48750" cy="69875"/>
              </a:xfrm>
              <a:custGeom>
                <a:avLst/>
                <a:gdLst/>
                <a:ahLst/>
                <a:cxnLst/>
                <a:rect l="l" t="t" r="r" b="b"/>
                <a:pathLst>
                  <a:path w="1950" h="2795" extrusionOk="0">
                    <a:moveTo>
                      <a:pt x="1349" y="1"/>
                    </a:moveTo>
                    <a:lnTo>
                      <a:pt x="0" y="2795"/>
                    </a:lnTo>
                    <a:lnTo>
                      <a:pt x="1349" y="2795"/>
                    </a:lnTo>
                    <a:lnTo>
                      <a:pt x="1949" y="76"/>
                    </a:lnTo>
                    <a:lnTo>
                      <a:pt x="1349" y="1"/>
                    </a:lnTo>
                    <a:close/>
                  </a:path>
                </a:pathLst>
              </a:custGeom>
              <a:solidFill>
                <a:srgbClr val="E5CDB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2" name="Google Shape;2992;p48"/>
              <p:cNvSpPr/>
              <p:nvPr/>
            </p:nvSpPr>
            <p:spPr>
              <a:xfrm>
                <a:off x="2942600" y="3226050"/>
                <a:ext cx="61300" cy="85925"/>
              </a:xfrm>
              <a:custGeom>
                <a:avLst/>
                <a:gdLst/>
                <a:ahLst/>
                <a:cxnLst/>
                <a:rect l="l" t="t" r="r" b="b"/>
                <a:pathLst>
                  <a:path w="2452" h="3437" extrusionOk="0">
                    <a:moveTo>
                      <a:pt x="632" y="0"/>
                    </a:moveTo>
                    <a:cubicBezTo>
                      <a:pt x="632" y="0"/>
                      <a:pt x="1361" y="1953"/>
                      <a:pt x="1" y="3437"/>
                    </a:cubicBezTo>
                    <a:lnTo>
                      <a:pt x="1231" y="3264"/>
                    </a:lnTo>
                    <a:cubicBezTo>
                      <a:pt x="1231" y="3264"/>
                      <a:pt x="2452" y="1177"/>
                      <a:pt x="1113" y="107"/>
                    </a:cubicBezTo>
                    <a:lnTo>
                      <a:pt x="63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3" name="Google Shape;2993;p48"/>
              <p:cNvSpPr/>
              <p:nvPr/>
            </p:nvSpPr>
            <p:spPr>
              <a:xfrm>
                <a:off x="2941025" y="3225275"/>
                <a:ext cx="37650" cy="88175"/>
              </a:xfrm>
              <a:custGeom>
                <a:avLst/>
                <a:gdLst/>
                <a:ahLst/>
                <a:cxnLst/>
                <a:rect l="l" t="t" r="r" b="b"/>
                <a:pathLst>
                  <a:path w="1506" h="3527" extrusionOk="0">
                    <a:moveTo>
                      <a:pt x="776" y="0"/>
                    </a:moveTo>
                    <a:lnTo>
                      <a:pt x="615" y="60"/>
                    </a:lnTo>
                    <a:cubicBezTo>
                      <a:pt x="621" y="80"/>
                      <a:pt x="1309" y="1981"/>
                      <a:pt x="0" y="3410"/>
                    </a:cubicBezTo>
                    <a:lnTo>
                      <a:pt x="127" y="3527"/>
                    </a:lnTo>
                    <a:cubicBezTo>
                      <a:pt x="1505" y="2021"/>
                      <a:pt x="783" y="21"/>
                      <a:pt x="77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4" name="Google Shape;2994;p48"/>
              <p:cNvSpPr/>
              <p:nvPr/>
            </p:nvSpPr>
            <p:spPr>
              <a:xfrm>
                <a:off x="2892300" y="3217225"/>
                <a:ext cx="59925" cy="63250"/>
              </a:xfrm>
              <a:custGeom>
                <a:avLst/>
                <a:gdLst/>
                <a:ahLst/>
                <a:cxnLst/>
                <a:rect l="l" t="t" r="r" b="b"/>
                <a:pathLst>
                  <a:path w="2397" h="2530" extrusionOk="0">
                    <a:moveTo>
                      <a:pt x="1755" y="0"/>
                    </a:moveTo>
                    <a:lnTo>
                      <a:pt x="0" y="2334"/>
                    </a:lnTo>
                    <a:cubicBezTo>
                      <a:pt x="0" y="2334"/>
                      <a:pt x="1836" y="2529"/>
                      <a:pt x="2081" y="2529"/>
                    </a:cubicBezTo>
                    <a:cubicBezTo>
                      <a:pt x="2098" y="2529"/>
                      <a:pt x="2108" y="2528"/>
                      <a:pt x="2108" y="2526"/>
                    </a:cubicBezTo>
                    <a:cubicBezTo>
                      <a:pt x="2108" y="2494"/>
                      <a:pt x="2397" y="150"/>
                      <a:pt x="2397" y="150"/>
                    </a:cubicBezTo>
                    <a:lnTo>
                      <a:pt x="1755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5" name="Google Shape;2995;p48"/>
              <p:cNvSpPr/>
              <p:nvPr/>
            </p:nvSpPr>
            <p:spPr>
              <a:xfrm>
                <a:off x="2892075" y="3220725"/>
                <a:ext cx="62300" cy="61750"/>
              </a:xfrm>
              <a:custGeom>
                <a:avLst/>
                <a:gdLst/>
                <a:ahLst/>
                <a:cxnLst/>
                <a:rect l="l" t="t" r="r" b="b"/>
                <a:pathLst>
                  <a:path w="2492" h="2470" extrusionOk="0">
                    <a:moveTo>
                      <a:pt x="2322" y="0"/>
                    </a:moveTo>
                    <a:cubicBezTo>
                      <a:pt x="2208" y="920"/>
                      <a:pt x="2076" y="1997"/>
                      <a:pt x="2041" y="2302"/>
                    </a:cubicBezTo>
                    <a:cubicBezTo>
                      <a:pt x="1764" y="2288"/>
                      <a:pt x="697" y="2180"/>
                      <a:pt x="19" y="2108"/>
                    </a:cubicBezTo>
                    <a:lnTo>
                      <a:pt x="1" y="2278"/>
                    </a:lnTo>
                    <a:cubicBezTo>
                      <a:pt x="1424" y="2430"/>
                      <a:pt x="1898" y="2470"/>
                      <a:pt x="2069" y="2470"/>
                    </a:cubicBezTo>
                    <a:cubicBezTo>
                      <a:pt x="2152" y="2470"/>
                      <a:pt x="2162" y="2462"/>
                      <a:pt x="2175" y="2449"/>
                    </a:cubicBezTo>
                    <a:lnTo>
                      <a:pt x="2201" y="2423"/>
                    </a:lnTo>
                    <a:lnTo>
                      <a:pt x="2203" y="2390"/>
                    </a:lnTo>
                    <a:cubicBezTo>
                      <a:pt x="2208" y="2328"/>
                      <a:pt x="2413" y="658"/>
                      <a:pt x="2491" y="21"/>
                    </a:cubicBezTo>
                    <a:lnTo>
                      <a:pt x="232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6" name="Google Shape;2996;p48"/>
              <p:cNvSpPr/>
              <p:nvPr/>
            </p:nvSpPr>
            <p:spPr>
              <a:xfrm>
                <a:off x="2869800" y="2428000"/>
                <a:ext cx="286850" cy="949250"/>
              </a:xfrm>
              <a:custGeom>
                <a:avLst/>
                <a:gdLst/>
                <a:ahLst/>
                <a:cxnLst/>
                <a:rect l="l" t="t" r="r" b="b"/>
                <a:pathLst>
                  <a:path w="11474" h="37970" extrusionOk="0">
                    <a:moveTo>
                      <a:pt x="831" y="1"/>
                    </a:moveTo>
                    <a:lnTo>
                      <a:pt x="1" y="514"/>
                    </a:lnTo>
                    <a:lnTo>
                      <a:pt x="10245" y="37970"/>
                    </a:lnTo>
                    <a:lnTo>
                      <a:pt x="11473" y="35785"/>
                    </a:lnTo>
                    <a:lnTo>
                      <a:pt x="831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7" name="Google Shape;2997;p48"/>
              <p:cNvSpPr/>
              <p:nvPr/>
            </p:nvSpPr>
            <p:spPr>
              <a:xfrm>
                <a:off x="2920625" y="2472950"/>
                <a:ext cx="862025" cy="782850"/>
              </a:xfrm>
              <a:custGeom>
                <a:avLst/>
                <a:gdLst/>
                <a:ahLst/>
                <a:cxnLst/>
                <a:rect l="l" t="t" r="r" b="b"/>
                <a:pathLst>
                  <a:path w="34481" h="31314" extrusionOk="0">
                    <a:moveTo>
                      <a:pt x="9964" y="12957"/>
                    </a:moveTo>
                    <a:lnTo>
                      <a:pt x="21867" y="21553"/>
                    </a:lnTo>
                    <a:lnTo>
                      <a:pt x="13537" y="23683"/>
                    </a:lnTo>
                    <a:lnTo>
                      <a:pt x="9964" y="12957"/>
                    </a:lnTo>
                    <a:close/>
                    <a:moveTo>
                      <a:pt x="65" y="0"/>
                    </a:moveTo>
                    <a:lnTo>
                      <a:pt x="65" y="0"/>
                    </a:lnTo>
                    <a:cubicBezTo>
                      <a:pt x="1" y="0"/>
                      <a:pt x="8975" y="31314"/>
                      <a:pt x="8975" y="31314"/>
                    </a:cubicBezTo>
                    <a:lnTo>
                      <a:pt x="34481" y="23683"/>
                    </a:lnTo>
                    <a:cubicBezTo>
                      <a:pt x="34481" y="23683"/>
                      <a:pt x="181" y="172"/>
                      <a:pt x="66" y="1"/>
                    </a:cubicBezTo>
                    <a:cubicBezTo>
                      <a:pt x="66" y="1"/>
                      <a:pt x="65" y="0"/>
                      <a:pt x="6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8" name="Google Shape;2998;p48"/>
              <p:cNvSpPr/>
              <p:nvPr/>
            </p:nvSpPr>
            <p:spPr>
              <a:xfrm>
                <a:off x="2941175" y="2531025"/>
                <a:ext cx="39400" cy="23350"/>
              </a:xfrm>
              <a:custGeom>
                <a:avLst/>
                <a:gdLst/>
                <a:ahLst/>
                <a:cxnLst/>
                <a:rect l="l" t="t" r="r" b="b"/>
                <a:pathLst>
                  <a:path w="1576" h="934" extrusionOk="0">
                    <a:moveTo>
                      <a:pt x="1423" y="1"/>
                    </a:moveTo>
                    <a:lnTo>
                      <a:pt x="1" y="443"/>
                    </a:lnTo>
                    <a:lnTo>
                      <a:pt x="154" y="933"/>
                    </a:lnTo>
                    <a:lnTo>
                      <a:pt x="1575" y="491"/>
                    </a:lnTo>
                    <a:lnTo>
                      <a:pt x="1423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9" name="Google Shape;2999;p48"/>
              <p:cNvSpPr/>
              <p:nvPr/>
            </p:nvSpPr>
            <p:spPr>
              <a:xfrm>
                <a:off x="2981825" y="2674425"/>
                <a:ext cx="39350" cy="23175"/>
              </a:xfrm>
              <a:custGeom>
                <a:avLst/>
                <a:gdLst/>
                <a:ahLst/>
                <a:cxnLst/>
                <a:rect l="l" t="t" r="r" b="b"/>
                <a:pathLst>
                  <a:path w="1574" h="927" extrusionOk="0">
                    <a:moveTo>
                      <a:pt x="1423" y="0"/>
                    </a:moveTo>
                    <a:lnTo>
                      <a:pt x="1" y="435"/>
                    </a:lnTo>
                    <a:lnTo>
                      <a:pt x="151" y="927"/>
                    </a:lnTo>
                    <a:lnTo>
                      <a:pt x="1573" y="491"/>
                    </a:lnTo>
                    <a:lnTo>
                      <a:pt x="142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0" name="Google Shape;3000;p48"/>
              <p:cNvSpPr/>
              <p:nvPr/>
            </p:nvSpPr>
            <p:spPr>
              <a:xfrm>
                <a:off x="3030025" y="2844850"/>
                <a:ext cx="35200" cy="21075"/>
              </a:xfrm>
              <a:custGeom>
                <a:avLst/>
                <a:gdLst/>
                <a:ahLst/>
                <a:cxnLst/>
                <a:rect l="l" t="t" r="r" b="b"/>
                <a:pathLst>
                  <a:path w="1408" h="843" extrusionOk="0">
                    <a:moveTo>
                      <a:pt x="1274" y="1"/>
                    </a:moveTo>
                    <a:lnTo>
                      <a:pt x="0" y="347"/>
                    </a:lnTo>
                    <a:lnTo>
                      <a:pt x="135" y="842"/>
                    </a:lnTo>
                    <a:lnTo>
                      <a:pt x="1408" y="497"/>
                    </a:lnTo>
                    <a:lnTo>
                      <a:pt x="1274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1" name="Google Shape;3001;p48"/>
              <p:cNvSpPr/>
              <p:nvPr/>
            </p:nvSpPr>
            <p:spPr>
              <a:xfrm>
                <a:off x="2952375" y="2575325"/>
                <a:ext cx="24875" cy="19425"/>
              </a:xfrm>
              <a:custGeom>
                <a:avLst/>
                <a:gdLst/>
                <a:ahLst/>
                <a:cxnLst/>
                <a:rect l="l" t="t" r="r" b="b"/>
                <a:pathLst>
                  <a:path w="995" h="777" extrusionOk="0">
                    <a:moveTo>
                      <a:pt x="822" y="1"/>
                    </a:moveTo>
                    <a:lnTo>
                      <a:pt x="1" y="293"/>
                    </a:lnTo>
                    <a:lnTo>
                      <a:pt x="173" y="776"/>
                    </a:lnTo>
                    <a:lnTo>
                      <a:pt x="995" y="485"/>
                    </a:lnTo>
                    <a:lnTo>
                      <a:pt x="822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2" name="Google Shape;3002;p48"/>
              <p:cNvSpPr/>
              <p:nvPr/>
            </p:nvSpPr>
            <p:spPr>
              <a:xfrm>
                <a:off x="2962650" y="2606900"/>
                <a:ext cx="24875" cy="19425"/>
              </a:xfrm>
              <a:custGeom>
                <a:avLst/>
                <a:gdLst/>
                <a:ahLst/>
                <a:cxnLst/>
                <a:rect l="l" t="t" r="r" b="b"/>
                <a:pathLst>
                  <a:path w="995" h="777" extrusionOk="0">
                    <a:moveTo>
                      <a:pt x="823" y="1"/>
                    </a:moveTo>
                    <a:lnTo>
                      <a:pt x="1" y="293"/>
                    </a:lnTo>
                    <a:lnTo>
                      <a:pt x="172" y="776"/>
                    </a:lnTo>
                    <a:lnTo>
                      <a:pt x="994" y="485"/>
                    </a:lnTo>
                    <a:lnTo>
                      <a:pt x="823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3" name="Google Shape;3003;p48"/>
              <p:cNvSpPr/>
              <p:nvPr/>
            </p:nvSpPr>
            <p:spPr>
              <a:xfrm>
                <a:off x="2972900" y="2647025"/>
                <a:ext cx="24875" cy="19425"/>
              </a:xfrm>
              <a:custGeom>
                <a:avLst/>
                <a:gdLst/>
                <a:ahLst/>
                <a:cxnLst/>
                <a:rect l="l" t="t" r="r" b="b"/>
                <a:pathLst>
                  <a:path w="995" h="777" extrusionOk="0">
                    <a:moveTo>
                      <a:pt x="823" y="0"/>
                    </a:moveTo>
                    <a:lnTo>
                      <a:pt x="1" y="293"/>
                    </a:lnTo>
                    <a:lnTo>
                      <a:pt x="174" y="777"/>
                    </a:lnTo>
                    <a:lnTo>
                      <a:pt x="994" y="485"/>
                    </a:lnTo>
                    <a:lnTo>
                      <a:pt x="82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4" name="Google Shape;3004;p48"/>
              <p:cNvSpPr/>
              <p:nvPr/>
            </p:nvSpPr>
            <p:spPr>
              <a:xfrm>
                <a:off x="2995675" y="2722125"/>
                <a:ext cx="24875" cy="19425"/>
              </a:xfrm>
              <a:custGeom>
                <a:avLst/>
                <a:gdLst/>
                <a:ahLst/>
                <a:cxnLst/>
                <a:rect l="l" t="t" r="r" b="b"/>
                <a:pathLst>
                  <a:path w="995" h="777" extrusionOk="0">
                    <a:moveTo>
                      <a:pt x="822" y="0"/>
                    </a:moveTo>
                    <a:lnTo>
                      <a:pt x="1" y="292"/>
                    </a:lnTo>
                    <a:lnTo>
                      <a:pt x="171" y="777"/>
                    </a:lnTo>
                    <a:lnTo>
                      <a:pt x="994" y="484"/>
                    </a:lnTo>
                    <a:lnTo>
                      <a:pt x="82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5" name="Google Shape;3005;p48"/>
              <p:cNvSpPr/>
              <p:nvPr/>
            </p:nvSpPr>
            <p:spPr>
              <a:xfrm>
                <a:off x="3005950" y="2757950"/>
                <a:ext cx="24875" cy="19450"/>
              </a:xfrm>
              <a:custGeom>
                <a:avLst/>
                <a:gdLst/>
                <a:ahLst/>
                <a:cxnLst/>
                <a:rect l="l" t="t" r="r" b="b"/>
                <a:pathLst>
                  <a:path w="995" h="778" extrusionOk="0">
                    <a:moveTo>
                      <a:pt x="823" y="1"/>
                    </a:moveTo>
                    <a:lnTo>
                      <a:pt x="1" y="293"/>
                    </a:lnTo>
                    <a:lnTo>
                      <a:pt x="172" y="777"/>
                    </a:lnTo>
                    <a:lnTo>
                      <a:pt x="994" y="484"/>
                    </a:lnTo>
                    <a:lnTo>
                      <a:pt x="823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6" name="Google Shape;3006;p48"/>
              <p:cNvSpPr/>
              <p:nvPr/>
            </p:nvSpPr>
            <p:spPr>
              <a:xfrm>
                <a:off x="3018375" y="2801625"/>
                <a:ext cx="24875" cy="19400"/>
              </a:xfrm>
              <a:custGeom>
                <a:avLst/>
                <a:gdLst/>
                <a:ahLst/>
                <a:cxnLst/>
                <a:rect l="l" t="t" r="r" b="b"/>
                <a:pathLst>
                  <a:path w="995" h="776" extrusionOk="0">
                    <a:moveTo>
                      <a:pt x="821" y="0"/>
                    </a:moveTo>
                    <a:lnTo>
                      <a:pt x="0" y="291"/>
                    </a:lnTo>
                    <a:lnTo>
                      <a:pt x="172" y="775"/>
                    </a:lnTo>
                    <a:lnTo>
                      <a:pt x="994" y="485"/>
                    </a:lnTo>
                    <a:lnTo>
                      <a:pt x="82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7" name="Google Shape;3007;p48"/>
              <p:cNvSpPr/>
              <p:nvPr/>
            </p:nvSpPr>
            <p:spPr>
              <a:xfrm>
                <a:off x="3043950" y="2889500"/>
                <a:ext cx="24850" cy="19425"/>
              </a:xfrm>
              <a:custGeom>
                <a:avLst/>
                <a:gdLst/>
                <a:ahLst/>
                <a:cxnLst/>
                <a:rect l="l" t="t" r="r" b="b"/>
                <a:pathLst>
                  <a:path w="994" h="777" extrusionOk="0">
                    <a:moveTo>
                      <a:pt x="822" y="0"/>
                    </a:moveTo>
                    <a:lnTo>
                      <a:pt x="0" y="293"/>
                    </a:lnTo>
                    <a:lnTo>
                      <a:pt x="173" y="777"/>
                    </a:lnTo>
                    <a:lnTo>
                      <a:pt x="994" y="485"/>
                    </a:lnTo>
                    <a:lnTo>
                      <a:pt x="82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8" name="Google Shape;3008;p48"/>
              <p:cNvSpPr/>
              <p:nvPr/>
            </p:nvSpPr>
            <p:spPr>
              <a:xfrm>
                <a:off x="3054650" y="2929225"/>
                <a:ext cx="24900" cy="19425"/>
              </a:xfrm>
              <a:custGeom>
                <a:avLst/>
                <a:gdLst/>
                <a:ahLst/>
                <a:cxnLst/>
                <a:rect l="l" t="t" r="r" b="b"/>
                <a:pathLst>
                  <a:path w="996" h="777" extrusionOk="0">
                    <a:moveTo>
                      <a:pt x="824" y="0"/>
                    </a:moveTo>
                    <a:lnTo>
                      <a:pt x="1" y="291"/>
                    </a:lnTo>
                    <a:lnTo>
                      <a:pt x="172" y="777"/>
                    </a:lnTo>
                    <a:lnTo>
                      <a:pt x="995" y="485"/>
                    </a:lnTo>
                    <a:lnTo>
                      <a:pt x="82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9" name="Google Shape;3009;p48"/>
              <p:cNvSpPr/>
              <p:nvPr/>
            </p:nvSpPr>
            <p:spPr>
              <a:xfrm>
                <a:off x="3064200" y="2965750"/>
                <a:ext cx="24875" cy="19450"/>
              </a:xfrm>
              <a:custGeom>
                <a:avLst/>
                <a:gdLst/>
                <a:ahLst/>
                <a:cxnLst/>
                <a:rect l="l" t="t" r="r" b="b"/>
                <a:pathLst>
                  <a:path w="995" h="778" extrusionOk="0">
                    <a:moveTo>
                      <a:pt x="822" y="1"/>
                    </a:moveTo>
                    <a:lnTo>
                      <a:pt x="1" y="293"/>
                    </a:lnTo>
                    <a:lnTo>
                      <a:pt x="172" y="777"/>
                    </a:lnTo>
                    <a:lnTo>
                      <a:pt x="994" y="484"/>
                    </a:lnTo>
                    <a:lnTo>
                      <a:pt x="822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0" name="Google Shape;3010;p48"/>
              <p:cNvSpPr/>
              <p:nvPr/>
            </p:nvSpPr>
            <p:spPr>
              <a:xfrm>
                <a:off x="2809350" y="3255775"/>
                <a:ext cx="720775" cy="193175"/>
              </a:xfrm>
              <a:custGeom>
                <a:avLst/>
                <a:gdLst/>
                <a:ahLst/>
                <a:cxnLst/>
                <a:rect l="l" t="t" r="r" b="b"/>
                <a:pathLst>
                  <a:path w="28831" h="7727" extrusionOk="0">
                    <a:moveTo>
                      <a:pt x="28830" y="1"/>
                    </a:moveTo>
                    <a:lnTo>
                      <a:pt x="1" y="2055"/>
                    </a:lnTo>
                    <a:lnTo>
                      <a:pt x="2334" y="6849"/>
                    </a:lnTo>
                    <a:lnTo>
                      <a:pt x="8135" y="7727"/>
                    </a:lnTo>
                    <a:lnTo>
                      <a:pt x="20398" y="6614"/>
                    </a:lnTo>
                    <a:cubicBezTo>
                      <a:pt x="23737" y="5266"/>
                      <a:pt x="24862" y="2758"/>
                      <a:pt x="25232" y="1441"/>
                    </a:cubicBezTo>
                    <a:lnTo>
                      <a:pt x="25232" y="1441"/>
                    </a:lnTo>
                    <a:lnTo>
                      <a:pt x="27888" y="1606"/>
                    </a:lnTo>
                    <a:lnTo>
                      <a:pt x="2883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1" name="Google Shape;3011;p48"/>
              <p:cNvSpPr/>
              <p:nvPr/>
            </p:nvSpPr>
            <p:spPr>
              <a:xfrm>
                <a:off x="2856325" y="3322650"/>
                <a:ext cx="545375" cy="31850"/>
              </a:xfrm>
              <a:custGeom>
                <a:avLst/>
                <a:gdLst/>
                <a:ahLst/>
                <a:cxnLst/>
                <a:rect l="l" t="t" r="r" b="b"/>
                <a:pathLst>
                  <a:path w="21815" h="1274" extrusionOk="0">
                    <a:moveTo>
                      <a:pt x="21815" y="1"/>
                    </a:moveTo>
                    <a:lnTo>
                      <a:pt x="0" y="1103"/>
                    </a:lnTo>
                    <a:lnTo>
                      <a:pt x="10" y="1274"/>
                    </a:lnTo>
                    <a:lnTo>
                      <a:pt x="2181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2" name="Google Shape;3012;p48"/>
              <p:cNvSpPr/>
              <p:nvPr/>
            </p:nvSpPr>
            <p:spPr>
              <a:xfrm>
                <a:off x="2952150" y="3349900"/>
                <a:ext cx="329175" cy="15000"/>
              </a:xfrm>
              <a:custGeom>
                <a:avLst/>
                <a:gdLst/>
                <a:ahLst/>
                <a:cxnLst/>
                <a:rect l="l" t="t" r="r" b="b"/>
                <a:pathLst>
                  <a:path w="13167" h="600" extrusionOk="0">
                    <a:moveTo>
                      <a:pt x="13166" y="0"/>
                    </a:moveTo>
                    <a:lnTo>
                      <a:pt x="0" y="429"/>
                    </a:lnTo>
                    <a:lnTo>
                      <a:pt x="7" y="600"/>
                    </a:lnTo>
                    <a:lnTo>
                      <a:pt x="1316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3" name="Google Shape;3013;p48"/>
              <p:cNvSpPr/>
              <p:nvPr/>
            </p:nvSpPr>
            <p:spPr>
              <a:xfrm>
                <a:off x="2892300" y="3293525"/>
                <a:ext cx="428775" cy="32350"/>
              </a:xfrm>
              <a:custGeom>
                <a:avLst/>
                <a:gdLst/>
                <a:ahLst/>
                <a:cxnLst/>
                <a:rect l="l" t="t" r="r" b="b"/>
                <a:pathLst>
                  <a:path w="17151" h="1294" extrusionOk="0">
                    <a:moveTo>
                      <a:pt x="17139" y="1"/>
                    </a:moveTo>
                    <a:lnTo>
                      <a:pt x="0" y="1294"/>
                    </a:lnTo>
                    <a:lnTo>
                      <a:pt x="17150" y="172"/>
                    </a:lnTo>
                    <a:lnTo>
                      <a:pt x="1713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4" name="Google Shape;3014;p48"/>
              <p:cNvSpPr/>
              <p:nvPr/>
            </p:nvSpPr>
            <p:spPr>
              <a:xfrm>
                <a:off x="2887850" y="3377225"/>
                <a:ext cx="471625" cy="9650"/>
              </a:xfrm>
              <a:custGeom>
                <a:avLst/>
                <a:gdLst/>
                <a:ahLst/>
                <a:cxnLst/>
                <a:rect l="l" t="t" r="r" b="b"/>
                <a:pathLst>
                  <a:path w="18865" h="386" extrusionOk="0">
                    <a:moveTo>
                      <a:pt x="18864" y="1"/>
                    </a:moveTo>
                    <a:lnTo>
                      <a:pt x="0" y="214"/>
                    </a:lnTo>
                    <a:lnTo>
                      <a:pt x="2" y="386"/>
                    </a:lnTo>
                    <a:lnTo>
                      <a:pt x="18864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5" name="Google Shape;3015;p48"/>
              <p:cNvSpPr/>
              <p:nvPr/>
            </p:nvSpPr>
            <p:spPr>
              <a:xfrm>
                <a:off x="2773500" y="3322650"/>
                <a:ext cx="74950" cy="92575"/>
              </a:xfrm>
              <a:custGeom>
                <a:avLst/>
                <a:gdLst/>
                <a:ahLst/>
                <a:cxnLst/>
                <a:rect l="l" t="t" r="r" b="b"/>
                <a:pathLst>
                  <a:path w="2998" h="3703" extrusionOk="0">
                    <a:moveTo>
                      <a:pt x="1200" y="1"/>
                    </a:moveTo>
                    <a:lnTo>
                      <a:pt x="1" y="106"/>
                    </a:lnTo>
                    <a:lnTo>
                      <a:pt x="986" y="3702"/>
                    </a:lnTo>
                    <a:lnTo>
                      <a:pt x="2998" y="3702"/>
                    </a:lnTo>
                    <a:lnTo>
                      <a:pt x="120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6" name="Google Shape;3016;p48"/>
              <p:cNvSpPr/>
              <p:nvPr/>
            </p:nvSpPr>
            <p:spPr>
              <a:xfrm>
                <a:off x="2960100" y="3281375"/>
                <a:ext cx="41525" cy="37900"/>
              </a:xfrm>
              <a:custGeom>
                <a:avLst/>
                <a:gdLst/>
                <a:ahLst/>
                <a:cxnLst/>
                <a:rect l="l" t="t" r="r" b="b"/>
                <a:pathLst>
                  <a:path w="1661" h="1516" extrusionOk="0">
                    <a:moveTo>
                      <a:pt x="1291" y="0"/>
                    </a:moveTo>
                    <a:lnTo>
                      <a:pt x="0" y="455"/>
                    </a:lnTo>
                    <a:cubicBezTo>
                      <a:pt x="0" y="455"/>
                      <a:pt x="319" y="1515"/>
                      <a:pt x="887" y="1515"/>
                    </a:cubicBezTo>
                    <a:cubicBezTo>
                      <a:pt x="928" y="1515"/>
                      <a:pt x="970" y="1510"/>
                      <a:pt x="1014" y="1498"/>
                    </a:cubicBezTo>
                    <a:cubicBezTo>
                      <a:pt x="1661" y="1325"/>
                      <a:pt x="1291" y="1"/>
                      <a:pt x="1291" y="0"/>
                    </a:cubicBezTo>
                    <a:close/>
                  </a:path>
                </a:pathLst>
              </a:custGeom>
              <a:solidFill>
                <a:srgbClr val="E5CDB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7" name="Google Shape;3017;p48"/>
              <p:cNvSpPr/>
              <p:nvPr/>
            </p:nvSpPr>
            <p:spPr>
              <a:xfrm>
                <a:off x="2965575" y="3291025"/>
                <a:ext cx="15950" cy="28250"/>
              </a:xfrm>
              <a:custGeom>
                <a:avLst/>
                <a:gdLst/>
                <a:ahLst/>
                <a:cxnLst/>
                <a:rect l="l" t="t" r="r" b="b"/>
                <a:pathLst>
                  <a:path w="638" h="1130" extrusionOk="0">
                    <a:moveTo>
                      <a:pt x="47" y="1"/>
                    </a:moveTo>
                    <a:lnTo>
                      <a:pt x="1" y="74"/>
                    </a:lnTo>
                    <a:cubicBezTo>
                      <a:pt x="421" y="345"/>
                      <a:pt x="550" y="1122"/>
                      <a:pt x="551" y="1130"/>
                    </a:cubicBezTo>
                    <a:lnTo>
                      <a:pt x="637" y="1115"/>
                    </a:lnTo>
                    <a:cubicBezTo>
                      <a:pt x="632" y="1081"/>
                      <a:pt x="500" y="294"/>
                      <a:pt x="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8" name="Google Shape;3018;p48"/>
              <p:cNvSpPr/>
              <p:nvPr/>
            </p:nvSpPr>
            <p:spPr>
              <a:xfrm>
                <a:off x="2973875" y="3287725"/>
                <a:ext cx="15275" cy="30075"/>
              </a:xfrm>
              <a:custGeom>
                <a:avLst/>
                <a:gdLst/>
                <a:ahLst/>
                <a:cxnLst/>
                <a:rect l="l" t="t" r="r" b="b"/>
                <a:pathLst>
                  <a:path w="611" h="1203" extrusionOk="0">
                    <a:moveTo>
                      <a:pt x="23" y="0"/>
                    </a:moveTo>
                    <a:lnTo>
                      <a:pt x="1" y="83"/>
                    </a:lnTo>
                    <a:cubicBezTo>
                      <a:pt x="499" y="216"/>
                      <a:pt x="525" y="1193"/>
                      <a:pt x="525" y="1203"/>
                    </a:cubicBezTo>
                    <a:lnTo>
                      <a:pt x="611" y="1201"/>
                    </a:lnTo>
                    <a:cubicBezTo>
                      <a:pt x="609" y="1158"/>
                      <a:pt x="583" y="149"/>
                      <a:pt x="2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9" name="Google Shape;3019;p48"/>
              <p:cNvSpPr/>
              <p:nvPr/>
            </p:nvSpPr>
            <p:spPr>
              <a:xfrm>
                <a:off x="2982475" y="3283725"/>
                <a:ext cx="12050" cy="27150"/>
              </a:xfrm>
              <a:custGeom>
                <a:avLst/>
                <a:gdLst/>
                <a:ahLst/>
                <a:cxnLst/>
                <a:rect l="l" t="t" r="r" b="b"/>
                <a:pathLst>
                  <a:path w="482" h="1086" extrusionOk="0">
                    <a:moveTo>
                      <a:pt x="27" y="1"/>
                    </a:moveTo>
                    <a:lnTo>
                      <a:pt x="1" y="82"/>
                    </a:lnTo>
                    <a:cubicBezTo>
                      <a:pt x="391" y="203"/>
                      <a:pt x="397" y="1074"/>
                      <a:pt x="397" y="1083"/>
                    </a:cubicBezTo>
                    <a:lnTo>
                      <a:pt x="397" y="1085"/>
                    </a:lnTo>
                    <a:lnTo>
                      <a:pt x="482" y="1085"/>
                    </a:lnTo>
                    <a:cubicBezTo>
                      <a:pt x="482" y="1046"/>
                      <a:pt x="476" y="140"/>
                      <a:pt x="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0" name="Google Shape;3020;p48"/>
              <p:cNvSpPr/>
              <p:nvPr/>
            </p:nvSpPr>
            <p:spPr>
              <a:xfrm>
                <a:off x="3046100" y="3271525"/>
                <a:ext cx="41525" cy="37875"/>
              </a:xfrm>
              <a:custGeom>
                <a:avLst/>
                <a:gdLst/>
                <a:ahLst/>
                <a:cxnLst/>
                <a:rect l="l" t="t" r="r" b="b"/>
                <a:pathLst>
                  <a:path w="1661" h="1515" extrusionOk="0">
                    <a:moveTo>
                      <a:pt x="1290" y="0"/>
                    </a:moveTo>
                    <a:lnTo>
                      <a:pt x="0" y="453"/>
                    </a:lnTo>
                    <a:cubicBezTo>
                      <a:pt x="0" y="453"/>
                      <a:pt x="319" y="1515"/>
                      <a:pt x="888" y="1515"/>
                    </a:cubicBezTo>
                    <a:cubicBezTo>
                      <a:pt x="928" y="1515"/>
                      <a:pt x="970" y="1510"/>
                      <a:pt x="1013" y="1498"/>
                    </a:cubicBezTo>
                    <a:cubicBezTo>
                      <a:pt x="1660" y="1324"/>
                      <a:pt x="1290" y="0"/>
                      <a:pt x="1290" y="0"/>
                    </a:cubicBezTo>
                    <a:close/>
                  </a:path>
                </a:pathLst>
              </a:custGeom>
              <a:solidFill>
                <a:srgbClr val="E5CDB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1" name="Google Shape;3021;p48"/>
              <p:cNvSpPr/>
              <p:nvPr/>
            </p:nvSpPr>
            <p:spPr>
              <a:xfrm>
                <a:off x="3051550" y="3281175"/>
                <a:ext cx="15950" cy="28225"/>
              </a:xfrm>
              <a:custGeom>
                <a:avLst/>
                <a:gdLst/>
                <a:ahLst/>
                <a:cxnLst/>
                <a:rect l="l" t="t" r="r" b="b"/>
                <a:pathLst>
                  <a:path w="638" h="1129" extrusionOk="0">
                    <a:moveTo>
                      <a:pt x="47" y="0"/>
                    </a:moveTo>
                    <a:lnTo>
                      <a:pt x="0" y="73"/>
                    </a:lnTo>
                    <a:cubicBezTo>
                      <a:pt x="421" y="345"/>
                      <a:pt x="550" y="1121"/>
                      <a:pt x="552" y="1128"/>
                    </a:cubicBezTo>
                    <a:lnTo>
                      <a:pt x="637" y="1115"/>
                    </a:lnTo>
                    <a:cubicBezTo>
                      <a:pt x="632" y="1081"/>
                      <a:pt x="500" y="293"/>
                      <a:pt x="4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2" name="Google Shape;3022;p48"/>
              <p:cNvSpPr/>
              <p:nvPr/>
            </p:nvSpPr>
            <p:spPr>
              <a:xfrm>
                <a:off x="3059850" y="3277850"/>
                <a:ext cx="15275" cy="30100"/>
              </a:xfrm>
              <a:custGeom>
                <a:avLst/>
                <a:gdLst/>
                <a:ahLst/>
                <a:cxnLst/>
                <a:rect l="l" t="t" r="r" b="b"/>
                <a:pathLst>
                  <a:path w="611" h="1204" extrusionOk="0">
                    <a:moveTo>
                      <a:pt x="23" y="1"/>
                    </a:moveTo>
                    <a:lnTo>
                      <a:pt x="1" y="83"/>
                    </a:lnTo>
                    <a:cubicBezTo>
                      <a:pt x="500" y="216"/>
                      <a:pt x="526" y="1193"/>
                      <a:pt x="526" y="1204"/>
                    </a:cubicBezTo>
                    <a:lnTo>
                      <a:pt x="610" y="1200"/>
                    </a:lnTo>
                    <a:cubicBezTo>
                      <a:pt x="609" y="1158"/>
                      <a:pt x="583" y="151"/>
                      <a:pt x="2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3" name="Google Shape;3023;p48"/>
              <p:cNvSpPr/>
              <p:nvPr/>
            </p:nvSpPr>
            <p:spPr>
              <a:xfrm>
                <a:off x="3068475" y="3273875"/>
                <a:ext cx="12050" cy="27125"/>
              </a:xfrm>
              <a:custGeom>
                <a:avLst/>
                <a:gdLst/>
                <a:ahLst/>
                <a:cxnLst/>
                <a:rect l="l" t="t" r="r" b="b"/>
                <a:pathLst>
                  <a:path w="482" h="1085" extrusionOk="0">
                    <a:moveTo>
                      <a:pt x="26" y="0"/>
                    </a:moveTo>
                    <a:lnTo>
                      <a:pt x="0" y="82"/>
                    </a:lnTo>
                    <a:cubicBezTo>
                      <a:pt x="390" y="203"/>
                      <a:pt x="396" y="1075"/>
                      <a:pt x="396" y="1084"/>
                    </a:cubicBezTo>
                    <a:lnTo>
                      <a:pt x="482" y="1084"/>
                    </a:lnTo>
                    <a:cubicBezTo>
                      <a:pt x="482" y="1046"/>
                      <a:pt x="476" y="140"/>
                      <a:pt x="2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4" name="Google Shape;3024;p48"/>
              <p:cNvSpPr/>
              <p:nvPr/>
            </p:nvSpPr>
            <p:spPr>
              <a:xfrm>
                <a:off x="2723150" y="2859775"/>
                <a:ext cx="318275" cy="410600"/>
              </a:xfrm>
              <a:custGeom>
                <a:avLst/>
                <a:gdLst/>
                <a:ahLst/>
                <a:cxnLst/>
                <a:rect l="l" t="t" r="r" b="b"/>
                <a:pathLst>
                  <a:path w="12731" h="16424" extrusionOk="0">
                    <a:moveTo>
                      <a:pt x="9948" y="1"/>
                    </a:moveTo>
                    <a:cubicBezTo>
                      <a:pt x="9414" y="1"/>
                      <a:pt x="8821" y="142"/>
                      <a:pt x="8391" y="283"/>
                    </a:cubicBezTo>
                    <a:cubicBezTo>
                      <a:pt x="5708" y="1195"/>
                      <a:pt x="3426" y="3222"/>
                      <a:pt x="1885" y="5590"/>
                    </a:cubicBezTo>
                    <a:cubicBezTo>
                      <a:pt x="1512" y="6175"/>
                      <a:pt x="1" y="8771"/>
                      <a:pt x="1357" y="9171"/>
                    </a:cubicBezTo>
                    <a:cubicBezTo>
                      <a:pt x="1439" y="9196"/>
                      <a:pt x="1525" y="9206"/>
                      <a:pt x="1612" y="9206"/>
                    </a:cubicBezTo>
                    <a:cubicBezTo>
                      <a:pt x="2040" y="9206"/>
                      <a:pt x="2512" y="8951"/>
                      <a:pt x="2855" y="8786"/>
                    </a:cubicBezTo>
                    <a:cubicBezTo>
                      <a:pt x="3278" y="8585"/>
                      <a:pt x="3689" y="8376"/>
                      <a:pt x="4100" y="8156"/>
                    </a:cubicBezTo>
                    <a:lnTo>
                      <a:pt x="4100" y="8156"/>
                    </a:lnTo>
                    <a:cubicBezTo>
                      <a:pt x="3549" y="9230"/>
                      <a:pt x="3050" y="10348"/>
                      <a:pt x="2754" y="11510"/>
                    </a:cubicBezTo>
                    <a:cubicBezTo>
                      <a:pt x="2556" y="12295"/>
                      <a:pt x="2283" y="13538"/>
                      <a:pt x="2685" y="14308"/>
                    </a:cubicBezTo>
                    <a:cubicBezTo>
                      <a:pt x="2821" y="14562"/>
                      <a:pt x="2985" y="14645"/>
                      <a:pt x="3164" y="14645"/>
                    </a:cubicBezTo>
                    <a:cubicBezTo>
                      <a:pt x="3333" y="14645"/>
                      <a:pt x="3516" y="14571"/>
                      <a:pt x="3700" y="14496"/>
                    </a:cubicBezTo>
                    <a:cubicBezTo>
                      <a:pt x="3884" y="14421"/>
                      <a:pt x="4069" y="14347"/>
                      <a:pt x="4246" y="14347"/>
                    </a:cubicBezTo>
                    <a:cubicBezTo>
                      <a:pt x="4292" y="14347"/>
                      <a:pt x="4338" y="14352"/>
                      <a:pt x="4382" y="14364"/>
                    </a:cubicBezTo>
                    <a:cubicBezTo>
                      <a:pt x="4069" y="14949"/>
                      <a:pt x="3541" y="15433"/>
                      <a:pt x="3270" y="16047"/>
                    </a:cubicBezTo>
                    <a:cubicBezTo>
                      <a:pt x="3141" y="16333"/>
                      <a:pt x="3242" y="16423"/>
                      <a:pt x="3425" y="16423"/>
                    </a:cubicBezTo>
                    <a:cubicBezTo>
                      <a:pt x="3690" y="16423"/>
                      <a:pt x="4128" y="16234"/>
                      <a:pt x="4296" y="16175"/>
                    </a:cubicBezTo>
                    <a:cubicBezTo>
                      <a:pt x="5281" y="15819"/>
                      <a:pt x="6196" y="15134"/>
                      <a:pt x="7108" y="14607"/>
                    </a:cubicBezTo>
                    <a:cubicBezTo>
                      <a:pt x="7395" y="14434"/>
                      <a:pt x="7977" y="13792"/>
                      <a:pt x="8278" y="13665"/>
                    </a:cubicBezTo>
                    <a:lnTo>
                      <a:pt x="12318" y="5402"/>
                    </a:lnTo>
                    <a:cubicBezTo>
                      <a:pt x="12446" y="5060"/>
                      <a:pt x="12731" y="4488"/>
                      <a:pt x="12503" y="4135"/>
                    </a:cubicBezTo>
                    <a:cubicBezTo>
                      <a:pt x="12417" y="3992"/>
                      <a:pt x="12280" y="3943"/>
                      <a:pt x="12128" y="3943"/>
                    </a:cubicBezTo>
                    <a:cubicBezTo>
                      <a:pt x="11901" y="3943"/>
                      <a:pt x="11640" y="4053"/>
                      <a:pt x="11461" y="4122"/>
                    </a:cubicBezTo>
                    <a:cubicBezTo>
                      <a:pt x="10932" y="4320"/>
                      <a:pt x="10490" y="4635"/>
                      <a:pt x="9990" y="4876"/>
                    </a:cubicBezTo>
                    <a:cubicBezTo>
                      <a:pt x="9880" y="4941"/>
                      <a:pt x="9801" y="4992"/>
                      <a:pt x="9752" y="4992"/>
                    </a:cubicBezTo>
                    <a:cubicBezTo>
                      <a:pt x="9704" y="4992"/>
                      <a:pt x="9683" y="4945"/>
                      <a:pt x="9689" y="4819"/>
                    </a:cubicBezTo>
                    <a:cubicBezTo>
                      <a:pt x="9705" y="4591"/>
                      <a:pt x="9933" y="4277"/>
                      <a:pt x="10019" y="4092"/>
                    </a:cubicBezTo>
                    <a:cubicBezTo>
                      <a:pt x="10176" y="3793"/>
                      <a:pt x="10348" y="3493"/>
                      <a:pt x="10503" y="3207"/>
                    </a:cubicBezTo>
                    <a:cubicBezTo>
                      <a:pt x="10818" y="2608"/>
                      <a:pt x="11145" y="1966"/>
                      <a:pt x="11231" y="1267"/>
                    </a:cubicBezTo>
                    <a:cubicBezTo>
                      <a:pt x="11349" y="287"/>
                      <a:pt x="10708" y="1"/>
                      <a:pt x="99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5" name="Google Shape;3025;p48"/>
              <p:cNvSpPr/>
              <p:nvPr/>
            </p:nvSpPr>
            <p:spPr>
              <a:xfrm>
                <a:off x="2774600" y="2899175"/>
                <a:ext cx="124500" cy="303600"/>
              </a:xfrm>
              <a:custGeom>
                <a:avLst/>
                <a:gdLst/>
                <a:ahLst/>
                <a:cxnLst/>
                <a:rect l="l" t="t" r="r" b="b"/>
                <a:pathLst>
                  <a:path w="4980" h="12144" extrusionOk="0">
                    <a:moveTo>
                      <a:pt x="4979" y="1"/>
                    </a:moveTo>
                    <a:cubicBezTo>
                      <a:pt x="4979" y="1"/>
                      <a:pt x="528" y="3367"/>
                      <a:pt x="142" y="5194"/>
                    </a:cubicBezTo>
                    <a:cubicBezTo>
                      <a:pt x="0" y="5870"/>
                      <a:pt x="364" y="6083"/>
                      <a:pt x="877" y="6083"/>
                    </a:cubicBezTo>
                    <a:cubicBezTo>
                      <a:pt x="1753" y="6083"/>
                      <a:pt x="3067" y="5466"/>
                      <a:pt x="3068" y="5466"/>
                    </a:cubicBezTo>
                    <a:lnTo>
                      <a:pt x="3068" y="5466"/>
                    </a:lnTo>
                    <a:cubicBezTo>
                      <a:pt x="3067" y="5466"/>
                      <a:pt x="727" y="8948"/>
                      <a:pt x="1391" y="12144"/>
                    </a:cubicBezTo>
                    <a:cubicBezTo>
                      <a:pt x="1391" y="12144"/>
                      <a:pt x="1271" y="7836"/>
                      <a:pt x="3810" y="4809"/>
                    </a:cubicBezTo>
                    <a:lnTo>
                      <a:pt x="3810" y="4809"/>
                    </a:lnTo>
                    <a:cubicBezTo>
                      <a:pt x="3810" y="4809"/>
                      <a:pt x="1820" y="5739"/>
                      <a:pt x="831" y="5739"/>
                    </a:cubicBezTo>
                    <a:cubicBezTo>
                      <a:pt x="456" y="5739"/>
                      <a:pt x="224" y="5606"/>
                      <a:pt x="299" y="5237"/>
                    </a:cubicBezTo>
                    <a:cubicBezTo>
                      <a:pt x="571" y="3896"/>
                      <a:pt x="4979" y="1"/>
                      <a:pt x="497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6" name="Google Shape;3026;p48"/>
              <p:cNvSpPr/>
              <p:nvPr/>
            </p:nvSpPr>
            <p:spPr>
              <a:xfrm>
                <a:off x="2811475" y="2929925"/>
                <a:ext cx="94775" cy="155800"/>
              </a:xfrm>
              <a:custGeom>
                <a:avLst/>
                <a:gdLst/>
                <a:ahLst/>
                <a:cxnLst/>
                <a:rect l="l" t="t" r="r" b="b"/>
                <a:pathLst>
                  <a:path w="3791" h="6232" extrusionOk="0">
                    <a:moveTo>
                      <a:pt x="3235" y="0"/>
                    </a:moveTo>
                    <a:cubicBezTo>
                      <a:pt x="3235" y="1"/>
                      <a:pt x="267" y="2169"/>
                      <a:pt x="68" y="3110"/>
                    </a:cubicBezTo>
                    <a:cubicBezTo>
                      <a:pt x="1" y="3424"/>
                      <a:pt x="330" y="3528"/>
                      <a:pt x="800" y="3528"/>
                    </a:cubicBezTo>
                    <a:cubicBezTo>
                      <a:pt x="1737" y="3528"/>
                      <a:pt x="3235" y="3110"/>
                      <a:pt x="3235" y="3110"/>
                    </a:cubicBezTo>
                    <a:lnTo>
                      <a:pt x="3235" y="3110"/>
                    </a:lnTo>
                    <a:cubicBezTo>
                      <a:pt x="3235" y="3110"/>
                      <a:pt x="1821" y="4145"/>
                      <a:pt x="1422" y="6232"/>
                    </a:cubicBezTo>
                    <a:cubicBezTo>
                      <a:pt x="1422" y="6232"/>
                      <a:pt x="2363" y="3724"/>
                      <a:pt x="3790" y="2881"/>
                    </a:cubicBezTo>
                    <a:lnTo>
                      <a:pt x="3790" y="2881"/>
                    </a:lnTo>
                    <a:cubicBezTo>
                      <a:pt x="3790" y="2881"/>
                      <a:pt x="1778" y="3300"/>
                      <a:pt x="781" y="3300"/>
                    </a:cubicBezTo>
                    <a:cubicBezTo>
                      <a:pt x="432" y="3300"/>
                      <a:pt x="209" y="3250"/>
                      <a:pt x="238" y="3110"/>
                    </a:cubicBezTo>
                    <a:cubicBezTo>
                      <a:pt x="356" y="2574"/>
                      <a:pt x="3235" y="1"/>
                      <a:pt x="323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7" name="Google Shape;3027;p48"/>
              <p:cNvSpPr/>
              <p:nvPr/>
            </p:nvSpPr>
            <p:spPr>
              <a:xfrm>
                <a:off x="2858750" y="2984775"/>
                <a:ext cx="344975" cy="201650"/>
              </a:xfrm>
              <a:custGeom>
                <a:avLst/>
                <a:gdLst/>
                <a:ahLst/>
                <a:cxnLst/>
                <a:rect l="l" t="t" r="r" b="b"/>
                <a:pathLst>
                  <a:path w="13799" h="8066" extrusionOk="0">
                    <a:moveTo>
                      <a:pt x="7317" y="0"/>
                    </a:moveTo>
                    <a:cubicBezTo>
                      <a:pt x="6517" y="0"/>
                      <a:pt x="5708" y="137"/>
                      <a:pt x="4922" y="437"/>
                    </a:cubicBezTo>
                    <a:cubicBezTo>
                      <a:pt x="1844" y="1610"/>
                      <a:pt x="501" y="4032"/>
                      <a:pt x="1" y="5252"/>
                    </a:cubicBezTo>
                    <a:lnTo>
                      <a:pt x="1" y="8066"/>
                    </a:lnTo>
                    <a:cubicBezTo>
                      <a:pt x="1" y="8066"/>
                      <a:pt x="13552" y="6950"/>
                      <a:pt x="13754" y="6950"/>
                    </a:cubicBezTo>
                    <a:cubicBezTo>
                      <a:pt x="13756" y="6950"/>
                      <a:pt x="13756" y="6950"/>
                      <a:pt x="13757" y="6950"/>
                    </a:cubicBezTo>
                    <a:cubicBezTo>
                      <a:pt x="13757" y="6950"/>
                      <a:pt x="13757" y="6950"/>
                      <a:pt x="13757" y="6950"/>
                    </a:cubicBezTo>
                    <a:cubicBezTo>
                      <a:pt x="13798" y="6950"/>
                      <a:pt x="13614" y="3336"/>
                      <a:pt x="13614" y="3336"/>
                    </a:cubicBezTo>
                    <a:cubicBezTo>
                      <a:pt x="12308" y="1384"/>
                      <a:pt x="9859" y="0"/>
                      <a:pt x="731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8" name="Google Shape;3028;p48"/>
              <p:cNvSpPr/>
              <p:nvPr/>
            </p:nvSpPr>
            <p:spPr>
              <a:xfrm>
                <a:off x="2858750" y="2984800"/>
                <a:ext cx="217900" cy="201650"/>
              </a:xfrm>
              <a:custGeom>
                <a:avLst/>
                <a:gdLst/>
                <a:ahLst/>
                <a:cxnLst/>
                <a:rect l="l" t="t" r="r" b="b"/>
                <a:pathLst>
                  <a:path w="8716" h="8066" extrusionOk="0">
                    <a:moveTo>
                      <a:pt x="7315" y="1"/>
                    </a:moveTo>
                    <a:cubicBezTo>
                      <a:pt x="6516" y="1"/>
                      <a:pt x="5707" y="137"/>
                      <a:pt x="4922" y="437"/>
                    </a:cubicBezTo>
                    <a:cubicBezTo>
                      <a:pt x="1844" y="1609"/>
                      <a:pt x="501" y="4032"/>
                      <a:pt x="1" y="5253"/>
                    </a:cubicBezTo>
                    <a:lnTo>
                      <a:pt x="1" y="8066"/>
                    </a:lnTo>
                    <a:cubicBezTo>
                      <a:pt x="1" y="8066"/>
                      <a:pt x="169" y="8051"/>
                      <a:pt x="468" y="8028"/>
                    </a:cubicBezTo>
                    <a:lnTo>
                      <a:pt x="235" y="5503"/>
                    </a:lnTo>
                    <a:cubicBezTo>
                      <a:pt x="235" y="5503"/>
                      <a:pt x="1653" y="130"/>
                      <a:pt x="8230" y="130"/>
                    </a:cubicBezTo>
                    <a:cubicBezTo>
                      <a:pt x="8389" y="130"/>
                      <a:pt x="8551" y="132"/>
                      <a:pt x="8715" y="139"/>
                    </a:cubicBezTo>
                    <a:cubicBezTo>
                      <a:pt x="8257" y="48"/>
                      <a:pt x="7788" y="1"/>
                      <a:pt x="731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9" name="Google Shape;3029;p48"/>
              <p:cNvSpPr/>
              <p:nvPr/>
            </p:nvSpPr>
            <p:spPr>
              <a:xfrm>
                <a:off x="2900625" y="3007675"/>
                <a:ext cx="206450" cy="129225"/>
              </a:xfrm>
              <a:custGeom>
                <a:avLst/>
                <a:gdLst/>
                <a:ahLst/>
                <a:cxnLst/>
                <a:rect l="l" t="t" r="r" b="b"/>
                <a:pathLst>
                  <a:path w="8258" h="5169" extrusionOk="0">
                    <a:moveTo>
                      <a:pt x="8258" y="1"/>
                    </a:moveTo>
                    <a:cubicBezTo>
                      <a:pt x="8258" y="1"/>
                      <a:pt x="8258" y="1"/>
                      <a:pt x="8258" y="1"/>
                    </a:cubicBezTo>
                    <a:lnTo>
                      <a:pt x="8258" y="1"/>
                    </a:lnTo>
                    <a:cubicBezTo>
                      <a:pt x="8258" y="1"/>
                      <a:pt x="8258" y="1"/>
                      <a:pt x="8258" y="1"/>
                    </a:cubicBezTo>
                    <a:cubicBezTo>
                      <a:pt x="8258" y="1"/>
                      <a:pt x="8258" y="1"/>
                      <a:pt x="8258" y="1"/>
                    </a:cubicBezTo>
                    <a:close/>
                    <a:moveTo>
                      <a:pt x="8258" y="1"/>
                    </a:moveTo>
                    <a:lnTo>
                      <a:pt x="8258" y="1"/>
                    </a:lnTo>
                    <a:cubicBezTo>
                      <a:pt x="4847" y="3396"/>
                      <a:pt x="1" y="5168"/>
                      <a:pt x="1" y="5168"/>
                    </a:cubicBezTo>
                    <a:cubicBezTo>
                      <a:pt x="5274" y="3703"/>
                      <a:pt x="8249" y="10"/>
                      <a:pt x="825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0" name="Google Shape;3030;p48"/>
              <p:cNvSpPr/>
              <p:nvPr/>
            </p:nvSpPr>
            <p:spPr>
              <a:xfrm>
                <a:off x="2927625" y="2994100"/>
                <a:ext cx="142000" cy="124525"/>
              </a:xfrm>
              <a:custGeom>
                <a:avLst/>
                <a:gdLst/>
                <a:ahLst/>
                <a:cxnLst/>
                <a:rect l="l" t="t" r="r" b="b"/>
                <a:pathLst>
                  <a:path w="5680" h="4981" extrusionOk="0">
                    <a:moveTo>
                      <a:pt x="5680" y="0"/>
                    </a:moveTo>
                    <a:cubicBezTo>
                      <a:pt x="5680" y="0"/>
                      <a:pt x="5680" y="0"/>
                      <a:pt x="5680" y="0"/>
                    </a:cubicBezTo>
                    <a:lnTo>
                      <a:pt x="5680" y="0"/>
                    </a:lnTo>
                    <a:cubicBezTo>
                      <a:pt x="5680" y="0"/>
                      <a:pt x="5680" y="0"/>
                      <a:pt x="5680" y="0"/>
                    </a:cubicBezTo>
                    <a:cubicBezTo>
                      <a:pt x="5680" y="0"/>
                      <a:pt x="5680" y="0"/>
                      <a:pt x="5680" y="0"/>
                    </a:cubicBezTo>
                    <a:close/>
                    <a:moveTo>
                      <a:pt x="5680" y="0"/>
                    </a:moveTo>
                    <a:cubicBezTo>
                      <a:pt x="3367" y="3324"/>
                      <a:pt x="0" y="4980"/>
                      <a:pt x="0" y="4980"/>
                    </a:cubicBezTo>
                    <a:cubicBezTo>
                      <a:pt x="3963" y="3441"/>
                      <a:pt x="5676" y="7"/>
                      <a:pt x="568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1" name="Google Shape;3031;p48"/>
              <p:cNvSpPr/>
              <p:nvPr/>
            </p:nvSpPr>
            <p:spPr>
              <a:xfrm>
                <a:off x="2810475" y="3026775"/>
                <a:ext cx="420725" cy="220200"/>
              </a:xfrm>
              <a:custGeom>
                <a:avLst/>
                <a:gdLst/>
                <a:ahLst/>
                <a:cxnLst/>
                <a:rect l="l" t="t" r="r" b="b"/>
                <a:pathLst>
                  <a:path w="16829" h="8808" extrusionOk="0">
                    <a:moveTo>
                      <a:pt x="12028" y="1"/>
                    </a:moveTo>
                    <a:cubicBezTo>
                      <a:pt x="9851" y="2932"/>
                      <a:pt x="4560" y="4620"/>
                      <a:pt x="2927" y="5083"/>
                    </a:cubicBezTo>
                    <a:cubicBezTo>
                      <a:pt x="2723" y="4612"/>
                      <a:pt x="2372" y="3985"/>
                      <a:pt x="1933" y="3574"/>
                    </a:cubicBezTo>
                    <a:cubicBezTo>
                      <a:pt x="1660" y="3318"/>
                      <a:pt x="1356" y="3146"/>
                      <a:pt x="1028" y="3146"/>
                    </a:cubicBezTo>
                    <a:cubicBezTo>
                      <a:pt x="0" y="3167"/>
                      <a:pt x="150" y="4750"/>
                      <a:pt x="363" y="5349"/>
                    </a:cubicBezTo>
                    <a:cubicBezTo>
                      <a:pt x="608" y="6063"/>
                      <a:pt x="1458" y="7285"/>
                      <a:pt x="2354" y="7285"/>
                    </a:cubicBezTo>
                    <a:cubicBezTo>
                      <a:pt x="2397" y="7285"/>
                      <a:pt x="2440" y="7283"/>
                      <a:pt x="2483" y="7277"/>
                    </a:cubicBezTo>
                    <a:cubicBezTo>
                      <a:pt x="2647" y="7254"/>
                      <a:pt x="2787" y="7184"/>
                      <a:pt x="2908" y="7086"/>
                    </a:cubicBezTo>
                    <a:cubicBezTo>
                      <a:pt x="4054" y="8306"/>
                      <a:pt x="5896" y="8808"/>
                      <a:pt x="7859" y="8808"/>
                    </a:cubicBezTo>
                    <a:cubicBezTo>
                      <a:pt x="12066" y="8808"/>
                      <a:pt x="16828" y="6502"/>
                      <a:pt x="16479" y="4025"/>
                    </a:cubicBezTo>
                    <a:cubicBezTo>
                      <a:pt x="16361" y="3187"/>
                      <a:pt x="16032" y="2384"/>
                      <a:pt x="15546" y="1657"/>
                    </a:cubicBezTo>
                    <a:cubicBezTo>
                      <a:pt x="15163" y="1839"/>
                      <a:pt x="14810" y="1915"/>
                      <a:pt x="14488" y="1915"/>
                    </a:cubicBezTo>
                    <a:cubicBezTo>
                      <a:pt x="12871" y="1915"/>
                      <a:pt x="12028" y="1"/>
                      <a:pt x="12028" y="1"/>
                    </a:cubicBezTo>
                    <a:close/>
                  </a:path>
                </a:pathLst>
              </a:custGeom>
              <a:solidFill>
                <a:srgbClr val="E5CDB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2" name="Google Shape;3032;p48"/>
              <p:cNvSpPr/>
              <p:nvPr/>
            </p:nvSpPr>
            <p:spPr>
              <a:xfrm>
                <a:off x="3068125" y="3153650"/>
                <a:ext cx="43525" cy="32825"/>
              </a:xfrm>
              <a:custGeom>
                <a:avLst/>
                <a:gdLst/>
                <a:ahLst/>
                <a:cxnLst/>
                <a:rect l="l" t="t" r="r" b="b"/>
                <a:pathLst>
                  <a:path w="1741" h="1313" extrusionOk="0">
                    <a:moveTo>
                      <a:pt x="1020" y="0"/>
                    </a:moveTo>
                    <a:lnTo>
                      <a:pt x="764" y="955"/>
                    </a:lnTo>
                    <a:cubicBezTo>
                      <a:pt x="764" y="955"/>
                      <a:pt x="1084" y="908"/>
                      <a:pt x="1317" y="908"/>
                    </a:cubicBezTo>
                    <a:cubicBezTo>
                      <a:pt x="1433" y="908"/>
                      <a:pt x="1527" y="920"/>
                      <a:pt x="1548" y="955"/>
                    </a:cubicBezTo>
                    <a:cubicBezTo>
                      <a:pt x="1614" y="1063"/>
                      <a:pt x="1" y="1313"/>
                      <a:pt x="1" y="1313"/>
                    </a:cubicBezTo>
                    <a:cubicBezTo>
                      <a:pt x="1" y="1313"/>
                      <a:pt x="1570" y="1213"/>
                      <a:pt x="1671" y="1028"/>
                    </a:cubicBezTo>
                    <a:cubicBezTo>
                      <a:pt x="1740" y="899"/>
                      <a:pt x="1478" y="838"/>
                      <a:pt x="1218" y="838"/>
                    </a:cubicBezTo>
                    <a:cubicBezTo>
                      <a:pt x="1107" y="838"/>
                      <a:pt x="997" y="849"/>
                      <a:pt x="913" y="871"/>
                    </a:cubicBezTo>
                    <a:cubicBezTo>
                      <a:pt x="914" y="870"/>
                      <a:pt x="1091" y="427"/>
                      <a:pt x="102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3" name="Google Shape;3033;p48"/>
              <p:cNvSpPr/>
              <p:nvPr/>
            </p:nvSpPr>
            <p:spPr>
              <a:xfrm>
                <a:off x="3022500" y="3083650"/>
                <a:ext cx="69700" cy="36025"/>
              </a:xfrm>
              <a:custGeom>
                <a:avLst/>
                <a:gdLst/>
                <a:ahLst/>
                <a:cxnLst/>
                <a:rect l="l" t="t" r="r" b="b"/>
                <a:pathLst>
                  <a:path w="2788" h="1441" extrusionOk="0">
                    <a:moveTo>
                      <a:pt x="2001" y="1"/>
                    </a:moveTo>
                    <a:cubicBezTo>
                      <a:pt x="1108" y="1"/>
                      <a:pt x="340" y="678"/>
                      <a:pt x="1" y="1135"/>
                    </a:cubicBezTo>
                    <a:lnTo>
                      <a:pt x="413" y="1441"/>
                    </a:lnTo>
                    <a:cubicBezTo>
                      <a:pt x="422" y="1429"/>
                      <a:pt x="1115" y="514"/>
                      <a:pt x="1996" y="514"/>
                    </a:cubicBezTo>
                    <a:cubicBezTo>
                      <a:pt x="2178" y="514"/>
                      <a:pt x="2369" y="553"/>
                      <a:pt x="2563" y="648"/>
                    </a:cubicBezTo>
                    <a:lnTo>
                      <a:pt x="2788" y="186"/>
                    </a:lnTo>
                    <a:cubicBezTo>
                      <a:pt x="2520" y="56"/>
                      <a:pt x="2255" y="1"/>
                      <a:pt x="20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4" name="Google Shape;3034;p48"/>
              <p:cNvSpPr/>
              <p:nvPr/>
            </p:nvSpPr>
            <p:spPr>
              <a:xfrm>
                <a:off x="3104925" y="3065875"/>
                <a:ext cx="48325" cy="34250"/>
              </a:xfrm>
              <a:custGeom>
                <a:avLst/>
                <a:gdLst/>
                <a:ahLst/>
                <a:cxnLst/>
                <a:rect l="l" t="t" r="r" b="b"/>
                <a:pathLst>
                  <a:path w="1933" h="1370" extrusionOk="0">
                    <a:moveTo>
                      <a:pt x="1" y="1"/>
                    </a:moveTo>
                    <a:lnTo>
                      <a:pt x="6" y="515"/>
                    </a:lnTo>
                    <a:lnTo>
                      <a:pt x="34" y="515"/>
                    </a:lnTo>
                    <a:cubicBezTo>
                      <a:pt x="1239" y="515"/>
                      <a:pt x="1413" y="1301"/>
                      <a:pt x="1425" y="1366"/>
                    </a:cubicBezTo>
                    <a:lnTo>
                      <a:pt x="1425" y="1366"/>
                    </a:lnTo>
                    <a:lnTo>
                      <a:pt x="1424" y="1366"/>
                    </a:lnTo>
                    <a:lnTo>
                      <a:pt x="1424" y="1366"/>
                    </a:lnTo>
                    <a:lnTo>
                      <a:pt x="1425" y="1366"/>
                    </a:lnTo>
                    <a:lnTo>
                      <a:pt x="1425" y="1366"/>
                    </a:lnTo>
                    <a:cubicBezTo>
                      <a:pt x="1425" y="1368"/>
                      <a:pt x="1425" y="1369"/>
                      <a:pt x="1425" y="1369"/>
                    </a:cubicBezTo>
                    <a:lnTo>
                      <a:pt x="1639" y="1334"/>
                    </a:lnTo>
                    <a:lnTo>
                      <a:pt x="1639" y="1334"/>
                    </a:lnTo>
                    <a:lnTo>
                      <a:pt x="1932" y="1291"/>
                    </a:lnTo>
                    <a:cubicBezTo>
                      <a:pt x="1865" y="842"/>
                      <a:pt x="1381" y="1"/>
                      <a:pt x="3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5" name="Google Shape;3035;p48"/>
              <p:cNvSpPr/>
              <p:nvPr/>
            </p:nvSpPr>
            <p:spPr>
              <a:xfrm>
                <a:off x="3000675" y="3172675"/>
                <a:ext cx="21550" cy="5150"/>
              </a:xfrm>
              <a:custGeom>
                <a:avLst/>
                <a:gdLst/>
                <a:ahLst/>
                <a:cxnLst/>
                <a:rect l="l" t="t" r="r" b="b"/>
                <a:pathLst>
                  <a:path w="862" h="206" extrusionOk="0">
                    <a:moveTo>
                      <a:pt x="592" y="0"/>
                    </a:moveTo>
                    <a:cubicBezTo>
                      <a:pt x="259" y="0"/>
                      <a:pt x="0" y="203"/>
                      <a:pt x="0" y="203"/>
                    </a:cubicBezTo>
                    <a:cubicBezTo>
                      <a:pt x="148" y="153"/>
                      <a:pt x="278" y="137"/>
                      <a:pt x="386" y="137"/>
                    </a:cubicBezTo>
                    <a:cubicBezTo>
                      <a:pt x="607" y="137"/>
                      <a:pt x="736" y="206"/>
                      <a:pt x="736" y="206"/>
                    </a:cubicBezTo>
                    <a:lnTo>
                      <a:pt x="862" y="47"/>
                    </a:lnTo>
                    <a:cubicBezTo>
                      <a:pt x="769" y="14"/>
                      <a:pt x="678" y="0"/>
                      <a:pt x="59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6" name="Google Shape;3036;p48"/>
              <p:cNvSpPr/>
              <p:nvPr/>
            </p:nvSpPr>
            <p:spPr>
              <a:xfrm>
                <a:off x="2986075" y="3177075"/>
                <a:ext cx="36275" cy="55175"/>
              </a:xfrm>
              <a:custGeom>
                <a:avLst/>
                <a:gdLst/>
                <a:ahLst/>
                <a:cxnLst/>
                <a:rect l="l" t="t" r="r" b="b"/>
                <a:pathLst>
                  <a:path w="1451" h="2207" extrusionOk="0">
                    <a:moveTo>
                      <a:pt x="1076" y="1"/>
                    </a:moveTo>
                    <a:lnTo>
                      <a:pt x="702" y="272"/>
                    </a:lnTo>
                    <a:lnTo>
                      <a:pt x="435" y="582"/>
                    </a:lnTo>
                    <a:lnTo>
                      <a:pt x="244" y="858"/>
                    </a:lnTo>
                    <a:lnTo>
                      <a:pt x="159" y="1119"/>
                    </a:lnTo>
                    <a:lnTo>
                      <a:pt x="41" y="1490"/>
                    </a:lnTo>
                    <a:lnTo>
                      <a:pt x="1" y="1866"/>
                    </a:lnTo>
                    <a:lnTo>
                      <a:pt x="121" y="2134"/>
                    </a:lnTo>
                    <a:lnTo>
                      <a:pt x="297" y="2207"/>
                    </a:lnTo>
                    <a:lnTo>
                      <a:pt x="1451" y="780"/>
                    </a:lnTo>
                    <a:lnTo>
                      <a:pt x="1290" y="658"/>
                    </a:lnTo>
                    <a:lnTo>
                      <a:pt x="1120" y="427"/>
                    </a:lnTo>
                    <a:lnTo>
                      <a:pt x="107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7" name="Google Shape;3037;p48"/>
              <p:cNvSpPr/>
              <p:nvPr/>
            </p:nvSpPr>
            <p:spPr>
              <a:xfrm>
                <a:off x="2984325" y="3173350"/>
                <a:ext cx="48450" cy="59550"/>
              </a:xfrm>
              <a:custGeom>
                <a:avLst/>
                <a:gdLst/>
                <a:ahLst/>
                <a:cxnLst/>
                <a:rect l="l" t="t" r="r" b="b"/>
                <a:pathLst>
                  <a:path w="1938" h="2382" extrusionOk="0">
                    <a:moveTo>
                      <a:pt x="1228" y="1"/>
                    </a:moveTo>
                    <a:cubicBezTo>
                      <a:pt x="1228" y="1"/>
                      <a:pt x="65" y="677"/>
                      <a:pt x="15" y="1925"/>
                    </a:cubicBezTo>
                    <a:cubicBezTo>
                      <a:pt x="0" y="2288"/>
                      <a:pt x="187" y="2382"/>
                      <a:pt x="385" y="2382"/>
                    </a:cubicBezTo>
                    <a:cubicBezTo>
                      <a:pt x="598" y="2382"/>
                      <a:pt x="823" y="2273"/>
                      <a:pt x="823" y="2273"/>
                    </a:cubicBezTo>
                    <a:lnTo>
                      <a:pt x="823" y="2273"/>
                    </a:lnTo>
                    <a:cubicBezTo>
                      <a:pt x="718" y="2301"/>
                      <a:pt x="626" y="2316"/>
                      <a:pt x="546" y="2316"/>
                    </a:cubicBezTo>
                    <a:cubicBezTo>
                      <a:pt x="176" y="2316"/>
                      <a:pt x="71" y="2010"/>
                      <a:pt x="238" y="1367"/>
                    </a:cubicBezTo>
                    <a:cubicBezTo>
                      <a:pt x="443" y="586"/>
                      <a:pt x="1078" y="254"/>
                      <a:pt x="1078" y="254"/>
                    </a:cubicBezTo>
                    <a:cubicBezTo>
                      <a:pt x="1095" y="954"/>
                      <a:pt x="1677" y="1014"/>
                      <a:pt x="1874" y="1014"/>
                    </a:cubicBezTo>
                    <a:cubicBezTo>
                      <a:pt x="1914" y="1014"/>
                      <a:pt x="1938" y="1011"/>
                      <a:pt x="1938" y="1011"/>
                    </a:cubicBezTo>
                    <a:cubicBezTo>
                      <a:pt x="1060" y="973"/>
                      <a:pt x="1228" y="1"/>
                      <a:pt x="122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8" name="Google Shape;3038;p48"/>
              <p:cNvSpPr/>
              <p:nvPr/>
            </p:nvSpPr>
            <p:spPr>
              <a:xfrm>
                <a:off x="3003425" y="3177050"/>
                <a:ext cx="16425" cy="25050"/>
              </a:xfrm>
              <a:custGeom>
                <a:avLst/>
                <a:gdLst/>
                <a:ahLst/>
                <a:cxnLst/>
                <a:rect l="l" t="t" r="r" b="b"/>
                <a:pathLst>
                  <a:path w="657" h="1002" extrusionOk="0">
                    <a:moveTo>
                      <a:pt x="394" y="1"/>
                    </a:moveTo>
                    <a:lnTo>
                      <a:pt x="0" y="342"/>
                    </a:lnTo>
                    <a:lnTo>
                      <a:pt x="466" y="1002"/>
                    </a:lnTo>
                    <a:lnTo>
                      <a:pt x="656" y="754"/>
                    </a:lnTo>
                    <a:cubicBezTo>
                      <a:pt x="295" y="582"/>
                      <a:pt x="393" y="2"/>
                      <a:pt x="39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9" name="Google Shape;3039;p48"/>
              <p:cNvSpPr/>
              <p:nvPr/>
            </p:nvSpPr>
            <p:spPr>
              <a:xfrm>
                <a:off x="2983350" y="3213100"/>
                <a:ext cx="11825" cy="16975"/>
              </a:xfrm>
              <a:custGeom>
                <a:avLst/>
                <a:gdLst/>
                <a:ahLst/>
                <a:cxnLst/>
                <a:rect l="l" t="t" r="r" b="b"/>
                <a:pathLst>
                  <a:path w="473" h="679" extrusionOk="0">
                    <a:moveTo>
                      <a:pt x="234" y="0"/>
                    </a:moveTo>
                    <a:cubicBezTo>
                      <a:pt x="211" y="0"/>
                      <a:pt x="185" y="7"/>
                      <a:pt x="155" y="20"/>
                    </a:cubicBezTo>
                    <a:cubicBezTo>
                      <a:pt x="155" y="20"/>
                      <a:pt x="1" y="509"/>
                      <a:pt x="375" y="679"/>
                    </a:cubicBezTo>
                    <a:cubicBezTo>
                      <a:pt x="375" y="679"/>
                      <a:pt x="473" y="0"/>
                      <a:pt x="2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0" name="Google Shape;3040;p48"/>
              <p:cNvSpPr/>
              <p:nvPr/>
            </p:nvSpPr>
            <p:spPr>
              <a:xfrm>
                <a:off x="2823725" y="3141025"/>
                <a:ext cx="48225" cy="58125"/>
              </a:xfrm>
              <a:custGeom>
                <a:avLst/>
                <a:gdLst/>
                <a:ahLst/>
                <a:cxnLst/>
                <a:rect l="l" t="t" r="r" b="b"/>
                <a:pathLst>
                  <a:path w="1929" h="2325" extrusionOk="0">
                    <a:moveTo>
                      <a:pt x="610" y="0"/>
                    </a:moveTo>
                    <a:cubicBezTo>
                      <a:pt x="527" y="0"/>
                      <a:pt x="450" y="34"/>
                      <a:pt x="383" y="109"/>
                    </a:cubicBezTo>
                    <a:cubicBezTo>
                      <a:pt x="0" y="532"/>
                      <a:pt x="418" y="1097"/>
                      <a:pt x="418" y="1097"/>
                    </a:cubicBezTo>
                    <a:cubicBezTo>
                      <a:pt x="418" y="1097"/>
                      <a:pt x="161" y="212"/>
                      <a:pt x="651" y="212"/>
                    </a:cubicBezTo>
                    <a:cubicBezTo>
                      <a:pt x="681" y="212"/>
                      <a:pt x="714" y="215"/>
                      <a:pt x="750" y="222"/>
                    </a:cubicBezTo>
                    <a:cubicBezTo>
                      <a:pt x="1370" y="346"/>
                      <a:pt x="1929" y="2012"/>
                      <a:pt x="1676" y="2041"/>
                    </a:cubicBezTo>
                    <a:cubicBezTo>
                      <a:pt x="1671" y="2042"/>
                      <a:pt x="1666" y="2042"/>
                      <a:pt x="1661" y="2042"/>
                    </a:cubicBezTo>
                    <a:cubicBezTo>
                      <a:pt x="1415" y="2042"/>
                      <a:pt x="1239" y="1332"/>
                      <a:pt x="1239" y="1332"/>
                    </a:cubicBezTo>
                    <a:lnTo>
                      <a:pt x="924" y="1760"/>
                    </a:lnTo>
                    <a:lnTo>
                      <a:pt x="1222" y="1555"/>
                    </a:lnTo>
                    <a:cubicBezTo>
                      <a:pt x="1346" y="2075"/>
                      <a:pt x="1552" y="2325"/>
                      <a:pt x="1693" y="2325"/>
                    </a:cubicBezTo>
                    <a:cubicBezTo>
                      <a:pt x="1837" y="2325"/>
                      <a:pt x="1913" y="2064"/>
                      <a:pt x="1763" y="1564"/>
                    </a:cubicBezTo>
                    <a:cubicBezTo>
                      <a:pt x="1517" y="748"/>
                      <a:pt x="999" y="0"/>
                      <a:pt x="61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1" name="Google Shape;3041;p48"/>
              <p:cNvSpPr/>
              <p:nvPr/>
            </p:nvSpPr>
            <p:spPr>
              <a:xfrm>
                <a:off x="3018625" y="3141900"/>
                <a:ext cx="26600" cy="12100"/>
              </a:xfrm>
              <a:custGeom>
                <a:avLst/>
                <a:gdLst/>
                <a:ahLst/>
                <a:cxnLst/>
                <a:rect l="l" t="t" r="r" b="b"/>
                <a:pathLst>
                  <a:path w="1064" h="484" extrusionOk="0">
                    <a:moveTo>
                      <a:pt x="52" y="0"/>
                    </a:moveTo>
                    <a:lnTo>
                      <a:pt x="1" y="163"/>
                    </a:lnTo>
                    <a:lnTo>
                      <a:pt x="1012" y="484"/>
                    </a:lnTo>
                    <a:lnTo>
                      <a:pt x="1064" y="321"/>
                    </a:lnTo>
                    <a:lnTo>
                      <a:pt x="5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2" name="Google Shape;3042;p48"/>
              <p:cNvSpPr/>
              <p:nvPr/>
            </p:nvSpPr>
            <p:spPr>
              <a:xfrm>
                <a:off x="3018125" y="3126550"/>
                <a:ext cx="32625" cy="23225"/>
              </a:xfrm>
              <a:custGeom>
                <a:avLst/>
                <a:gdLst/>
                <a:ahLst/>
                <a:cxnLst/>
                <a:rect l="l" t="t" r="r" b="b"/>
                <a:pathLst>
                  <a:path w="1305" h="929" extrusionOk="0">
                    <a:moveTo>
                      <a:pt x="93" y="0"/>
                    </a:moveTo>
                    <a:lnTo>
                      <a:pt x="0" y="144"/>
                    </a:lnTo>
                    <a:lnTo>
                      <a:pt x="1211" y="929"/>
                    </a:lnTo>
                    <a:lnTo>
                      <a:pt x="1304" y="785"/>
                    </a:lnTo>
                    <a:lnTo>
                      <a:pt x="9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3" name="Google Shape;3043;p48"/>
              <p:cNvSpPr/>
              <p:nvPr/>
            </p:nvSpPr>
            <p:spPr>
              <a:xfrm>
                <a:off x="3028125" y="3108050"/>
                <a:ext cx="60825" cy="78400"/>
              </a:xfrm>
              <a:custGeom>
                <a:avLst/>
                <a:gdLst/>
                <a:ahLst/>
                <a:cxnLst/>
                <a:rect l="l" t="t" r="r" b="b"/>
                <a:pathLst>
                  <a:path w="2433" h="3136" extrusionOk="0">
                    <a:moveTo>
                      <a:pt x="1428" y="1"/>
                    </a:moveTo>
                    <a:cubicBezTo>
                      <a:pt x="919" y="1"/>
                      <a:pt x="395" y="552"/>
                      <a:pt x="208" y="1324"/>
                    </a:cubicBezTo>
                    <a:cubicBezTo>
                      <a:pt x="1" y="2179"/>
                      <a:pt x="284" y="2981"/>
                      <a:pt x="842" y="3116"/>
                    </a:cubicBezTo>
                    <a:cubicBezTo>
                      <a:pt x="897" y="3129"/>
                      <a:pt x="952" y="3136"/>
                      <a:pt x="1007" y="3136"/>
                    </a:cubicBezTo>
                    <a:cubicBezTo>
                      <a:pt x="1515" y="3136"/>
                      <a:pt x="2038" y="2585"/>
                      <a:pt x="2225" y="1814"/>
                    </a:cubicBezTo>
                    <a:cubicBezTo>
                      <a:pt x="2432" y="958"/>
                      <a:pt x="2147" y="155"/>
                      <a:pt x="1591" y="20"/>
                    </a:cubicBezTo>
                    <a:cubicBezTo>
                      <a:pt x="1537" y="7"/>
                      <a:pt x="1483" y="1"/>
                      <a:pt x="142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4" name="Google Shape;3044;p48"/>
              <p:cNvSpPr/>
              <p:nvPr/>
            </p:nvSpPr>
            <p:spPr>
              <a:xfrm>
                <a:off x="3033775" y="3128350"/>
                <a:ext cx="31600" cy="41725"/>
              </a:xfrm>
              <a:custGeom>
                <a:avLst/>
                <a:gdLst/>
                <a:ahLst/>
                <a:cxnLst/>
                <a:rect l="l" t="t" r="r" b="b"/>
                <a:pathLst>
                  <a:path w="1264" h="1669" extrusionOk="0">
                    <a:moveTo>
                      <a:pt x="632" y="1"/>
                    </a:moveTo>
                    <a:cubicBezTo>
                      <a:pt x="283" y="1"/>
                      <a:pt x="0" y="373"/>
                      <a:pt x="0" y="834"/>
                    </a:cubicBezTo>
                    <a:cubicBezTo>
                      <a:pt x="0" y="1295"/>
                      <a:pt x="283" y="1668"/>
                      <a:pt x="632" y="1668"/>
                    </a:cubicBezTo>
                    <a:cubicBezTo>
                      <a:pt x="980" y="1668"/>
                      <a:pt x="1263" y="1295"/>
                      <a:pt x="1263" y="834"/>
                    </a:cubicBezTo>
                    <a:cubicBezTo>
                      <a:pt x="1263" y="373"/>
                      <a:pt x="981" y="1"/>
                      <a:pt x="6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5" name="Google Shape;3045;p48"/>
              <p:cNvSpPr/>
              <p:nvPr/>
            </p:nvSpPr>
            <p:spPr>
              <a:xfrm>
                <a:off x="3132500" y="3133400"/>
                <a:ext cx="25050" cy="14650"/>
              </a:xfrm>
              <a:custGeom>
                <a:avLst/>
                <a:gdLst/>
                <a:ahLst/>
                <a:cxnLst/>
                <a:rect l="l" t="t" r="r" b="b"/>
                <a:pathLst>
                  <a:path w="1002" h="586" extrusionOk="0">
                    <a:moveTo>
                      <a:pt x="930" y="1"/>
                    </a:moveTo>
                    <a:lnTo>
                      <a:pt x="0" y="429"/>
                    </a:lnTo>
                    <a:lnTo>
                      <a:pt x="71" y="585"/>
                    </a:lnTo>
                    <a:lnTo>
                      <a:pt x="1001" y="158"/>
                    </a:lnTo>
                    <a:lnTo>
                      <a:pt x="93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6" name="Google Shape;3046;p48"/>
              <p:cNvSpPr/>
              <p:nvPr/>
            </p:nvSpPr>
            <p:spPr>
              <a:xfrm>
                <a:off x="3131975" y="3116975"/>
                <a:ext cx="28525" cy="25375"/>
              </a:xfrm>
              <a:custGeom>
                <a:avLst/>
                <a:gdLst/>
                <a:ahLst/>
                <a:cxnLst/>
                <a:rect l="l" t="t" r="r" b="b"/>
                <a:pathLst>
                  <a:path w="1141" h="1015" extrusionOk="0">
                    <a:moveTo>
                      <a:pt x="1027" y="0"/>
                    </a:moveTo>
                    <a:lnTo>
                      <a:pt x="1" y="885"/>
                    </a:lnTo>
                    <a:lnTo>
                      <a:pt x="112" y="1015"/>
                    </a:lnTo>
                    <a:lnTo>
                      <a:pt x="1140" y="130"/>
                    </a:lnTo>
                    <a:lnTo>
                      <a:pt x="1027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7" name="Google Shape;3047;p48"/>
              <p:cNvSpPr/>
              <p:nvPr/>
            </p:nvSpPr>
            <p:spPr>
              <a:xfrm>
                <a:off x="3097050" y="3108075"/>
                <a:ext cx="52050" cy="71750"/>
              </a:xfrm>
              <a:custGeom>
                <a:avLst/>
                <a:gdLst/>
                <a:ahLst/>
                <a:cxnLst/>
                <a:rect l="l" t="t" r="r" b="b"/>
                <a:pathLst>
                  <a:path w="2082" h="2870" extrusionOk="0">
                    <a:moveTo>
                      <a:pt x="928" y="0"/>
                    </a:moveTo>
                    <a:cubicBezTo>
                      <a:pt x="899" y="0"/>
                      <a:pt x="870" y="2"/>
                      <a:pt x="841" y="6"/>
                    </a:cubicBezTo>
                    <a:cubicBezTo>
                      <a:pt x="326" y="79"/>
                      <a:pt x="0" y="775"/>
                      <a:pt x="110" y="1565"/>
                    </a:cubicBezTo>
                    <a:cubicBezTo>
                      <a:pt x="213" y="2309"/>
                      <a:pt x="671" y="2869"/>
                      <a:pt x="1154" y="2869"/>
                    </a:cubicBezTo>
                    <a:cubicBezTo>
                      <a:pt x="1182" y="2869"/>
                      <a:pt x="1211" y="2867"/>
                      <a:pt x="1240" y="2863"/>
                    </a:cubicBezTo>
                    <a:cubicBezTo>
                      <a:pt x="1756" y="2790"/>
                      <a:pt x="2082" y="2093"/>
                      <a:pt x="1972" y="1303"/>
                    </a:cubicBezTo>
                    <a:cubicBezTo>
                      <a:pt x="1868" y="559"/>
                      <a:pt x="1410" y="0"/>
                      <a:pt x="92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8" name="Google Shape;3048;p48"/>
              <p:cNvSpPr/>
              <p:nvPr/>
            </p:nvSpPr>
            <p:spPr>
              <a:xfrm>
                <a:off x="3101450" y="3124700"/>
                <a:ext cx="29050" cy="38425"/>
              </a:xfrm>
              <a:custGeom>
                <a:avLst/>
                <a:gdLst/>
                <a:ahLst/>
                <a:cxnLst/>
                <a:rect l="l" t="t" r="r" b="b"/>
                <a:pathLst>
                  <a:path w="1162" h="1537" extrusionOk="0">
                    <a:moveTo>
                      <a:pt x="581" y="1"/>
                    </a:moveTo>
                    <a:cubicBezTo>
                      <a:pt x="260" y="1"/>
                      <a:pt x="0" y="347"/>
                      <a:pt x="0" y="770"/>
                    </a:cubicBezTo>
                    <a:cubicBezTo>
                      <a:pt x="0" y="1193"/>
                      <a:pt x="260" y="1537"/>
                      <a:pt x="581" y="1537"/>
                    </a:cubicBezTo>
                    <a:cubicBezTo>
                      <a:pt x="902" y="1537"/>
                      <a:pt x="1162" y="1193"/>
                      <a:pt x="1162" y="770"/>
                    </a:cubicBezTo>
                    <a:cubicBezTo>
                      <a:pt x="1162" y="345"/>
                      <a:pt x="902" y="1"/>
                      <a:pt x="58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9" name="Google Shape;3049;p48"/>
              <p:cNvSpPr/>
              <p:nvPr/>
            </p:nvSpPr>
            <p:spPr>
              <a:xfrm>
                <a:off x="2845075" y="3390325"/>
                <a:ext cx="565775" cy="66875"/>
              </a:xfrm>
              <a:custGeom>
                <a:avLst/>
                <a:gdLst/>
                <a:ahLst/>
                <a:cxnLst/>
                <a:rect l="l" t="t" r="r" b="b"/>
                <a:pathLst>
                  <a:path w="22631" h="2675" extrusionOk="0">
                    <a:moveTo>
                      <a:pt x="22630" y="760"/>
                    </a:moveTo>
                    <a:cubicBezTo>
                      <a:pt x="22630" y="760"/>
                      <a:pt x="22512" y="787"/>
                      <a:pt x="22294" y="833"/>
                    </a:cubicBezTo>
                    <a:lnTo>
                      <a:pt x="22294" y="833"/>
                    </a:lnTo>
                    <a:cubicBezTo>
                      <a:pt x="22408" y="813"/>
                      <a:pt x="22520" y="789"/>
                      <a:pt x="22630" y="760"/>
                    </a:cubicBezTo>
                    <a:close/>
                    <a:moveTo>
                      <a:pt x="4274" y="1"/>
                    </a:moveTo>
                    <a:cubicBezTo>
                      <a:pt x="2445" y="1"/>
                      <a:pt x="303" y="1166"/>
                      <a:pt x="303" y="1166"/>
                    </a:cubicBezTo>
                    <a:cubicBezTo>
                      <a:pt x="0" y="2366"/>
                      <a:pt x="6566" y="2621"/>
                      <a:pt x="6567" y="2621"/>
                    </a:cubicBezTo>
                    <a:cubicBezTo>
                      <a:pt x="7070" y="2658"/>
                      <a:pt x="7604" y="2675"/>
                      <a:pt x="8161" y="2675"/>
                    </a:cubicBezTo>
                    <a:cubicBezTo>
                      <a:pt x="13411" y="2675"/>
                      <a:pt x="20661" y="1184"/>
                      <a:pt x="22294" y="833"/>
                    </a:cubicBezTo>
                    <a:lnTo>
                      <a:pt x="22294" y="833"/>
                    </a:lnTo>
                    <a:cubicBezTo>
                      <a:pt x="21999" y="885"/>
                      <a:pt x="21694" y="908"/>
                      <a:pt x="21378" y="908"/>
                    </a:cubicBezTo>
                    <a:cubicBezTo>
                      <a:pt x="19463" y="908"/>
                      <a:pt x="17159" y="86"/>
                      <a:pt x="14254" y="86"/>
                    </a:cubicBezTo>
                    <a:cubicBezTo>
                      <a:pt x="13094" y="86"/>
                      <a:pt x="11839" y="217"/>
                      <a:pt x="10474" y="583"/>
                    </a:cubicBezTo>
                    <a:cubicBezTo>
                      <a:pt x="8866" y="1015"/>
                      <a:pt x="7871" y="1172"/>
                      <a:pt x="7223" y="1172"/>
                    </a:cubicBezTo>
                    <a:cubicBezTo>
                      <a:pt x="5627" y="1172"/>
                      <a:pt x="6132" y="216"/>
                      <a:pt x="4772" y="32"/>
                    </a:cubicBezTo>
                    <a:cubicBezTo>
                      <a:pt x="4610" y="11"/>
                      <a:pt x="4443" y="1"/>
                      <a:pt x="427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0" name="Google Shape;3050;p48"/>
              <p:cNvSpPr/>
              <p:nvPr/>
            </p:nvSpPr>
            <p:spPr>
              <a:xfrm>
                <a:off x="2789625" y="3404675"/>
                <a:ext cx="69525" cy="19175"/>
              </a:xfrm>
              <a:custGeom>
                <a:avLst/>
                <a:gdLst/>
                <a:ahLst/>
                <a:cxnLst/>
                <a:rect l="l" t="t" r="r" b="b"/>
                <a:pathLst>
                  <a:path w="2781" h="767" extrusionOk="0">
                    <a:moveTo>
                      <a:pt x="2780" y="326"/>
                    </a:moveTo>
                    <a:cubicBezTo>
                      <a:pt x="2780" y="326"/>
                      <a:pt x="2748" y="339"/>
                      <a:pt x="2692" y="360"/>
                    </a:cubicBezTo>
                    <a:lnTo>
                      <a:pt x="2692" y="360"/>
                    </a:lnTo>
                    <a:cubicBezTo>
                      <a:pt x="2724" y="355"/>
                      <a:pt x="2753" y="344"/>
                      <a:pt x="2780" y="326"/>
                    </a:cubicBezTo>
                    <a:close/>
                    <a:moveTo>
                      <a:pt x="487" y="0"/>
                    </a:moveTo>
                    <a:cubicBezTo>
                      <a:pt x="279" y="0"/>
                      <a:pt x="34" y="333"/>
                      <a:pt x="34" y="333"/>
                    </a:cubicBezTo>
                    <a:cubicBezTo>
                      <a:pt x="1" y="675"/>
                      <a:pt x="747" y="748"/>
                      <a:pt x="746" y="748"/>
                    </a:cubicBezTo>
                    <a:cubicBezTo>
                      <a:pt x="814" y="761"/>
                      <a:pt x="888" y="766"/>
                      <a:pt x="968" y="766"/>
                    </a:cubicBezTo>
                    <a:cubicBezTo>
                      <a:pt x="1556" y="766"/>
                      <a:pt x="2417" y="462"/>
                      <a:pt x="2692" y="360"/>
                    </a:cubicBezTo>
                    <a:lnTo>
                      <a:pt x="2692" y="360"/>
                    </a:lnTo>
                    <a:cubicBezTo>
                      <a:pt x="2678" y="362"/>
                      <a:pt x="2663" y="363"/>
                      <a:pt x="2648" y="363"/>
                    </a:cubicBezTo>
                    <a:cubicBezTo>
                      <a:pt x="2388" y="363"/>
                      <a:pt x="2008" y="40"/>
                      <a:pt x="1600" y="40"/>
                    </a:cubicBezTo>
                    <a:cubicBezTo>
                      <a:pt x="1466" y="40"/>
                      <a:pt x="1329" y="75"/>
                      <a:pt x="1191" y="168"/>
                    </a:cubicBezTo>
                    <a:cubicBezTo>
                      <a:pt x="1009" y="290"/>
                      <a:pt x="896" y="335"/>
                      <a:pt x="822" y="335"/>
                    </a:cubicBezTo>
                    <a:cubicBezTo>
                      <a:pt x="640" y="335"/>
                      <a:pt x="698" y="61"/>
                      <a:pt x="543" y="9"/>
                    </a:cubicBezTo>
                    <a:cubicBezTo>
                      <a:pt x="525" y="3"/>
                      <a:pt x="506" y="0"/>
                      <a:pt x="48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1" name="Google Shape;3051;p48"/>
              <p:cNvSpPr/>
              <p:nvPr/>
            </p:nvSpPr>
            <p:spPr>
              <a:xfrm>
                <a:off x="2876400" y="3398400"/>
                <a:ext cx="360700" cy="48275"/>
              </a:xfrm>
              <a:custGeom>
                <a:avLst/>
                <a:gdLst/>
                <a:ahLst/>
                <a:cxnLst/>
                <a:rect l="l" t="t" r="r" b="b"/>
                <a:pathLst>
                  <a:path w="14428" h="1931" extrusionOk="0">
                    <a:moveTo>
                      <a:pt x="2693" y="0"/>
                    </a:moveTo>
                    <a:cubicBezTo>
                      <a:pt x="1795" y="0"/>
                      <a:pt x="707" y="503"/>
                      <a:pt x="118" y="1099"/>
                    </a:cubicBezTo>
                    <a:cubicBezTo>
                      <a:pt x="0" y="1217"/>
                      <a:pt x="106" y="1268"/>
                      <a:pt x="240" y="1268"/>
                    </a:cubicBezTo>
                    <a:cubicBezTo>
                      <a:pt x="343" y="1268"/>
                      <a:pt x="464" y="1238"/>
                      <a:pt x="515" y="1186"/>
                    </a:cubicBezTo>
                    <a:cubicBezTo>
                      <a:pt x="1085" y="609"/>
                      <a:pt x="1932" y="336"/>
                      <a:pt x="2729" y="299"/>
                    </a:cubicBezTo>
                    <a:cubicBezTo>
                      <a:pt x="2736" y="299"/>
                      <a:pt x="2743" y="299"/>
                      <a:pt x="2749" y="299"/>
                    </a:cubicBezTo>
                    <a:cubicBezTo>
                      <a:pt x="3289" y="299"/>
                      <a:pt x="3334" y="1303"/>
                      <a:pt x="3642" y="1625"/>
                    </a:cubicBezTo>
                    <a:cubicBezTo>
                      <a:pt x="3869" y="1863"/>
                      <a:pt x="4230" y="1930"/>
                      <a:pt x="4596" y="1930"/>
                    </a:cubicBezTo>
                    <a:cubicBezTo>
                      <a:pt x="4903" y="1930"/>
                      <a:pt x="5214" y="1883"/>
                      <a:pt x="5452" y="1848"/>
                    </a:cubicBezTo>
                    <a:cubicBezTo>
                      <a:pt x="7559" y="1542"/>
                      <a:pt x="9592" y="909"/>
                      <a:pt x="11681" y="909"/>
                    </a:cubicBezTo>
                    <a:cubicBezTo>
                      <a:pt x="12400" y="909"/>
                      <a:pt x="13125" y="984"/>
                      <a:pt x="13863" y="1173"/>
                    </a:cubicBezTo>
                    <a:cubicBezTo>
                      <a:pt x="13876" y="1176"/>
                      <a:pt x="13890" y="1178"/>
                      <a:pt x="13905" y="1178"/>
                    </a:cubicBezTo>
                    <a:cubicBezTo>
                      <a:pt x="14086" y="1178"/>
                      <a:pt x="14427" y="966"/>
                      <a:pt x="14165" y="899"/>
                    </a:cubicBezTo>
                    <a:cubicBezTo>
                      <a:pt x="13388" y="699"/>
                      <a:pt x="12620" y="620"/>
                      <a:pt x="11857" y="620"/>
                    </a:cubicBezTo>
                    <a:cubicBezTo>
                      <a:pt x="9657" y="620"/>
                      <a:pt x="7501" y="1278"/>
                      <a:pt x="5289" y="1600"/>
                    </a:cubicBezTo>
                    <a:cubicBezTo>
                      <a:pt x="5143" y="1621"/>
                      <a:pt x="5012" y="1632"/>
                      <a:pt x="4895" y="1632"/>
                    </a:cubicBezTo>
                    <a:cubicBezTo>
                      <a:pt x="4152" y="1632"/>
                      <a:pt x="3952" y="1207"/>
                      <a:pt x="3723" y="423"/>
                    </a:cubicBezTo>
                    <a:cubicBezTo>
                      <a:pt x="3619" y="71"/>
                      <a:pt x="3211" y="42"/>
                      <a:pt x="2922" y="12"/>
                    </a:cubicBezTo>
                    <a:cubicBezTo>
                      <a:pt x="2847" y="4"/>
                      <a:pt x="2771" y="0"/>
                      <a:pt x="269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2" name="Google Shape;3052;p48"/>
              <p:cNvSpPr/>
              <p:nvPr/>
            </p:nvSpPr>
            <p:spPr>
              <a:xfrm>
                <a:off x="2767525" y="3399025"/>
                <a:ext cx="89450" cy="21800"/>
              </a:xfrm>
              <a:custGeom>
                <a:avLst/>
                <a:gdLst/>
                <a:ahLst/>
                <a:cxnLst/>
                <a:rect l="l" t="t" r="r" b="b"/>
                <a:pathLst>
                  <a:path w="3578" h="872" extrusionOk="0">
                    <a:moveTo>
                      <a:pt x="1349" y="1"/>
                    </a:moveTo>
                    <a:cubicBezTo>
                      <a:pt x="899" y="1"/>
                      <a:pt x="250" y="442"/>
                      <a:pt x="69" y="719"/>
                    </a:cubicBezTo>
                    <a:cubicBezTo>
                      <a:pt x="0" y="825"/>
                      <a:pt x="95" y="872"/>
                      <a:pt x="218" y="872"/>
                    </a:cubicBezTo>
                    <a:cubicBezTo>
                      <a:pt x="339" y="872"/>
                      <a:pt x="488" y="827"/>
                      <a:pt x="539" y="750"/>
                    </a:cubicBezTo>
                    <a:cubicBezTo>
                      <a:pt x="630" y="610"/>
                      <a:pt x="913" y="415"/>
                      <a:pt x="1143" y="415"/>
                    </a:cubicBezTo>
                    <a:cubicBezTo>
                      <a:pt x="1251" y="415"/>
                      <a:pt x="1348" y="458"/>
                      <a:pt x="1407" y="572"/>
                    </a:cubicBezTo>
                    <a:cubicBezTo>
                      <a:pt x="1465" y="683"/>
                      <a:pt x="1536" y="715"/>
                      <a:pt x="1646" y="755"/>
                    </a:cubicBezTo>
                    <a:cubicBezTo>
                      <a:pt x="1698" y="773"/>
                      <a:pt x="1749" y="780"/>
                      <a:pt x="1799" y="780"/>
                    </a:cubicBezTo>
                    <a:cubicBezTo>
                      <a:pt x="2117" y="780"/>
                      <a:pt x="2395" y="471"/>
                      <a:pt x="2728" y="471"/>
                    </a:cubicBezTo>
                    <a:cubicBezTo>
                      <a:pt x="2814" y="471"/>
                      <a:pt x="2904" y="492"/>
                      <a:pt x="2999" y="544"/>
                    </a:cubicBezTo>
                    <a:cubicBezTo>
                      <a:pt x="3024" y="558"/>
                      <a:pt x="3057" y="564"/>
                      <a:pt x="3093" y="564"/>
                    </a:cubicBezTo>
                    <a:cubicBezTo>
                      <a:pt x="3287" y="564"/>
                      <a:pt x="3577" y="385"/>
                      <a:pt x="3389" y="283"/>
                    </a:cubicBezTo>
                    <a:cubicBezTo>
                      <a:pt x="3206" y="183"/>
                      <a:pt x="3044" y="142"/>
                      <a:pt x="2873" y="142"/>
                    </a:cubicBezTo>
                    <a:cubicBezTo>
                      <a:pt x="2754" y="142"/>
                      <a:pt x="2631" y="161"/>
                      <a:pt x="2493" y="195"/>
                    </a:cubicBezTo>
                    <a:cubicBezTo>
                      <a:pt x="2408" y="215"/>
                      <a:pt x="2129" y="375"/>
                      <a:pt x="1959" y="375"/>
                    </a:cubicBezTo>
                    <a:cubicBezTo>
                      <a:pt x="1903" y="375"/>
                      <a:pt x="1860" y="358"/>
                      <a:pt x="1837" y="315"/>
                    </a:cubicBezTo>
                    <a:cubicBezTo>
                      <a:pt x="1767" y="179"/>
                      <a:pt x="1715" y="131"/>
                      <a:pt x="1590" y="58"/>
                    </a:cubicBezTo>
                    <a:cubicBezTo>
                      <a:pt x="1521" y="18"/>
                      <a:pt x="1439" y="1"/>
                      <a:pt x="134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3" name="Google Shape;3053;p48"/>
              <p:cNvSpPr/>
              <p:nvPr/>
            </p:nvSpPr>
            <p:spPr>
              <a:xfrm>
                <a:off x="3295650" y="3401925"/>
                <a:ext cx="136100" cy="28900"/>
              </a:xfrm>
              <a:custGeom>
                <a:avLst/>
                <a:gdLst/>
                <a:ahLst/>
                <a:cxnLst/>
                <a:rect l="l" t="t" r="r" b="b"/>
                <a:pathLst>
                  <a:path w="5444" h="1156" extrusionOk="0">
                    <a:moveTo>
                      <a:pt x="2282" y="0"/>
                    </a:moveTo>
                    <a:cubicBezTo>
                      <a:pt x="1598" y="0"/>
                      <a:pt x="704" y="613"/>
                      <a:pt x="238" y="921"/>
                    </a:cubicBezTo>
                    <a:lnTo>
                      <a:pt x="238" y="921"/>
                    </a:lnTo>
                    <a:cubicBezTo>
                      <a:pt x="223" y="928"/>
                      <a:pt x="210" y="936"/>
                      <a:pt x="200" y="944"/>
                    </a:cubicBezTo>
                    <a:cubicBezTo>
                      <a:pt x="182" y="959"/>
                      <a:pt x="163" y="972"/>
                      <a:pt x="147" y="987"/>
                    </a:cubicBezTo>
                    <a:cubicBezTo>
                      <a:pt x="1" y="1103"/>
                      <a:pt x="150" y="1156"/>
                      <a:pt x="303" y="1156"/>
                    </a:cubicBezTo>
                    <a:cubicBezTo>
                      <a:pt x="382" y="1156"/>
                      <a:pt x="463" y="1141"/>
                      <a:pt x="503" y="1115"/>
                    </a:cubicBezTo>
                    <a:cubicBezTo>
                      <a:pt x="980" y="802"/>
                      <a:pt x="1422" y="493"/>
                      <a:pt x="1911" y="493"/>
                    </a:cubicBezTo>
                    <a:cubicBezTo>
                      <a:pt x="2110" y="493"/>
                      <a:pt x="2316" y="544"/>
                      <a:pt x="2536" y="666"/>
                    </a:cubicBezTo>
                    <a:cubicBezTo>
                      <a:pt x="2611" y="708"/>
                      <a:pt x="2697" y="725"/>
                      <a:pt x="2790" y="725"/>
                    </a:cubicBezTo>
                    <a:cubicBezTo>
                      <a:pt x="3255" y="725"/>
                      <a:pt x="3904" y="291"/>
                      <a:pt x="4397" y="291"/>
                    </a:cubicBezTo>
                    <a:cubicBezTo>
                      <a:pt x="4598" y="291"/>
                      <a:pt x="4774" y="363"/>
                      <a:pt x="4900" y="566"/>
                    </a:cubicBezTo>
                    <a:cubicBezTo>
                      <a:pt x="4925" y="607"/>
                      <a:pt x="4980" y="624"/>
                      <a:pt x="5043" y="624"/>
                    </a:cubicBezTo>
                    <a:cubicBezTo>
                      <a:pt x="5211" y="624"/>
                      <a:pt x="5443" y="501"/>
                      <a:pt x="5360" y="367"/>
                    </a:cubicBezTo>
                    <a:cubicBezTo>
                      <a:pt x="5201" y="112"/>
                      <a:pt x="4928" y="48"/>
                      <a:pt x="4645" y="48"/>
                    </a:cubicBezTo>
                    <a:cubicBezTo>
                      <a:pt x="4485" y="48"/>
                      <a:pt x="4323" y="68"/>
                      <a:pt x="4175" y="86"/>
                    </a:cubicBezTo>
                    <a:cubicBezTo>
                      <a:pt x="3812" y="131"/>
                      <a:pt x="3504" y="273"/>
                      <a:pt x="3205" y="273"/>
                    </a:cubicBezTo>
                    <a:cubicBezTo>
                      <a:pt x="3053" y="273"/>
                      <a:pt x="2903" y="236"/>
                      <a:pt x="2750" y="132"/>
                    </a:cubicBezTo>
                    <a:cubicBezTo>
                      <a:pt x="2614" y="39"/>
                      <a:pt x="2455" y="0"/>
                      <a:pt x="228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4" name="Google Shape;3054;p48"/>
              <p:cNvSpPr/>
              <p:nvPr/>
            </p:nvSpPr>
            <p:spPr>
              <a:xfrm>
                <a:off x="3427925" y="3399125"/>
                <a:ext cx="13650" cy="7075"/>
              </a:xfrm>
              <a:custGeom>
                <a:avLst/>
                <a:gdLst/>
                <a:ahLst/>
                <a:cxnLst/>
                <a:rect l="l" t="t" r="r" b="b"/>
                <a:pathLst>
                  <a:path w="546" h="283" extrusionOk="0">
                    <a:moveTo>
                      <a:pt x="273" y="0"/>
                    </a:moveTo>
                    <a:cubicBezTo>
                      <a:pt x="121" y="0"/>
                      <a:pt x="0" y="63"/>
                      <a:pt x="0" y="142"/>
                    </a:cubicBezTo>
                    <a:cubicBezTo>
                      <a:pt x="0" y="220"/>
                      <a:pt x="123" y="283"/>
                      <a:pt x="273" y="283"/>
                    </a:cubicBezTo>
                    <a:cubicBezTo>
                      <a:pt x="425" y="283"/>
                      <a:pt x="546" y="220"/>
                      <a:pt x="546" y="142"/>
                    </a:cubicBezTo>
                    <a:cubicBezTo>
                      <a:pt x="546" y="64"/>
                      <a:pt x="424" y="1"/>
                      <a:pt x="27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5" name="Google Shape;3055;p48"/>
              <p:cNvSpPr/>
              <p:nvPr/>
            </p:nvSpPr>
            <p:spPr>
              <a:xfrm>
                <a:off x="3423875" y="3394300"/>
                <a:ext cx="5400" cy="4850"/>
              </a:xfrm>
              <a:custGeom>
                <a:avLst/>
                <a:gdLst/>
                <a:ahLst/>
                <a:cxnLst/>
                <a:rect l="l" t="t" r="r" b="b"/>
                <a:pathLst>
                  <a:path w="216" h="194" extrusionOk="0">
                    <a:moveTo>
                      <a:pt x="107" y="1"/>
                    </a:moveTo>
                    <a:cubicBezTo>
                      <a:pt x="48" y="1"/>
                      <a:pt x="1" y="44"/>
                      <a:pt x="1" y="97"/>
                    </a:cubicBezTo>
                    <a:cubicBezTo>
                      <a:pt x="1" y="151"/>
                      <a:pt x="50" y="193"/>
                      <a:pt x="107" y="193"/>
                    </a:cubicBezTo>
                    <a:cubicBezTo>
                      <a:pt x="168" y="193"/>
                      <a:pt x="215" y="151"/>
                      <a:pt x="215" y="97"/>
                    </a:cubicBezTo>
                    <a:cubicBezTo>
                      <a:pt x="215" y="45"/>
                      <a:pt x="168" y="2"/>
                      <a:pt x="10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6" name="Google Shape;3056;p48"/>
              <p:cNvSpPr/>
              <p:nvPr/>
            </p:nvSpPr>
            <p:spPr>
              <a:xfrm>
                <a:off x="3223800" y="3404225"/>
                <a:ext cx="16325" cy="9400"/>
              </a:xfrm>
              <a:custGeom>
                <a:avLst/>
                <a:gdLst/>
                <a:ahLst/>
                <a:cxnLst/>
                <a:rect l="l" t="t" r="r" b="b"/>
                <a:pathLst>
                  <a:path w="653" h="376" extrusionOk="0">
                    <a:moveTo>
                      <a:pt x="326" y="0"/>
                    </a:moveTo>
                    <a:cubicBezTo>
                      <a:pt x="147" y="0"/>
                      <a:pt x="0" y="85"/>
                      <a:pt x="0" y="189"/>
                    </a:cubicBezTo>
                    <a:cubicBezTo>
                      <a:pt x="0" y="292"/>
                      <a:pt x="147" y="376"/>
                      <a:pt x="326" y="376"/>
                    </a:cubicBezTo>
                    <a:cubicBezTo>
                      <a:pt x="506" y="376"/>
                      <a:pt x="652" y="292"/>
                      <a:pt x="652" y="189"/>
                    </a:cubicBezTo>
                    <a:cubicBezTo>
                      <a:pt x="652" y="85"/>
                      <a:pt x="506" y="0"/>
                      <a:pt x="3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7" name="Google Shape;3057;p48"/>
              <p:cNvSpPr/>
              <p:nvPr/>
            </p:nvSpPr>
            <p:spPr>
              <a:xfrm>
                <a:off x="3244625" y="3404225"/>
                <a:ext cx="9425" cy="5925"/>
              </a:xfrm>
              <a:custGeom>
                <a:avLst/>
                <a:gdLst/>
                <a:ahLst/>
                <a:cxnLst/>
                <a:rect l="l" t="t" r="r" b="b"/>
                <a:pathLst>
                  <a:path w="377" h="237" extrusionOk="0">
                    <a:moveTo>
                      <a:pt x="189" y="0"/>
                    </a:moveTo>
                    <a:cubicBezTo>
                      <a:pt x="85" y="0"/>
                      <a:pt x="1" y="53"/>
                      <a:pt x="1" y="118"/>
                    </a:cubicBezTo>
                    <a:cubicBezTo>
                      <a:pt x="1" y="184"/>
                      <a:pt x="85" y="236"/>
                      <a:pt x="189" y="236"/>
                    </a:cubicBezTo>
                    <a:cubicBezTo>
                      <a:pt x="292" y="236"/>
                      <a:pt x="376" y="184"/>
                      <a:pt x="376" y="118"/>
                    </a:cubicBezTo>
                    <a:cubicBezTo>
                      <a:pt x="376" y="53"/>
                      <a:pt x="292" y="0"/>
                      <a:pt x="18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8" name="Google Shape;3058;p48"/>
              <p:cNvSpPr/>
              <p:nvPr/>
            </p:nvSpPr>
            <p:spPr>
              <a:xfrm>
                <a:off x="3233100" y="3390325"/>
                <a:ext cx="13450" cy="8825"/>
              </a:xfrm>
              <a:custGeom>
                <a:avLst/>
                <a:gdLst/>
                <a:ahLst/>
                <a:cxnLst/>
                <a:rect l="l" t="t" r="r" b="b"/>
                <a:pathLst>
                  <a:path w="538" h="353" extrusionOk="0">
                    <a:moveTo>
                      <a:pt x="269" y="0"/>
                    </a:moveTo>
                    <a:cubicBezTo>
                      <a:pt x="120" y="0"/>
                      <a:pt x="1" y="79"/>
                      <a:pt x="1" y="176"/>
                    </a:cubicBezTo>
                    <a:cubicBezTo>
                      <a:pt x="1" y="273"/>
                      <a:pt x="122" y="352"/>
                      <a:pt x="269" y="352"/>
                    </a:cubicBezTo>
                    <a:cubicBezTo>
                      <a:pt x="418" y="352"/>
                      <a:pt x="537" y="275"/>
                      <a:pt x="537" y="176"/>
                    </a:cubicBezTo>
                    <a:cubicBezTo>
                      <a:pt x="537" y="79"/>
                      <a:pt x="418" y="1"/>
                      <a:pt x="26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059" name="Google Shape;3059;p48"/>
          <p:cNvGrpSpPr/>
          <p:nvPr/>
        </p:nvGrpSpPr>
        <p:grpSpPr>
          <a:xfrm>
            <a:off x="655855" y="4042725"/>
            <a:ext cx="815274" cy="808226"/>
            <a:chOff x="7868825" y="331938"/>
            <a:chExt cx="555175" cy="550375"/>
          </a:xfrm>
        </p:grpSpPr>
        <p:sp>
          <p:nvSpPr>
            <p:cNvPr id="3060" name="Google Shape;3060;p48"/>
            <p:cNvSpPr/>
            <p:nvPr/>
          </p:nvSpPr>
          <p:spPr>
            <a:xfrm>
              <a:off x="7868825" y="331938"/>
              <a:ext cx="555175" cy="550375"/>
            </a:xfrm>
            <a:custGeom>
              <a:avLst/>
              <a:gdLst/>
              <a:ahLst/>
              <a:cxnLst/>
              <a:rect l="l" t="t" r="r" b="b"/>
              <a:pathLst>
                <a:path w="22207" h="22015" extrusionOk="0">
                  <a:moveTo>
                    <a:pt x="8718" y="8271"/>
                  </a:moveTo>
                  <a:lnTo>
                    <a:pt x="9099" y="0"/>
                  </a:lnTo>
                  <a:lnTo>
                    <a:pt x="12662" y="7570"/>
                  </a:lnTo>
                  <a:lnTo>
                    <a:pt x="20552" y="2926"/>
                  </a:lnTo>
                  <a:lnTo>
                    <a:pt x="15144" y="10625"/>
                  </a:lnTo>
                  <a:lnTo>
                    <a:pt x="22206" y="15779"/>
                  </a:lnTo>
                  <a:lnTo>
                    <a:pt x="14188" y="13425"/>
                  </a:lnTo>
                  <a:lnTo>
                    <a:pt x="13935" y="22014"/>
                  </a:lnTo>
                  <a:lnTo>
                    <a:pt x="10372" y="13425"/>
                  </a:lnTo>
                  <a:lnTo>
                    <a:pt x="3945" y="19596"/>
                  </a:lnTo>
                  <a:lnTo>
                    <a:pt x="8464" y="11580"/>
                  </a:lnTo>
                  <a:lnTo>
                    <a:pt x="1" y="10562"/>
                  </a:lnTo>
                  <a:close/>
                </a:path>
              </a:pathLst>
            </a:custGeom>
            <a:solidFill>
              <a:schemeClr val="lt1"/>
            </a:solidFill>
            <a:ln w="1143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1" name="Google Shape;3061;p48"/>
            <p:cNvSpPr/>
            <p:nvPr/>
          </p:nvSpPr>
          <p:spPr>
            <a:xfrm>
              <a:off x="7868825" y="331938"/>
              <a:ext cx="555175" cy="550375"/>
            </a:xfrm>
            <a:custGeom>
              <a:avLst/>
              <a:gdLst/>
              <a:ahLst/>
              <a:cxnLst/>
              <a:rect l="l" t="t" r="r" b="b"/>
              <a:pathLst>
                <a:path w="22207" h="22015" extrusionOk="0">
                  <a:moveTo>
                    <a:pt x="8718" y="8271"/>
                  </a:moveTo>
                  <a:lnTo>
                    <a:pt x="9099" y="0"/>
                  </a:lnTo>
                  <a:lnTo>
                    <a:pt x="12662" y="7570"/>
                  </a:lnTo>
                  <a:lnTo>
                    <a:pt x="20552" y="2926"/>
                  </a:lnTo>
                  <a:lnTo>
                    <a:pt x="15144" y="10625"/>
                  </a:lnTo>
                  <a:lnTo>
                    <a:pt x="22206" y="15779"/>
                  </a:lnTo>
                  <a:lnTo>
                    <a:pt x="14188" y="13425"/>
                  </a:lnTo>
                  <a:lnTo>
                    <a:pt x="13935" y="22014"/>
                  </a:lnTo>
                  <a:lnTo>
                    <a:pt x="10372" y="13425"/>
                  </a:lnTo>
                  <a:lnTo>
                    <a:pt x="3945" y="19596"/>
                  </a:lnTo>
                  <a:lnTo>
                    <a:pt x="8464" y="11580"/>
                  </a:lnTo>
                  <a:lnTo>
                    <a:pt x="1" y="10562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64" name="Google Shape;3064;p48"/>
          <p:cNvGrpSpPr/>
          <p:nvPr/>
        </p:nvGrpSpPr>
        <p:grpSpPr>
          <a:xfrm rot="-9827289">
            <a:off x="695591" y="112401"/>
            <a:ext cx="329862" cy="331720"/>
            <a:chOff x="1938525" y="705925"/>
            <a:chExt cx="859088" cy="863925"/>
          </a:xfrm>
        </p:grpSpPr>
        <p:sp>
          <p:nvSpPr>
            <p:cNvPr id="3065" name="Google Shape;3065;p48"/>
            <p:cNvSpPr/>
            <p:nvPr/>
          </p:nvSpPr>
          <p:spPr>
            <a:xfrm>
              <a:off x="1938538" y="705945"/>
              <a:ext cx="859075" cy="863900"/>
            </a:xfrm>
            <a:custGeom>
              <a:avLst/>
              <a:gdLst/>
              <a:ahLst/>
              <a:cxnLst/>
              <a:rect l="l" t="t" r="r" b="b"/>
              <a:pathLst>
                <a:path w="34363" h="34556" extrusionOk="0">
                  <a:moveTo>
                    <a:pt x="32924" y="17061"/>
                  </a:moveTo>
                  <a:cubicBezTo>
                    <a:pt x="34363" y="16082"/>
                    <a:pt x="34188" y="14835"/>
                    <a:pt x="32536" y="14288"/>
                  </a:cubicBezTo>
                  <a:lnTo>
                    <a:pt x="26302" y="12226"/>
                  </a:lnTo>
                  <a:cubicBezTo>
                    <a:pt x="24649" y="11680"/>
                    <a:pt x="22899" y="9867"/>
                    <a:pt x="22413" y="8196"/>
                  </a:cubicBezTo>
                  <a:lnTo>
                    <a:pt x="20578" y="1891"/>
                  </a:lnTo>
                  <a:cubicBezTo>
                    <a:pt x="20092" y="220"/>
                    <a:pt x="18850" y="0"/>
                    <a:pt x="17820" y="1403"/>
                  </a:cubicBezTo>
                  <a:lnTo>
                    <a:pt x="13933" y="6693"/>
                  </a:lnTo>
                  <a:cubicBezTo>
                    <a:pt x="12902" y="8095"/>
                    <a:pt x="10636" y="9199"/>
                    <a:pt x="8895" y="9144"/>
                  </a:cubicBezTo>
                  <a:lnTo>
                    <a:pt x="2332" y="8942"/>
                  </a:lnTo>
                  <a:cubicBezTo>
                    <a:pt x="592" y="8888"/>
                    <a:pt x="1" y="10000"/>
                    <a:pt x="1015" y="11413"/>
                  </a:cubicBezTo>
                  <a:lnTo>
                    <a:pt x="4846" y="16744"/>
                  </a:lnTo>
                  <a:cubicBezTo>
                    <a:pt x="5861" y="18157"/>
                    <a:pt x="6210" y="20654"/>
                    <a:pt x="5621" y="22291"/>
                  </a:cubicBezTo>
                  <a:lnTo>
                    <a:pt x="3399" y="28471"/>
                  </a:lnTo>
                  <a:cubicBezTo>
                    <a:pt x="2810" y="30110"/>
                    <a:pt x="3684" y="31017"/>
                    <a:pt x="5343" y="30487"/>
                  </a:cubicBezTo>
                  <a:lnTo>
                    <a:pt x="11599" y="28492"/>
                  </a:lnTo>
                  <a:cubicBezTo>
                    <a:pt x="13258" y="27963"/>
                    <a:pt x="15739" y="28402"/>
                    <a:pt x="17115" y="29469"/>
                  </a:cubicBezTo>
                  <a:lnTo>
                    <a:pt x="22304" y="33491"/>
                  </a:lnTo>
                  <a:cubicBezTo>
                    <a:pt x="23679" y="34556"/>
                    <a:pt x="24813" y="34005"/>
                    <a:pt x="24822" y="32264"/>
                  </a:cubicBezTo>
                  <a:lnTo>
                    <a:pt x="24857" y="25697"/>
                  </a:lnTo>
                  <a:cubicBezTo>
                    <a:pt x="24866" y="23958"/>
                    <a:pt x="26051" y="21732"/>
                    <a:pt x="27489" y="20754"/>
                  </a:cubicBezTo>
                  <a:close/>
                </a:path>
              </a:pathLst>
            </a:custGeom>
            <a:solidFill>
              <a:schemeClr val="lt1"/>
            </a:solidFill>
            <a:ln w="1143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6" name="Google Shape;3066;p48"/>
            <p:cNvSpPr/>
            <p:nvPr/>
          </p:nvSpPr>
          <p:spPr>
            <a:xfrm>
              <a:off x="1938525" y="705925"/>
              <a:ext cx="859075" cy="863925"/>
            </a:xfrm>
            <a:custGeom>
              <a:avLst/>
              <a:gdLst/>
              <a:ahLst/>
              <a:cxnLst/>
              <a:rect l="l" t="t" r="r" b="b"/>
              <a:pathLst>
                <a:path w="34363" h="34557" extrusionOk="0">
                  <a:moveTo>
                    <a:pt x="32923" y="17061"/>
                  </a:moveTo>
                  <a:cubicBezTo>
                    <a:pt x="34362" y="16083"/>
                    <a:pt x="34188" y="14835"/>
                    <a:pt x="32535" y="14289"/>
                  </a:cubicBezTo>
                  <a:lnTo>
                    <a:pt x="26301" y="12227"/>
                  </a:lnTo>
                  <a:cubicBezTo>
                    <a:pt x="24649" y="11680"/>
                    <a:pt x="22899" y="9867"/>
                    <a:pt x="22411" y="8196"/>
                  </a:cubicBezTo>
                  <a:lnTo>
                    <a:pt x="20576" y="1892"/>
                  </a:lnTo>
                  <a:cubicBezTo>
                    <a:pt x="20089" y="220"/>
                    <a:pt x="18849" y="1"/>
                    <a:pt x="17819" y="1404"/>
                  </a:cubicBezTo>
                  <a:lnTo>
                    <a:pt x="13932" y="6696"/>
                  </a:lnTo>
                  <a:cubicBezTo>
                    <a:pt x="12902" y="8098"/>
                    <a:pt x="10635" y="9202"/>
                    <a:pt x="8896" y="9147"/>
                  </a:cubicBezTo>
                  <a:lnTo>
                    <a:pt x="2332" y="8942"/>
                  </a:lnTo>
                  <a:cubicBezTo>
                    <a:pt x="592" y="8889"/>
                    <a:pt x="0" y="10001"/>
                    <a:pt x="1014" y="11413"/>
                  </a:cubicBezTo>
                  <a:lnTo>
                    <a:pt x="4845" y="16745"/>
                  </a:lnTo>
                  <a:cubicBezTo>
                    <a:pt x="5861" y="18158"/>
                    <a:pt x="6209" y="20655"/>
                    <a:pt x="5620" y="22292"/>
                  </a:cubicBezTo>
                  <a:lnTo>
                    <a:pt x="3400" y="28472"/>
                  </a:lnTo>
                  <a:cubicBezTo>
                    <a:pt x="2810" y="30110"/>
                    <a:pt x="3685" y="31017"/>
                    <a:pt x="5343" y="30488"/>
                  </a:cubicBezTo>
                  <a:lnTo>
                    <a:pt x="11600" y="28493"/>
                  </a:lnTo>
                  <a:cubicBezTo>
                    <a:pt x="13258" y="27964"/>
                    <a:pt x="15740" y="28404"/>
                    <a:pt x="17116" y="29470"/>
                  </a:cubicBezTo>
                  <a:lnTo>
                    <a:pt x="22305" y="33492"/>
                  </a:lnTo>
                  <a:cubicBezTo>
                    <a:pt x="23680" y="34557"/>
                    <a:pt x="24813" y="34007"/>
                    <a:pt x="24822" y="32265"/>
                  </a:cubicBezTo>
                  <a:lnTo>
                    <a:pt x="24859" y="25699"/>
                  </a:lnTo>
                  <a:cubicBezTo>
                    <a:pt x="24867" y="23959"/>
                    <a:pt x="26053" y="21734"/>
                    <a:pt x="27491" y="2075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67" name="Google Shape;3067;p48"/>
          <p:cNvGrpSpPr/>
          <p:nvPr/>
        </p:nvGrpSpPr>
        <p:grpSpPr>
          <a:xfrm rot="-8242334">
            <a:off x="1175106" y="283486"/>
            <a:ext cx="211337" cy="212527"/>
            <a:chOff x="1938525" y="705925"/>
            <a:chExt cx="859088" cy="863925"/>
          </a:xfrm>
        </p:grpSpPr>
        <p:sp>
          <p:nvSpPr>
            <p:cNvPr id="3068" name="Google Shape;3068;p48"/>
            <p:cNvSpPr/>
            <p:nvPr/>
          </p:nvSpPr>
          <p:spPr>
            <a:xfrm>
              <a:off x="1938538" y="705945"/>
              <a:ext cx="859075" cy="863900"/>
            </a:xfrm>
            <a:custGeom>
              <a:avLst/>
              <a:gdLst/>
              <a:ahLst/>
              <a:cxnLst/>
              <a:rect l="l" t="t" r="r" b="b"/>
              <a:pathLst>
                <a:path w="34363" h="34556" extrusionOk="0">
                  <a:moveTo>
                    <a:pt x="32924" y="17061"/>
                  </a:moveTo>
                  <a:cubicBezTo>
                    <a:pt x="34363" y="16082"/>
                    <a:pt x="34188" y="14835"/>
                    <a:pt x="32536" y="14288"/>
                  </a:cubicBezTo>
                  <a:lnTo>
                    <a:pt x="26302" y="12226"/>
                  </a:lnTo>
                  <a:cubicBezTo>
                    <a:pt x="24649" y="11680"/>
                    <a:pt x="22899" y="9867"/>
                    <a:pt x="22413" y="8196"/>
                  </a:cubicBezTo>
                  <a:lnTo>
                    <a:pt x="20578" y="1891"/>
                  </a:lnTo>
                  <a:cubicBezTo>
                    <a:pt x="20092" y="220"/>
                    <a:pt x="18850" y="0"/>
                    <a:pt x="17820" y="1403"/>
                  </a:cubicBezTo>
                  <a:lnTo>
                    <a:pt x="13933" y="6693"/>
                  </a:lnTo>
                  <a:cubicBezTo>
                    <a:pt x="12902" y="8095"/>
                    <a:pt x="10636" y="9199"/>
                    <a:pt x="8895" y="9144"/>
                  </a:cubicBezTo>
                  <a:lnTo>
                    <a:pt x="2332" y="8942"/>
                  </a:lnTo>
                  <a:cubicBezTo>
                    <a:pt x="592" y="8888"/>
                    <a:pt x="1" y="10000"/>
                    <a:pt x="1015" y="11413"/>
                  </a:cubicBezTo>
                  <a:lnTo>
                    <a:pt x="4846" y="16744"/>
                  </a:lnTo>
                  <a:cubicBezTo>
                    <a:pt x="5861" y="18157"/>
                    <a:pt x="6210" y="20654"/>
                    <a:pt x="5621" y="22291"/>
                  </a:cubicBezTo>
                  <a:lnTo>
                    <a:pt x="3399" y="28471"/>
                  </a:lnTo>
                  <a:cubicBezTo>
                    <a:pt x="2810" y="30110"/>
                    <a:pt x="3684" y="31017"/>
                    <a:pt x="5343" y="30487"/>
                  </a:cubicBezTo>
                  <a:lnTo>
                    <a:pt x="11599" y="28492"/>
                  </a:lnTo>
                  <a:cubicBezTo>
                    <a:pt x="13258" y="27963"/>
                    <a:pt x="15739" y="28402"/>
                    <a:pt x="17115" y="29469"/>
                  </a:cubicBezTo>
                  <a:lnTo>
                    <a:pt x="22304" y="33491"/>
                  </a:lnTo>
                  <a:cubicBezTo>
                    <a:pt x="23679" y="34556"/>
                    <a:pt x="24813" y="34005"/>
                    <a:pt x="24822" y="32264"/>
                  </a:cubicBezTo>
                  <a:lnTo>
                    <a:pt x="24857" y="25697"/>
                  </a:lnTo>
                  <a:cubicBezTo>
                    <a:pt x="24866" y="23958"/>
                    <a:pt x="26051" y="21732"/>
                    <a:pt x="27489" y="20754"/>
                  </a:cubicBezTo>
                  <a:close/>
                </a:path>
              </a:pathLst>
            </a:custGeom>
            <a:solidFill>
              <a:schemeClr val="lt1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9" name="Google Shape;3069;p48"/>
            <p:cNvSpPr/>
            <p:nvPr/>
          </p:nvSpPr>
          <p:spPr>
            <a:xfrm>
              <a:off x="1938525" y="705925"/>
              <a:ext cx="859075" cy="863925"/>
            </a:xfrm>
            <a:custGeom>
              <a:avLst/>
              <a:gdLst/>
              <a:ahLst/>
              <a:cxnLst/>
              <a:rect l="l" t="t" r="r" b="b"/>
              <a:pathLst>
                <a:path w="34363" h="34557" extrusionOk="0">
                  <a:moveTo>
                    <a:pt x="32923" y="17061"/>
                  </a:moveTo>
                  <a:cubicBezTo>
                    <a:pt x="34362" y="16083"/>
                    <a:pt x="34188" y="14835"/>
                    <a:pt x="32535" y="14289"/>
                  </a:cubicBezTo>
                  <a:lnTo>
                    <a:pt x="26301" y="12227"/>
                  </a:lnTo>
                  <a:cubicBezTo>
                    <a:pt x="24649" y="11680"/>
                    <a:pt x="22899" y="9867"/>
                    <a:pt x="22411" y="8196"/>
                  </a:cubicBezTo>
                  <a:lnTo>
                    <a:pt x="20576" y="1892"/>
                  </a:lnTo>
                  <a:cubicBezTo>
                    <a:pt x="20089" y="220"/>
                    <a:pt x="18849" y="1"/>
                    <a:pt x="17819" y="1404"/>
                  </a:cubicBezTo>
                  <a:lnTo>
                    <a:pt x="13932" y="6696"/>
                  </a:lnTo>
                  <a:cubicBezTo>
                    <a:pt x="12902" y="8098"/>
                    <a:pt x="10635" y="9202"/>
                    <a:pt x="8896" y="9147"/>
                  </a:cubicBezTo>
                  <a:lnTo>
                    <a:pt x="2332" y="8942"/>
                  </a:lnTo>
                  <a:cubicBezTo>
                    <a:pt x="592" y="8889"/>
                    <a:pt x="0" y="10001"/>
                    <a:pt x="1014" y="11413"/>
                  </a:cubicBezTo>
                  <a:lnTo>
                    <a:pt x="4845" y="16745"/>
                  </a:lnTo>
                  <a:cubicBezTo>
                    <a:pt x="5861" y="18158"/>
                    <a:pt x="6209" y="20655"/>
                    <a:pt x="5620" y="22292"/>
                  </a:cubicBezTo>
                  <a:lnTo>
                    <a:pt x="3400" y="28472"/>
                  </a:lnTo>
                  <a:cubicBezTo>
                    <a:pt x="2810" y="30110"/>
                    <a:pt x="3685" y="31017"/>
                    <a:pt x="5343" y="30488"/>
                  </a:cubicBezTo>
                  <a:lnTo>
                    <a:pt x="11600" y="28493"/>
                  </a:lnTo>
                  <a:cubicBezTo>
                    <a:pt x="13258" y="27964"/>
                    <a:pt x="15740" y="28404"/>
                    <a:pt x="17116" y="29470"/>
                  </a:cubicBezTo>
                  <a:lnTo>
                    <a:pt x="22305" y="33492"/>
                  </a:lnTo>
                  <a:cubicBezTo>
                    <a:pt x="23680" y="34557"/>
                    <a:pt x="24813" y="34007"/>
                    <a:pt x="24822" y="32265"/>
                  </a:cubicBezTo>
                  <a:lnTo>
                    <a:pt x="24859" y="25699"/>
                  </a:lnTo>
                  <a:cubicBezTo>
                    <a:pt x="24867" y="23959"/>
                    <a:pt x="26053" y="21734"/>
                    <a:pt x="27491" y="20755"/>
                  </a:cubicBezTo>
                  <a:close/>
                </a:path>
              </a:pathLst>
            </a:custGeom>
            <a:solidFill>
              <a:schemeClr val="accent4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41639EEB-6076-6C15-905F-6352129C13D3}"/>
              </a:ext>
            </a:extLst>
          </p:cNvPr>
          <p:cNvSpPr txBox="1"/>
          <p:nvPr/>
        </p:nvSpPr>
        <p:spPr>
          <a:xfrm>
            <a:off x="2279176" y="222625"/>
            <a:ext cx="4585136" cy="5373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VN" sz="2200" b="1" dirty="0">
                <a:solidFill>
                  <a:srgbClr val="FF7C35"/>
                </a:solidFill>
              </a:rPr>
              <a:t>THẢO LUẬN NHÓM ĐÔI</a:t>
            </a:r>
            <a:endParaRPr lang="en-VN" sz="2200" i="1" dirty="0">
              <a:solidFill>
                <a:srgbClr val="FF7C35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A7BF6C4-A28E-1ACE-1A0E-946E47A1CFA4}"/>
              </a:ext>
            </a:extLst>
          </p:cNvPr>
          <p:cNvSpPr txBox="1"/>
          <p:nvPr/>
        </p:nvSpPr>
        <p:spPr>
          <a:xfrm>
            <a:off x="2857267" y="772532"/>
            <a:ext cx="3401662" cy="477301"/>
          </a:xfrm>
          <a:prstGeom prst="rect">
            <a:avLst/>
          </a:prstGeom>
          <a:noFill/>
        </p:spPr>
        <p:txBody>
          <a:bodyPr wrap="square" lIns="72000" tIns="0" rIns="72000" bIns="72000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VN" sz="2000" dirty="0"/>
              <a:t>Trả lời các </a:t>
            </a:r>
            <a:r>
              <a:rPr lang="en-VN" sz="2000"/>
              <a:t>câu hỏi</a:t>
            </a:r>
            <a:r>
              <a:rPr lang="en-US" sz="2000"/>
              <a:t>:</a:t>
            </a:r>
            <a:endParaRPr lang="en-VN" sz="2000" dirty="0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F1A50511-6939-250A-4CB0-0A983D60DA9F}"/>
              </a:ext>
            </a:extLst>
          </p:cNvPr>
          <p:cNvGrpSpPr/>
          <p:nvPr/>
        </p:nvGrpSpPr>
        <p:grpSpPr>
          <a:xfrm>
            <a:off x="819418" y="1277502"/>
            <a:ext cx="2556171" cy="2285261"/>
            <a:chOff x="819418" y="1277502"/>
            <a:chExt cx="2556171" cy="2285261"/>
          </a:xfrm>
        </p:grpSpPr>
        <p:sp>
          <p:nvSpPr>
            <p:cNvPr id="3070" name="Google Shape;3070;p48"/>
            <p:cNvSpPr>
              <a:spLocks noChangeAspect="1"/>
            </p:cNvSpPr>
            <p:nvPr/>
          </p:nvSpPr>
          <p:spPr>
            <a:xfrm>
              <a:off x="1996548" y="1277502"/>
              <a:ext cx="438733" cy="360000"/>
            </a:xfrm>
            <a:prstGeom prst="rect">
              <a:avLst/>
            </a:prstGeom>
          </p:spPr>
          <p:txBody>
            <a:bodyPr>
              <a:prstTxWarp prst="textPlain">
                <a:avLst/>
              </a:prstTxWarp>
            </a:bodyPr>
            <a:lstStyle/>
            <a:p>
              <a:pPr lvl="0" algn="ctr"/>
              <a:r>
                <a:rPr b="1" i="0" dirty="0">
                  <a:ln w="38100" cap="flat" cmpd="sng">
                    <a:solidFill>
                      <a:schemeClr val="lt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solidFill>
                    <a:schemeClr val="accent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#1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BB20EB71-09B9-956D-8F25-CBE64913E86F}"/>
                </a:ext>
              </a:extLst>
            </p:cNvPr>
            <p:cNvSpPr txBox="1"/>
            <p:nvPr/>
          </p:nvSpPr>
          <p:spPr>
            <a:xfrm>
              <a:off x="819418" y="1680838"/>
              <a:ext cx="2556171" cy="188192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nl-NL" sz="2000" dirty="0" err="1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Những</a:t>
              </a:r>
              <a:r>
                <a:rPr lang="nl-NL" sz="2000" dirty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nl-NL" sz="2000" dirty="0" err="1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sản</a:t>
              </a:r>
              <a:r>
                <a:rPr lang="nl-NL" sz="2000" dirty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nl-NL" sz="2000" dirty="0" err="1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phẩm</a:t>
              </a:r>
              <a:r>
                <a:rPr lang="nl-NL" sz="2000" dirty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nl-NL" sz="2000" dirty="0" err="1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đó</a:t>
              </a:r>
              <a:r>
                <a:rPr lang="nl-NL" sz="2000" dirty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nl-NL" sz="2000" dirty="0" err="1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cần</a:t>
              </a:r>
              <a:r>
                <a:rPr lang="nl-NL" sz="2000" dirty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nl-NL" sz="2000" dirty="0" err="1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thiết</a:t>
              </a:r>
              <a:r>
                <a:rPr lang="nl-NL" sz="2000" dirty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nl-NL" sz="2000" dirty="0" err="1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cho</a:t>
              </a:r>
              <a:r>
                <a:rPr lang="nl-NL" sz="2000" dirty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nl-NL" sz="2000" dirty="0" err="1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cuộc</a:t>
              </a:r>
              <a:r>
                <a:rPr lang="nl-NL" sz="2000" dirty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nl-NL" sz="2000" dirty="0" err="1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sống</a:t>
              </a:r>
              <a:r>
                <a:rPr lang="nl-NL" sz="2000" dirty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nl-NL" sz="2000" dirty="0" err="1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của</a:t>
              </a:r>
              <a:r>
                <a:rPr lang="nl-NL" sz="2000" dirty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nl-NL" sz="2000" dirty="0" err="1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chúng</a:t>
              </a:r>
              <a:r>
                <a:rPr lang="nl-NL" sz="2000" dirty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ta </a:t>
              </a:r>
              <a:r>
                <a:rPr lang="nl-NL" sz="2000" dirty="0" err="1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như</a:t>
              </a:r>
              <a:r>
                <a:rPr lang="nl-NL" sz="2000" dirty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nl-NL" sz="2000" dirty="0" err="1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thế</a:t>
              </a:r>
              <a:r>
                <a:rPr lang="nl-NL" sz="2000" dirty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nl-NL" sz="2000" dirty="0" err="1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nào</a:t>
              </a:r>
              <a:r>
                <a:rPr lang="nl-NL" sz="2000" dirty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?</a:t>
              </a:r>
              <a:r>
                <a:rPr lang="en-VN" sz="2000" dirty="0">
                  <a:solidFill>
                    <a:schemeClr val="tx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en-VN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E66A4D79-EDBB-8873-16D3-CFBD0436D310}"/>
              </a:ext>
            </a:extLst>
          </p:cNvPr>
          <p:cNvGrpSpPr/>
          <p:nvPr/>
        </p:nvGrpSpPr>
        <p:grpSpPr>
          <a:xfrm>
            <a:off x="3422421" y="2061938"/>
            <a:ext cx="2829000" cy="2249132"/>
            <a:chOff x="3422421" y="2061938"/>
            <a:chExt cx="2829000" cy="2249132"/>
          </a:xfrm>
        </p:grpSpPr>
        <p:sp>
          <p:nvSpPr>
            <p:cNvPr id="3062" name="Google Shape;3062;p48"/>
            <p:cNvSpPr>
              <a:spLocks noChangeAspect="1"/>
            </p:cNvSpPr>
            <p:nvPr/>
          </p:nvSpPr>
          <p:spPr>
            <a:xfrm>
              <a:off x="4571744" y="2061938"/>
              <a:ext cx="530355" cy="360000"/>
            </a:xfrm>
            <a:prstGeom prst="rect">
              <a:avLst/>
            </a:prstGeom>
          </p:spPr>
          <p:txBody>
            <a:bodyPr>
              <a:prstTxWarp prst="textPlain">
                <a:avLst/>
              </a:prstTxWarp>
            </a:bodyPr>
            <a:lstStyle/>
            <a:p>
              <a:pPr lvl="0" algn="ctr"/>
              <a:r>
                <a:rPr b="1" i="0" dirty="0">
                  <a:ln w="38100" cap="flat" cmpd="sng">
                    <a:solidFill>
                      <a:schemeClr val="lt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solidFill>
                    <a:schemeClr val="accent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#2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58380158-3161-BA49-3D65-6F4B0F8FA444}"/>
                </a:ext>
              </a:extLst>
            </p:cNvPr>
            <p:cNvSpPr txBox="1"/>
            <p:nvPr/>
          </p:nvSpPr>
          <p:spPr>
            <a:xfrm>
              <a:off x="3422421" y="2429145"/>
              <a:ext cx="2829000" cy="188192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  <a:spcBef>
                  <a:spcPts val="100"/>
                </a:spcBef>
                <a:spcAft>
                  <a:spcPts val="100"/>
                </a:spcAft>
              </a:pPr>
              <a:r>
                <a:rPr lang="nl-NL" sz="2000" dirty="0" err="1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Nêu</a:t>
              </a:r>
              <a:r>
                <a:rPr lang="nl-NL" sz="2000" dirty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nl-NL" sz="2000" dirty="0" err="1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nhận</a:t>
              </a:r>
              <a:r>
                <a:rPr lang="nl-NL" sz="2000" dirty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nl-NL" sz="2000" dirty="0" err="1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biết</a:t>
              </a:r>
              <a:r>
                <a:rPr lang="nl-NL" sz="2000" dirty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nl-NL" sz="2000" dirty="0" err="1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của</a:t>
              </a:r>
              <a:r>
                <a:rPr lang="nl-NL" sz="2000" dirty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nl-NL" sz="2000" dirty="0" err="1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em</a:t>
              </a:r>
              <a:r>
                <a:rPr lang="nl-NL" sz="2000" dirty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nl-NL" sz="2000" dirty="0" err="1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về</a:t>
              </a:r>
              <a:r>
                <a:rPr lang="nl-NL" sz="2000" dirty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nl-NL" sz="2000" dirty="0" err="1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công</a:t>
              </a:r>
              <a:r>
                <a:rPr lang="nl-NL" sz="2000" dirty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nl-NL" sz="2000" dirty="0" err="1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sức</a:t>
              </a:r>
              <a:r>
                <a:rPr lang="nl-NL" sz="2000" dirty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nl-NL" sz="2000" dirty="0" err="1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của</a:t>
              </a:r>
              <a:r>
                <a:rPr lang="nl-NL" sz="2000" dirty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nl-NL" sz="2000" dirty="0" err="1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người</a:t>
              </a:r>
              <a:r>
                <a:rPr lang="nl-NL" sz="2000" dirty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nl-NL" sz="2000" dirty="0" err="1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lao</a:t>
              </a:r>
              <a:r>
                <a:rPr lang="nl-NL" sz="2000" dirty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nl-NL" sz="2000" dirty="0" err="1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động</a:t>
              </a:r>
              <a:r>
                <a:rPr lang="nl-NL" sz="2000" dirty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nl-NL" sz="2000" dirty="0" err="1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khi</a:t>
              </a:r>
              <a:r>
                <a:rPr lang="nl-NL" sz="2000" dirty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nl-NL" sz="2000" dirty="0" err="1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làm</a:t>
              </a:r>
              <a:r>
                <a:rPr lang="nl-NL" sz="2000" dirty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ra </a:t>
              </a:r>
              <a:r>
                <a:rPr lang="nl-NL" sz="2000" dirty="0" err="1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các</a:t>
              </a:r>
              <a:r>
                <a:rPr lang="nl-NL" sz="2000" dirty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nl-NL" sz="2000" dirty="0" err="1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sản</a:t>
              </a:r>
              <a:r>
                <a:rPr lang="nl-NL" sz="2000" dirty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nl-NL" sz="2000" dirty="0" err="1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phẩm</a:t>
              </a:r>
              <a:r>
                <a:rPr lang="nl-NL" sz="2000" dirty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nl-NL" sz="2000" dirty="0" err="1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đó</a:t>
              </a:r>
              <a:r>
                <a:rPr lang="nl-NL" sz="2000" dirty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?</a:t>
              </a:r>
              <a:endParaRPr lang="en-VN" sz="18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176EF730-C84D-9F9D-9E7C-E6F04A1A8D04}"/>
              </a:ext>
            </a:extLst>
          </p:cNvPr>
          <p:cNvGrpSpPr/>
          <p:nvPr/>
        </p:nvGrpSpPr>
        <p:grpSpPr>
          <a:xfrm>
            <a:off x="6418451" y="2800866"/>
            <a:ext cx="2102058" cy="1881048"/>
            <a:chOff x="6418451" y="2800866"/>
            <a:chExt cx="2102058" cy="1881048"/>
          </a:xfrm>
        </p:grpSpPr>
        <p:sp>
          <p:nvSpPr>
            <p:cNvPr id="3063" name="Google Shape;3063;p48"/>
            <p:cNvSpPr>
              <a:spLocks noChangeAspect="1"/>
            </p:cNvSpPr>
            <p:nvPr/>
          </p:nvSpPr>
          <p:spPr>
            <a:xfrm>
              <a:off x="7188339" y="2800866"/>
              <a:ext cx="550461" cy="360000"/>
            </a:xfrm>
            <a:prstGeom prst="rect">
              <a:avLst/>
            </a:prstGeom>
          </p:spPr>
          <p:txBody>
            <a:bodyPr>
              <a:prstTxWarp prst="textPlain">
                <a:avLst/>
              </a:prstTxWarp>
            </a:bodyPr>
            <a:lstStyle/>
            <a:p>
              <a:pPr lvl="0" algn="ctr"/>
              <a:r>
                <a:rPr b="1" i="0" dirty="0">
                  <a:ln w="38100" cap="flat" cmpd="sng">
                    <a:solidFill>
                      <a:schemeClr val="lt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solidFill>
                    <a:schemeClr val="accent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#3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473BB2F8-77D8-BD19-D551-4B84B7308D30}"/>
                </a:ext>
              </a:extLst>
            </p:cNvPr>
            <p:cNvSpPr txBox="1"/>
            <p:nvPr/>
          </p:nvSpPr>
          <p:spPr>
            <a:xfrm>
              <a:off x="6418451" y="3261653"/>
              <a:ext cx="2102058" cy="142026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  <a:spcBef>
                  <a:spcPts val="100"/>
                </a:spcBef>
                <a:spcAft>
                  <a:spcPts val="100"/>
                </a:spcAft>
              </a:pPr>
              <a:r>
                <a:rPr lang="nl-NL" sz="2000" dirty="0" err="1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Vì</a:t>
              </a:r>
              <a:r>
                <a:rPr lang="nl-NL" sz="2000" dirty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nl-NL" sz="2000" dirty="0" err="1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sao</a:t>
              </a:r>
              <a:r>
                <a:rPr lang="nl-NL" sz="2000" dirty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nl-NL" sz="2000" dirty="0" err="1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chúng</a:t>
              </a:r>
              <a:r>
                <a:rPr lang="nl-NL" sz="2000" dirty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ta </a:t>
              </a:r>
              <a:r>
                <a:rPr lang="nl-NL" sz="2000" dirty="0" err="1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cần</a:t>
              </a:r>
              <a:r>
                <a:rPr lang="nl-NL" sz="2000" dirty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nl-NL" sz="2000" dirty="0" err="1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biết</a:t>
              </a:r>
              <a:r>
                <a:rPr lang="nl-NL" sz="2000" dirty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nl-NL" sz="2000" dirty="0" err="1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ơn</a:t>
              </a:r>
              <a:r>
                <a:rPr lang="nl-NL" sz="2000" dirty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nl-NL" sz="2000" dirty="0" err="1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người</a:t>
              </a:r>
              <a:r>
                <a:rPr lang="nl-NL" sz="2000" dirty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nl-NL" sz="2000" dirty="0" err="1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lao</a:t>
              </a:r>
              <a:r>
                <a:rPr lang="nl-NL" sz="2000" dirty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nl-NL" sz="2000" dirty="0" err="1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động</a:t>
              </a:r>
              <a:r>
                <a:rPr lang="nl-NL" sz="2000" dirty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?</a:t>
              </a:r>
              <a:endParaRPr lang="en-VN" sz="18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19" name="Google Shape;3319;p51"/>
          <p:cNvGrpSpPr/>
          <p:nvPr/>
        </p:nvGrpSpPr>
        <p:grpSpPr>
          <a:xfrm rot="-395179">
            <a:off x="69311" y="35127"/>
            <a:ext cx="1575744" cy="1306961"/>
            <a:chOff x="713232" y="254410"/>
            <a:chExt cx="1575744" cy="1306961"/>
          </a:xfrm>
        </p:grpSpPr>
        <p:sp>
          <p:nvSpPr>
            <p:cNvPr id="3320" name="Google Shape;3320;p51"/>
            <p:cNvSpPr/>
            <p:nvPr/>
          </p:nvSpPr>
          <p:spPr>
            <a:xfrm>
              <a:off x="714675" y="255613"/>
              <a:ext cx="1572853" cy="1304551"/>
            </a:xfrm>
            <a:custGeom>
              <a:avLst/>
              <a:gdLst/>
              <a:ahLst/>
              <a:cxnLst/>
              <a:rect l="l" t="t" r="r" b="b"/>
              <a:pathLst>
                <a:path w="105667" h="87642" extrusionOk="0">
                  <a:moveTo>
                    <a:pt x="38311" y="63451"/>
                  </a:moveTo>
                  <a:lnTo>
                    <a:pt x="43052" y="71268"/>
                  </a:lnTo>
                  <a:lnTo>
                    <a:pt x="41826" y="74421"/>
                  </a:lnTo>
                  <a:lnTo>
                    <a:pt x="38433" y="74765"/>
                  </a:lnTo>
                  <a:lnTo>
                    <a:pt x="38432" y="74767"/>
                  </a:lnTo>
                  <a:lnTo>
                    <a:pt x="38563" y="73726"/>
                  </a:lnTo>
                  <a:lnTo>
                    <a:pt x="26767" y="75341"/>
                  </a:lnTo>
                  <a:lnTo>
                    <a:pt x="26767" y="75341"/>
                  </a:lnTo>
                  <a:lnTo>
                    <a:pt x="38311" y="63451"/>
                  </a:lnTo>
                  <a:close/>
                  <a:moveTo>
                    <a:pt x="40955" y="77816"/>
                  </a:moveTo>
                  <a:lnTo>
                    <a:pt x="40962" y="77818"/>
                  </a:lnTo>
                  <a:lnTo>
                    <a:pt x="40962" y="77819"/>
                  </a:lnTo>
                  <a:lnTo>
                    <a:pt x="40955" y="77816"/>
                  </a:lnTo>
                  <a:close/>
                  <a:moveTo>
                    <a:pt x="35806" y="1"/>
                  </a:moveTo>
                  <a:cubicBezTo>
                    <a:pt x="26907" y="1"/>
                    <a:pt x="1565" y="3069"/>
                    <a:pt x="1" y="37839"/>
                  </a:cubicBezTo>
                  <a:lnTo>
                    <a:pt x="9581" y="44188"/>
                  </a:lnTo>
                  <a:cubicBezTo>
                    <a:pt x="9002" y="45518"/>
                    <a:pt x="9081" y="46864"/>
                    <a:pt x="10238" y="47704"/>
                  </a:cubicBezTo>
                  <a:cubicBezTo>
                    <a:pt x="10884" y="48173"/>
                    <a:pt x="11701" y="48368"/>
                    <a:pt x="12613" y="48368"/>
                  </a:cubicBezTo>
                  <a:cubicBezTo>
                    <a:pt x="13437" y="48368"/>
                    <a:pt x="14339" y="48209"/>
                    <a:pt x="15261" y="47949"/>
                  </a:cubicBezTo>
                  <a:lnTo>
                    <a:pt x="22857" y="52985"/>
                  </a:lnTo>
                  <a:lnTo>
                    <a:pt x="21463" y="55894"/>
                  </a:lnTo>
                  <a:cubicBezTo>
                    <a:pt x="21463" y="55894"/>
                    <a:pt x="23211" y="56386"/>
                    <a:pt x="25772" y="56544"/>
                  </a:cubicBezTo>
                  <a:lnTo>
                    <a:pt x="26455" y="54280"/>
                  </a:lnTo>
                  <a:lnTo>
                    <a:pt x="26525" y="56576"/>
                  </a:lnTo>
                  <a:cubicBezTo>
                    <a:pt x="26785" y="56584"/>
                    <a:pt x="27052" y="56589"/>
                    <a:pt x="27324" y="56589"/>
                  </a:cubicBezTo>
                  <a:cubicBezTo>
                    <a:pt x="31155" y="56589"/>
                    <a:pt x="36131" y="55695"/>
                    <a:pt x="39941" y="51875"/>
                  </a:cubicBezTo>
                  <a:cubicBezTo>
                    <a:pt x="42000" y="54258"/>
                    <a:pt x="42113" y="56076"/>
                    <a:pt x="42113" y="56076"/>
                  </a:cubicBezTo>
                  <a:lnTo>
                    <a:pt x="40760" y="57168"/>
                  </a:lnTo>
                  <a:lnTo>
                    <a:pt x="40582" y="57009"/>
                  </a:lnTo>
                  <a:cubicBezTo>
                    <a:pt x="40051" y="57302"/>
                    <a:pt x="39533" y="57596"/>
                    <a:pt x="39028" y="57890"/>
                  </a:cubicBezTo>
                  <a:lnTo>
                    <a:pt x="38881" y="57952"/>
                  </a:lnTo>
                  <a:lnTo>
                    <a:pt x="38890" y="57972"/>
                  </a:lnTo>
                  <a:cubicBezTo>
                    <a:pt x="20729" y="68654"/>
                    <a:pt x="19716" y="80506"/>
                    <a:pt x="19716" y="80506"/>
                  </a:cubicBezTo>
                  <a:lnTo>
                    <a:pt x="37774" y="79946"/>
                  </a:lnTo>
                  <a:lnTo>
                    <a:pt x="38071" y="77602"/>
                  </a:lnTo>
                  <a:lnTo>
                    <a:pt x="40800" y="77805"/>
                  </a:lnTo>
                  <a:cubicBezTo>
                    <a:pt x="40274" y="79753"/>
                    <a:pt x="40836" y="81198"/>
                    <a:pt x="41568" y="82176"/>
                  </a:cubicBezTo>
                  <a:lnTo>
                    <a:pt x="35883" y="83011"/>
                  </a:lnTo>
                  <a:lnTo>
                    <a:pt x="36362" y="84924"/>
                  </a:lnTo>
                  <a:lnTo>
                    <a:pt x="36352" y="84928"/>
                  </a:lnTo>
                  <a:lnTo>
                    <a:pt x="36400" y="85074"/>
                  </a:lnTo>
                  <a:lnTo>
                    <a:pt x="36657" y="86099"/>
                  </a:lnTo>
                  <a:lnTo>
                    <a:pt x="36644" y="86104"/>
                  </a:lnTo>
                  <a:lnTo>
                    <a:pt x="36698" y="86258"/>
                  </a:lnTo>
                  <a:lnTo>
                    <a:pt x="37043" y="87641"/>
                  </a:lnTo>
                  <a:lnTo>
                    <a:pt x="47037" y="83383"/>
                  </a:lnTo>
                  <a:lnTo>
                    <a:pt x="46718" y="82676"/>
                  </a:lnTo>
                  <a:lnTo>
                    <a:pt x="46718" y="82676"/>
                  </a:lnTo>
                  <a:cubicBezTo>
                    <a:pt x="47009" y="82707"/>
                    <a:pt x="47296" y="82722"/>
                    <a:pt x="47578" y="82722"/>
                  </a:cubicBezTo>
                  <a:cubicBezTo>
                    <a:pt x="48753" y="82722"/>
                    <a:pt x="49838" y="82465"/>
                    <a:pt x="50800" y="82084"/>
                  </a:cubicBezTo>
                  <a:lnTo>
                    <a:pt x="50955" y="82058"/>
                  </a:lnTo>
                  <a:lnTo>
                    <a:pt x="50950" y="82024"/>
                  </a:lnTo>
                  <a:cubicBezTo>
                    <a:pt x="53563" y="80944"/>
                    <a:pt x="55230" y="78992"/>
                    <a:pt x="55230" y="78992"/>
                  </a:cubicBezTo>
                  <a:lnTo>
                    <a:pt x="53830" y="69702"/>
                  </a:lnTo>
                  <a:lnTo>
                    <a:pt x="53830" y="69702"/>
                  </a:lnTo>
                  <a:cubicBezTo>
                    <a:pt x="55735" y="72275"/>
                    <a:pt x="58673" y="75467"/>
                    <a:pt x="61533" y="75467"/>
                  </a:cubicBezTo>
                  <a:cubicBezTo>
                    <a:pt x="61781" y="75467"/>
                    <a:pt x="62028" y="75443"/>
                    <a:pt x="62273" y="75393"/>
                  </a:cubicBezTo>
                  <a:cubicBezTo>
                    <a:pt x="67275" y="74368"/>
                    <a:pt x="68548" y="62030"/>
                    <a:pt x="68548" y="62030"/>
                  </a:cubicBezTo>
                  <a:lnTo>
                    <a:pt x="66904" y="61086"/>
                  </a:lnTo>
                  <a:lnTo>
                    <a:pt x="67994" y="57468"/>
                  </a:lnTo>
                  <a:cubicBezTo>
                    <a:pt x="67994" y="57468"/>
                    <a:pt x="69988" y="58519"/>
                    <a:pt x="71856" y="58519"/>
                  </a:cubicBezTo>
                  <a:cubicBezTo>
                    <a:pt x="72569" y="58519"/>
                    <a:pt x="73263" y="58366"/>
                    <a:pt x="73822" y="57944"/>
                  </a:cubicBezTo>
                  <a:lnTo>
                    <a:pt x="100232" y="64489"/>
                  </a:lnTo>
                  <a:lnTo>
                    <a:pt x="105667" y="22611"/>
                  </a:lnTo>
                  <a:lnTo>
                    <a:pt x="62856" y="19773"/>
                  </a:lnTo>
                  <a:lnTo>
                    <a:pt x="62477" y="49569"/>
                  </a:lnTo>
                  <a:cubicBezTo>
                    <a:pt x="62330" y="49558"/>
                    <a:pt x="62186" y="49552"/>
                    <a:pt x="62044" y="49552"/>
                  </a:cubicBezTo>
                  <a:cubicBezTo>
                    <a:pt x="59754" y="49552"/>
                    <a:pt x="58039" y="51012"/>
                    <a:pt x="58117" y="52830"/>
                  </a:cubicBezTo>
                  <a:cubicBezTo>
                    <a:pt x="58225" y="55324"/>
                    <a:pt x="63682" y="56607"/>
                    <a:pt x="63682" y="56607"/>
                  </a:cubicBezTo>
                  <a:lnTo>
                    <a:pt x="63520" y="59141"/>
                  </a:lnTo>
                  <a:lnTo>
                    <a:pt x="62814" y="58735"/>
                  </a:lnTo>
                  <a:lnTo>
                    <a:pt x="61148" y="69191"/>
                  </a:lnTo>
                  <a:lnTo>
                    <a:pt x="53422" y="64380"/>
                  </a:lnTo>
                  <a:lnTo>
                    <a:pt x="54627" y="60670"/>
                  </a:lnTo>
                  <a:lnTo>
                    <a:pt x="47815" y="56063"/>
                  </a:lnTo>
                  <a:lnTo>
                    <a:pt x="47815" y="56063"/>
                  </a:lnTo>
                  <a:lnTo>
                    <a:pt x="47826" y="56443"/>
                  </a:lnTo>
                  <a:lnTo>
                    <a:pt x="45561" y="54964"/>
                  </a:lnTo>
                  <a:cubicBezTo>
                    <a:pt x="45561" y="54964"/>
                    <a:pt x="44504" y="50102"/>
                    <a:pt x="51232" y="43526"/>
                  </a:cubicBezTo>
                  <a:cubicBezTo>
                    <a:pt x="57965" y="36949"/>
                    <a:pt x="62777" y="32338"/>
                    <a:pt x="61319" y="25540"/>
                  </a:cubicBezTo>
                  <a:cubicBezTo>
                    <a:pt x="60014" y="19432"/>
                    <a:pt x="48421" y="7212"/>
                    <a:pt x="39615" y="2666"/>
                  </a:cubicBezTo>
                  <a:cubicBezTo>
                    <a:pt x="39421" y="1855"/>
                    <a:pt x="39171" y="1011"/>
                    <a:pt x="38865" y="142"/>
                  </a:cubicBezTo>
                  <a:cubicBezTo>
                    <a:pt x="38865" y="142"/>
                    <a:pt x="37713" y="1"/>
                    <a:pt x="35806" y="1"/>
                  </a:cubicBezTo>
                  <a:close/>
                </a:path>
              </a:pathLst>
            </a:custGeom>
            <a:solidFill>
              <a:schemeClr val="lt1"/>
            </a:solidFill>
            <a:ln w="1143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321" name="Google Shape;3321;p51"/>
            <p:cNvGrpSpPr/>
            <p:nvPr/>
          </p:nvGrpSpPr>
          <p:grpSpPr>
            <a:xfrm>
              <a:off x="713232" y="254410"/>
              <a:ext cx="1575744" cy="1306961"/>
              <a:chOff x="3387550" y="591625"/>
              <a:chExt cx="2641650" cy="2191050"/>
            </a:xfrm>
          </p:grpSpPr>
          <p:sp>
            <p:nvSpPr>
              <p:cNvPr id="3322" name="Google Shape;3322;p51"/>
              <p:cNvSpPr/>
              <p:nvPr/>
            </p:nvSpPr>
            <p:spPr>
              <a:xfrm>
                <a:off x="3387550" y="591625"/>
                <a:ext cx="1257050" cy="1414675"/>
              </a:xfrm>
              <a:custGeom>
                <a:avLst/>
                <a:gdLst/>
                <a:ahLst/>
                <a:cxnLst/>
                <a:rect l="l" t="t" r="r" b="b"/>
                <a:pathLst>
                  <a:path w="50282" h="56587" extrusionOk="0">
                    <a:moveTo>
                      <a:pt x="35805" y="1"/>
                    </a:moveTo>
                    <a:cubicBezTo>
                      <a:pt x="26907" y="1"/>
                      <a:pt x="1565" y="3070"/>
                      <a:pt x="0" y="37839"/>
                    </a:cubicBezTo>
                    <a:lnTo>
                      <a:pt x="9581" y="44189"/>
                    </a:lnTo>
                    <a:lnTo>
                      <a:pt x="15256" y="47947"/>
                    </a:lnTo>
                    <a:lnTo>
                      <a:pt x="22852" y="52982"/>
                    </a:lnTo>
                    <a:lnTo>
                      <a:pt x="21457" y="55892"/>
                    </a:lnTo>
                    <a:cubicBezTo>
                      <a:pt x="21457" y="55892"/>
                      <a:pt x="23206" y="56383"/>
                      <a:pt x="25766" y="56541"/>
                    </a:cubicBezTo>
                    <a:lnTo>
                      <a:pt x="26450" y="54277"/>
                    </a:lnTo>
                    <a:lnTo>
                      <a:pt x="26521" y="56574"/>
                    </a:lnTo>
                    <a:cubicBezTo>
                      <a:pt x="26781" y="56582"/>
                      <a:pt x="27047" y="56587"/>
                      <a:pt x="27320" y="56587"/>
                    </a:cubicBezTo>
                    <a:cubicBezTo>
                      <a:pt x="31150" y="56587"/>
                      <a:pt x="36126" y="55693"/>
                      <a:pt x="39937" y="51873"/>
                    </a:cubicBezTo>
                    <a:lnTo>
                      <a:pt x="50282" y="23419"/>
                    </a:lnTo>
                    <a:lnTo>
                      <a:pt x="39614" y="2666"/>
                    </a:lnTo>
                    <a:cubicBezTo>
                      <a:pt x="39420" y="1855"/>
                      <a:pt x="39171" y="1011"/>
                      <a:pt x="38864" y="142"/>
                    </a:cubicBezTo>
                    <a:cubicBezTo>
                      <a:pt x="38864" y="142"/>
                      <a:pt x="37713" y="1"/>
                      <a:pt x="3580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23" name="Google Shape;3323;p51"/>
              <p:cNvSpPr/>
              <p:nvPr/>
            </p:nvSpPr>
            <p:spPr>
              <a:xfrm>
                <a:off x="4273525" y="633925"/>
                <a:ext cx="167600" cy="390200"/>
              </a:xfrm>
              <a:custGeom>
                <a:avLst/>
                <a:gdLst/>
                <a:ahLst/>
                <a:cxnLst/>
                <a:rect l="l" t="t" r="r" b="b"/>
                <a:pathLst>
                  <a:path w="6704" h="15608" extrusionOk="0">
                    <a:moveTo>
                      <a:pt x="1598" y="0"/>
                    </a:moveTo>
                    <a:lnTo>
                      <a:pt x="1091" y="391"/>
                    </a:lnTo>
                    <a:cubicBezTo>
                      <a:pt x="1140" y="454"/>
                      <a:pt x="5911" y="6833"/>
                      <a:pt x="1" y="15239"/>
                    </a:cubicBezTo>
                    <a:lnTo>
                      <a:pt x="524" y="15608"/>
                    </a:lnTo>
                    <a:cubicBezTo>
                      <a:pt x="6703" y="6820"/>
                      <a:pt x="1650" y="69"/>
                      <a:pt x="159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24" name="Google Shape;3324;p51"/>
              <p:cNvSpPr/>
              <p:nvPr/>
            </p:nvSpPr>
            <p:spPr>
              <a:xfrm>
                <a:off x="4036200" y="694675"/>
                <a:ext cx="299475" cy="655475"/>
              </a:xfrm>
              <a:custGeom>
                <a:avLst/>
                <a:gdLst/>
                <a:ahLst/>
                <a:cxnLst/>
                <a:rect l="l" t="t" r="r" b="b"/>
                <a:pathLst>
                  <a:path w="11979" h="26219" extrusionOk="0">
                    <a:moveTo>
                      <a:pt x="3040" y="1"/>
                    </a:moveTo>
                    <a:lnTo>
                      <a:pt x="2517" y="370"/>
                    </a:lnTo>
                    <a:cubicBezTo>
                      <a:pt x="2606" y="494"/>
                      <a:pt x="11169" y="12959"/>
                      <a:pt x="1" y="25797"/>
                    </a:cubicBezTo>
                    <a:lnTo>
                      <a:pt x="483" y="26219"/>
                    </a:lnTo>
                    <a:cubicBezTo>
                      <a:pt x="11979" y="13006"/>
                      <a:pt x="3131" y="129"/>
                      <a:pt x="304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25" name="Google Shape;3325;p51"/>
              <p:cNvSpPr/>
              <p:nvPr/>
            </p:nvSpPr>
            <p:spPr>
              <a:xfrm>
                <a:off x="4050850" y="803800"/>
                <a:ext cx="163300" cy="469175"/>
              </a:xfrm>
              <a:custGeom>
                <a:avLst/>
                <a:gdLst/>
                <a:ahLst/>
                <a:cxnLst/>
                <a:rect l="l" t="t" r="r" b="b"/>
                <a:pathLst>
                  <a:path w="6532" h="18767" extrusionOk="0">
                    <a:moveTo>
                      <a:pt x="2625" y="0"/>
                    </a:moveTo>
                    <a:lnTo>
                      <a:pt x="2019" y="208"/>
                    </a:lnTo>
                    <a:cubicBezTo>
                      <a:pt x="2057" y="321"/>
                      <a:pt x="5807" y="11590"/>
                      <a:pt x="0" y="18350"/>
                    </a:cubicBezTo>
                    <a:lnTo>
                      <a:pt x="486" y="18767"/>
                    </a:lnTo>
                    <a:cubicBezTo>
                      <a:pt x="6531" y="11733"/>
                      <a:pt x="2665" y="117"/>
                      <a:pt x="262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26" name="Google Shape;3326;p51"/>
              <p:cNvSpPr/>
              <p:nvPr/>
            </p:nvSpPr>
            <p:spPr>
              <a:xfrm>
                <a:off x="3731350" y="713400"/>
                <a:ext cx="432725" cy="816900"/>
              </a:xfrm>
              <a:custGeom>
                <a:avLst/>
                <a:gdLst/>
                <a:ahLst/>
                <a:cxnLst/>
                <a:rect l="l" t="t" r="r" b="b"/>
                <a:pathLst>
                  <a:path w="17309" h="32676" extrusionOk="0">
                    <a:moveTo>
                      <a:pt x="10977" y="1"/>
                    </a:moveTo>
                    <a:lnTo>
                      <a:pt x="10359" y="171"/>
                    </a:lnTo>
                    <a:cubicBezTo>
                      <a:pt x="10423" y="403"/>
                      <a:pt x="16551" y="23550"/>
                      <a:pt x="0" y="32107"/>
                    </a:cubicBezTo>
                    <a:lnTo>
                      <a:pt x="295" y="32676"/>
                    </a:lnTo>
                    <a:cubicBezTo>
                      <a:pt x="17309" y="23879"/>
                      <a:pt x="11042" y="239"/>
                      <a:pt x="1097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27" name="Google Shape;3327;p51"/>
              <p:cNvSpPr/>
              <p:nvPr/>
            </p:nvSpPr>
            <p:spPr>
              <a:xfrm>
                <a:off x="3612475" y="658225"/>
                <a:ext cx="1344500" cy="1562850"/>
              </a:xfrm>
              <a:custGeom>
                <a:avLst/>
                <a:gdLst/>
                <a:ahLst/>
                <a:cxnLst/>
                <a:rect l="l" t="t" r="r" b="b"/>
                <a:pathLst>
                  <a:path w="53780" h="62514" extrusionOk="0">
                    <a:moveTo>
                      <a:pt x="30617" y="0"/>
                    </a:moveTo>
                    <a:lnTo>
                      <a:pt x="30617" y="0"/>
                    </a:lnTo>
                    <a:cubicBezTo>
                      <a:pt x="33447" y="11706"/>
                      <a:pt x="25610" y="17933"/>
                      <a:pt x="25610" y="17933"/>
                    </a:cubicBezTo>
                    <a:lnTo>
                      <a:pt x="24538" y="12264"/>
                    </a:lnTo>
                    <a:cubicBezTo>
                      <a:pt x="24425" y="24051"/>
                      <a:pt x="15381" y="31406"/>
                      <a:pt x="15381" y="31406"/>
                    </a:cubicBezTo>
                    <a:lnTo>
                      <a:pt x="15671" y="25803"/>
                    </a:lnTo>
                    <a:lnTo>
                      <a:pt x="10032" y="38907"/>
                    </a:lnTo>
                    <a:cubicBezTo>
                      <a:pt x="8998" y="37823"/>
                      <a:pt x="7807" y="37382"/>
                      <a:pt x="6618" y="37382"/>
                    </a:cubicBezTo>
                    <a:cubicBezTo>
                      <a:pt x="4054" y="37382"/>
                      <a:pt x="1503" y="39435"/>
                      <a:pt x="585" y="41524"/>
                    </a:cubicBezTo>
                    <a:cubicBezTo>
                      <a:pt x="1" y="42851"/>
                      <a:pt x="80" y="44198"/>
                      <a:pt x="1237" y="45037"/>
                    </a:cubicBezTo>
                    <a:cubicBezTo>
                      <a:pt x="1882" y="45507"/>
                      <a:pt x="2699" y="45702"/>
                      <a:pt x="3610" y="45702"/>
                    </a:cubicBezTo>
                    <a:cubicBezTo>
                      <a:pt x="4435" y="45702"/>
                      <a:pt x="5336" y="45542"/>
                      <a:pt x="6260" y="45282"/>
                    </a:cubicBezTo>
                    <a:cubicBezTo>
                      <a:pt x="10343" y="44127"/>
                      <a:pt x="14830" y="40995"/>
                      <a:pt x="14830" y="40995"/>
                    </a:cubicBezTo>
                    <a:cubicBezTo>
                      <a:pt x="24119" y="43319"/>
                      <a:pt x="28692" y="46601"/>
                      <a:pt x="30941" y="49210"/>
                    </a:cubicBezTo>
                    <a:cubicBezTo>
                      <a:pt x="33000" y="51591"/>
                      <a:pt x="33112" y="53411"/>
                      <a:pt x="33112" y="53411"/>
                    </a:cubicBezTo>
                    <a:lnTo>
                      <a:pt x="31139" y="55004"/>
                    </a:lnTo>
                    <a:lnTo>
                      <a:pt x="37210" y="62513"/>
                    </a:lnTo>
                    <a:lnTo>
                      <a:pt x="41986" y="61416"/>
                    </a:lnTo>
                    <a:lnTo>
                      <a:pt x="39319" y="54098"/>
                    </a:lnTo>
                    <a:lnTo>
                      <a:pt x="36564" y="52300"/>
                    </a:lnTo>
                    <a:cubicBezTo>
                      <a:pt x="36564" y="52300"/>
                      <a:pt x="35506" y="47438"/>
                      <a:pt x="42236" y="40862"/>
                    </a:cubicBezTo>
                    <a:cubicBezTo>
                      <a:pt x="48968" y="34285"/>
                      <a:pt x="53780" y="29674"/>
                      <a:pt x="52322" y="22876"/>
                    </a:cubicBezTo>
                    <a:cubicBezTo>
                      <a:pt x="51017" y="16769"/>
                      <a:pt x="39425" y="4550"/>
                      <a:pt x="30617" y="0"/>
                    </a:cubicBezTo>
                    <a:close/>
                  </a:path>
                </a:pathLst>
              </a:custGeom>
              <a:solidFill>
                <a:srgbClr val="FFB0D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28" name="Google Shape;3328;p51"/>
              <p:cNvSpPr/>
              <p:nvPr/>
            </p:nvSpPr>
            <p:spPr>
              <a:xfrm>
                <a:off x="3639050" y="1667850"/>
                <a:ext cx="201850" cy="88600"/>
              </a:xfrm>
              <a:custGeom>
                <a:avLst/>
                <a:gdLst/>
                <a:ahLst/>
                <a:cxnLst/>
                <a:rect l="l" t="t" r="r" b="b"/>
                <a:pathLst>
                  <a:path w="8074" h="3544" extrusionOk="0">
                    <a:moveTo>
                      <a:pt x="4773" y="1"/>
                    </a:moveTo>
                    <a:cubicBezTo>
                      <a:pt x="4142" y="1"/>
                      <a:pt x="3449" y="85"/>
                      <a:pt x="2728" y="268"/>
                    </a:cubicBezTo>
                    <a:cubicBezTo>
                      <a:pt x="7" y="956"/>
                      <a:pt x="1" y="3268"/>
                      <a:pt x="1" y="3268"/>
                    </a:cubicBezTo>
                    <a:cubicBezTo>
                      <a:pt x="978" y="915"/>
                      <a:pt x="3031" y="257"/>
                      <a:pt x="4697" y="257"/>
                    </a:cubicBezTo>
                    <a:cubicBezTo>
                      <a:pt x="5469" y="257"/>
                      <a:pt x="6158" y="398"/>
                      <a:pt x="6618" y="577"/>
                    </a:cubicBezTo>
                    <a:cubicBezTo>
                      <a:pt x="8074" y="1145"/>
                      <a:pt x="7627" y="2871"/>
                      <a:pt x="5535" y="3221"/>
                    </a:cubicBezTo>
                    <a:cubicBezTo>
                      <a:pt x="5345" y="3252"/>
                      <a:pt x="5181" y="3267"/>
                      <a:pt x="5038" y="3267"/>
                    </a:cubicBezTo>
                    <a:cubicBezTo>
                      <a:pt x="3598" y="3267"/>
                      <a:pt x="4340" y="1813"/>
                      <a:pt x="4340" y="1812"/>
                    </a:cubicBezTo>
                    <a:lnTo>
                      <a:pt x="4340" y="1812"/>
                    </a:lnTo>
                    <a:lnTo>
                      <a:pt x="2428" y="2617"/>
                    </a:lnTo>
                    <a:lnTo>
                      <a:pt x="3883" y="2218"/>
                    </a:lnTo>
                    <a:lnTo>
                      <a:pt x="3883" y="2218"/>
                    </a:lnTo>
                    <a:cubicBezTo>
                      <a:pt x="3645" y="3183"/>
                      <a:pt x="4152" y="3543"/>
                      <a:pt x="4873" y="3543"/>
                    </a:cubicBezTo>
                    <a:cubicBezTo>
                      <a:pt x="6070" y="3543"/>
                      <a:pt x="7857" y="2552"/>
                      <a:pt x="7825" y="1679"/>
                    </a:cubicBezTo>
                    <a:cubicBezTo>
                      <a:pt x="7787" y="652"/>
                      <a:pt x="6521" y="1"/>
                      <a:pt x="477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29" name="Google Shape;3329;p51"/>
              <p:cNvSpPr/>
              <p:nvPr/>
            </p:nvSpPr>
            <p:spPr>
              <a:xfrm>
                <a:off x="3863625" y="1686475"/>
                <a:ext cx="71575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2863" h="3979" extrusionOk="0">
                    <a:moveTo>
                      <a:pt x="1257" y="0"/>
                    </a:moveTo>
                    <a:cubicBezTo>
                      <a:pt x="1216" y="0"/>
                      <a:pt x="1175" y="3"/>
                      <a:pt x="1133" y="10"/>
                    </a:cubicBezTo>
                    <a:cubicBezTo>
                      <a:pt x="433" y="116"/>
                      <a:pt x="0" y="1087"/>
                      <a:pt x="165" y="2182"/>
                    </a:cubicBezTo>
                    <a:cubicBezTo>
                      <a:pt x="319" y="3209"/>
                      <a:pt x="947" y="3979"/>
                      <a:pt x="1604" y="3979"/>
                    </a:cubicBezTo>
                    <a:cubicBezTo>
                      <a:pt x="1646" y="3979"/>
                      <a:pt x="1688" y="3976"/>
                      <a:pt x="1730" y="3970"/>
                    </a:cubicBezTo>
                    <a:cubicBezTo>
                      <a:pt x="2430" y="3864"/>
                      <a:pt x="2863" y="2893"/>
                      <a:pt x="2698" y="1799"/>
                    </a:cubicBezTo>
                    <a:cubicBezTo>
                      <a:pt x="2544" y="770"/>
                      <a:pt x="1913" y="0"/>
                      <a:pt x="125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30" name="Google Shape;3330;p51"/>
              <p:cNvSpPr/>
              <p:nvPr/>
            </p:nvSpPr>
            <p:spPr>
              <a:xfrm>
                <a:off x="4184550" y="1314225"/>
                <a:ext cx="271950" cy="178775"/>
              </a:xfrm>
              <a:custGeom>
                <a:avLst/>
                <a:gdLst/>
                <a:ahLst/>
                <a:cxnLst/>
                <a:rect l="l" t="t" r="r" b="b"/>
                <a:pathLst>
                  <a:path w="10878" h="7151" extrusionOk="0">
                    <a:moveTo>
                      <a:pt x="8799" y="0"/>
                    </a:moveTo>
                    <a:lnTo>
                      <a:pt x="0" y="2695"/>
                    </a:lnTo>
                    <a:cubicBezTo>
                      <a:pt x="1691" y="4524"/>
                      <a:pt x="4499" y="7150"/>
                      <a:pt x="6748" y="7150"/>
                    </a:cubicBezTo>
                    <a:cubicBezTo>
                      <a:pt x="6974" y="7150"/>
                      <a:pt x="7194" y="7124"/>
                      <a:pt x="7407" y="7068"/>
                    </a:cubicBezTo>
                    <a:cubicBezTo>
                      <a:pt x="10877" y="6150"/>
                      <a:pt x="8799" y="0"/>
                      <a:pt x="879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31" name="Google Shape;3331;p51"/>
              <p:cNvSpPr/>
              <p:nvPr/>
            </p:nvSpPr>
            <p:spPr>
              <a:xfrm>
                <a:off x="4111250" y="1308425"/>
                <a:ext cx="295150" cy="100575"/>
              </a:xfrm>
              <a:custGeom>
                <a:avLst/>
                <a:gdLst/>
                <a:ahLst/>
                <a:cxnLst/>
                <a:rect l="l" t="t" r="r" b="b"/>
                <a:pathLst>
                  <a:path w="11806" h="4023" extrusionOk="0">
                    <a:moveTo>
                      <a:pt x="11668" y="1"/>
                    </a:moveTo>
                    <a:lnTo>
                      <a:pt x="0" y="3573"/>
                    </a:lnTo>
                    <a:lnTo>
                      <a:pt x="138" y="4023"/>
                    </a:lnTo>
                    <a:lnTo>
                      <a:pt x="11806" y="450"/>
                    </a:lnTo>
                    <a:lnTo>
                      <a:pt x="1166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32" name="Google Shape;3332;p51"/>
              <p:cNvSpPr/>
              <p:nvPr/>
            </p:nvSpPr>
            <p:spPr>
              <a:xfrm>
                <a:off x="4184550" y="1340625"/>
                <a:ext cx="189825" cy="131975"/>
              </a:xfrm>
              <a:custGeom>
                <a:avLst/>
                <a:gdLst/>
                <a:ahLst/>
                <a:cxnLst/>
                <a:rect l="l" t="t" r="r" b="b"/>
                <a:pathLst>
                  <a:path w="7593" h="5279" extrusionOk="0">
                    <a:moveTo>
                      <a:pt x="5341" y="1"/>
                    </a:moveTo>
                    <a:lnTo>
                      <a:pt x="0" y="1639"/>
                    </a:lnTo>
                    <a:cubicBezTo>
                      <a:pt x="0" y="1639"/>
                      <a:pt x="2848" y="5278"/>
                      <a:pt x="4437" y="5278"/>
                    </a:cubicBezTo>
                    <a:cubicBezTo>
                      <a:pt x="4524" y="5278"/>
                      <a:pt x="4606" y="5267"/>
                      <a:pt x="4684" y="5245"/>
                    </a:cubicBezTo>
                    <a:cubicBezTo>
                      <a:pt x="7593" y="4402"/>
                      <a:pt x="5342" y="1"/>
                      <a:pt x="534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33" name="Google Shape;3333;p51"/>
              <p:cNvSpPr/>
              <p:nvPr/>
            </p:nvSpPr>
            <p:spPr>
              <a:xfrm>
                <a:off x="4140075" y="1383900"/>
                <a:ext cx="102550" cy="51000"/>
              </a:xfrm>
              <a:custGeom>
                <a:avLst/>
                <a:gdLst/>
                <a:ahLst/>
                <a:cxnLst/>
                <a:rect l="l" t="t" r="r" b="b"/>
                <a:pathLst>
                  <a:path w="4102" h="2040" extrusionOk="0">
                    <a:moveTo>
                      <a:pt x="3923" y="0"/>
                    </a:moveTo>
                    <a:lnTo>
                      <a:pt x="1" y="1605"/>
                    </a:lnTo>
                    <a:lnTo>
                      <a:pt x="178" y="2040"/>
                    </a:lnTo>
                    <a:lnTo>
                      <a:pt x="4102" y="437"/>
                    </a:lnTo>
                    <a:lnTo>
                      <a:pt x="392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34" name="Google Shape;3334;p51"/>
              <p:cNvSpPr/>
              <p:nvPr/>
            </p:nvSpPr>
            <p:spPr>
              <a:xfrm>
                <a:off x="4179750" y="1410175"/>
                <a:ext cx="73325" cy="50525"/>
              </a:xfrm>
              <a:custGeom>
                <a:avLst/>
                <a:gdLst/>
                <a:ahLst/>
                <a:cxnLst/>
                <a:rect l="l" t="t" r="r" b="b"/>
                <a:pathLst>
                  <a:path w="2933" h="2021" extrusionOk="0">
                    <a:moveTo>
                      <a:pt x="2691" y="1"/>
                    </a:moveTo>
                    <a:lnTo>
                      <a:pt x="1" y="1617"/>
                    </a:lnTo>
                    <a:lnTo>
                      <a:pt x="243" y="2021"/>
                    </a:lnTo>
                    <a:lnTo>
                      <a:pt x="2933" y="405"/>
                    </a:lnTo>
                    <a:lnTo>
                      <a:pt x="269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35" name="Google Shape;3335;p51"/>
              <p:cNvSpPr/>
              <p:nvPr/>
            </p:nvSpPr>
            <p:spPr>
              <a:xfrm>
                <a:off x="4659625" y="1301300"/>
                <a:ext cx="93150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3726" h="602" extrusionOk="0">
                    <a:moveTo>
                      <a:pt x="3710" y="1"/>
                    </a:moveTo>
                    <a:lnTo>
                      <a:pt x="1" y="131"/>
                    </a:lnTo>
                    <a:lnTo>
                      <a:pt x="17" y="602"/>
                    </a:lnTo>
                    <a:lnTo>
                      <a:pt x="3726" y="471"/>
                    </a:lnTo>
                    <a:lnTo>
                      <a:pt x="371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36" name="Google Shape;3336;p51"/>
              <p:cNvSpPr/>
              <p:nvPr/>
            </p:nvSpPr>
            <p:spPr>
              <a:xfrm>
                <a:off x="4663550" y="1335200"/>
                <a:ext cx="80800" cy="23250"/>
              </a:xfrm>
              <a:custGeom>
                <a:avLst/>
                <a:gdLst/>
                <a:ahLst/>
                <a:cxnLst/>
                <a:rect l="l" t="t" r="r" b="b"/>
                <a:pathLst>
                  <a:path w="3232" h="930" extrusionOk="0">
                    <a:moveTo>
                      <a:pt x="68" y="1"/>
                    </a:moveTo>
                    <a:lnTo>
                      <a:pt x="0" y="466"/>
                    </a:lnTo>
                    <a:lnTo>
                      <a:pt x="3163" y="929"/>
                    </a:lnTo>
                    <a:lnTo>
                      <a:pt x="3232" y="463"/>
                    </a:lnTo>
                    <a:lnTo>
                      <a:pt x="6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37" name="Google Shape;3337;p51"/>
              <p:cNvSpPr/>
              <p:nvPr/>
            </p:nvSpPr>
            <p:spPr>
              <a:xfrm>
                <a:off x="4498525" y="1269300"/>
                <a:ext cx="219325" cy="165700"/>
              </a:xfrm>
              <a:custGeom>
                <a:avLst/>
                <a:gdLst/>
                <a:ahLst/>
                <a:cxnLst/>
                <a:rect l="l" t="t" r="r" b="b"/>
                <a:pathLst>
                  <a:path w="8773" h="6628" extrusionOk="0">
                    <a:moveTo>
                      <a:pt x="7239" y="1"/>
                    </a:moveTo>
                    <a:lnTo>
                      <a:pt x="0" y="949"/>
                    </a:lnTo>
                    <a:cubicBezTo>
                      <a:pt x="0" y="949"/>
                      <a:pt x="2293" y="6434"/>
                      <a:pt x="6052" y="6624"/>
                    </a:cubicBezTo>
                    <a:cubicBezTo>
                      <a:pt x="6094" y="6626"/>
                      <a:pt x="6136" y="6627"/>
                      <a:pt x="6176" y="6627"/>
                    </a:cubicBezTo>
                    <a:cubicBezTo>
                      <a:pt x="8773" y="6627"/>
                      <a:pt x="7902" y="2329"/>
                      <a:pt x="723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38" name="Google Shape;3338;p51"/>
              <p:cNvSpPr/>
              <p:nvPr/>
            </p:nvSpPr>
            <p:spPr>
              <a:xfrm>
                <a:off x="4497750" y="1253675"/>
                <a:ext cx="256250" cy="45300"/>
              </a:xfrm>
              <a:custGeom>
                <a:avLst/>
                <a:gdLst/>
                <a:ahLst/>
                <a:cxnLst/>
                <a:rect l="l" t="t" r="r" b="b"/>
                <a:pathLst>
                  <a:path w="10250" h="1812" extrusionOk="0">
                    <a:moveTo>
                      <a:pt x="10188" y="1"/>
                    </a:moveTo>
                    <a:lnTo>
                      <a:pt x="1" y="1345"/>
                    </a:lnTo>
                    <a:lnTo>
                      <a:pt x="62" y="1812"/>
                    </a:lnTo>
                    <a:lnTo>
                      <a:pt x="10250" y="467"/>
                    </a:lnTo>
                    <a:lnTo>
                      <a:pt x="1018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39" name="Google Shape;3339;p51"/>
              <p:cNvSpPr/>
              <p:nvPr/>
            </p:nvSpPr>
            <p:spPr>
              <a:xfrm>
                <a:off x="4498525" y="1277000"/>
                <a:ext cx="164575" cy="118050"/>
              </a:xfrm>
              <a:custGeom>
                <a:avLst/>
                <a:gdLst/>
                <a:ahLst/>
                <a:cxnLst/>
                <a:rect l="l" t="t" r="r" b="b"/>
                <a:pathLst>
                  <a:path w="6583" h="4722" extrusionOk="0">
                    <a:moveTo>
                      <a:pt x="4782" y="1"/>
                    </a:moveTo>
                    <a:lnTo>
                      <a:pt x="0" y="640"/>
                    </a:lnTo>
                    <a:cubicBezTo>
                      <a:pt x="0" y="640"/>
                      <a:pt x="1657" y="4722"/>
                      <a:pt x="3394" y="4722"/>
                    </a:cubicBezTo>
                    <a:cubicBezTo>
                      <a:pt x="3471" y="4722"/>
                      <a:pt x="3548" y="4714"/>
                      <a:pt x="3625" y="4697"/>
                    </a:cubicBezTo>
                    <a:cubicBezTo>
                      <a:pt x="6582" y="4053"/>
                      <a:pt x="4782" y="1"/>
                      <a:pt x="47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40" name="Google Shape;3340;p51"/>
              <p:cNvSpPr/>
              <p:nvPr/>
            </p:nvSpPr>
            <p:spPr>
              <a:xfrm>
                <a:off x="4121575" y="1181200"/>
                <a:ext cx="281375" cy="174150"/>
              </a:xfrm>
              <a:custGeom>
                <a:avLst/>
                <a:gdLst/>
                <a:ahLst/>
                <a:cxnLst/>
                <a:rect l="l" t="t" r="r" b="b"/>
                <a:pathLst>
                  <a:path w="11255" h="6966" extrusionOk="0">
                    <a:moveTo>
                      <a:pt x="11255" y="1"/>
                    </a:moveTo>
                    <a:lnTo>
                      <a:pt x="0" y="5008"/>
                    </a:lnTo>
                    <a:lnTo>
                      <a:pt x="1096" y="6965"/>
                    </a:lnTo>
                    <a:lnTo>
                      <a:pt x="1125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41" name="Google Shape;3341;p51"/>
              <p:cNvSpPr/>
              <p:nvPr/>
            </p:nvSpPr>
            <p:spPr>
              <a:xfrm>
                <a:off x="4425350" y="1091525"/>
                <a:ext cx="328250" cy="55950"/>
              </a:xfrm>
              <a:custGeom>
                <a:avLst/>
                <a:gdLst/>
                <a:ahLst/>
                <a:cxnLst/>
                <a:rect l="l" t="t" r="r" b="b"/>
                <a:pathLst>
                  <a:path w="13130" h="2238" extrusionOk="0">
                    <a:moveTo>
                      <a:pt x="163" y="1"/>
                    </a:moveTo>
                    <a:lnTo>
                      <a:pt x="0" y="2237"/>
                    </a:lnTo>
                    <a:lnTo>
                      <a:pt x="0" y="2237"/>
                    </a:lnTo>
                    <a:lnTo>
                      <a:pt x="13129" y="2067"/>
                    </a:lnTo>
                    <a:lnTo>
                      <a:pt x="163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42" name="Google Shape;3342;p51"/>
              <p:cNvSpPr/>
              <p:nvPr/>
            </p:nvSpPr>
            <p:spPr>
              <a:xfrm>
                <a:off x="4256825" y="1639525"/>
                <a:ext cx="95350" cy="95150"/>
              </a:xfrm>
              <a:custGeom>
                <a:avLst/>
                <a:gdLst/>
                <a:ahLst/>
                <a:cxnLst/>
                <a:rect l="l" t="t" r="r" b="b"/>
                <a:pathLst>
                  <a:path w="3814" h="3806" extrusionOk="0">
                    <a:moveTo>
                      <a:pt x="2012" y="0"/>
                    </a:moveTo>
                    <a:cubicBezTo>
                      <a:pt x="1239" y="0"/>
                      <a:pt x="507" y="590"/>
                      <a:pt x="273" y="1465"/>
                    </a:cubicBezTo>
                    <a:cubicBezTo>
                      <a:pt x="0" y="2487"/>
                      <a:pt x="509" y="3513"/>
                      <a:pt x="1411" y="3754"/>
                    </a:cubicBezTo>
                    <a:cubicBezTo>
                      <a:pt x="1541" y="3788"/>
                      <a:pt x="1672" y="3805"/>
                      <a:pt x="1801" y="3805"/>
                    </a:cubicBezTo>
                    <a:cubicBezTo>
                      <a:pt x="2573" y="3805"/>
                      <a:pt x="3305" y="3215"/>
                      <a:pt x="3540" y="2339"/>
                    </a:cubicBezTo>
                    <a:cubicBezTo>
                      <a:pt x="3814" y="1317"/>
                      <a:pt x="3304" y="293"/>
                      <a:pt x="2402" y="52"/>
                    </a:cubicBezTo>
                    <a:cubicBezTo>
                      <a:pt x="2273" y="17"/>
                      <a:pt x="2142" y="0"/>
                      <a:pt x="201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43" name="Google Shape;3343;p51"/>
              <p:cNvSpPr/>
              <p:nvPr/>
            </p:nvSpPr>
            <p:spPr>
              <a:xfrm>
                <a:off x="4296425" y="1558750"/>
                <a:ext cx="80900" cy="80775"/>
              </a:xfrm>
              <a:custGeom>
                <a:avLst/>
                <a:gdLst/>
                <a:ahLst/>
                <a:cxnLst/>
                <a:rect l="l" t="t" r="r" b="b"/>
                <a:pathLst>
                  <a:path w="3236" h="3231" extrusionOk="0">
                    <a:moveTo>
                      <a:pt x="1707" y="0"/>
                    </a:moveTo>
                    <a:cubicBezTo>
                      <a:pt x="1052" y="0"/>
                      <a:pt x="431" y="501"/>
                      <a:pt x="232" y="1245"/>
                    </a:cubicBezTo>
                    <a:cubicBezTo>
                      <a:pt x="1" y="2112"/>
                      <a:pt x="433" y="2982"/>
                      <a:pt x="1198" y="3187"/>
                    </a:cubicBezTo>
                    <a:cubicBezTo>
                      <a:pt x="1308" y="3216"/>
                      <a:pt x="1419" y="3230"/>
                      <a:pt x="1529" y="3230"/>
                    </a:cubicBezTo>
                    <a:cubicBezTo>
                      <a:pt x="2184" y="3230"/>
                      <a:pt x="2806" y="2730"/>
                      <a:pt x="3004" y="1987"/>
                    </a:cubicBezTo>
                    <a:cubicBezTo>
                      <a:pt x="3235" y="1120"/>
                      <a:pt x="2804" y="251"/>
                      <a:pt x="2038" y="44"/>
                    </a:cubicBezTo>
                    <a:cubicBezTo>
                      <a:pt x="1928" y="14"/>
                      <a:pt x="1817" y="0"/>
                      <a:pt x="170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44" name="Google Shape;3344;p51"/>
              <p:cNvSpPr/>
              <p:nvPr/>
            </p:nvSpPr>
            <p:spPr>
              <a:xfrm>
                <a:off x="4265825" y="1546925"/>
                <a:ext cx="111225" cy="158375"/>
              </a:xfrm>
              <a:custGeom>
                <a:avLst/>
                <a:gdLst/>
                <a:ahLst/>
                <a:cxnLst/>
                <a:rect l="l" t="t" r="r" b="b"/>
                <a:pathLst>
                  <a:path w="4449" h="6335" extrusionOk="0">
                    <a:moveTo>
                      <a:pt x="1950" y="0"/>
                    </a:moveTo>
                    <a:cubicBezTo>
                      <a:pt x="1949" y="1"/>
                      <a:pt x="175" y="1870"/>
                      <a:pt x="71" y="4019"/>
                    </a:cubicBezTo>
                    <a:cubicBezTo>
                      <a:pt x="1" y="5472"/>
                      <a:pt x="1000" y="6334"/>
                      <a:pt x="2383" y="6334"/>
                    </a:cubicBezTo>
                    <a:cubicBezTo>
                      <a:pt x="2732" y="6334"/>
                      <a:pt x="3106" y="6279"/>
                      <a:pt x="3492" y="6165"/>
                    </a:cubicBezTo>
                    <a:cubicBezTo>
                      <a:pt x="3585" y="4338"/>
                      <a:pt x="4060" y="2973"/>
                      <a:pt x="4448" y="2133"/>
                    </a:cubicBezTo>
                    <a:lnTo>
                      <a:pt x="4448" y="2133"/>
                    </a:lnTo>
                    <a:cubicBezTo>
                      <a:pt x="4441" y="2133"/>
                      <a:pt x="4435" y="2133"/>
                      <a:pt x="4428" y="2133"/>
                    </a:cubicBezTo>
                    <a:cubicBezTo>
                      <a:pt x="1944" y="2133"/>
                      <a:pt x="1950" y="1"/>
                      <a:pt x="195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45" name="Google Shape;3345;p51"/>
              <p:cNvSpPr/>
              <p:nvPr/>
            </p:nvSpPr>
            <p:spPr>
              <a:xfrm>
                <a:off x="4263100" y="1538350"/>
                <a:ext cx="148700" cy="170350"/>
              </a:xfrm>
              <a:custGeom>
                <a:avLst/>
                <a:gdLst/>
                <a:ahLst/>
                <a:cxnLst/>
                <a:rect l="l" t="t" r="r" b="b"/>
                <a:pathLst>
                  <a:path w="5948" h="6814" extrusionOk="0">
                    <a:moveTo>
                      <a:pt x="2197" y="0"/>
                    </a:moveTo>
                    <a:lnTo>
                      <a:pt x="1961" y="249"/>
                    </a:lnTo>
                    <a:cubicBezTo>
                      <a:pt x="1885" y="327"/>
                      <a:pt x="145" y="2178"/>
                      <a:pt x="43" y="4355"/>
                    </a:cubicBezTo>
                    <a:cubicBezTo>
                      <a:pt x="0" y="5267"/>
                      <a:pt x="356" y="6007"/>
                      <a:pt x="1048" y="6437"/>
                    </a:cubicBezTo>
                    <a:cubicBezTo>
                      <a:pt x="1245" y="6560"/>
                      <a:pt x="1465" y="6652"/>
                      <a:pt x="1700" y="6715"/>
                    </a:cubicBezTo>
                    <a:cubicBezTo>
                      <a:pt x="1947" y="6781"/>
                      <a:pt x="2212" y="6814"/>
                      <a:pt x="2488" y="6814"/>
                    </a:cubicBezTo>
                    <a:cubicBezTo>
                      <a:pt x="3195" y="6814"/>
                      <a:pt x="3979" y="6599"/>
                      <a:pt x="4740" y="6178"/>
                    </a:cubicBezTo>
                    <a:lnTo>
                      <a:pt x="4607" y="5939"/>
                    </a:lnTo>
                    <a:cubicBezTo>
                      <a:pt x="3889" y="6337"/>
                      <a:pt x="3153" y="6540"/>
                      <a:pt x="2494" y="6540"/>
                    </a:cubicBezTo>
                    <a:cubicBezTo>
                      <a:pt x="2005" y="6540"/>
                      <a:pt x="1559" y="6428"/>
                      <a:pt x="1195" y="6202"/>
                    </a:cubicBezTo>
                    <a:cubicBezTo>
                      <a:pt x="591" y="5828"/>
                      <a:pt x="280" y="5176"/>
                      <a:pt x="318" y="4368"/>
                    </a:cubicBezTo>
                    <a:cubicBezTo>
                      <a:pt x="396" y="2726"/>
                      <a:pt x="1494" y="1231"/>
                      <a:pt x="1958" y="671"/>
                    </a:cubicBezTo>
                    <a:cubicBezTo>
                      <a:pt x="2022" y="1040"/>
                      <a:pt x="2211" y="1638"/>
                      <a:pt x="2766" y="2079"/>
                    </a:cubicBezTo>
                    <a:cubicBezTo>
                      <a:pt x="3214" y="2434"/>
                      <a:pt x="3806" y="2612"/>
                      <a:pt x="4535" y="2612"/>
                    </a:cubicBezTo>
                    <a:cubicBezTo>
                      <a:pt x="4960" y="2612"/>
                      <a:pt x="5431" y="2552"/>
                      <a:pt x="5948" y="2431"/>
                    </a:cubicBezTo>
                    <a:lnTo>
                      <a:pt x="5885" y="2165"/>
                    </a:lnTo>
                    <a:cubicBezTo>
                      <a:pt x="5388" y="2281"/>
                      <a:pt x="4937" y="2338"/>
                      <a:pt x="4534" y="2338"/>
                    </a:cubicBezTo>
                    <a:cubicBezTo>
                      <a:pt x="3870" y="2338"/>
                      <a:pt x="3336" y="2181"/>
                      <a:pt x="2939" y="1866"/>
                    </a:cubicBezTo>
                    <a:cubicBezTo>
                      <a:pt x="2207" y="1287"/>
                      <a:pt x="2198" y="353"/>
                      <a:pt x="2197" y="343"/>
                    </a:cubicBezTo>
                    <a:lnTo>
                      <a:pt x="2197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46" name="Google Shape;3346;p51"/>
              <p:cNvSpPr/>
              <p:nvPr/>
            </p:nvSpPr>
            <p:spPr>
              <a:xfrm>
                <a:off x="4280875" y="1535150"/>
                <a:ext cx="52300" cy="15175"/>
              </a:xfrm>
              <a:custGeom>
                <a:avLst/>
                <a:gdLst/>
                <a:ahLst/>
                <a:cxnLst/>
                <a:rect l="l" t="t" r="r" b="b"/>
                <a:pathLst>
                  <a:path w="2092" h="607" extrusionOk="0">
                    <a:moveTo>
                      <a:pt x="1275" y="0"/>
                    </a:moveTo>
                    <a:cubicBezTo>
                      <a:pt x="602" y="0"/>
                      <a:pt x="1" y="607"/>
                      <a:pt x="1" y="607"/>
                    </a:cubicBezTo>
                    <a:cubicBezTo>
                      <a:pt x="325" y="387"/>
                      <a:pt x="654" y="316"/>
                      <a:pt x="945" y="316"/>
                    </a:cubicBezTo>
                    <a:cubicBezTo>
                      <a:pt x="1475" y="316"/>
                      <a:pt x="1875" y="553"/>
                      <a:pt x="1875" y="553"/>
                    </a:cubicBezTo>
                    <a:lnTo>
                      <a:pt x="2091" y="377"/>
                    </a:lnTo>
                    <a:cubicBezTo>
                      <a:pt x="1831" y="99"/>
                      <a:pt x="1547" y="0"/>
                      <a:pt x="127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47" name="Google Shape;3347;p51"/>
              <p:cNvSpPr/>
              <p:nvPr/>
            </p:nvSpPr>
            <p:spPr>
              <a:xfrm>
                <a:off x="4269025" y="1618950"/>
                <a:ext cx="62750" cy="39050"/>
              </a:xfrm>
              <a:custGeom>
                <a:avLst/>
                <a:gdLst/>
                <a:ahLst/>
                <a:cxnLst/>
                <a:rect l="l" t="t" r="r" b="b"/>
                <a:pathLst>
                  <a:path w="2510" h="1562" extrusionOk="0">
                    <a:moveTo>
                      <a:pt x="155" y="1"/>
                    </a:moveTo>
                    <a:lnTo>
                      <a:pt x="0" y="581"/>
                    </a:lnTo>
                    <a:cubicBezTo>
                      <a:pt x="9" y="586"/>
                      <a:pt x="2509" y="1561"/>
                      <a:pt x="2509" y="1561"/>
                    </a:cubicBezTo>
                    <a:lnTo>
                      <a:pt x="15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48" name="Google Shape;3348;p51"/>
              <p:cNvSpPr/>
              <p:nvPr/>
            </p:nvSpPr>
            <p:spPr>
              <a:xfrm>
                <a:off x="4386375" y="1313850"/>
                <a:ext cx="135300" cy="230875"/>
              </a:xfrm>
              <a:custGeom>
                <a:avLst/>
                <a:gdLst/>
                <a:ahLst/>
                <a:cxnLst/>
                <a:rect l="l" t="t" r="r" b="b"/>
                <a:pathLst>
                  <a:path w="5412" h="9235" extrusionOk="0">
                    <a:moveTo>
                      <a:pt x="3791" y="1"/>
                    </a:moveTo>
                    <a:lnTo>
                      <a:pt x="3385" y="237"/>
                    </a:lnTo>
                    <a:cubicBezTo>
                      <a:pt x="3398" y="263"/>
                      <a:pt x="4888" y="2913"/>
                      <a:pt x="4188" y="8628"/>
                    </a:cubicBezTo>
                    <a:lnTo>
                      <a:pt x="642" y="8742"/>
                    </a:lnTo>
                    <a:cubicBezTo>
                      <a:pt x="762" y="8456"/>
                      <a:pt x="961" y="8106"/>
                      <a:pt x="1205" y="8048"/>
                    </a:cubicBezTo>
                    <a:cubicBezTo>
                      <a:pt x="1227" y="8042"/>
                      <a:pt x="1249" y="8040"/>
                      <a:pt x="1270" y="8040"/>
                    </a:cubicBezTo>
                    <a:cubicBezTo>
                      <a:pt x="1459" y="8040"/>
                      <a:pt x="1662" y="8217"/>
                      <a:pt x="1805" y="8376"/>
                    </a:cubicBezTo>
                    <a:lnTo>
                      <a:pt x="2156" y="8061"/>
                    </a:lnTo>
                    <a:cubicBezTo>
                      <a:pt x="1864" y="7733"/>
                      <a:pt x="1569" y="7568"/>
                      <a:pt x="1278" y="7568"/>
                    </a:cubicBezTo>
                    <a:cubicBezTo>
                      <a:pt x="1217" y="7568"/>
                      <a:pt x="1156" y="7575"/>
                      <a:pt x="1096" y="7590"/>
                    </a:cubicBezTo>
                    <a:cubicBezTo>
                      <a:pt x="413" y="7753"/>
                      <a:pt x="113" y="8809"/>
                      <a:pt x="82" y="8929"/>
                    </a:cubicBezTo>
                    <a:lnTo>
                      <a:pt x="1" y="9235"/>
                    </a:lnTo>
                    <a:lnTo>
                      <a:pt x="1" y="9235"/>
                    </a:lnTo>
                    <a:lnTo>
                      <a:pt x="4603" y="9083"/>
                    </a:lnTo>
                    <a:lnTo>
                      <a:pt x="4629" y="8885"/>
                    </a:lnTo>
                    <a:cubicBezTo>
                      <a:pt x="5411" y="2855"/>
                      <a:pt x="3858" y="114"/>
                      <a:pt x="379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49" name="Google Shape;3349;p51"/>
              <p:cNvSpPr/>
              <p:nvPr/>
            </p:nvSpPr>
            <p:spPr>
              <a:xfrm>
                <a:off x="4921525" y="1085950"/>
                <a:ext cx="1107675" cy="1117925"/>
              </a:xfrm>
              <a:custGeom>
                <a:avLst/>
                <a:gdLst/>
                <a:ahLst/>
                <a:cxnLst/>
                <a:rect l="l" t="t" r="r" b="b"/>
                <a:pathLst>
                  <a:path w="44307" h="44717" extrusionOk="0">
                    <a:moveTo>
                      <a:pt x="1495" y="0"/>
                    </a:moveTo>
                    <a:lnTo>
                      <a:pt x="1115" y="29796"/>
                    </a:lnTo>
                    <a:lnTo>
                      <a:pt x="0" y="32553"/>
                    </a:lnTo>
                    <a:lnTo>
                      <a:pt x="723" y="35725"/>
                    </a:lnTo>
                    <a:lnTo>
                      <a:pt x="12462" y="38171"/>
                    </a:lnTo>
                    <a:lnTo>
                      <a:pt x="38872" y="44717"/>
                    </a:lnTo>
                    <a:lnTo>
                      <a:pt x="44307" y="2838"/>
                    </a:lnTo>
                    <a:lnTo>
                      <a:pt x="1495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50" name="Google Shape;3350;p51"/>
              <p:cNvSpPr/>
              <p:nvPr/>
            </p:nvSpPr>
            <p:spPr>
              <a:xfrm>
                <a:off x="4984550" y="1181525"/>
                <a:ext cx="968000" cy="930100"/>
              </a:xfrm>
              <a:custGeom>
                <a:avLst/>
                <a:gdLst/>
                <a:ahLst/>
                <a:cxnLst/>
                <a:rect l="l" t="t" r="r" b="b"/>
                <a:pathLst>
                  <a:path w="38720" h="37204" extrusionOk="0">
                    <a:moveTo>
                      <a:pt x="947" y="340"/>
                    </a:moveTo>
                    <a:lnTo>
                      <a:pt x="38355" y="2507"/>
                    </a:lnTo>
                    <a:lnTo>
                      <a:pt x="33579" y="36818"/>
                    </a:lnTo>
                    <a:lnTo>
                      <a:pt x="327" y="29748"/>
                    </a:lnTo>
                    <a:lnTo>
                      <a:pt x="947" y="340"/>
                    </a:lnTo>
                    <a:close/>
                    <a:moveTo>
                      <a:pt x="634" y="1"/>
                    </a:moveTo>
                    <a:lnTo>
                      <a:pt x="1" y="30008"/>
                    </a:lnTo>
                    <a:lnTo>
                      <a:pt x="33849" y="37204"/>
                    </a:lnTo>
                    <a:lnTo>
                      <a:pt x="38695" y="2380"/>
                    </a:lnTo>
                    <a:lnTo>
                      <a:pt x="38720" y="2208"/>
                    </a:lnTo>
                    <a:lnTo>
                      <a:pt x="634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51" name="Google Shape;3351;p51"/>
              <p:cNvSpPr/>
              <p:nvPr/>
            </p:nvSpPr>
            <p:spPr>
              <a:xfrm>
                <a:off x="5550300" y="1305825"/>
                <a:ext cx="317625" cy="288675"/>
              </a:xfrm>
              <a:custGeom>
                <a:avLst/>
                <a:gdLst/>
                <a:ahLst/>
                <a:cxnLst/>
                <a:rect l="l" t="t" r="r" b="b"/>
                <a:pathLst>
                  <a:path w="12705" h="11547" extrusionOk="0">
                    <a:moveTo>
                      <a:pt x="6402" y="1"/>
                    </a:moveTo>
                    <a:cubicBezTo>
                      <a:pt x="3278" y="1"/>
                      <a:pt x="626" y="2190"/>
                      <a:pt x="324" y="5142"/>
                    </a:cubicBezTo>
                    <a:cubicBezTo>
                      <a:pt x="1" y="8312"/>
                      <a:pt x="2508" y="11164"/>
                      <a:pt x="5921" y="11512"/>
                    </a:cubicBezTo>
                    <a:cubicBezTo>
                      <a:pt x="6152" y="11535"/>
                      <a:pt x="6381" y="11547"/>
                      <a:pt x="6608" y="11547"/>
                    </a:cubicBezTo>
                    <a:cubicBezTo>
                      <a:pt x="9734" y="11547"/>
                      <a:pt x="12387" y="9359"/>
                      <a:pt x="12689" y="6403"/>
                    </a:cubicBezTo>
                    <a:cubicBezTo>
                      <a:pt x="12696" y="6332"/>
                      <a:pt x="12701" y="6263"/>
                      <a:pt x="12705" y="6195"/>
                    </a:cubicBezTo>
                    <a:lnTo>
                      <a:pt x="6482" y="6011"/>
                    </a:lnTo>
                    <a:lnTo>
                      <a:pt x="6707" y="8"/>
                    </a:lnTo>
                    <a:cubicBezTo>
                      <a:pt x="6605" y="3"/>
                      <a:pt x="6503" y="1"/>
                      <a:pt x="640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52" name="Google Shape;3352;p51"/>
              <p:cNvSpPr/>
              <p:nvPr/>
            </p:nvSpPr>
            <p:spPr>
              <a:xfrm>
                <a:off x="5722900" y="1301125"/>
                <a:ext cx="160450" cy="146825"/>
              </a:xfrm>
              <a:custGeom>
                <a:avLst/>
                <a:gdLst/>
                <a:ahLst/>
                <a:cxnLst/>
                <a:rect l="l" t="t" r="r" b="b"/>
                <a:pathLst>
                  <a:path w="6418" h="5873" extrusionOk="0">
                    <a:moveTo>
                      <a:pt x="469" y="0"/>
                    </a:moveTo>
                    <a:lnTo>
                      <a:pt x="1" y="5623"/>
                    </a:lnTo>
                    <a:lnTo>
                      <a:pt x="6220" y="5872"/>
                    </a:lnTo>
                    <a:cubicBezTo>
                      <a:pt x="6417" y="2789"/>
                      <a:pt x="3938" y="354"/>
                      <a:pt x="597" y="14"/>
                    </a:cubicBezTo>
                    <a:cubicBezTo>
                      <a:pt x="469" y="0"/>
                      <a:pt x="596" y="6"/>
                      <a:pt x="46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53" name="Google Shape;3353;p51"/>
              <p:cNvSpPr/>
              <p:nvPr/>
            </p:nvSpPr>
            <p:spPr>
              <a:xfrm>
                <a:off x="5023325" y="1258025"/>
                <a:ext cx="459150" cy="588700"/>
              </a:xfrm>
              <a:custGeom>
                <a:avLst/>
                <a:gdLst/>
                <a:ahLst/>
                <a:cxnLst/>
                <a:rect l="l" t="t" r="r" b="b"/>
                <a:pathLst>
                  <a:path w="18366" h="23548" extrusionOk="0">
                    <a:moveTo>
                      <a:pt x="2224" y="0"/>
                    </a:moveTo>
                    <a:lnTo>
                      <a:pt x="1" y="21948"/>
                    </a:lnTo>
                    <a:lnTo>
                      <a:pt x="18315" y="23547"/>
                    </a:lnTo>
                    <a:lnTo>
                      <a:pt x="18366" y="22961"/>
                    </a:lnTo>
                    <a:lnTo>
                      <a:pt x="648" y="21412"/>
                    </a:lnTo>
                    <a:lnTo>
                      <a:pt x="2812" y="59"/>
                    </a:lnTo>
                    <a:lnTo>
                      <a:pt x="2224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54" name="Google Shape;3354;p51"/>
              <p:cNvSpPr/>
              <p:nvPr/>
            </p:nvSpPr>
            <p:spPr>
              <a:xfrm>
                <a:off x="5069525" y="1341225"/>
                <a:ext cx="458050" cy="423625"/>
              </a:xfrm>
              <a:custGeom>
                <a:avLst/>
                <a:gdLst/>
                <a:ahLst/>
                <a:cxnLst/>
                <a:rect l="l" t="t" r="r" b="b"/>
                <a:pathLst>
                  <a:path w="18322" h="16945" extrusionOk="0">
                    <a:moveTo>
                      <a:pt x="18321" y="1"/>
                    </a:moveTo>
                    <a:lnTo>
                      <a:pt x="13896" y="3564"/>
                    </a:lnTo>
                    <a:lnTo>
                      <a:pt x="15250" y="4223"/>
                    </a:lnTo>
                    <a:lnTo>
                      <a:pt x="8803" y="13618"/>
                    </a:lnTo>
                    <a:lnTo>
                      <a:pt x="6925" y="10409"/>
                    </a:lnTo>
                    <a:lnTo>
                      <a:pt x="0" y="16502"/>
                    </a:lnTo>
                    <a:lnTo>
                      <a:pt x="389" y="16945"/>
                    </a:lnTo>
                    <a:lnTo>
                      <a:pt x="6777" y="11324"/>
                    </a:lnTo>
                    <a:lnTo>
                      <a:pt x="8763" y="14719"/>
                    </a:lnTo>
                    <a:lnTo>
                      <a:pt x="15784" y="4483"/>
                    </a:lnTo>
                    <a:lnTo>
                      <a:pt x="17139" y="5144"/>
                    </a:lnTo>
                    <a:lnTo>
                      <a:pt x="1832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55" name="Google Shape;3355;p51"/>
              <p:cNvSpPr/>
              <p:nvPr/>
            </p:nvSpPr>
            <p:spPr>
              <a:xfrm>
                <a:off x="5547125" y="1624475"/>
                <a:ext cx="263200" cy="68675"/>
              </a:xfrm>
              <a:custGeom>
                <a:avLst/>
                <a:gdLst/>
                <a:ahLst/>
                <a:cxnLst/>
                <a:rect l="l" t="t" r="r" b="b"/>
                <a:pathLst>
                  <a:path w="10528" h="2747" extrusionOk="0">
                    <a:moveTo>
                      <a:pt x="181" y="1"/>
                    </a:moveTo>
                    <a:lnTo>
                      <a:pt x="1" y="1269"/>
                    </a:lnTo>
                    <a:lnTo>
                      <a:pt x="10346" y="2746"/>
                    </a:lnTo>
                    <a:lnTo>
                      <a:pt x="10527" y="1479"/>
                    </a:lnTo>
                    <a:lnTo>
                      <a:pt x="18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56" name="Google Shape;3356;p51"/>
              <p:cNvSpPr/>
              <p:nvPr/>
            </p:nvSpPr>
            <p:spPr>
              <a:xfrm>
                <a:off x="5538975" y="1707800"/>
                <a:ext cx="172750" cy="63075"/>
              </a:xfrm>
              <a:custGeom>
                <a:avLst/>
                <a:gdLst/>
                <a:ahLst/>
                <a:cxnLst/>
                <a:rect l="l" t="t" r="r" b="b"/>
                <a:pathLst>
                  <a:path w="6910" h="2523" extrusionOk="0">
                    <a:moveTo>
                      <a:pt x="239" y="1"/>
                    </a:moveTo>
                    <a:lnTo>
                      <a:pt x="0" y="1260"/>
                    </a:lnTo>
                    <a:lnTo>
                      <a:pt x="6670" y="2523"/>
                    </a:lnTo>
                    <a:lnTo>
                      <a:pt x="6909" y="1264"/>
                    </a:lnTo>
                    <a:lnTo>
                      <a:pt x="239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57" name="Google Shape;3357;p51"/>
              <p:cNvSpPr/>
              <p:nvPr/>
            </p:nvSpPr>
            <p:spPr>
              <a:xfrm>
                <a:off x="5529875" y="1789950"/>
                <a:ext cx="270425" cy="80750"/>
              </a:xfrm>
              <a:custGeom>
                <a:avLst/>
                <a:gdLst/>
                <a:ahLst/>
                <a:cxnLst/>
                <a:rect l="l" t="t" r="r" b="b"/>
                <a:pathLst>
                  <a:path w="10817" h="3230" extrusionOk="0">
                    <a:moveTo>
                      <a:pt x="234" y="1"/>
                    </a:moveTo>
                    <a:lnTo>
                      <a:pt x="0" y="1260"/>
                    </a:lnTo>
                    <a:lnTo>
                      <a:pt x="10582" y="3229"/>
                    </a:lnTo>
                    <a:lnTo>
                      <a:pt x="10817" y="1970"/>
                    </a:lnTo>
                    <a:lnTo>
                      <a:pt x="234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58" name="Google Shape;3358;p51"/>
              <p:cNvSpPr/>
              <p:nvPr/>
            </p:nvSpPr>
            <p:spPr>
              <a:xfrm>
                <a:off x="4838525" y="1830450"/>
                <a:ext cx="394550" cy="320225"/>
              </a:xfrm>
              <a:custGeom>
                <a:avLst/>
                <a:gdLst/>
                <a:ahLst/>
                <a:cxnLst/>
                <a:rect l="l" t="t" r="r" b="b"/>
                <a:pathLst>
                  <a:path w="15782" h="12809" extrusionOk="0">
                    <a:moveTo>
                      <a:pt x="4006" y="0"/>
                    </a:moveTo>
                    <a:cubicBezTo>
                      <a:pt x="1716" y="0"/>
                      <a:pt x="0" y="1460"/>
                      <a:pt x="78" y="3278"/>
                    </a:cubicBezTo>
                    <a:cubicBezTo>
                      <a:pt x="186" y="5772"/>
                      <a:pt x="5642" y="7056"/>
                      <a:pt x="5642" y="7056"/>
                    </a:cubicBezTo>
                    <a:lnTo>
                      <a:pt x="5386" y="11089"/>
                    </a:lnTo>
                    <a:lnTo>
                      <a:pt x="8479" y="12809"/>
                    </a:lnTo>
                    <a:lnTo>
                      <a:pt x="9954" y="7915"/>
                    </a:lnTo>
                    <a:cubicBezTo>
                      <a:pt x="9954" y="7915"/>
                      <a:pt x="11947" y="8966"/>
                      <a:pt x="13816" y="8966"/>
                    </a:cubicBezTo>
                    <a:cubicBezTo>
                      <a:pt x="14529" y="8966"/>
                      <a:pt x="15223" y="8813"/>
                      <a:pt x="15782" y="8391"/>
                    </a:cubicBezTo>
                    <a:lnTo>
                      <a:pt x="4364" y="5564"/>
                    </a:lnTo>
                    <a:lnTo>
                      <a:pt x="4404" y="2426"/>
                    </a:lnTo>
                    <a:cubicBezTo>
                      <a:pt x="5670" y="3211"/>
                      <a:pt x="6677" y="3516"/>
                      <a:pt x="7384" y="3516"/>
                    </a:cubicBezTo>
                    <a:cubicBezTo>
                      <a:pt x="9072" y="3516"/>
                      <a:pt x="9043" y="1771"/>
                      <a:pt x="6730" y="656"/>
                    </a:cubicBezTo>
                    <a:cubicBezTo>
                      <a:pt x="5941" y="277"/>
                      <a:pt x="5164" y="74"/>
                      <a:pt x="4437" y="17"/>
                    </a:cubicBezTo>
                    <a:cubicBezTo>
                      <a:pt x="4292" y="6"/>
                      <a:pt x="4148" y="0"/>
                      <a:pt x="4006" y="0"/>
                    </a:cubicBezTo>
                    <a:close/>
                  </a:path>
                </a:pathLst>
              </a:custGeom>
              <a:solidFill>
                <a:srgbClr val="FFB0D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59" name="Google Shape;3359;p51"/>
              <p:cNvSpPr/>
              <p:nvPr/>
            </p:nvSpPr>
            <p:spPr>
              <a:xfrm>
                <a:off x="4680700" y="2060000"/>
                <a:ext cx="420525" cy="418300"/>
              </a:xfrm>
              <a:custGeom>
                <a:avLst/>
                <a:gdLst/>
                <a:ahLst/>
                <a:cxnLst/>
                <a:rect l="l" t="t" r="r" b="b"/>
                <a:pathLst>
                  <a:path w="16821" h="16732" extrusionOk="0">
                    <a:moveTo>
                      <a:pt x="11087" y="1"/>
                    </a:moveTo>
                    <a:lnTo>
                      <a:pt x="9423" y="10456"/>
                    </a:lnTo>
                    <a:lnTo>
                      <a:pt x="485" y="4892"/>
                    </a:lnTo>
                    <a:lnTo>
                      <a:pt x="1" y="7772"/>
                    </a:lnTo>
                    <a:cubicBezTo>
                      <a:pt x="1" y="7772"/>
                      <a:pt x="5013" y="16732"/>
                      <a:pt x="9806" y="16732"/>
                    </a:cubicBezTo>
                    <a:cubicBezTo>
                      <a:pt x="10053" y="16732"/>
                      <a:pt x="10300" y="16708"/>
                      <a:pt x="10546" y="16658"/>
                    </a:cubicBezTo>
                    <a:cubicBezTo>
                      <a:pt x="15549" y="15633"/>
                      <a:pt x="16821" y="3295"/>
                      <a:pt x="16821" y="3295"/>
                    </a:cubicBezTo>
                    <a:lnTo>
                      <a:pt x="11087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60" name="Google Shape;3360;p51"/>
              <p:cNvSpPr/>
              <p:nvPr/>
            </p:nvSpPr>
            <p:spPr>
              <a:xfrm>
                <a:off x="4423600" y="2046325"/>
                <a:ext cx="216925" cy="206625"/>
              </a:xfrm>
              <a:custGeom>
                <a:avLst/>
                <a:gdLst/>
                <a:ahLst/>
                <a:cxnLst/>
                <a:rect l="l" t="t" r="r" b="b"/>
                <a:pathLst>
                  <a:path w="8677" h="8265" extrusionOk="0">
                    <a:moveTo>
                      <a:pt x="7790" y="1"/>
                    </a:moveTo>
                    <a:lnTo>
                      <a:pt x="0" y="2418"/>
                    </a:lnTo>
                    <a:lnTo>
                      <a:pt x="4552" y="8265"/>
                    </a:lnTo>
                    <a:lnTo>
                      <a:pt x="8676" y="7319"/>
                    </a:lnTo>
                    <a:lnTo>
                      <a:pt x="779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61" name="Google Shape;3361;p51"/>
              <p:cNvSpPr/>
              <p:nvPr/>
            </p:nvSpPr>
            <p:spPr>
              <a:xfrm>
                <a:off x="3880400" y="1993175"/>
                <a:ext cx="887825" cy="666525"/>
              </a:xfrm>
              <a:custGeom>
                <a:avLst/>
                <a:gdLst/>
                <a:ahLst/>
                <a:cxnLst/>
                <a:rect l="l" t="t" r="r" b="b"/>
                <a:pathLst>
                  <a:path w="35513" h="26661" extrusionOk="0">
                    <a:moveTo>
                      <a:pt x="28101" y="1"/>
                    </a:moveTo>
                    <a:lnTo>
                      <a:pt x="28345" y="7596"/>
                    </a:lnTo>
                    <a:lnTo>
                      <a:pt x="20864" y="948"/>
                    </a:lnTo>
                    <a:cubicBezTo>
                      <a:pt x="1073" y="11868"/>
                      <a:pt x="0" y="24448"/>
                      <a:pt x="0" y="24448"/>
                    </a:cubicBezTo>
                    <a:lnTo>
                      <a:pt x="18056" y="23886"/>
                    </a:lnTo>
                    <a:lnTo>
                      <a:pt x="18356" y="21542"/>
                    </a:lnTo>
                    <a:lnTo>
                      <a:pt x="20058" y="20413"/>
                    </a:lnTo>
                    <a:lnTo>
                      <a:pt x="18718" y="18706"/>
                    </a:lnTo>
                    <a:lnTo>
                      <a:pt x="18716" y="18707"/>
                    </a:lnTo>
                    <a:lnTo>
                      <a:pt x="18848" y="17667"/>
                    </a:lnTo>
                    <a:lnTo>
                      <a:pt x="7051" y="19282"/>
                    </a:lnTo>
                    <a:lnTo>
                      <a:pt x="18595" y="7393"/>
                    </a:lnTo>
                    <a:lnTo>
                      <a:pt x="23336" y="15207"/>
                    </a:lnTo>
                    <a:lnTo>
                      <a:pt x="21507" y="19911"/>
                    </a:lnTo>
                    <a:lnTo>
                      <a:pt x="23231" y="25266"/>
                    </a:lnTo>
                    <a:cubicBezTo>
                      <a:pt x="24864" y="26278"/>
                      <a:pt x="26428" y="26661"/>
                      <a:pt x="27860" y="26661"/>
                    </a:cubicBezTo>
                    <a:cubicBezTo>
                      <a:pt x="32328" y="26661"/>
                      <a:pt x="35512" y="22930"/>
                      <a:pt x="35512" y="22930"/>
                    </a:cubicBezTo>
                    <a:lnTo>
                      <a:pt x="33439" y="9151"/>
                    </a:lnTo>
                    <a:lnTo>
                      <a:pt x="34913" y="4609"/>
                    </a:lnTo>
                    <a:lnTo>
                      <a:pt x="2810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62" name="Google Shape;3362;p51"/>
              <p:cNvSpPr/>
              <p:nvPr/>
            </p:nvSpPr>
            <p:spPr>
              <a:xfrm>
                <a:off x="4359500" y="2037350"/>
                <a:ext cx="236350" cy="168600"/>
              </a:xfrm>
              <a:custGeom>
                <a:avLst/>
                <a:gdLst/>
                <a:ahLst/>
                <a:cxnLst/>
                <a:rect l="l" t="t" r="r" b="b"/>
                <a:pathLst>
                  <a:path w="9454" h="6744" extrusionOk="0">
                    <a:moveTo>
                      <a:pt x="295" y="0"/>
                    </a:moveTo>
                    <a:lnTo>
                      <a:pt x="0" y="125"/>
                    </a:lnTo>
                    <a:lnTo>
                      <a:pt x="908" y="2284"/>
                    </a:lnTo>
                    <a:lnTo>
                      <a:pt x="3010" y="1966"/>
                    </a:lnTo>
                    <a:lnTo>
                      <a:pt x="3010" y="1966"/>
                    </a:lnTo>
                    <a:lnTo>
                      <a:pt x="966" y="3916"/>
                    </a:lnTo>
                    <a:lnTo>
                      <a:pt x="9352" y="6743"/>
                    </a:lnTo>
                    <a:lnTo>
                      <a:pt x="9453" y="6441"/>
                    </a:lnTo>
                    <a:lnTo>
                      <a:pt x="1571" y="3781"/>
                    </a:lnTo>
                    <a:lnTo>
                      <a:pt x="3965" y="1499"/>
                    </a:lnTo>
                    <a:lnTo>
                      <a:pt x="3965" y="1499"/>
                    </a:lnTo>
                    <a:lnTo>
                      <a:pt x="1106" y="1929"/>
                    </a:lnTo>
                    <a:lnTo>
                      <a:pt x="29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63" name="Google Shape;3363;p51"/>
              <p:cNvSpPr/>
              <p:nvPr/>
            </p:nvSpPr>
            <p:spPr>
              <a:xfrm>
                <a:off x="4581175" y="2040525"/>
                <a:ext cx="80200" cy="603900"/>
              </a:xfrm>
              <a:custGeom>
                <a:avLst/>
                <a:gdLst/>
                <a:ahLst/>
                <a:cxnLst/>
                <a:rect l="l" t="t" r="r" b="b"/>
                <a:pathLst>
                  <a:path w="3208" h="24156" extrusionOk="0">
                    <a:moveTo>
                      <a:pt x="2551" y="0"/>
                    </a:moveTo>
                    <a:lnTo>
                      <a:pt x="1" y="6951"/>
                    </a:lnTo>
                    <a:lnTo>
                      <a:pt x="2892" y="24156"/>
                    </a:lnTo>
                    <a:lnTo>
                      <a:pt x="3208" y="24103"/>
                    </a:lnTo>
                    <a:lnTo>
                      <a:pt x="331" y="6981"/>
                    </a:lnTo>
                    <a:lnTo>
                      <a:pt x="2852" y="111"/>
                    </a:lnTo>
                    <a:lnTo>
                      <a:pt x="255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64" name="Google Shape;3364;p51"/>
              <p:cNvSpPr/>
              <p:nvPr/>
            </p:nvSpPr>
            <p:spPr>
              <a:xfrm>
                <a:off x="4605325" y="2232225"/>
                <a:ext cx="35575" cy="23350"/>
              </a:xfrm>
              <a:custGeom>
                <a:avLst/>
                <a:gdLst/>
                <a:ahLst/>
                <a:cxnLst/>
                <a:rect l="l" t="t" r="r" b="b"/>
                <a:pathLst>
                  <a:path w="1423" h="934" extrusionOk="0">
                    <a:moveTo>
                      <a:pt x="792" y="1"/>
                    </a:moveTo>
                    <a:cubicBezTo>
                      <a:pt x="744" y="1"/>
                      <a:pt x="693" y="4"/>
                      <a:pt x="642" y="12"/>
                    </a:cubicBezTo>
                    <a:cubicBezTo>
                      <a:pt x="271" y="68"/>
                      <a:pt x="1" y="318"/>
                      <a:pt x="40" y="569"/>
                    </a:cubicBezTo>
                    <a:cubicBezTo>
                      <a:pt x="72" y="787"/>
                      <a:pt x="324" y="934"/>
                      <a:pt x="632" y="934"/>
                    </a:cubicBezTo>
                    <a:cubicBezTo>
                      <a:pt x="680" y="934"/>
                      <a:pt x="730" y="930"/>
                      <a:pt x="780" y="923"/>
                    </a:cubicBezTo>
                    <a:cubicBezTo>
                      <a:pt x="1152" y="866"/>
                      <a:pt x="1423" y="617"/>
                      <a:pt x="1385" y="366"/>
                    </a:cubicBezTo>
                    <a:cubicBezTo>
                      <a:pt x="1352" y="149"/>
                      <a:pt x="1101" y="1"/>
                      <a:pt x="79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65" name="Google Shape;3365;p51"/>
              <p:cNvSpPr/>
              <p:nvPr/>
            </p:nvSpPr>
            <p:spPr>
              <a:xfrm>
                <a:off x="4631600" y="2354900"/>
                <a:ext cx="35575" cy="23350"/>
              </a:xfrm>
              <a:custGeom>
                <a:avLst/>
                <a:gdLst/>
                <a:ahLst/>
                <a:cxnLst/>
                <a:rect l="l" t="t" r="r" b="b"/>
                <a:pathLst>
                  <a:path w="1423" h="934" extrusionOk="0">
                    <a:moveTo>
                      <a:pt x="794" y="0"/>
                    </a:moveTo>
                    <a:cubicBezTo>
                      <a:pt x="745" y="0"/>
                      <a:pt x="694" y="4"/>
                      <a:pt x="643" y="12"/>
                    </a:cubicBezTo>
                    <a:cubicBezTo>
                      <a:pt x="272" y="68"/>
                      <a:pt x="0" y="317"/>
                      <a:pt x="38" y="568"/>
                    </a:cubicBezTo>
                    <a:cubicBezTo>
                      <a:pt x="70" y="785"/>
                      <a:pt x="323" y="933"/>
                      <a:pt x="631" y="933"/>
                    </a:cubicBezTo>
                    <a:cubicBezTo>
                      <a:pt x="679" y="933"/>
                      <a:pt x="729" y="929"/>
                      <a:pt x="780" y="922"/>
                    </a:cubicBezTo>
                    <a:cubicBezTo>
                      <a:pt x="1151" y="865"/>
                      <a:pt x="1422" y="617"/>
                      <a:pt x="1385" y="366"/>
                    </a:cubicBezTo>
                    <a:cubicBezTo>
                      <a:pt x="1351" y="148"/>
                      <a:pt x="1100" y="0"/>
                      <a:pt x="7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66" name="Google Shape;3366;p51"/>
              <p:cNvSpPr/>
              <p:nvPr/>
            </p:nvSpPr>
            <p:spPr>
              <a:xfrm>
                <a:off x="4652625" y="2494525"/>
                <a:ext cx="35600" cy="23350"/>
              </a:xfrm>
              <a:custGeom>
                <a:avLst/>
                <a:gdLst/>
                <a:ahLst/>
                <a:cxnLst/>
                <a:rect l="l" t="t" r="r" b="b"/>
                <a:pathLst>
                  <a:path w="1424" h="934" extrusionOk="0">
                    <a:moveTo>
                      <a:pt x="793" y="1"/>
                    </a:moveTo>
                    <a:cubicBezTo>
                      <a:pt x="744" y="1"/>
                      <a:pt x="694" y="5"/>
                      <a:pt x="643" y="12"/>
                    </a:cubicBezTo>
                    <a:cubicBezTo>
                      <a:pt x="271" y="68"/>
                      <a:pt x="0" y="317"/>
                      <a:pt x="38" y="568"/>
                    </a:cubicBezTo>
                    <a:cubicBezTo>
                      <a:pt x="70" y="785"/>
                      <a:pt x="323" y="933"/>
                      <a:pt x="631" y="933"/>
                    </a:cubicBezTo>
                    <a:cubicBezTo>
                      <a:pt x="679" y="933"/>
                      <a:pt x="729" y="930"/>
                      <a:pt x="779" y="922"/>
                    </a:cubicBezTo>
                    <a:cubicBezTo>
                      <a:pt x="1152" y="866"/>
                      <a:pt x="1423" y="617"/>
                      <a:pt x="1384" y="365"/>
                    </a:cubicBezTo>
                    <a:cubicBezTo>
                      <a:pt x="1352" y="148"/>
                      <a:pt x="1100" y="1"/>
                      <a:pt x="79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67" name="Google Shape;3367;p51"/>
              <p:cNvSpPr/>
              <p:nvPr/>
            </p:nvSpPr>
            <p:spPr>
              <a:xfrm>
                <a:off x="4284575" y="2449325"/>
                <a:ext cx="278800" cy="333350"/>
              </a:xfrm>
              <a:custGeom>
                <a:avLst/>
                <a:gdLst/>
                <a:ahLst/>
                <a:cxnLst/>
                <a:rect l="l" t="t" r="r" b="b"/>
                <a:pathLst>
                  <a:path w="11152" h="13334" extrusionOk="0">
                    <a:moveTo>
                      <a:pt x="7060" y="1"/>
                    </a:moveTo>
                    <a:lnTo>
                      <a:pt x="2548" y="457"/>
                    </a:lnTo>
                    <a:lnTo>
                      <a:pt x="2184" y="3294"/>
                    </a:lnTo>
                    <a:lnTo>
                      <a:pt x="5078" y="3510"/>
                    </a:lnTo>
                    <a:cubicBezTo>
                      <a:pt x="4543" y="5463"/>
                      <a:pt x="5122" y="6892"/>
                      <a:pt x="5857" y="7845"/>
                    </a:cubicBezTo>
                    <a:lnTo>
                      <a:pt x="0" y="8703"/>
                    </a:lnTo>
                    <a:lnTo>
                      <a:pt x="1158" y="13334"/>
                    </a:lnTo>
                    <a:lnTo>
                      <a:pt x="11151" y="9075"/>
                    </a:lnTo>
                    <a:lnTo>
                      <a:pt x="7060" y="1"/>
                    </a:lnTo>
                    <a:close/>
                  </a:path>
                </a:pathLst>
              </a:custGeom>
              <a:solidFill>
                <a:srgbClr val="FFB0D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68" name="Google Shape;3368;p51"/>
              <p:cNvSpPr/>
              <p:nvPr/>
            </p:nvSpPr>
            <p:spPr>
              <a:xfrm>
                <a:off x="4379600" y="2536075"/>
                <a:ext cx="96100" cy="149825"/>
              </a:xfrm>
              <a:custGeom>
                <a:avLst/>
                <a:gdLst/>
                <a:ahLst/>
                <a:cxnLst/>
                <a:rect l="l" t="t" r="r" b="b"/>
                <a:pathLst>
                  <a:path w="3844" h="5993" extrusionOk="0">
                    <a:moveTo>
                      <a:pt x="1123" y="1"/>
                    </a:moveTo>
                    <a:cubicBezTo>
                      <a:pt x="0" y="4086"/>
                      <a:pt x="3662" y="5974"/>
                      <a:pt x="3699" y="5992"/>
                    </a:cubicBezTo>
                    <a:lnTo>
                      <a:pt x="3843" y="5706"/>
                    </a:lnTo>
                    <a:cubicBezTo>
                      <a:pt x="3809" y="5689"/>
                      <a:pt x="379" y="3921"/>
                      <a:pt x="1433" y="85"/>
                    </a:cubicBezTo>
                    <a:lnTo>
                      <a:pt x="1123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69" name="Google Shape;3369;p51"/>
              <p:cNvSpPr/>
              <p:nvPr/>
            </p:nvSpPr>
            <p:spPr>
              <a:xfrm>
                <a:off x="4303525" y="2690150"/>
                <a:ext cx="159850" cy="61900"/>
              </a:xfrm>
              <a:custGeom>
                <a:avLst/>
                <a:gdLst/>
                <a:ahLst/>
                <a:cxnLst/>
                <a:rect l="l" t="t" r="r" b="b"/>
                <a:pathLst>
                  <a:path w="6394" h="2476" extrusionOk="0">
                    <a:moveTo>
                      <a:pt x="6289" y="1"/>
                    </a:moveTo>
                    <a:lnTo>
                      <a:pt x="0" y="2172"/>
                    </a:lnTo>
                    <a:lnTo>
                      <a:pt x="106" y="2476"/>
                    </a:lnTo>
                    <a:lnTo>
                      <a:pt x="6394" y="304"/>
                    </a:lnTo>
                    <a:lnTo>
                      <a:pt x="628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70" name="Google Shape;3370;p51"/>
              <p:cNvSpPr/>
              <p:nvPr/>
            </p:nvSpPr>
            <p:spPr>
              <a:xfrm>
                <a:off x="4296425" y="2663925"/>
                <a:ext cx="157475" cy="58600"/>
              </a:xfrm>
              <a:custGeom>
                <a:avLst/>
                <a:gdLst/>
                <a:ahLst/>
                <a:cxnLst/>
                <a:rect l="l" t="t" r="r" b="b"/>
                <a:pathLst>
                  <a:path w="6299" h="2344" extrusionOk="0">
                    <a:moveTo>
                      <a:pt x="6198" y="0"/>
                    </a:moveTo>
                    <a:lnTo>
                      <a:pt x="1" y="2038"/>
                    </a:lnTo>
                    <a:lnTo>
                      <a:pt x="101" y="2343"/>
                    </a:lnTo>
                    <a:lnTo>
                      <a:pt x="6298" y="305"/>
                    </a:lnTo>
                    <a:lnTo>
                      <a:pt x="619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71" name="Google Shape;3371;p51"/>
              <p:cNvSpPr/>
              <p:nvPr/>
            </p:nvSpPr>
            <p:spPr>
              <a:xfrm>
                <a:off x="4292675" y="2650750"/>
                <a:ext cx="147350" cy="44775"/>
              </a:xfrm>
              <a:custGeom>
                <a:avLst/>
                <a:gdLst/>
                <a:ahLst/>
                <a:cxnLst/>
                <a:rect l="l" t="t" r="r" b="b"/>
                <a:pathLst>
                  <a:path w="5894" h="1791" extrusionOk="0">
                    <a:moveTo>
                      <a:pt x="5814" y="0"/>
                    </a:moveTo>
                    <a:lnTo>
                      <a:pt x="0" y="1480"/>
                    </a:lnTo>
                    <a:lnTo>
                      <a:pt x="80" y="1790"/>
                    </a:lnTo>
                    <a:lnTo>
                      <a:pt x="5893" y="311"/>
                    </a:lnTo>
                    <a:lnTo>
                      <a:pt x="581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372" name="Google Shape;3372;p51"/>
          <p:cNvGrpSpPr/>
          <p:nvPr/>
        </p:nvGrpSpPr>
        <p:grpSpPr>
          <a:xfrm>
            <a:off x="8142389" y="4283340"/>
            <a:ext cx="739104" cy="732659"/>
            <a:chOff x="7868825" y="331938"/>
            <a:chExt cx="555175" cy="550375"/>
          </a:xfrm>
        </p:grpSpPr>
        <p:sp>
          <p:nvSpPr>
            <p:cNvPr id="3373" name="Google Shape;3373;p51"/>
            <p:cNvSpPr/>
            <p:nvPr/>
          </p:nvSpPr>
          <p:spPr>
            <a:xfrm>
              <a:off x="7868825" y="331938"/>
              <a:ext cx="555175" cy="550375"/>
            </a:xfrm>
            <a:custGeom>
              <a:avLst/>
              <a:gdLst/>
              <a:ahLst/>
              <a:cxnLst/>
              <a:rect l="l" t="t" r="r" b="b"/>
              <a:pathLst>
                <a:path w="22207" h="22015" extrusionOk="0">
                  <a:moveTo>
                    <a:pt x="8718" y="8271"/>
                  </a:moveTo>
                  <a:lnTo>
                    <a:pt x="9099" y="0"/>
                  </a:lnTo>
                  <a:lnTo>
                    <a:pt x="12662" y="7570"/>
                  </a:lnTo>
                  <a:lnTo>
                    <a:pt x="20552" y="2926"/>
                  </a:lnTo>
                  <a:lnTo>
                    <a:pt x="15144" y="10625"/>
                  </a:lnTo>
                  <a:lnTo>
                    <a:pt x="22206" y="15779"/>
                  </a:lnTo>
                  <a:lnTo>
                    <a:pt x="14188" y="13425"/>
                  </a:lnTo>
                  <a:lnTo>
                    <a:pt x="13935" y="22014"/>
                  </a:lnTo>
                  <a:lnTo>
                    <a:pt x="10372" y="13425"/>
                  </a:lnTo>
                  <a:lnTo>
                    <a:pt x="3945" y="19596"/>
                  </a:lnTo>
                  <a:lnTo>
                    <a:pt x="8464" y="11580"/>
                  </a:lnTo>
                  <a:lnTo>
                    <a:pt x="1" y="10562"/>
                  </a:lnTo>
                  <a:close/>
                </a:path>
              </a:pathLst>
            </a:custGeom>
            <a:solidFill>
              <a:schemeClr val="lt1"/>
            </a:solidFill>
            <a:ln w="1143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4" name="Google Shape;3374;p51"/>
            <p:cNvSpPr/>
            <p:nvPr/>
          </p:nvSpPr>
          <p:spPr>
            <a:xfrm>
              <a:off x="7868825" y="331938"/>
              <a:ext cx="555175" cy="550375"/>
            </a:xfrm>
            <a:custGeom>
              <a:avLst/>
              <a:gdLst/>
              <a:ahLst/>
              <a:cxnLst/>
              <a:rect l="l" t="t" r="r" b="b"/>
              <a:pathLst>
                <a:path w="22207" h="22015" extrusionOk="0">
                  <a:moveTo>
                    <a:pt x="8718" y="8271"/>
                  </a:moveTo>
                  <a:lnTo>
                    <a:pt x="9099" y="0"/>
                  </a:lnTo>
                  <a:lnTo>
                    <a:pt x="12662" y="7570"/>
                  </a:lnTo>
                  <a:lnTo>
                    <a:pt x="20552" y="2926"/>
                  </a:lnTo>
                  <a:lnTo>
                    <a:pt x="15144" y="10625"/>
                  </a:lnTo>
                  <a:lnTo>
                    <a:pt x="22206" y="15779"/>
                  </a:lnTo>
                  <a:lnTo>
                    <a:pt x="14188" y="13425"/>
                  </a:lnTo>
                  <a:lnTo>
                    <a:pt x="13935" y="22014"/>
                  </a:lnTo>
                  <a:lnTo>
                    <a:pt x="10372" y="13425"/>
                  </a:lnTo>
                  <a:lnTo>
                    <a:pt x="3945" y="19596"/>
                  </a:lnTo>
                  <a:lnTo>
                    <a:pt x="8464" y="11580"/>
                  </a:lnTo>
                  <a:lnTo>
                    <a:pt x="1" y="10562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158F19B7-23F7-F25E-956B-3423A162C227}"/>
              </a:ext>
            </a:extLst>
          </p:cNvPr>
          <p:cNvSpPr txBox="1"/>
          <p:nvPr/>
        </p:nvSpPr>
        <p:spPr>
          <a:xfrm>
            <a:off x="3847093" y="464574"/>
            <a:ext cx="1449813" cy="517761"/>
          </a:xfrm>
          <a:prstGeom prst="rect">
            <a:avLst/>
          </a:prstGeom>
          <a:noFill/>
        </p:spPr>
        <p:txBody>
          <a:bodyPr wrap="square" lIns="72000" tIns="0" rIns="72000" bIns="72000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VN" sz="2200" b="1" dirty="0">
                <a:solidFill>
                  <a:srgbClr val="FF0000"/>
                </a:solidFill>
              </a:rPr>
              <a:t>Gợi ý</a:t>
            </a: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91177698-9A25-D2C3-FD0F-380C1A04F9ED}"/>
              </a:ext>
            </a:extLst>
          </p:cNvPr>
          <p:cNvGrpSpPr/>
          <p:nvPr/>
        </p:nvGrpSpPr>
        <p:grpSpPr>
          <a:xfrm>
            <a:off x="1021432" y="1818645"/>
            <a:ext cx="2800633" cy="2169594"/>
            <a:chOff x="1322868" y="1043580"/>
            <a:chExt cx="2912044" cy="2300818"/>
          </a:xfrm>
        </p:grpSpPr>
        <p:pic>
          <p:nvPicPr>
            <p:cNvPr id="44" name="Picture 43" descr="A rooster with a black background&#10;&#10;Description automatically generated with low confidence">
              <a:extLst>
                <a:ext uri="{FF2B5EF4-FFF2-40B4-BE49-F238E27FC236}">
                  <a16:creationId xmlns:a16="http://schemas.microsoft.com/office/drawing/2014/main" id="{C6F0E0B4-C4ED-4A03-DBC7-D353CBE798FC}"/>
                </a:ext>
              </a:extLst>
            </p:cNvPr>
            <p:cNvPicPr>
              <a:picLocks/>
            </p:cNvPicPr>
            <p:nvPr/>
          </p:nvPicPr>
          <p:blipFill rotWithShape="1">
            <a:blip r:embed="rId3"/>
            <a:srcRect l="11906" t="3848" r="7366" b="7850"/>
            <a:stretch/>
          </p:blipFill>
          <p:spPr>
            <a:xfrm>
              <a:off x="1346049" y="1043580"/>
              <a:ext cx="1440000" cy="1440000"/>
            </a:xfrm>
            <a:prstGeom prst="rect">
              <a:avLst/>
            </a:prstGeom>
          </p:spPr>
        </p:pic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6C36969D-9809-9BAE-25A6-B5B0F14EDD93}"/>
                </a:ext>
              </a:extLst>
            </p:cNvPr>
            <p:cNvPicPr>
              <a:picLocks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794912" y="1043580"/>
              <a:ext cx="1440000" cy="1440000"/>
            </a:xfrm>
            <a:prstGeom prst="rect">
              <a:avLst/>
            </a:prstGeom>
          </p:spPr>
        </p:pic>
        <p:pic>
          <p:nvPicPr>
            <p:cNvPr id="46" name="Picture 45" descr="A fish in the water&#10;&#10;Description automatically generated with medium confidence">
              <a:extLst>
                <a:ext uri="{FF2B5EF4-FFF2-40B4-BE49-F238E27FC236}">
                  <a16:creationId xmlns:a16="http://schemas.microsoft.com/office/drawing/2014/main" id="{47308909-93A1-F534-6018-82FA8989CC3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28981" b="25069"/>
            <a:stretch/>
          </p:blipFill>
          <p:spPr>
            <a:xfrm>
              <a:off x="1322868" y="2459286"/>
              <a:ext cx="2880000" cy="885112"/>
            </a:xfrm>
            <a:prstGeom prst="rect">
              <a:avLst/>
            </a:prstGeom>
          </p:spPr>
        </p:pic>
      </p:grpSp>
      <p:sp>
        <p:nvSpPr>
          <p:cNvPr id="47" name="TextBox 46">
            <a:extLst>
              <a:ext uri="{FF2B5EF4-FFF2-40B4-BE49-F238E27FC236}">
                <a16:creationId xmlns:a16="http://schemas.microsoft.com/office/drawing/2014/main" id="{A0A36226-4F55-B0AC-B5D3-3D120391A89B}"/>
              </a:ext>
            </a:extLst>
          </p:cNvPr>
          <p:cNvSpPr txBox="1"/>
          <p:nvPr/>
        </p:nvSpPr>
        <p:spPr>
          <a:xfrm>
            <a:off x="926154" y="1315325"/>
            <a:ext cx="832744" cy="477301"/>
          </a:xfrm>
          <a:prstGeom prst="rect">
            <a:avLst/>
          </a:prstGeom>
          <a:noFill/>
        </p:spPr>
        <p:txBody>
          <a:bodyPr wrap="square" lIns="72000" tIns="0" rIns="72000" bIns="72000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VN" sz="2000" dirty="0">
                <a:solidFill>
                  <a:srgbClr val="12A8B1"/>
                </a:solidFill>
              </a:rPr>
              <a:t>Gà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13E39B89-C311-B139-95A0-92E17AE6271A}"/>
              </a:ext>
            </a:extLst>
          </p:cNvPr>
          <p:cNvSpPr txBox="1"/>
          <p:nvPr/>
        </p:nvSpPr>
        <p:spPr>
          <a:xfrm>
            <a:off x="2730054" y="1280356"/>
            <a:ext cx="832744" cy="477301"/>
          </a:xfrm>
          <a:prstGeom prst="rect">
            <a:avLst/>
          </a:prstGeom>
          <a:noFill/>
        </p:spPr>
        <p:txBody>
          <a:bodyPr wrap="square" lIns="72000" tIns="0" rIns="72000" bIns="72000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VN" sz="2000" dirty="0">
                <a:solidFill>
                  <a:srgbClr val="12A8B1"/>
                </a:solidFill>
              </a:rPr>
              <a:t>Gạo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59DAE160-CD7D-B12D-9ED3-6C4E3BF74FF6}"/>
              </a:ext>
            </a:extLst>
          </p:cNvPr>
          <p:cNvSpPr txBox="1"/>
          <p:nvPr/>
        </p:nvSpPr>
        <p:spPr>
          <a:xfrm>
            <a:off x="1989967" y="3895379"/>
            <a:ext cx="832744" cy="477301"/>
          </a:xfrm>
          <a:prstGeom prst="rect">
            <a:avLst/>
          </a:prstGeom>
          <a:noFill/>
        </p:spPr>
        <p:txBody>
          <a:bodyPr wrap="square" lIns="72000" tIns="0" rIns="72000" bIns="72000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VN" sz="2000" dirty="0">
                <a:solidFill>
                  <a:srgbClr val="12A8B1"/>
                </a:solidFill>
              </a:rPr>
              <a:t>Cá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EB95482E-D9DF-0B9C-1FC7-2A92D4A919AA}"/>
              </a:ext>
            </a:extLst>
          </p:cNvPr>
          <p:cNvSpPr txBox="1"/>
          <p:nvPr/>
        </p:nvSpPr>
        <p:spPr>
          <a:xfrm>
            <a:off x="4272078" y="1159308"/>
            <a:ext cx="4065937" cy="1420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Lương</a:t>
            </a:r>
            <a:r>
              <a:rPr lang="nl-NL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thực</a:t>
            </a:r>
            <a:r>
              <a:rPr lang="nl-NL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nl-NL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thực</a:t>
            </a:r>
            <a:r>
              <a:rPr lang="nl-NL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phẩm</a:t>
            </a:r>
            <a:r>
              <a:rPr lang="nl-NL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nuôi</a:t>
            </a:r>
            <a:r>
              <a:rPr lang="nl-NL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sống</a:t>
            </a:r>
            <a:r>
              <a:rPr lang="nl-NL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con </a:t>
            </a:r>
            <a:r>
              <a:rPr lang="nl-NL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người</a:t>
            </a:r>
            <a:r>
              <a:rPr lang="nl-NL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marL="342900" indent="-342900" algn="just">
              <a:lnSpc>
                <a:spcPct val="150000"/>
              </a:lnSpc>
              <a:buFont typeface="Times New Roman" panose="02020603050405020304" pitchFamily="18" charset="0"/>
              <a:buChar char="→"/>
            </a:pPr>
            <a:r>
              <a:rPr lang="nl-NL" sz="200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Công </a:t>
            </a:r>
            <a:r>
              <a:rPr lang="nl-NL" sz="2000" dirty="0" err="1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sức</a:t>
            </a:r>
            <a:r>
              <a:rPr lang="nl-NL" sz="20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lang="nl-NL" sz="2000" dirty="0" err="1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của</a:t>
            </a:r>
            <a:r>
              <a:rPr lang="nl-NL" sz="20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lang="nl-NL" sz="2000" dirty="0" err="1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người</a:t>
            </a:r>
            <a:r>
              <a:rPr lang="nl-NL" sz="20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lang="nl-NL" sz="2000" dirty="0" err="1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nông</a:t>
            </a:r>
            <a:r>
              <a:rPr lang="nl-NL" sz="20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lang="nl-NL" sz="2000" dirty="0" err="1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dân</a:t>
            </a:r>
            <a:r>
              <a:rPr lang="nl-NL" sz="20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.</a:t>
            </a:r>
            <a:r>
              <a:rPr lang="en-VN" sz="2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VN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65">
            <a:extLst>
              <a:ext uri="{FF2B5EF4-FFF2-40B4-BE49-F238E27FC236}">
                <a16:creationId xmlns:a16="http://schemas.microsoft.com/office/drawing/2014/main" id="{B198D233-900E-F2FC-CA88-8E87D339A9C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4860632" y="2592739"/>
            <a:ext cx="2367922" cy="210153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  <p:bldP spid="49" grpId="0"/>
      <p:bldP spid="50" grpId="0"/>
      <p:bldP spid="52" grpId="0" uiExpan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94" name="Google Shape;2294;p39"/>
          <p:cNvGrpSpPr/>
          <p:nvPr/>
        </p:nvGrpSpPr>
        <p:grpSpPr>
          <a:xfrm>
            <a:off x="713226" y="140562"/>
            <a:ext cx="804893" cy="797879"/>
            <a:chOff x="7868825" y="331938"/>
            <a:chExt cx="555175" cy="550375"/>
          </a:xfrm>
        </p:grpSpPr>
        <p:sp>
          <p:nvSpPr>
            <p:cNvPr id="2295" name="Google Shape;2295;p39"/>
            <p:cNvSpPr/>
            <p:nvPr/>
          </p:nvSpPr>
          <p:spPr>
            <a:xfrm>
              <a:off x="7868825" y="331938"/>
              <a:ext cx="555175" cy="550375"/>
            </a:xfrm>
            <a:custGeom>
              <a:avLst/>
              <a:gdLst/>
              <a:ahLst/>
              <a:cxnLst/>
              <a:rect l="l" t="t" r="r" b="b"/>
              <a:pathLst>
                <a:path w="22207" h="22015" extrusionOk="0">
                  <a:moveTo>
                    <a:pt x="8718" y="8271"/>
                  </a:moveTo>
                  <a:lnTo>
                    <a:pt x="9099" y="0"/>
                  </a:lnTo>
                  <a:lnTo>
                    <a:pt x="12662" y="7570"/>
                  </a:lnTo>
                  <a:lnTo>
                    <a:pt x="20552" y="2926"/>
                  </a:lnTo>
                  <a:lnTo>
                    <a:pt x="15144" y="10625"/>
                  </a:lnTo>
                  <a:lnTo>
                    <a:pt x="22206" y="15779"/>
                  </a:lnTo>
                  <a:lnTo>
                    <a:pt x="14188" y="13425"/>
                  </a:lnTo>
                  <a:lnTo>
                    <a:pt x="13935" y="22014"/>
                  </a:lnTo>
                  <a:lnTo>
                    <a:pt x="10372" y="13425"/>
                  </a:lnTo>
                  <a:lnTo>
                    <a:pt x="3945" y="19596"/>
                  </a:lnTo>
                  <a:lnTo>
                    <a:pt x="8464" y="11580"/>
                  </a:lnTo>
                  <a:lnTo>
                    <a:pt x="1" y="10562"/>
                  </a:lnTo>
                  <a:close/>
                </a:path>
              </a:pathLst>
            </a:custGeom>
            <a:solidFill>
              <a:schemeClr val="lt1"/>
            </a:solidFill>
            <a:ln w="1143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6" name="Google Shape;2296;p39"/>
            <p:cNvSpPr/>
            <p:nvPr/>
          </p:nvSpPr>
          <p:spPr>
            <a:xfrm>
              <a:off x="7868825" y="331938"/>
              <a:ext cx="555175" cy="550375"/>
            </a:xfrm>
            <a:custGeom>
              <a:avLst/>
              <a:gdLst/>
              <a:ahLst/>
              <a:cxnLst/>
              <a:rect l="l" t="t" r="r" b="b"/>
              <a:pathLst>
                <a:path w="22207" h="22015" extrusionOk="0">
                  <a:moveTo>
                    <a:pt x="8718" y="8271"/>
                  </a:moveTo>
                  <a:lnTo>
                    <a:pt x="9099" y="0"/>
                  </a:lnTo>
                  <a:lnTo>
                    <a:pt x="12662" y="7570"/>
                  </a:lnTo>
                  <a:lnTo>
                    <a:pt x="20552" y="2926"/>
                  </a:lnTo>
                  <a:lnTo>
                    <a:pt x="15144" y="10625"/>
                  </a:lnTo>
                  <a:lnTo>
                    <a:pt x="22206" y="15779"/>
                  </a:lnTo>
                  <a:lnTo>
                    <a:pt x="14188" y="13425"/>
                  </a:lnTo>
                  <a:lnTo>
                    <a:pt x="13935" y="22014"/>
                  </a:lnTo>
                  <a:lnTo>
                    <a:pt x="10372" y="13425"/>
                  </a:lnTo>
                  <a:lnTo>
                    <a:pt x="3945" y="19596"/>
                  </a:lnTo>
                  <a:lnTo>
                    <a:pt x="8464" y="11580"/>
                  </a:lnTo>
                  <a:lnTo>
                    <a:pt x="1" y="10562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97" name="Google Shape;2297;p39"/>
          <p:cNvGrpSpPr/>
          <p:nvPr/>
        </p:nvGrpSpPr>
        <p:grpSpPr>
          <a:xfrm rot="-3370015">
            <a:off x="8039101" y="4434048"/>
            <a:ext cx="533486" cy="257318"/>
            <a:chOff x="3372600" y="1183575"/>
            <a:chExt cx="533462" cy="257306"/>
          </a:xfrm>
        </p:grpSpPr>
        <p:sp>
          <p:nvSpPr>
            <p:cNvPr id="2298" name="Google Shape;2298;p39"/>
            <p:cNvSpPr/>
            <p:nvPr/>
          </p:nvSpPr>
          <p:spPr>
            <a:xfrm>
              <a:off x="3372600" y="1183575"/>
              <a:ext cx="533462" cy="257306"/>
            </a:xfrm>
            <a:custGeom>
              <a:avLst/>
              <a:gdLst/>
              <a:ahLst/>
              <a:cxnLst/>
              <a:rect l="l" t="t" r="r" b="b"/>
              <a:pathLst>
                <a:path w="10783" h="5201" extrusionOk="0">
                  <a:moveTo>
                    <a:pt x="9338" y="0"/>
                  </a:moveTo>
                  <a:cubicBezTo>
                    <a:pt x="9156" y="0"/>
                    <a:pt x="8960" y="37"/>
                    <a:pt x="8753" y="111"/>
                  </a:cubicBezTo>
                  <a:lnTo>
                    <a:pt x="2886" y="2211"/>
                  </a:lnTo>
                  <a:cubicBezTo>
                    <a:pt x="2282" y="2428"/>
                    <a:pt x="1940" y="2967"/>
                    <a:pt x="2109" y="3439"/>
                  </a:cubicBezTo>
                  <a:cubicBezTo>
                    <a:pt x="2233" y="3783"/>
                    <a:pt x="2588" y="3983"/>
                    <a:pt x="3005" y="3983"/>
                  </a:cubicBezTo>
                  <a:cubicBezTo>
                    <a:pt x="3160" y="3983"/>
                    <a:pt x="3325" y="3955"/>
                    <a:pt x="3489" y="3896"/>
                  </a:cubicBezTo>
                  <a:lnTo>
                    <a:pt x="7211" y="2564"/>
                  </a:lnTo>
                  <a:cubicBezTo>
                    <a:pt x="7340" y="2517"/>
                    <a:pt x="7408" y="2374"/>
                    <a:pt x="7361" y="2246"/>
                  </a:cubicBezTo>
                  <a:cubicBezTo>
                    <a:pt x="7324" y="2145"/>
                    <a:pt x="7228" y="2082"/>
                    <a:pt x="7126" y="2082"/>
                  </a:cubicBezTo>
                  <a:cubicBezTo>
                    <a:pt x="7099" y="2082"/>
                    <a:pt x="7071" y="2086"/>
                    <a:pt x="7043" y="2096"/>
                  </a:cubicBezTo>
                  <a:lnTo>
                    <a:pt x="3322" y="3428"/>
                  </a:lnTo>
                  <a:cubicBezTo>
                    <a:pt x="3212" y="3467"/>
                    <a:pt x="3106" y="3484"/>
                    <a:pt x="3010" y="3484"/>
                  </a:cubicBezTo>
                  <a:cubicBezTo>
                    <a:pt x="2790" y="3484"/>
                    <a:pt x="2621" y="3395"/>
                    <a:pt x="2577" y="3272"/>
                  </a:cubicBezTo>
                  <a:cubicBezTo>
                    <a:pt x="2514" y="3095"/>
                    <a:pt x="2693" y="2806"/>
                    <a:pt x="3053" y="2678"/>
                  </a:cubicBezTo>
                  <a:lnTo>
                    <a:pt x="8921" y="578"/>
                  </a:lnTo>
                  <a:cubicBezTo>
                    <a:pt x="9075" y="523"/>
                    <a:pt x="9215" y="495"/>
                    <a:pt x="9340" y="495"/>
                  </a:cubicBezTo>
                  <a:cubicBezTo>
                    <a:pt x="9668" y="495"/>
                    <a:pt x="9898" y="685"/>
                    <a:pt x="10035" y="1067"/>
                  </a:cubicBezTo>
                  <a:cubicBezTo>
                    <a:pt x="10224" y="1596"/>
                    <a:pt x="10043" y="1950"/>
                    <a:pt x="9484" y="2150"/>
                  </a:cubicBezTo>
                  <a:lnTo>
                    <a:pt x="2727" y="4568"/>
                  </a:lnTo>
                  <a:cubicBezTo>
                    <a:pt x="2468" y="4660"/>
                    <a:pt x="2219" y="4705"/>
                    <a:pt x="1991" y="4705"/>
                  </a:cubicBezTo>
                  <a:cubicBezTo>
                    <a:pt x="1431" y="4705"/>
                    <a:pt x="992" y="4436"/>
                    <a:pt x="816" y="3943"/>
                  </a:cubicBezTo>
                  <a:cubicBezTo>
                    <a:pt x="562" y="3236"/>
                    <a:pt x="1000" y="2522"/>
                    <a:pt x="1881" y="2206"/>
                  </a:cubicBezTo>
                  <a:lnTo>
                    <a:pt x="6630" y="508"/>
                  </a:lnTo>
                  <a:cubicBezTo>
                    <a:pt x="6759" y="461"/>
                    <a:pt x="6827" y="320"/>
                    <a:pt x="6780" y="191"/>
                  </a:cubicBezTo>
                  <a:cubicBezTo>
                    <a:pt x="6743" y="89"/>
                    <a:pt x="6649" y="26"/>
                    <a:pt x="6547" y="26"/>
                  </a:cubicBezTo>
                  <a:cubicBezTo>
                    <a:pt x="6519" y="26"/>
                    <a:pt x="6490" y="31"/>
                    <a:pt x="6462" y="41"/>
                  </a:cubicBezTo>
                  <a:lnTo>
                    <a:pt x="1713" y="1739"/>
                  </a:lnTo>
                  <a:cubicBezTo>
                    <a:pt x="576" y="2147"/>
                    <a:pt x="1" y="3144"/>
                    <a:pt x="347" y="4111"/>
                  </a:cubicBezTo>
                  <a:cubicBezTo>
                    <a:pt x="596" y="4809"/>
                    <a:pt x="1221" y="5201"/>
                    <a:pt x="1990" y="5201"/>
                  </a:cubicBezTo>
                  <a:cubicBezTo>
                    <a:pt x="2276" y="5201"/>
                    <a:pt x="2581" y="5148"/>
                    <a:pt x="2893" y="5034"/>
                  </a:cubicBezTo>
                  <a:lnTo>
                    <a:pt x="9651" y="2618"/>
                  </a:lnTo>
                  <a:cubicBezTo>
                    <a:pt x="10465" y="2327"/>
                    <a:pt x="10782" y="1685"/>
                    <a:pt x="10502" y="901"/>
                  </a:cubicBezTo>
                  <a:cubicBezTo>
                    <a:pt x="10292" y="314"/>
                    <a:pt x="9875" y="0"/>
                    <a:pt x="9338" y="0"/>
                  </a:cubicBezTo>
                  <a:close/>
                </a:path>
              </a:pathLst>
            </a:custGeom>
            <a:solidFill>
              <a:schemeClr val="lt1"/>
            </a:solidFill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9" name="Google Shape;2299;p39"/>
            <p:cNvSpPr/>
            <p:nvPr/>
          </p:nvSpPr>
          <p:spPr>
            <a:xfrm>
              <a:off x="3372600" y="1183575"/>
              <a:ext cx="533462" cy="257306"/>
            </a:xfrm>
            <a:custGeom>
              <a:avLst/>
              <a:gdLst/>
              <a:ahLst/>
              <a:cxnLst/>
              <a:rect l="l" t="t" r="r" b="b"/>
              <a:pathLst>
                <a:path w="10783" h="5201" extrusionOk="0">
                  <a:moveTo>
                    <a:pt x="9338" y="0"/>
                  </a:moveTo>
                  <a:cubicBezTo>
                    <a:pt x="9156" y="0"/>
                    <a:pt x="8960" y="37"/>
                    <a:pt x="8753" y="111"/>
                  </a:cubicBezTo>
                  <a:lnTo>
                    <a:pt x="2886" y="2211"/>
                  </a:lnTo>
                  <a:cubicBezTo>
                    <a:pt x="2282" y="2428"/>
                    <a:pt x="1940" y="2967"/>
                    <a:pt x="2109" y="3439"/>
                  </a:cubicBezTo>
                  <a:cubicBezTo>
                    <a:pt x="2233" y="3783"/>
                    <a:pt x="2588" y="3983"/>
                    <a:pt x="3005" y="3983"/>
                  </a:cubicBezTo>
                  <a:cubicBezTo>
                    <a:pt x="3160" y="3983"/>
                    <a:pt x="3325" y="3955"/>
                    <a:pt x="3489" y="3896"/>
                  </a:cubicBezTo>
                  <a:lnTo>
                    <a:pt x="7211" y="2564"/>
                  </a:lnTo>
                  <a:cubicBezTo>
                    <a:pt x="7340" y="2517"/>
                    <a:pt x="7408" y="2374"/>
                    <a:pt x="7361" y="2246"/>
                  </a:cubicBezTo>
                  <a:cubicBezTo>
                    <a:pt x="7324" y="2145"/>
                    <a:pt x="7228" y="2082"/>
                    <a:pt x="7126" y="2082"/>
                  </a:cubicBezTo>
                  <a:cubicBezTo>
                    <a:pt x="7099" y="2082"/>
                    <a:pt x="7071" y="2086"/>
                    <a:pt x="7043" y="2096"/>
                  </a:cubicBezTo>
                  <a:lnTo>
                    <a:pt x="3322" y="3428"/>
                  </a:lnTo>
                  <a:cubicBezTo>
                    <a:pt x="3212" y="3467"/>
                    <a:pt x="3106" y="3484"/>
                    <a:pt x="3010" y="3484"/>
                  </a:cubicBezTo>
                  <a:cubicBezTo>
                    <a:pt x="2790" y="3484"/>
                    <a:pt x="2621" y="3395"/>
                    <a:pt x="2577" y="3272"/>
                  </a:cubicBezTo>
                  <a:cubicBezTo>
                    <a:pt x="2514" y="3095"/>
                    <a:pt x="2693" y="2806"/>
                    <a:pt x="3053" y="2678"/>
                  </a:cubicBezTo>
                  <a:lnTo>
                    <a:pt x="8921" y="578"/>
                  </a:lnTo>
                  <a:cubicBezTo>
                    <a:pt x="9075" y="523"/>
                    <a:pt x="9215" y="495"/>
                    <a:pt x="9340" y="495"/>
                  </a:cubicBezTo>
                  <a:cubicBezTo>
                    <a:pt x="9668" y="495"/>
                    <a:pt x="9898" y="685"/>
                    <a:pt x="10035" y="1067"/>
                  </a:cubicBezTo>
                  <a:cubicBezTo>
                    <a:pt x="10224" y="1596"/>
                    <a:pt x="10043" y="1950"/>
                    <a:pt x="9484" y="2150"/>
                  </a:cubicBezTo>
                  <a:lnTo>
                    <a:pt x="2727" y="4568"/>
                  </a:lnTo>
                  <a:cubicBezTo>
                    <a:pt x="2468" y="4660"/>
                    <a:pt x="2219" y="4705"/>
                    <a:pt x="1991" y="4705"/>
                  </a:cubicBezTo>
                  <a:cubicBezTo>
                    <a:pt x="1431" y="4705"/>
                    <a:pt x="992" y="4436"/>
                    <a:pt x="816" y="3943"/>
                  </a:cubicBezTo>
                  <a:cubicBezTo>
                    <a:pt x="562" y="3236"/>
                    <a:pt x="1000" y="2522"/>
                    <a:pt x="1881" y="2206"/>
                  </a:cubicBezTo>
                  <a:lnTo>
                    <a:pt x="6630" y="508"/>
                  </a:lnTo>
                  <a:cubicBezTo>
                    <a:pt x="6759" y="461"/>
                    <a:pt x="6827" y="320"/>
                    <a:pt x="6780" y="191"/>
                  </a:cubicBezTo>
                  <a:cubicBezTo>
                    <a:pt x="6743" y="89"/>
                    <a:pt x="6649" y="26"/>
                    <a:pt x="6547" y="26"/>
                  </a:cubicBezTo>
                  <a:cubicBezTo>
                    <a:pt x="6519" y="26"/>
                    <a:pt x="6490" y="31"/>
                    <a:pt x="6462" y="41"/>
                  </a:cubicBezTo>
                  <a:lnTo>
                    <a:pt x="1713" y="1739"/>
                  </a:lnTo>
                  <a:cubicBezTo>
                    <a:pt x="576" y="2147"/>
                    <a:pt x="1" y="3144"/>
                    <a:pt x="347" y="4111"/>
                  </a:cubicBezTo>
                  <a:cubicBezTo>
                    <a:pt x="596" y="4809"/>
                    <a:pt x="1221" y="5201"/>
                    <a:pt x="1990" y="5201"/>
                  </a:cubicBezTo>
                  <a:cubicBezTo>
                    <a:pt x="2276" y="5201"/>
                    <a:pt x="2581" y="5148"/>
                    <a:pt x="2893" y="5034"/>
                  </a:cubicBezTo>
                  <a:lnTo>
                    <a:pt x="9651" y="2618"/>
                  </a:lnTo>
                  <a:cubicBezTo>
                    <a:pt x="10465" y="2327"/>
                    <a:pt x="10782" y="1685"/>
                    <a:pt x="10502" y="901"/>
                  </a:cubicBezTo>
                  <a:cubicBezTo>
                    <a:pt x="10292" y="314"/>
                    <a:pt x="9875" y="0"/>
                    <a:pt x="93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00" name="Google Shape;2300;p39"/>
          <p:cNvGrpSpPr/>
          <p:nvPr/>
        </p:nvGrpSpPr>
        <p:grpSpPr>
          <a:xfrm rot="-862602">
            <a:off x="-74844" y="3745974"/>
            <a:ext cx="1046642" cy="1290896"/>
            <a:chOff x="7286325" y="270501"/>
            <a:chExt cx="1046625" cy="1290874"/>
          </a:xfrm>
        </p:grpSpPr>
        <p:sp>
          <p:nvSpPr>
            <p:cNvPr id="2301" name="Google Shape;2301;p39"/>
            <p:cNvSpPr/>
            <p:nvPr/>
          </p:nvSpPr>
          <p:spPr>
            <a:xfrm>
              <a:off x="7306740" y="270501"/>
              <a:ext cx="999408" cy="1277431"/>
            </a:xfrm>
            <a:custGeom>
              <a:avLst/>
              <a:gdLst/>
              <a:ahLst/>
              <a:cxnLst/>
              <a:rect l="l" t="t" r="r" b="b"/>
              <a:pathLst>
                <a:path w="39204" h="50115" extrusionOk="0">
                  <a:moveTo>
                    <a:pt x="30666" y="1"/>
                  </a:moveTo>
                  <a:cubicBezTo>
                    <a:pt x="30654" y="32"/>
                    <a:pt x="30641" y="63"/>
                    <a:pt x="30629" y="92"/>
                  </a:cubicBezTo>
                  <a:cubicBezTo>
                    <a:pt x="29302" y="200"/>
                    <a:pt x="28165" y="457"/>
                    <a:pt x="27204" y="788"/>
                  </a:cubicBezTo>
                  <a:cubicBezTo>
                    <a:pt x="26904" y="376"/>
                    <a:pt x="26554" y="122"/>
                    <a:pt x="26272" y="122"/>
                  </a:cubicBezTo>
                  <a:cubicBezTo>
                    <a:pt x="26211" y="122"/>
                    <a:pt x="26152" y="134"/>
                    <a:pt x="26099" y="159"/>
                  </a:cubicBezTo>
                  <a:cubicBezTo>
                    <a:pt x="25810" y="296"/>
                    <a:pt x="25729" y="772"/>
                    <a:pt x="25859" y="1341"/>
                  </a:cubicBezTo>
                  <a:cubicBezTo>
                    <a:pt x="24241" y="2130"/>
                    <a:pt x="23336" y="3054"/>
                    <a:pt x="23012" y="3428"/>
                  </a:cubicBezTo>
                  <a:cubicBezTo>
                    <a:pt x="22979" y="3417"/>
                    <a:pt x="22955" y="3408"/>
                    <a:pt x="22944" y="3404"/>
                  </a:cubicBezTo>
                  <a:lnTo>
                    <a:pt x="22803" y="3793"/>
                  </a:lnTo>
                  <a:cubicBezTo>
                    <a:pt x="22809" y="3796"/>
                    <a:pt x="22892" y="3824"/>
                    <a:pt x="23035" y="3865"/>
                  </a:cubicBezTo>
                  <a:cubicBezTo>
                    <a:pt x="23315" y="4314"/>
                    <a:pt x="23944" y="5271"/>
                    <a:pt x="24789" y="6244"/>
                  </a:cubicBezTo>
                  <a:lnTo>
                    <a:pt x="24767" y="6344"/>
                  </a:lnTo>
                  <a:cubicBezTo>
                    <a:pt x="24772" y="6346"/>
                    <a:pt x="24817" y="6354"/>
                    <a:pt x="24899" y="6369"/>
                  </a:cubicBezTo>
                  <a:cubicBezTo>
                    <a:pt x="26108" y="7733"/>
                    <a:pt x="27731" y="9088"/>
                    <a:pt x="29404" y="9088"/>
                  </a:cubicBezTo>
                  <a:cubicBezTo>
                    <a:pt x="29632" y="9088"/>
                    <a:pt x="29861" y="9062"/>
                    <a:pt x="30090" y="9009"/>
                  </a:cubicBezTo>
                  <a:lnTo>
                    <a:pt x="30641" y="10183"/>
                  </a:lnTo>
                  <a:cubicBezTo>
                    <a:pt x="30460" y="10122"/>
                    <a:pt x="30285" y="10088"/>
                    <a:pt x="30124" y="10088"/>
                  </a:cubicBezTo>
                  <a:cubicBezTo>
                    <a:pt x="30049" y="10088"/>
                    <a:pt x="29977" y="10095"/>
                    <a:pt x="29909" y="10111"/>
                  </a:cubicBezTo>
                  <a:lnTo>
                    <a:pt x="29910" y="10111"/>
                  </a:lnTo>
                  <a:cubicBezTo>
                    <a:pt x="29802" y="10136"/>
                    <a:pt x="29703" y="10181"/>
                    <a:pt x="29616" y="10249"/>
                  </a:cubicBezTo>
                  <a:cubicBezTo>
                    <a:pt x="28485" y="11128"/>
                    <a:pt x="30424" y="15037"/>
                    <a:pt x="34086" y="15037"/>
                  </a:cubicBezTo>
                  <a:cubicBezTo>
                    <a:pt x="34260" y="15037"/>
                    <a:pt x="34438" y="15029"/>
                    <a:pt x="34620" y="15010"/>
                  </a:cubicBezTo>
                  <a:cubicBezTo>
                    <a:pt x="35578" y="16391"/>
                    <a:pt x="37442" y="19588"/>
                    <a:pt x="37765" y="23974"/>
                  </a:cubicBezTo>
                  <a:cubicBezTo>
                    <a:pt x="38123" y="28853"/>
                    <a:pt x="32793" y="31381"/>
                    <a:pt x="30852" y="32135"/>
                  </a:cubicBezTo>
                  <a:lnTo>
                    <a:pt x="31965" y="17100"/>
                  </a:lnTo>
                  <a:cubicBezTo>
                    <a:pt x="31018" y="17030"/>
                    <a:pt x="30085" y="16998"/>
                    <a:pt x="29170" y="16998"/>
                  </a:cubicBezTo>
                  <a:cubicBezTo>
                    <a:pt x="28658" y="16998"/>
                    <a:pt x="28152" y="17008"/>
                    <a:pt x="27651" y="17028"/>
                  </a:cubicBezTo>
                  <a:lnTo>
                    <a:pt x="24275" y="15651"/>
                  </a:lnTo>
                  <a:lnTo>
                    <a:pt x="23652" y="17181"/>
                  </a:lnTo>
                  <a:lnTo>
                    <a:pt x="24032" y="17336"/>
                  </a:lnTo>
                  <a:cubicBezTo>
                    <a:pt x="18294" y="18090"/>
                    <a:pt x="13539" y="19958"/>
                    <a:pt x="10373" y="21525"/>
                  </a:cubicBezTo>
                  <a:lnTo>
                    <a:pt x="10169" y="21557"/>
                  </a:lnTo>
                  <a:lnTo>
                    <a:pt x="10179" y="21621"/>
                  </a:lnTo>
                  <a:cubicBezTo>
                    <a:pt x="7582" y="22921"/>
                    <a:pt x="6107" y="23989"/>
                    <a:pt x="6107" y="23989"/>
                  </a:cubicBezTo>
                  <a:lnTo>
                    <a:pt x="7090" y="27649"/>
                  </a:lnTo>
                  <a:lnTo>
                    <a:pt x="7083" y="27651"/>
                  </a:lnTo>
                  <a:lnTo>
                    <a:pt x="7118" y="27757"/>
                  </a:lnTo>
                  <a:lnTo>
                    <a:pt x="7463" y="29044"/>
                  </a:lnTo>
                  <a:lnTo>
                    <a:pt x="7453" y="29048"/>
                  </a:lnTo>
                  <a:lnTo>
                    <a:pt x="7490" y="29146"/>
                  </a:lnTo>
                  <a:lnTo>
                    <a:pt x="8777" y="33938"/>
                  </a:lnTo>
                  <a:cubicBezTo>
                    <a:pt x="7905" y="33639"/>
                    <a:pt x="6599" y="33278"/>
                    <a:pt x="5381" y="33278"/>
                  </a:cubicBezTo>
                  <a:cubicBezTo>
                    <a:pt x="4541" y="33278"/>
                    <a:pt x="3742" y="33450"/>
                    <a:pt x="3157" y="33931"/>
                  </a:cubicBezTo>
                  <a:cubicBezTo>
                    <a:pt x="1127" y="35603"/>
                    <a:pt x="2390" y="41023"/>
                    <a:pt x="2390" y="41023"/>
                  </a:cubicBezTo>
                  <a:cubicBezTo>
                    <a:pt x="2390" y="41023"/>
                    <a:pt x="77" y="42230"/>
                    <a:pt x="9" y="42778"/>
                  </a:cubicBezTo>
                  <a:cubicBezTo>
                    <a:pt x="0" y="42852"/>
                    <a:pt x="41" y="42884"/>
                    <a:pt x="120" y="42884"/>
                  </a:cubicBezTo>
                  <a:cubicBezTo>
                    <a:pt x="615" y="42884"/>
                    <a:pt x="2597" y="41587"/>
                    <a:pt x="2597" y="41587"/>
                  </a:cubicBezTo>
                  <a:lnTo>
                    <a:pt x="2597" y="41587"/>
                  </a:lnTo>
                  <a:cubicBezTo>
                    <a:pt x="2597" y="41588"/>
                    <a:pt x="1852" y="45404"/>
                    <a:pt x="2396" y="45540"/>
                  </a:cubicBezTo>
                  <a:cubicBezTo>
                    <a:pt x="2405" y="45543"/>
                    <a:pt x="2413" y="45544"/>
                    <a:pt x="2422" y="45544"/>
                  </a:cubicBezTo>
                  <a:cubicBezTo>
                    <a:pt x="2942" y="45544"/>
                    <a:pt x="3017" y="41473"/>
                    <a:pt x="3017" y="41473"/>
                  </a:cubicBezTo>
                  <a:cubicBezTo>
                    <a:pt x="3017" y="41473"/>
                    <a:pt x="5299" y="45381"/>
                    <a:pt x="5808" y="45381"/>
                  </a:cubicBezTo>
                  <a:cubicBezTo>
                    <a:pt x="5825" y="45381"/>
                    <a:pt x="5840" y="45376"/>
                    <a:pt x="5854" y="45367"/>
                  </a:cubicBezTo>
                  <a:cubicBezTo>
                    <a:pt x="6251" y="45081"/>
                    <a:pt x="3536" y="41437"/>
                    <a:pt x="3536" y="41436"/>
                  </a:cubicBezTo>
                  <a:lnTo>
                    <a:pt x="3536" y="41436"/>
                  </a:lnTo>
                  <a:cubicBezTo>
                    <a:pt x="3536" y="41436"/>
                    <a:pt x="6583" y="43658"/>
                    <a:pt x="7361" y="43658"/>
                  </a:cubicBezTo>
                  <a:cubicBezTo>
                    <a:pt x="7429" y="43658"/>
                    <a:pt x="7480" y="43642"/>
                    <a:pt x="7510" y="43605"/>
                  </a:cubicBezTo>
                  <a:cubicBezTo>
                    <a:pt x="7882" y="43144"/>
                    <a:pt x="3658" y="41133"/>
                    <a:pt x="3658" y="41133"/>
                  </a:cubicBezTo>
                  <a:cubicBezTo>
                    <a:pt x="3658" y="41133"/>
                    <a:pt x="5521" y="41106"/>
                    <a:pt x="5789" y="40673"/>
                  </a:cubicBezTo>
                  <a:cubicBezTo>
                    <a:pt x="5897" y="40498"/>
                    <a:pt x="5505" y="40446"/>
                    <a:pt x="5001" y="40446"/>
                  </a:cubicBezTo>
                  <a:cubicBezTo>
                    <a:pt x="4261" y="40446"/>
                    <a:pt x="3279" y="40558"/>
                    <a:pt x="3279" y="40558"/>
                  </a:cubicBezTo>
                  <a:cubicBezTo>
                    <a:pt x="3279" y="40558"/>
                    <a:pt x="1161" y="33891"/>
                    <a:pt x="6874" y="33891"/>
                  </a:cubicBezTo>
                  <a:cubicBezTo>
                    <a:pt x="7442" y="33891"/>
                    <a:pt x="8088" y="33957"/>
                    <a:pt x="8820" y="34102"/>
                  </a:cubicBezTo>
                  <a:lnTo>
                    <a:pt x="10453" y="40182"/>
                  </a:lnTo>
                  <a:lnTo>
                    <a:pt x="10470" y="40284"/>
                  </a:lnTo>
                  <a:lnTo>
                    <a:pt x="10480" y="40283"/>
                  </a:lnTo>
                  <a:lnTo>
                    <a:pt x="10733" y="41226"/>
                  </a:lnTo>
                  <a:lnTo>
                    <a:pt x="10751" y="41325"/>
                  </a:lnTo>
                  <a:lnTo>
                    <a:pt x="10760" y="41324"/>
                  </a:lnTo>
                  <a:lnTo>
                    <a:pt x="11525" y="44174"/>
                  </a:lnTo>
                  <a:lnTo>
                    <a:pt x="13763" y="43958"/>
                  </a:lnTo>
                  <a:lnTo>
                    <a:pt x="13766" y="43970"/>
                  </a:lnTo>
                  <a:lnTo>
                    <a:pt x="13973" y="43937"/>
                  </a:lnTo>
                  <a:lnTo>
                    <a:pt x="17541" y="43592"/>
                  </a:lnTo>
                  <a:lnTo>
                    <a:pt x="19554" y="45929"/>
                  </a:lnTo>
                  <a:lnTo>
                    <a:pt x="14099" y="49735"/>
                  </a:lnTo>
                  <a:cubicBezTo>
                    <a:pt x="14099" y="49735"/>
                    <a:pt x="18942" y="50115"/>
                    <a:pt x="22035" y="50115"/>
                  </a:cubicBezTo>
                  <a:cubicBezTo>
                    <a:pt x="23636" y="50115"/>
                    <a:pt x="24768" y="50013"/>
                    <a:pt x="24516" y="49704"/>
                  </a:cubicBezTo>
                  <a:cubicBezTo>
                    <a:pt x="24192" y="49307"/>
                    <a:pt x="22441" y="49195"/>
                    <a:pt x="20576" y="49195"/>
                  </a:cubicBezTo>
                  <a:cubicBezTo>
                    <a:pt x="18184" y="49195"/>
                    <a:pt x="15605" y="49379"/>
                    <a:pt x="15605" y="49379"/>
                  </a:cubicBezTo>
                  <a:lnTo>
                    <a:pt x="20620" y="45747"/>
                  </a:lnTo>
                  <a:lnTo>
                    <a:pt x="17736" y="43574"/>
                  </a:lnTo>
                  <a:lnTo>
                    <a:pt x="25986" y="42779"/>
                  </a:lnTo>
                  <a:lnTo>
                    <a:pt x="28801" y="45029"/>
                  </a:lnTo>
                  <a:lnTo>
                    <a:pt x="24660" y="47985"/>
                  </a:lnTo>
                  <a:cubicBezTo>
                    <a:pt x="24660" y="47985"/>
                    <a:pt x="29502" y="48366"/>
                    <a:pt x="32594" y="48366"/>
                  </a:cubicBezTo>
                  <a:cubicBezTo>
                    <a:pt x="34195" y="48366"/>
                    <a:pt x="35327" y="48264"/>
                    <a:pt x="35074" y="47954"/>
                  </a:cubicBezTo>
                  <a:cubicBezTo>
                    <a:pt x="34750" y="47557"/>
                    <a:pt x="33000" y="47446"/>
                    <a:pt x="31134" y="47446"/>
                  </a:cubicBezTo>
                  <a:cubicBezTo>
                    <a:pt x="28743" y="47446"/>
                    <a:pt x="26163" y="47629"/>
                    <a:pt x="26163" y="47629"/>
                  </a:cubicBezTo>
                  <a:lnTo>
                    <a:pt x="29380" y="44857"/>
                  </a:lnTo>
                  <a:lnTo>
                    <a:pt x="26104" y="42767"/>
                  </a:lnTo>
                  <a:lnTo>
                    <a:pt x="30097" y="42383"/>
                  </a:lnTo>
                  <a:lnTo>
                    <a:pt x="30848" y="32236"/>
                  </a:lnTo>
                  <a:cubicBezTo>
                    <a:pt x="32844" y="31745"/>
                    <a:pt x="38534" y="29848"/>
                    <a:pt x="38934" y="24078"/>
                  </a:cubicBezTo>
                  <a:cubicBezTo>
                    <a:pt x="39203" y="20140"/>
                    <a:pt x="37492" y="16674"/>
                    <a:pt x="35946" y="14396"/>
                  </a:cubicBezTo>
                  <a:cubicBezTo>
                    <a:pt x="36438" y="13808"/>
                    <a:pt x="36462" y="12888"/>
                    <a:pt x="36179" y="11998"/>
                  </a:cubicBezTo>
                  <a:lnTo>
                    <a:pt x="36224" y="11921"/>
                  </a:lnTo>
                  <a:lnTo>
                    <a:pt x="36136" y="11869"/>
                  </a:lnTo>
                  <a:cubicBezTo>
                    <a:pt x="35970" y="11393"/>
                    <a:pt x="35716" y="10932"/>
                    <a:pt x="35402" y="10540"/>
                  </a:cubicBezTo>
                  <a:lnTo>
                    <a:pt x="35422" y="10501"/>
                  </a:lnTo>
                  <a:lnTo>
                    <a:pt x="35333" y="10456"/>
                  </a:lnTo>
                  <a:cubicBezTo>
                    <a:pt x="35038" y="10106"/>
                    <a:pt x="34693" y="9816"/>
                    <a:pt x="34319" y="9631"/>
                  </a:cubicBezTo>
                  <a:lnTo>
                    <a:pt x="34247" y="9563"/>
                  </a:lnTo>
                  <a:lnTo>
                    <a:pt x="34226" y="9587"/>
                  </a:lnTo>
                  <a:cubicBezTo>
                    <a:pt x="33963" y="9470"/>
                    <a:pt x="33686" y="9405"/>
                    <a:pt x="33401" y="9405"/>
                  </a:cubicBezTo>
                  <a:cubicBezTo>
                    <a:pt x="32918" y="9405"/>
                    <a:pt x="32413" y="9593"/>
                    <a:pt x="31918" y="10040"/>
                  </a:cubicBezTo>
                  <a:lnTo>
                    <a:pt x="30829" y="8732"/>
                  </a:lnTo>
                  <a:cubicBezTo>
                    <a:pt x="32882" y="7658"/>
                    <a:pt x="32680" y="5137"/>
                    <a:pt x="32087" y="3092"/>
                  </a:cubicBezTo>
                  <a:cubicBezTo>
                    <a:pt x="32104" y="3049"/>
                    <a:pt x="32119" y="3006"/>
                    <a:pt x="32135" y="2962"/>
                  </a:cubicBezTo>
                  <a:lnTo>
                    <a:pt x="32037" y="2927"/>
                  </a:lnTo>
                  <a:cubicBezTo>
                    <a:pt x="31680" y="1752"/>
                    <a:pt x="31207" y="756"/>
                    <a:pt x="30985" y="317"/>
                  </a:cubicBezTo>
                  <a:cubicBezTo>
                    <a:pt x="31006" y="262"/>
                    <a:pt x="31029" y="206"/>
                    <a:pt x="31050" y="151"/>
                  </a:cubicBezTo>
                  <a:lnTo>
                    <a:pt x="30666" y="1"/>
                  </a:lnTo>
                  <a:close/>
                </a:path>
              </a:pathLst>
            </a:custGeom>
            <a:solidFill>
              <a:schemeClr val="lt1"/>
            </a:solidFill>
            <a:ln w="1143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02" name="Google Shape;2302;p39"/>
            <p:cNvGrpSpPr/>
            <p:nvPr/>
          </p:nvGrpSpPr>
          <p:grpSpPr>
            <a:xfrm>
              <a:off x="7286325" y="283900"/>
              <a:ext cx="1046625" cy="1277475"/>
              <a:chOff x="4475900" y="322500"/>
              <a:chExt cx="1046625" cy="1277475"/>
            </a:xfrm>
          </p:grpSpPr>
          <p:sp>
            <p:nvSpPr>
              <p:cNvPr id="2303" name="Google Shape;2303;p39"/>
              <p:cNvSpPr/>
              <p:nvPr/>
            </p:nvSpPr>
            <p:spPr>
              <a:xfrm>
                <a:off x="4475900" y="1159750"/>
                <a:ext cx="244725" cy="306650"/>
              </a:xfrm>
              <a:custGeom>
                <a:avLst/>
                <a:gdLst/>
                <a:ahLst/>
                <a:cxnLst/>
                <a:rect l="l" t="t" r="r" b="b"/>
                <a:pathLst>
                  <a:path w="9789" h="12266" extrusionOk="0">
                    <a:moveTo>
                      <a:pt x="5378" y="1"/>
                    </a:moveTo>
                    <a:cubicBezTo>
                      <a:pt x="4539" y="1"/>
                      <a:pt x="3741" y="172"/>
                      <a:pt x="3157" y="653"/>
                    </a:cubicBezTo>
                    <a:cubicBezTo>
                      <a:pt x="1127" y="2325"/>
                      <a:pt x="2390" y="7745"/>
                      <a:pt x="2390" y="7745"/>
                    </a:cubicBezTo>
                    <a:cubicBezTo>
                      <a:pt x="2390" y="7745"/>
                      <a:pt x="77" y="8953"/>
                      <a:pt x="9" y="9500"/>
                    </a:cubicBezTo>
                    <a:cubicBezTo>
                      <a:pt x="0" y="9574"/>
                      <a:pt x="41" y="9606"/>
                      <a:pt x="120" y="9606"/>
                    </a:cubicBezTo>
                    <a:cubicBezTo>
                      <a:pt x="616" y="9606"/>
                      <a:pt x="2597" y="8309"/>
                      <a:pt x="2597" y="8309"/>
                    </a:cubicBezTo>
                    <a:lnTo>
                      <a:pt x="2597" y="8309"/>
                    </a:lnTo>
                    <a:cubicBezTo>
                      <a:pt x="2597" y="8309"/>
                      <a:pt x="1852" y="12127"/>
                      <a:pt x="2396" y="12262"/>
                    </a:cubicBezTo>
                    <a:cubicBezTo>
                      <a:pt x="2405" y="12265"/>
                      <a:pt x="2413" y="12266"/>
                      <a:pt x="2422" y="12266"/>
                    </a:cubicBezTo>
                    <a:cubicBezTo>
                      <a:pt x="2942" y="12266"/>
                      <a:pt x="3017" y="8195"/>
                      <a:pt x="3017" y="8195"/>
                    </a:cubicBezTo>
                    <a:cubicBezTo>
                      <a:pt x="3017" y="8195"/>
                      <a:pt x="5299" y="12103"/>
                      <a:pt x="5808" y="12103"/>
                    </a:cubicBezTo>
                    <a:cubicBezTo>
                      <a:pt x="5825" y="12103"/>
                      <a:pt x="5841" y="12098"/>
                      <a:pt x="5854" y="12088"/>
                    </a:cubicBezTo>
                    <a:cubicBezTo>
                      <a:pt x="6251" y="11803"/>
                      <a:pt x="3536" y="8158"/>
                      <a:pt x="3536" y="8158"/>
                    </a:cubicBezTo>
                    <a:lnTo>
                      <a:pt x="3536" y="8158"/>
                    </a:lnTo>
                    <a:cubicBezTo>
                      <a:pt x="3536" y="8158"/>
                      <a:pt x="6582" y="10381"/>
                      <a:pt x="7361" y="10381"/>
                    </a:cubicBezTo>
                    <a:cubicBezTo>
                      <a:pt x="7429" y="10381"/>
                      <a:pt x="7480" y="10364"/>
                      <a:pt x="7510" y="10327"/>
                    </a:cubicBezTo>
                    <a:cubicBezTo>
                      <a:pt x="7883" y="9866"/>
                      <a:pt x="3658" y="7855"/>
                      <a:pt x="3658" y="7855"/>
                    </a:cubicBezTo>
                    <a:cubicBezTo>
                      <a:pt x="3658" y="7855"/>
                      <a:pt x="5521" y="7828"/>
                      <a:pt x="5789" y="7396"/>
                    </a:cubicBezTo>
                    <a:cubicBezTo>
                      <a:pt x="5897" y="7221"/>
                      <a:pt x="5504" y="7168"/>
                      <a:pt x="4999" y="7168"/>
                    </a:cubicBezTo>
                    <a:cubicBezTo>
                      <a:pt x="4259" y="7168"/>
                      <a:pt x="3279" y="7280"/>
                      <a:pt x="3279" y="7280"/>
                    </a:cubicBezTo>
                    <a:cubicBezTo>
                      <a:pt x="3279" y="7280"/>
                      <a:pt x="1162" y="614"/>
                      <a:pt x="6874" y="614"/>
                    </a:cubicBezTo>
                    <a:cubicBezTo>
                      <a:pt x="7680" y="614"/>
                      <a:pt x="8642" y="747"/>
                      <a:pt x="9788" y="1050"/>
                    </a:cubicBezTo>
                    <a:cubicBezTo>
                      <a:pt x="9788" y="1050"/>
                      <a:pt x="7455" y="1"/>
                      <a:pt x="537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4" name="Google Shape;2304;p39"/>
              <p:cNvSpPr/>
              <p:nvPr/>
            </p:nvSpPr>
            <p:spPr>
              <a:xfrm>
                <a:off x="5147375" y="1405725"/>
                <a:ext cx="266700" cy="150475"/>
              </a:xfrm>
              <a:custGeom>
                <a:avLst/>
                <a:gdLst/>
                <a:ahLst/>
                <a:cxnLst/>
                <a:rect l="l" t="t" r="r" b="b"/>
                <a:pathLst>
                  <a:path w="10668" h="6019" extrusionOk="0">
                    <a:moveTo>
                      <a:pt x="784" y="0"/>
                    </a:moveTo>
                    <a:lnTo>
                      <a:pt x="4142" y="2682"/>
                    </a:lnTo>
                    <a:lnTo>
                      <a:pt x="1" y="5638"/>
                    </a:lnTo>
                    <a:cubicBezTo>
                      <a:pt x="1" y="5638"/>
                      <a:pt x="4842" y="6018"/>
                      <a:pt x="7934" y="6018"/>
                    </a:cubicBezTo>
                    <a:cubicBezTo>
                      <a:pt x="9535" y="6018"/>
                      <a:pt x="10667" y="5916"/>
                      <a:pt x="10415" y="5607"/>
                    </a:cubicBezTo>
                    <a:cubicBezTo>
                      <a:pt x="10092" y="5211"/>
                      <a:pt x="8344" y="5099"/>
                      <a:pt x="6481" y="5099"/>
                    </a:cubicBezTo>
                    <a:cubicBezTo>
                      <a:pt x="4087" y="5099"/>
                      <a:pt x="1504" y="5283"/>
                      <a:pt x="1504" y="5283"/>
                    </a:cubicBezTo>
                    <a:lnTo>
                      <a:pt x="4721" y="2510"/>
                    </a:lnTo>
                    <a:lnTo>
                      <a:pt x="78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5" name="Google Shape;2305;p39"/>
              <p:cNvSpPr/>
              <p:nvPr/>
            </p:nvSpPr>
            <p:spPr>
              <a:xfrm>
                <a:off x="4883425" y="1425225"/>
                <a:ext cx="266700" cy="174750"/>
              </a:xfrm>
              <a:custGeom>
                <a:avLst/>
                <a:gdLst/>
                <a:ahLst/>
                <a:cxnLst/>
                <a:rect l="l" t="t" r="r" b="b"/>
                <a:pathLst>
                  <a:path w="10668" h="6990" extrusionOk="0">
                    <a:moveTo>
                      <a:pt x="3041" y="1"/>
                    </a:moveTo>
                    <a:lnTo>
                      <a:pt x="5453" y="2803"/>
                    </a:lnTo>
                    <a:lnTo>
                      <a:pt x="0" y="6610"/>
                    </a:lnTo>
                    <a:cubicBezTo>
                      <a:pt x="0" y="6610"/>
                      <a:pt x="4843" y="6990"/>
                      <a:pt x="7935" y="6990"/>
                    </a:cubicBezTo>
                    <a:cubicBezTo>
                      <a:pt x="9536" y="6990"/>
                      <a:pt x="10668" y="6888"/>
                      <a:pt x="10416" y="6579"/>
                    </a:cubicBezTo>
                    <a:cubicBezTo>
                      <a:pt x="10092" y="6182"/>
                      <a:pt x="8341" y="6071"/>
                      <a:pt x="6476" y="6071"/>
                    </a:cubicBezTo>
                    <a:cubicBezTo>
                      <a:pt x="4084" y="6071"/>
                      <a:pt x="1504" y="6254"/>
                      <a:pt x="1504" y="6254"/>
                    </a:cubicBezTo>
                    <a:lnTo>
                      <a:pt x="6519" y="2622"/>
                    </a:lnTo>
                    <a:lnTo>
                      <a:pt x="304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6" name="Google Shape;2306;p39"/>
              <p:cNvSpPr/>
              <p:nvPr/>
            </p:nvSpPr>
            <p:spPr>
              <a:xfrm>
                <a:off x="5274125" y="515225"/>
                <a:ext cx="95050" cy="129050"/>
              </a:xfrm>
              <a:custGeom>
                <a:avLst/>
                <a:gdLst/>
                <a:ahLst/>
                <a:cxnLst/>
                <a:rect l="l" t="t" r="r" b="b"/>
                <a:pathLst>
                  <a:path w="3802" h="5162" extrusionOk="0">
                    <a:moveTo>
                      <a:pt x="1" y="0"/>
                    </a:moveTo>
                    <a:lnTo>
                      <a:pt x="2420" y="5161"/>
                    </a:lnTo>
                    <a:lnTo>
                      <a:pt x="3802" y="3966"/>
                    </a:lnTo>
                    <a:lnTo>
                      <a:pt x="523" y="3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7" name="Google Shape;2307;p39"/>
              <p:cNvSpPr/>
              <p:nvPr/>
            </p:nvSpPr>
            <p:spPr>
              <a:xfrm>
                <a:off x="5108950" y="324400"/>
                <a:ext cx="293025" cy="225300"/>
              </a:xfrm>
              <a:custGeom>
                <a:avLst/>
                <a:gdLst/>
                <a:ahLst/>
                <a:cxnLst/>
                <a:rect l="l" t="t" r="r" b="b"/>
                <a:pathLst>
                  <a:path w="11721" h="9012" extrusionOk="0">
                    <a:moveTo>
                      <a:pt x="7986" y="0"/>
                    </a:moveTo>
                    <a:lnTo>
                      <a:pt x="7986" y="0"/>
                    </a:lnTo>
                    <a:cubicBezTo>
                      <a:pt x="2274" y="383"/>
                      <a:pt x="0" y="3524"/>
                      <a:pt x="0" y="3524"/>
                    </a:cubicBezTo>
                    <a:cubicBezTo>
                      <a:pt x="0" y="3524"/>
                      <a:pt x="3165" y="9012"/>
                      <a:pt x="6532" y="9012"/>
                    </a:cubicBezTo>
                    <a:cubicBezTo>
                      <a:pt x="6987" y="9012"/>
                      <a:pt x="7445" y="8912"/>
                      <a:pt x="7899" y="8685"/>
                    </a:cubicBezTo>
                    <a:cubicBezTo>
                      <a:pt x="11720" y="6775"/>
                      <a:pt x="7986" y="0"/>
                      <a:pt x="798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8" name="Google Shape;2308;p39"/>
              <p:cNvSpPr/>
              <p:nvPr/>
            </p:nvSpPr>
            <p:spPr>
              <a:xfrm>
                <a:off x="5107150" y="322500"/>
                <a:ext cx="206250" cy="104475"/>
              </a:xfrm>
              <a:custGeom>
                <a:avLst/>
                <a:gdLst/>
                <a:ahLst/>
                <a:cxnLst/>
                <a:rect l="l" t="t" r="r" b="b"/>
                <a:pathLst>
                  <a:path w="8250" h="4179" extrusionOk="0">
                    <a:moveTo>
                      <a:pt x="7865" y="1"/>
                    </a:moveTo>
                    <a:cubicBezTo>
                      <a:pt x="6647" y="3118"/>
                      <a:pt x="4318" y="3791"/>
                      <a:pt x="2533" y="3791"/>
                    </a:cubicBezTo>
                    <a:cubicBezTo>
                      <a:pt x="1243" y="3791"/>
                      <a:pt x="238" y="3440"/>
                      <a:pt x="142" y="3405"/>
                    </a:cubicBezTo>
                    <a:lnTo>
                      <a:pt x="1" y="3793"/>
                    </a:lnTo>
                    <a:cubicBezTo>
                      <a:pt x="27" y="3803"/>
                      <a:pt x="1099" y="4178"/>
                      <a:pt x="2501" y="4178"/>
                    </a:cubicBezTo>
                    <a:cubicBezTo>
                      <a:pt x="4420" y="4178"/>
                      <a:pt x="6952" y="3472"/>
                      <a:pt x="8250" y="151"/>
                    </a:cubicBezTo>
                    <a:lnTo>
                      <a:pt x="786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9" name="Google Shape;2309;p39"/>
              <p:cNvSpPr/>
              <p:nvPr/>
            </p:nvSpPr>
            <p:spPr>
              <a:xfrm>
                <a:off x="5156300" y="394800"/>
                <a:ext cx="184200" cy="89925"/>
              </a:xfrm>
              <a:custGeom>
                <a:avLst/>
                <a:gdLst/>
                <a:ahLst/>
                <a:cxnLst/>
                <a:rect l="l" t="t" r="r" b="b"/>
                <a:pathLst>
                  <a:path w="7368" h="3597" extrusionOk="0">
                    <a:moveTo>
                      <a:pt x="7174" y="1"/>
                    </a:moveTo>
                    <a:cubicBezTo>
                      <a:pt x="6137" y="2891"/>
                      <a:pt x="3408" y="3391"/>
                      <a:pt x="1643" y="3391"/>
                    </a:cubicBezTo>
                    <a:cubicBezTo>
                      <a:pt x="722" y="3391"/>
                      <a:pt x="63" y="3255"/>
                      <a:pt x="44" y="3251"/>
                    </a:cubicBezTo>
                    <a:lnTo>
                      <a:pt x="1" y="3453"/>
                    </a:lnTo>
                    <a:cubicBezTo>
                      <a:pt x="19" y="3457"/>
                      <a:pt x="695" y="3597"/>
                      <a:pt x="1641" y="3597"/>
                    </a:cubicBezTo>
                    <a:cubicBezTo>
                      <a:pt x="3461" y="3597"/>
                      <a:pt x="6287" y="3076"/>
                      <a:pt x="7368" y="70"/>
                    </a:cubicBezTo>
                    <a:lnTo>
                      <a:pt x="7174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0" name="Google Shape;2310;p39"/>
              <p:cNvSpPr/>
              <p:nvPr/>
            </p:nvSpPr>
            <p:spPr>
              <a:xfrm>
                <a:off x="5306600" y="357425"/>
                <a:ext cx="56250" cy="167850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6714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1" y="1"/>
                      <a:pt x="511" y="971"/>
                      <a:pt x="753" y="2379"/>
                    </a:cubicBezTo>
                    <a:cubicBezTo>
                      <a:pt x="853" y="2206"/>
                      <a:pt x="946" y="2023"/>
                      <a:pt x="1030" y="1827"/>
                    </a:cubicBezTo>
                    <a:cubicBezTo>
                      <a:pt x="800" y="1267"/>
                      <a:pt x="466" y="657"/>
                      <a:pt x="1" y="1"/>
                    </a:cubicBezTo>
                    <a:close/>
                    <a:moveTo>
                      <a:pt x="1133" y="2096"/>
                    </a:moveTo>
                    <a:cubicBezTo>
                      <a:pt x="1033" y="2309"/>
                      <a:pt x="921" y="2509"/>
                      <a:pt x="801" y="2694"/>
                    </a:cubicBezTo>
                    <a:cubicBezTo>
                      <a:pt x="958" y="3867"/>
                      <a:pt x="910" y="5298"/>
                      <a:pt x="254" y="6714"/>
                    </a:cubicBezTo>
                    <a:cubicBezTo>
                      <a:pt x="254" y="6714"/>
                      <a:pt x="2249" y="5164"/>
                      <a:pt x="1133" y="2096"/>
                    </a:cubicBezTo>
                    <a:close/>
                  </a:path>
                </a:pathLst>
              </a:custGeom>
              <a:solidFill>
                <a:srgbClr val="191919">
                  <a:alpha val="2836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1" name="Google Shape;2311;p39"/>
              <p:cNvSpPr/>
              <p:nvPr/>
            </p:nvSpPr>
            <p:spPr>
              <a:xfrm>
                <a:off x="5325425" y="403125"/>
                <a:ext cx="955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382" h="868" extrusionOk="0">
                    <a:moveTo>
                      <a:pt x="277" y="0"/>
                    </a:moveTo>
                    <a:cubicBezTo>
                      <a:pt x="193" y="195"/>
                      <a:pt x="100" y="378"/>
                      <a:pt x="0" y="551"/>
                    </a:cubicBezTo>
                    <a:cubicBezTo>
                      <a:pt x="18" y="654"/>
                      <a:pt x="34" y="760"/>
                      <a:pt x="49" y="867"/>
                    </a:cubicBezTo>
                    <a:cubicBezTo>
                      <a:pt x="168" y="682"/>
                      <a:pt x="280" y="483"/>
                      <a:pt x="381" y="271"/>
                    </a:cubicBezTo>
                    <a:cubicBezTo>
                      <a:pt x="349" y="181"/>
                      <a:pt x="314" y="91"/>
                      <a:pt x="2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2" name="Google Shape;2312;p39"/>
              <p:cNvSpPr/>
              <p:nvPr/>
            </p:nvSpPr>
            <p:spPr>
              <a:xfrm>
                <a:off x="5179550" y="325525"/>
                <a:ext cx="55475" cy="77225"/>
              </a:xfrm>
              <a:custGeom>
                <a:avLst/>
                <a:gdLst/>
                <a:ahLst/>
                <a:cxnLst/>
                <a:rect l="l" t="t" r="r" b="b"/>
                <a:pathLst>
                  <a:path w="2219" h="3089" extrusionOk="0">
                    <a:moveTo>
                      <a:pt x="575" y="1"/>
                    </a:moveTo>
                    <a:cubicBezTo>
                      <a:pt x="513" y="1"/>
                      <a:pt x="454" y="13"/>
                      <a:pt x="400" y="39"/>
                    </a:cubicBezTo>
                    <a:cubicBezTo>
                      <a:pt x="4" y="225"/>
                      <a:pt x="0" y="1051"/>
                      <a:pt x="393" y="1883"/>
                    </a:cubicBezTo>
                    <a:cubicBezTo>
                      <a:pt x="731" y="2601"/>
                      <a:pt x="1253" y="3089"/>
                      <a:pt x="1644" y="3089"/>
                    </a:cubicBezTo>
                    <a:cubicBezTo>
                      <a:pt x="1706" y="3089"/>
                      <a:pt x="1765" y="3077"/>
                      <a:pt x="1819" y="3051"/>
                    </a:cubicBezTo>
                    <a:cubicBezTo>
                      <a:pt x="2214" y="2865"/>
                      <a:pt x="2219" y="2040"/>
                      <a:pt x="1826" y="1208"/>
                    </a:cubicBezTo>
                    <a:cubicBezTo>
                      <a:pt x="1488" y="489"/>
                      <a:pt x="966" y="1"/>
                      <a:pt x="57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3" name="Google Shape;2313;p39"/>
              <p:cNvSpPr/>
              <p:nvPr/>
            </p:nvSpPr>
            <p:spPr>
              <a:xfrm>
                <a:off x="5291075" y="611825"/>
                <a:ext cx="231450" cy="520250"/>
              </a:xfrm>
              <a:custGeom>
                <a:avLst/>
                <a:gdLst/>
                <a:ahLst/>
                <a:cxnLst/>
                <a:rect l="l" t="t" r="r" b="b"/>
                <a:pathLst>
                  <a:path w="9258" h="20810" extrusionOk="0">
                    <a:moveTo>
                      <a:pt x="3483" y="0"/>
                    </a:moveTo>
                    <a:lnTo>
                      <a:pt x="3890" y="2681"/>
                    </a:lnTo>
                    <a:cubicBezTo>
                      <a:pt x="3890" y="2681"/>
                      <a:pt x="7167" y="6446"/>
                      <a:pt x="7606" y="12401"/>
                    </a:cubicBezTo>
                    <a:cubicBezTo>
                      <a:pt x="8043" y="18358"/>
                      <a:pt x="1" y="20810"/>
                      <a:pt x="1" y="20810"/>
                    </a:cubicBezTo>
                    <a:cubicBezTo>
                      <a:pt x="1" y="20810"/>
                      <a:pt x="8285" y="19511"/>
                      <a:pt x="8771" y="12505"/>
                    </a:cubicBezTo>
                    <a:cubicBezTo>
                      <a:pt x="9258" y="5500"/>
                      <a:pt x="3483" y="1"/>
                      <a:pt x="348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4" name="Google Shape;2314;p39"/>
              <p:cNvSpPr/>
              <p:nvPr/>
            </p:nvSpPr>
            <p:spPr>
              <a:xfrm>
                <a:off x="5249225" y="557525"/>
                <a:ext cx="234975" cy="140925"/>
              </a:xfrm>
              <a:custGeom>
                <a:avLst/>
                <a:gdLst/>
                <a:ahLst/>
                <a:cxnLst/>
                <a:rect l="l" t="t" r="r" b="b"/>
                <a:pathLst>
                  <a:path w="9399" h="5637" extrusionOk="0">
                    <a:moveTo>
                      <a:pt x="4918" y="1"/>
                    </a:moveTo>
                    <a:cubicBezTo>
                      <a:pt x="4273" y="1"/>
                      <a:pt x="3589" y="337"/>
                      <a:pt x="2941" y="1176"/>
                    </a:cubicBezTo>
                    <a:cubicBezTo>
                      <a:pt x="2484" y="880"/>
                      <a:pt x="2023" y="686"/>
                      <a:pt x="1641" y="686"/>
                    </a:cubicBezTo>
                    <a:cubicBezTo>
                      <a:pt x="1447" y="686"/>
                      <a:pt x="1274" y="736"/>
                      <a:pt x="1131" y="846"/>
                    </a:cubicBezTo>
                    <a:cubicBezTo>
                      <a:pt x="1" y="1726"/>
                      <a:pt x="1939" y="5636"/>
                      <a:pt x="5601" y="5636"/>
                    </a:cubicBezTo>
                    <a:cubicBezTo>
                      <a:pt x="5804" y="5636"/>
                      <a:pt x="6013" y="5624"/>
                      <a:pt x="6227" y="5599"/>
                    </a:cubicBezTo>
                    <a:cubicBezTo>
                      <a:pt x="9399" y="5222"/>
                      <a:pt x="7458" y="1"/>
                      <a:pt x="49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5" name="Google Shape;2315;p39"/>
              <p:cNvSpPr/>
              <p:nvPr/>
            </p:nvSpPr>
            <p:spPr>
              <a:xfrm>
                <a:off x="5370500" y="652975"/>
                <a:ext cx="52775" cy="42075"/>
              </a:xfrm>
              <a:custGeom>
                <a:avLst/>
                <a:gdLst/>
                <a:ahLst/>
                <a:cxnLst/>
                <a:rect l="l" t="t" r="r" b="b"/>
                <a:pathLst>
                  <a:path w="2111" h="1683" extrusionOk="0">
                    <a:moveTo>
                      <a:pt x="126" y="0"/>
                    </a:moveTo>
                    <a:lnTo>
                      <a:pt x="0" y="165"/>
                    </a:lnTo>
                    <a:lnTo>
                      <a:pt x="1984" y="1682"/>
                    </a:lnTo>
                    <a:lnTo>
                      <a:pt x="2110" y="1519"/>
                    </a:lnTo>
                    <a:lnTo>
                      <a:pt x="12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6" name="Google Shape;2316;p39"/>
              <p:cNvSpPr/>
              <p:nvPr/>
            </p:nvSpPr>
            <p:spPr>
              <a:xfrm>
                <a:off x="5349000" y="561550"/>
                <a:ext cx="48075" cy="50475"/>
              </a:xfrm>
              <a:custGeom>
                <a:avLst/>
                <a:gdLst/>
                <a:ahLst/>
                <a:cxnLst/>
                <a:rect l="l" t="t" r="r" b="b"/>
                <a:pathLst>
                  <a:path w="1923" h="2019" extrusionOk="0">
                    <a:moveTo>
                      <a:pt x="1771" y="0"/>
                    </a:moveTo>
                    <a:lnTo>
                      <a:pt x="0" y="1877"/>
                    </a:lnTo>
                    <a:lnTo>
                      <a:pt x="150" y="2019"/>
                    </a:lnTo>
                    <a:lnTo>
                      <a:pt x="1923" y="141"/>
                    </a:lnTo>
                    <a:lnTo>
                      <a:pt x="1771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7" name="Google Shape;2317;p39"/>
              <p:cNvSpPr/>
              <p:nvPr/>
            </p:nvSpPr>
            <p:spPr>
              <a:xfrm>
                <a:off x="5378300" y="582575"/>
                <a:ext cx="44375" cy="80175"/>
              </a:xfrm>
              <a:custGeom>
                <a:avLst/>
                <a:gdLst/>
                <a:ahLst/>
                <a:cxnLst/>
                <a:rect l="l" t="t" r="r" b="b"/>
                <a:pathLst>
                  <a:path w="1775" h="3207" extrusionOk="0">
                    <a:moveTo>
                      <a:pt x="1591" y="1"/>
                    </a:moveTo>
                    <a:lnTo>
                      <a:pt x="0" y="3113"/>
                    </a:lnTo>
                    <a:lnTo>
                      <a:pt x="184" y="3206"/>
                    </a:lnTo>
                    <a:lnTo>
                      <a:pt x="1774" y="96"/>
                    </a:lnTo>
                    <a:lnTo>
                      <a:pt x="1591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8" name="Google Shape;2318;p39"/>
              <p:cNvSpPr/>
              <p:nvPr/>
            </p:nvSpPr>
            <p:spPr>
              <a:xfrm>
                <a:off x="5402275" y="617825"/>
                <a:ext cx="40450" cy="63350"/>
              </a:xfrm>
              <a:custGeom>
                <a:avLst/>
                <a:gdLst/>
                <a:ahLst/>
                <a:cxnLst/>
                <a:rect l="l" t="t" r="r" b="b"/>
                <a:pathLst>
                  <a:path w="1618" h="2534" extrusionOk="0">
                    <a:moveTo>
                      <a:pt x="1439" y="0"/>
                    </a:moveTo>
                    <a:lnTo>
                      <a:pt x="1" y="2428"/>
                    </a:lnTo>
                    <a:lnTo>
                      <a:pt x="178" y="2533"/>
                    </a:lnTo>
                    <a:lnTo>
                      <a:pt x="1617" y="105"/>
                    </a:lnTo>
                    <a:lnTo>
                      <a:pt x="143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9" name="Google Shape;2319;p39"/>
              <p:cNvSpPr/>
              <p:nvPr/>
            </p:nvSpPr>
            <p:spPr>
              <a:xfrm>
                <a:off x="5302675" y="627650"/>
                <a:ext cx="2100" cy="5150"/>
              </a:xfrm>
              <a:custGeom>
                <a:avLst/>
                <a:gdLst/>
                <a:ahLst/>
                <a:cxnLst/>
                <a:rect l="l" t="t" r="r" b="b"/>
                <a:pathLst>
                  <a:path w="84" h="206" extrusionOk="0">
                    <a:moveTo>
                      <a:pt x="15" y="1"/>
                    </a:moveTo>
                    <a:lnTo>
                      <a:pt x="7" y="111"/>
                    </a:lnTo>
                    <a:lnTo>
                      <a:pt x="0" y="206"/>
                    </a:lnTo>
                    <a:lnTo>
                      <a:pt x="12" y="105"/>
                    </a:lnTo>
                    <a:lnTo>
                      <a:pt x="83" y="30"/>
                    </a:lnTo>
                    <a:lnTo>
                      <a:pt x="15" y="1"/>
                    </a:lnTo>
                    <a:close/>
                  </a:path>
                </a:pathLst>
              </a:custGeom>
              <a:solidFill>
                <a:srgbClr val="6D966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0" name="Google Shape;2320;p39"/>
              <p:cNvSpPr/>
              <p:nvPr/>
            </p:nvSpPr>
            <p:spPr>
              <a:xfrm>
                <a:off x="5284850" y="574675"/>
                <a:ext cx="103225" cy="83850"/>
              </a:xfrm>
              <a:custGeom>
                <a:avLst/>
                <a:gdLst/>
                <a:ahLst/>
                <a:cxnLst/>
                <a:rect l="l" t="t" r="r" b="b"/>
                <a:pathLst>
                  <a:path w="4129" h="3354" extrusionOk="0">
                    <a:moveTo>
                      <a:pt x="216" y="0"/>
                    </a:moveTo>
                    <a:cubicBezTo>
                      <a:pt x="141" y="0"/>
                      <a:pt x="69" y="8"/>
                      <a:pt x="0" y="24"/>
                    </a:cubicBezTo>
                    <a:cubicBezTo>
                      <a:pt x="1376" y="301"/>
                      <a:pt x="3689" y="2594"/>
                      <a:pt x="3376" y="3044"/>
                    </a:cubicBezTo>
                    <a:cubicBezTo>
                      <a:pt x="3317" y="3128"/>
                      <a:pt x="3207" y="3164"/>
                      <a:pt x="3064" y="3164"/>
                    </a:cubicBezTo>
                    <a:cubicBezTo>
                      <a:pt x="2351" y="3164"/>
                      <a:pt x="819" y="2278"/>
                      <a:pt x="725" y="2224"/>
                    </a:cubicBezTo>
                    <a:lnTo>
                      <a:pt x="725" y="2224"/>
                    </a:lnTo>
                    <a:cubicBezTo>
                      <a:pt x="807" y="2290"/>
                      <a:pt x="2191" y="3354"/>
                      <a:pt x="3055" y="3354"/>
                    </a:cubicBezTo>
                    <a:cubicBezTo>
                      <a:pt x="3224" y="3354"/>
                      <a:pt x="3374" y="3313"/>
                      <a:pt x="3490" y="3215"/>
                    </a:cubicBezTo>
                    <a:cubicBezTo>
                      <a:pt x="4129" y="2676"/>
                      <a:pt x="1635" y="0"/>
                      <a:pt x="21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1" name="Google Shape;2321;p39"/>
              <p:cNvSpPr/>
              <p:nvPr/>
            </p:nvSpPr>
            <p:spPr>
              <a:xfrm>
                <a:off x="4776825" y="1340825"/>
                <a:ext cx="69000" cy="17325"/>
              </a:xfrm>
              <a:custGeom>
                <a:avLst/>
                <a:gdLst/>
                <a:ahLst/>
                <a:cxnLst/>
                <a:rect l="l" t="t" r="r" b="b"/>
                <a:pathLst>
                  <a:path w="2760" h="693" extrusionOk="0">
                    <a:moveTo>
                      <a:pt x="2722" y="0"/>
                    </a:moveTo>
                    <a:lnTo>
                      <a:pt x="1" y="490"/>
                    </a:lnTo>
                    <a:lnTo>
                      <a:pt x="37" y="693"/>
                    </a:lnTo>
                    <a:lnTo>
                      <a:pt x="2759" y="205"/>
                    </a:lnTo>
                    <a:lnTo>
                      <a:pt x="2722" y="0"/>
                    </a:lnTo>
                    <a:close/>
                  </a:path>
                </a:pathLst>
              </a:custGeom>
              <a:solidFill>
                <a:srgbClr val="E1C0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2" name="Google Shape;2322;p39"/>
              <p:cNvSpPr/>
              <p:nvPr/>
            </p:nvSpPr>
            <p:spPr>
              <a:xfrm>
                <a:off x="4661650" y="749900"/>
                <a:ext cx="646450" cy="679450"/>
              </a:xfrm>
              <a:custGeom>
                <a:avLst/>
                <a:gdLst/>
                <a:ahLst/>
                <a:cxnLst/>
                <a:rect l="l" t="t" r="r" b="b"/>
                <a:pathLst>
                  <a:path w="25858" h="27178" extrusionOk="0">
                    <a:moveTo>
                      <a:pt x="23061" y="1"/>
                    </a:moveTo>
                    <a:cubicBezTo>
                      <a:pt x="9661" y="1"/>
                      <a:pt x="0" y="6992"/>
                      <a:pt x="0" y="6992"/>
                    </a:cubicBezTo>
                    <a:lnTo>
                      <a:pt x="5416" y="27177"/>
                    </a:lnTo>
                    <a:lnTo>
                      <a:pt x="23987" y="25388"/>
                    </a:lnTo>
                    <a:lnTo>
                      <a:pt x="25858" y="103"/>
                    </a:lnTo>
                    <a:cubicBezTo>
                      <a:pt x="24909" y="34"/>
                      <a:pt x="23977" y="1"/>
                      <a:pt x="2306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3" name="Google Shape;2323;p39"/>
              <p:cNvSpPr/>
              <p:nvPr/>
            </p:nvSpPr>
            <p:spPr>
              <a:xfrm>
                <a:off x="4907350" y="885475"/>
                <a:ext cx="164775" cy="148275"/>
              </a:xfrm>
              <a:custGeom>
                <a:avLst/>
                <a:gdLst/>
                <a:ahLst/>
                <a:cxnLst/>
                <a:rect l="l" t="t" r="r" b="b"/>
                <a:pathLst>
                  <a:path w="6591" h="5931" extrusionOk="0">
                    <a:moveTo>
                      <a:pt x="3433" y="1"/>
                    </a:moveTo>
                    <a:cubicBezTo>
                      <a:pt x="1854" y="1"/>
                      <a:pt x="375" y="1658"/>
                      <a:pt x="1" y="3902"/>
                    </a:cubicBezTo>
                    <a:cubicBezTo>
                      <a:pt x="497" y="3728"/>
                      <a:pt x="1101" y="3590"/>
                      <a:pt x="1767" y="3590"/>
                    </a:cubicBezTo>
                    <a:cubicBezTo>
                      <a:pt x="3062" y="3590"/>
                      <a:pt x="4590" y="4115"/>
                      <a:pt x="6002" y="5930"/>
                    </a:cubicBezTo>
                    <a:cubicBezTo>
                      <a:pt x="6103" y="5616"/>
                      <a:pt x="6178" y="5287"/>
                      <a:pt x="6228" y="4944"/>
                    </a:cubicBezTo>
                    <a:cubicBezTo>
                      <a:pt x="6590" y="2479"/>
                      <a:pt x="5484" y="278"/>
                      <a:pt x="3759" y="25"/>
                    </a:cubicBezTo>
                    <a:cubicBezTo>
                      <a:pt x="3650" y="9"/>
                      <a:pt x="3542" y="1"/>
                      <a:pt x="343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4" name="Google Shape;2324;p39"/>
              <p:cNvSpPr/>
              <p:nvPr/>
            </p:nvSpPr>
            <p:spPr>
              <a:xfrm>
                <a:off x="4949525" y="920875"/>
                <a:ext cx="29825" cy="43850"/>
              </a:xfrm>
              <a:custGeom>
                <a:avLst/>
                <a:gdLst/>
                <a:ahLst/>
                <a:cxnLst/>
                <a:rect l="l" t="t" r="r" b="b"/>
                <a:pathLst>
                  <a:path w="1193" h="1754" extrusionOk="0">
                    <a:moveTo>
                      <a:pt x="627" y="0"/>
                    </a:moveTo>
                    <a:cubicBezTo>
                      <a:pt x="321" y="0"/>
                      <a:pt x="57" y="371"/>
                      <a:pt x="29" y="842"/>
                    </a:cubicBezTo>
                    <a:cubicBezTo>
                      <a:pt x="1" y="1327"/>
                      <a:pt x="231" y="1735"/>
                      <a:pt x="544" y="1752"/>
                    </a:cubicBezTo>
                    <a:cubicBezTo>
                      <a:pt x="552" y="1753"/>
                      <a:pt x="560" y="1753"/>
                      <a:pt x="568" y="1753"/>
                    </a:cubicBezTo>
                    <a:cubicBezTo>
                      <a:pt x="871" y="1753"/>
                      <a:pt x="1136" y="1382"/>
                      <a:pt x="1163" y="911"/>
                    </a:cubicBezTo>
                    <a:cubicBezTo>
                      <a:pt x="1192" y="426"/>
                      <a:pt x="962" y="19"/>
                      <a:pt x="649" y="1"/>
                    </a:cubicBezTo>
                    <a:cubicBezTo>
                      <a:pt x="642" y="0"/>
                      <a:pt x="634" y="0"/>
                      <a:pt x="6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5" name="Google Shape;2325;p39"/>
              <p:cNvSpPr/>
              <p:nvPr/>
            </p:nvSpPr>
            <p:spPr>
              <a:xfrm>
                <a:off x="5078400" y="850575"/>
                <a:ext cx="175425" cy="220975"/>
              </a:xfrm>
              <a:custGeom>
                <a:avLst/>
                <a:gdLst/>
                <a:ahLst/>
                <a:cxnLst/>
                <a:rect l="l" t="t" r="r" b="b"/>
                <a:pathLst>
                  <a:path w="7017" h="8839" extrusionOk="0">
                    <a:moveTo>
                      <a:pt x="4821" y="1"/>
                    </a:moveTo>
                    <a:cubicBezTo>
                      <a:pt x="3565" y="1"/>
                      <a:pt x="2026" y="1313"/>
                      <a:pt x="1100" y="3296"/>
                    </a:cubicBezTo>
                    <a:cubicBezTo>
                      <a:pt x="1" y="5656"/>
                      <a:pt x="184" y="8072"/>
                      <a:pt x="1514" y="8692"/>
                    </a:cubicBezTo>
                    <a:cubicBezTo>
                      <a:pt x="1726" y="8792"/>
                      <a:pt x="1955" y="8839"/>
                      <a:pt x="2194" y="8839"/>
                    </a:cubicBezTo>
                    <a:cubicBezTo>
                      <a:pt x="3450" y="8839"/>
                      <a:pt x="4990" y="7526"/>
                      <a:pt x="5915" y="5543"/>
                    </a:cubicBezTo>
                    <a:cubicBezTo>
                      <a:pt x="7016" y="3185"/>
                      <a:pt x="6831" y="767"/>
                      <a:pt x="5501" y="147"/>
                    </a:cubicBezTo>
                    <a:cubicBezTo>
                      <a:pt x="5289" y="48"/>
                      <a:pt x="5060" y="1"/>
                      <a:pt x="482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6" name="Google Shape;2326;p39"/>
              <p:cNvSpPr/>
              <p:nvPr/>
            </p:nvSpPr>
            <p:spPr>
              <a:xfrm>
                <a:off x="5098375" y="923425"/>
                <a:ext cx="46625" cy="70025"/>
              </a:xfrm>
              <a:custGeom>
                <a:avLst/>
                <a:gdLst/>
                <a:ahLst/>
                <a:cxnLst/>
                <a:rect l="l" t="t" r="r" b="b"/>
                <a:pathLst>
                  <a:path w="1865" h="2801" extrusionOk="0">
                    <a:moveTo>
                      <a:pt x="1259" y="0"/>
                    </a:moveTo>
                    <a:cubicBezTo>
                      <a:pt x="897" y="0"/>
                      <a:pt x="464" y="492"/>
                      <a:pt x="244" y="1180"/>
                    </a:cubicBezTo>
                    <a:cubicBezTo>
                      <a:pt x="0" y="1944"/>
                      <a:pt x="111" y="2661"/>
                      <a:pt x="492" y="2783"/>
                    </a:cubicBezTo>
                    <a:cubicBezTo>
                      <a:pt x="529" y="2795"/>
                      <a:pt x="567" y="2801"/>
                      <a:pt x="606" y="2801"/>
                    </a:cubicBezTo>
                    <a:cubicBezTo>
                      <a:pt x="968" y="2801"/>
                      <a:pt x="1402" y="2308"/>
                      <a:pt x="1621" y="1619"/>
                    </a:cubicBezTo>
                    <a:cubicBezTo>
                      <a:pt x="1864" y="856"/>
                      <a:pt x="1754" y="139"/>
                      <a:pt x="1374" y="18"/>
                    </a:cubicBezTo>
                    <a:cubicBezTo>
                      <a:pt x="1336" y="6"/>
                      <a:pt x="1298" y="0"/>
                      <a:pt x="125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7" name="Google Shape;2327;p39"/>
              <p:cNvSpPr/>
              <p:nvPr/>
            </p:nvSpPr>
            <p:spPr>
              <a:xfrm>
                <a:off x="4910350" y="1000825"/>
                <a:ext cx="61675" cy="23175"/>
              </a:xfrm>
              <a:custGeom>
                <a:avLst/>
                <a:gdLst/>
                <a:ahLst/>
                <a:cxnLst/>
                <a:rect l="l" t="t" r="r" b="b"/>
                <a:pathLst>
                  <a:path w="2467" h="927" extrusionOk="0">
                    <a:moveTo>
                      <a:pt x="2045" y="0"/>
                    </a:moveTo>
                    <a:cubicBezTo>
                      <a:pt x="846" y="0"/>
                      <a:pt x="1" y="927"/>
                      <a:pt x="1" y="927"/>
                    </a:cubicBezTo>
                    <a:cubicBezTo>
                      <a:pt x="649" y="581"/>
                      <a:pt x="1210" y="498"/>
                      <a:pt x="1599" y="498"/>
                    </a:cubicBezTo>
                    <a:cubicBezTo>
                      <a:pt x="1962" y="498"/>
                      <a:pt x="2177" y="570"/>
                      <a:pt x="2177" y="570"/>
                    </a:cubicBezTo>
                    <a:lnTo>
                      <a:pt x="2466" y="39"/>
                    </a:lnTo>
                    <a:cubicBezTo>
                      <a:pt x="2322" y="12"/>
                      <a:pt x="2181" y="0"/>
                      <a:pt x="204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8" name="Google Shape;2328;p39"/>
              <p:cNvSpPr/>
              <p:nvPr/>
            </p:nvSpPr>
            <p:spPr>
              <a:xfrm>
                <a:off x="4888500" y="1015950"/>
                <a:ext cx="95350" cy="172550"/>
              </a:xfrm>
              <a:custGeom>
                <a:avLst/>
                <a:gdLst/>
                <a:ahLst/>
                <a:cxnLst/>
                <a:rect l="l" t="t" r="r" b="b"/>
                <a:pathLst>
                  <a:path w="3814" h="6902" extrusionOk="0">
                    <a:moveTo>
                      <a:pt x="2315" y="1"/>
                    </a:moveTo>
                    <a:lnTo>
                      <a:pt x="1348" y="986"/>
                    </a:lnTo>
                    <a:lnTo>
                      <a:pt x="713" y="2035"/>
                    </a:lnTo>
                    <a:lnTo>
                      <a:pt x="286" y="2946"/>
                    </a:lnTo>
                    <a:lnTo>
                      <a:pt x="165" y="3760"/>
                    </a:lnTo>
                    <a:lnTo>
                      <a:pt x="0" y="4914"/>
                    </a:lnTo>
                    <a:lnTo>
                      <a:pt x="73" y="6044"/>
                    </a:lnTo>
                    <a:lnTo>
                      <a:pt x="560" y="6776"/>
                    </a:lnTo>
                    <a:lnTo>
                      <a:pt x="1118" y="6901"/>
                    </a:lnTo>
                    <a:lnTo>
                      <a:pt x="3814" y="2115"/>
                    </a:lnTo>
                    <a:lnTo>
                      <a:pt x="3277" y="1831"/>
                    </a:lnTo>
                    <a:lnTo>
                      <a:pt x="2657" y="1239"/>
                    </a:lnTo>
                    <a:lnTo>
                      <a:pt x="231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9" name="Google Shape;2329;p39"/>
              <p:cNvSpPr/>
              <p:nvPr/>
            </p:nvSpPr>
            <p:spPr>
              <a:xfrm>
                <a:off x="4873150" y="1003975"/>
                <a:ext cx="142525" cy="186850"/>
              </a:xfrm>
              <a:custGeom>
                <a:avLst/>
                <a:gdLst/>
                <a:ahLst/>
                <a:cxnLst/>
                <a:rect l="l" t="t" r="r" b="b"/>
                <a:pathLst>
                  <a:path w="5701" h="7474" extrusionOk="0">
                    <a:moveTo>
                      <a:pt x="3098" y="1"/>
                    </a:moveTo>
                    <a:lnTo>
                      <a:pt x="3098" y="1"/>
                    </a:lnTo>
                    <a:cubicBezTo>
                      <a:pt x="3098" y="1"/>
                      <a:pt x="0" y="2572"/>
                      <a:pt x="475" y="6284"/>
                    </a:cubicBezTo>
                    <a:cubicBezTo>
                      <a:pt x="593" y="7202"/>
                      <a:pt x="1045" y="7473"/>
                      <a:pt x="1536" y="7473"/>
                    </a:cubicBezTo>
                    <a:cubicBezTo>
                      <a:pt x="2245" y="7473"/>
                      <a:pt x="3037" y="6910"/>
                      <a:pt x="3037" y="6910"/>
                    </a:cubicBezTo>
                    <a:lnTo>
                      <a:pt x="3037" y="6910"/>
                    </a:lnTo>
                    <a:cubicBezTo>
                      <a:pt x="2621" y="7103"/>
                      <a:pt x="2263" y="7201"/>
                      <a:pt x="1964" y="7201"/>
                    </a:cubicBezTo>
                    <a:cubicBezTo>
                      <a:pt x="1072" y="7201"/>
                      <a:pt x="700" y="6335"/>
                      <a:pt x="862" y="4529"/>
                    </a:cubicBezTo>
                    <a:cubicBezTo>
                      <a:pt x="1075" y="2117"/>
                      <a:pt x="2783" y="824"/>
                      <a:pt x="2783" y="824"/>
                    </a:cubicBezTo>
                    <a:cubicBezTo>
                      <a:pt x="3094" y="2430"/>
                      <a:pt x="4227" y="2712"/>
                      <a:pt x="4987" y="2712"/>
                    </a:cubicBezTo>
                    <a:cubicBezTo>
                      <a:pt x="5399" y="2712"/>
                      <a:pt x="5701" y="2629"/>
                      <a:pt x="5701" y="2629"/>
                    </a:cubicBezTo>
                    <a:lnTo>
                      <a:pt x="5701" y="2629"/>
                    </a:lnTo>
                    <a:cubicBezTo>
                      <a:pt x="5565" y="2646"/>
                      <a:pt x="5437" y="2654"/>
                      <a:pt x="5315" y="2654"/>
                    </a:cubicBezTo>
                    <a:cubicBezTo>
                      <a:pt x="3091" y="2654"/>
                      <a:pt x="3098" y="1"/>
                      <a:pt x="309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0" name="Google Shape;2330;p39"/>
              <p:cNvSpPr/>
              <p:nvPr/>
            </p:nvSpPr>
            <p:spPr>
              <a:xfrm>
                <a:off x="4883350" y="1134000"/>
                <a:ext cx="29725" cy="48525"/>
              </a:xfrm>
              <a:custGeom>
                <a:avLst/>
                <a:gdLst/>
                <a:ahLst/>
                <a:cxnLst/>
                <a:rect l="l" t="t" r="r" b="b"/>
                <a:pathLst>
                  <a:path w="1189" h="1941" extrusionOk="0">
                    <a:moveTo>
                      <a:pt x="490" y="1"/>
                    </a:moveTo>
                    <a:cubicBezTo>
                      <a:pt x="406" y="1"/>
                      <a:pt x="313" y="33"/>
                      <a:pt x="208" y="105"/>
                    </a:cubicBezTo>
                    <a:cubicBezTo>
                      <a:pt x="208" y="105"/>
                      <a:pt x="0" y="1626"/>
                      <a:pt x="1186" y="1940"/>
                    </a:cubicBezTo>
                    <a:cubicBezTo>
                      <a:pt x="1188" y="1940"/>
                      <a:pt x="1141" y="1"/>
                      <a:pt x="49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1" name="Google Shape;2331;p39"/>
              <p:cNvSpPr/>
              <p:nvPr/>
            </p:nvSpPr>
            <p:spPr>
              <a:xfrm>
                <a:off x="4918900" y="1020100"/>
                <a:ext cx="51550" cy="48925"/>
              </a:xfrm>
              <a:custGeom>
                <a:avLst/>
                <a:gdLst/>
                <a:ahLst/>
                <a:cxnLst/>
                <a:rect l="l" t="t" r="r" b="b"/>
                <a:pathLst>
                  <a:path w="2062" h="1957" extrusionOk="0">
                    <a:moveTo>
                      <a:pt x="1068" y="1"/>
                    </a:moveTo>
                    <a:cubicBezTo>
                      <a:pt x="1068" y="1"/>
                      <a:pt x="0" y="1229"/>
                      <a:pt x="344" y="1439"/>
                    </a:cubicBezTo>
                    <a:cubicBezTo>
                      <a:pt x="416" y="1484"/>
                      <a:pt x="500" y="1501"/>
                      <a:pt x="587" y="1501"/>
                    </a:cubicBezTo>
                    <a:cubicBezTo>
                      <a:pt x="913" y="1501"/>
                      <a:pt x="1286" y="1254"/>
                      <a:pt x="1286" y="1254"/>
                    </a:cubicBezTo>
                    <a:lnTo>
                      <a:pt x="1286" y="1254"/>
                    </a:lnTo>
                    <a:cubicBezTo>
                      <a:pt x="1286" y="1254"/>
                      <a:pt x="1047" y="1791"/>
                      <a:pt x="1317" y="1928"/>
                    </a:cubicBezTo>
                    <a:cubicBezTo>
                      <a:pt x="1357" y="1948"/>
                      <a:pt x="1401" y="1957"/>
                      <a:pt x="1447" y="1957"/>
                    </a:cubicBezTo>
                    <a:cubicBezTo>
                      <a:pt x="1716" y="1957"/>
                      <a:pt x="2061" y="1665"/>
                      <a:pt x="2061" y="1665"/>
                    </a:cubicBezTo>
                    <a:cubicBezTo>
                      <a:pt x="1183" y="1385"/>
                      <a:pt x="1068" y="1"/>
                      <a:pt x="106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2" name="Google Shape;2332;p39"/>
              <p:cNvSpPr/>
              <p:nvPr/>
            </p:nvSpPr>
            <p:spPr>
              <a:xfrm>
                <a:off x="4686025" y="983275"/>
                <a:ext cx="99525" cy="37950"/>
              </a:xfrm>
              <a:custGeom>
                <a:avLst/>
                <a:gdLst/>
                <a:ahLst/>
                <a:cxnLst/>
                <a:rect l="l" t="t" r="r" b="b"/>
                <a:pathLst>
                  <a:path w="3981" h="1518" extrusionOk="0">
                    <a:moveTo>
                      <a:pt x="3914" y="1"/>
                    </a:moveTo>
                    <a:lnTo>
                      <a:pt x="0" y="1320"/>
                    </a:lnTo>
                    <a:lnTo>
                      <a:pt x="67" y="1517"/>
                    </a:lnTo>
                    <a:lnTo>
                      <a:pt x="3980" y="196"/>
                    </a:lnTo>
                    <a:lnTo>
                      <a:pt x="3914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3" name="Google Shape;2333;p39"/>
              <p:cNvSpPr/>
              <p:nvPr/>
            </p:nvSpPr>
            <p:spPr>
              <a:xfrm>
                <a:off x="4695300" y="1014575"/>
                <a:ext cx="98600" cy="41475"/>
              </a:xfrm>
              <a:custGeom>
                <a:avLst/>
                <a:gdLst/>
                <a:ahLst/>
                <a:cxnLst/>
                <a:rect l="l" t="t" r="r" b="b"/>
                <a:pathLst>
                  <a:path w="3944" h="1659" extrusionOk="0">
                    <a:moveTo>
                      <a:pt x="3869" y="0"/>
                    </a:moveTo>
                    <a:lnTo>
                      <a:pt x="1" y="1465"/>
                    </a:lnTo>
                    <a:lnTo>
                      <a:pt x="73" y="1658"/>
                    </a:lnTo>
                    <a:lnTo>
                      <a:pt x="3944" y="193"/>
                    </a:lnTo>
                    <a:lnTo>
                      <a:pt x="386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4" name="Google Shape;2334;p39"/>
              <p:cNvSpPr/>
              <p:nvPr/>
            </p:nvSpPr>
            <p:spPr>
              <a:xfrm>
                <a:off x="4769850" y="1314600"/>
                <a:ext cx="71725" cy="17550"/>
              </a:xfrm>
              <a:custGeom>
                <a:avLst/>
                <a:gdLst/>
                <a:ahLst/>
                <a:cxnLst/>
                <a:rect l="l" t="t" r="r" b="b"/>
                <a:pathLst>
                  <a:path w="2869" h="702" extrusionOk="0">
                    <a:moveTo>
                      <a:pt x="2832" y="0"/>
                    </a:moveTo>
                    <a:lnTo>
                      <a:pt x="0" y="498"/>
                    </a:lnTo>
                    <a:lnTo>
                      <a:pt x="35" y="701"/>
                    </a:lnTo>
                    <a:lnTo>
                      <a:pt x="2868" y="203"/>
                    </a:lnTo>
                    <a:lnTo>
                      <a:pt x="283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5" name="Google Shape;2335;p39"/>
              <p:cNvSpPr/>
              <p:nvPr/>
            </p:nvSpPr>
            <p:spPr>
              <a:xfrm>
                <a:off x="4763150" y="862275"/>
                <a:ext cx="100125" cy="562000"/>
              </a:xfrm>
              <a:custGeom>
                <a:avLst/>
                <a:gdLst/>
                <a:ahLst/>
                <a:cxnLst/>
                <a:rect l="l" t="t" r="r" b="b"/>
                <a:pathLst>
                  <a:path w="4005" h="22480" extrusionOk="0">
                    <a:moveTo>
                      <a:pt x="409" y="0"/>
                    </a:moveTo>
                    <a:lnTo>
                      <a:pt x="1" y="67"/>
                    </a:lnTo>
                    <a:lnTo>
                      <a:pt x="3597" y="22479"/>
                    </a:lnTo>
                    <a:lnTo>
                      <a:pt x="4005" y="22415"/>
                    </a:lnTo>
                    <a:lnTo>
                      <a:pt x="40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6" name="Google Shape;2336;p39"/>
              <p:cNvSpPr/>
              <p:nvPr/>
            </p:nvSpPr>
            <p:spPr>
              <a:xfrm>
                <a:off x="4717800" y="1050050"/>
                <a:ext cx="100325" cy="254800"/>
              </a:xfrm>
              <a:custGeom>
                <a:avLst/>
                <a:gdLst/>
                <a:ahLst/>
                <a:cxnLst/>
                <a:rect l="l" t="t" r="r" b="b"/>
                <a:pathLst>
                  <a:path w="4013" h="10192" extrusionOk="0">
                    <a:moveTo>
                      <a:pt x="2136" y="0"/>
                    </a:moveTo>
                    <a:lnTo>
                      <a:pt x="0" y="681"/>
                    </a:lnTo>
                    <a:lnTo>
                      <a:pt x="2500" y="10191"/>
                    </a:lnTo>
                    <a:lnTo>
                      <a:pt x="4013" y="9714"/>
                    </a:lnTo>
                    <a:lnTo>
                      <a:pt x="2136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7" name="Google Shape;2337;p39"/>
              <p:cNvSpPr/>
              <p:nvPr/>
            </p:nvSpPr>
            <p:spPr>
              <a:xfrm>
                <a:off x="4758675" y="1086700"/>
                <a:ext cx="42725" cy="171975"/>
              </a:xfrm>
              <a:custGeom>
                <a:avLst/>
                <a:gdLst/>
                <a:ahLst/>
                <a:cxnLst/>
                <a:rect l="l" t="t" r="r" b="b"/>
                <a:pathLst>
                  <a:path w="1709" h="6879" extrusionOk="0">
                    <a:moveTo>
                      <a:pt x="203" y="0"/>
                    </a:moveTo>
                    <a:lnTo>
                      <a:pt x="1" y="46"/>
                    </a:lnTo>
                    <a:lnTo>
                      <a:pt x="1507" y="6878"/>
                    </a:lnTo>
                    <a:lnTo>
                      <a:pt x="1709" y="6834"/>
                    </a:lnTo>
                    <a:lnTo>
                      <a:pt x="203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8" name="Google Shape;2338;p39"/>
              <p:cNvSpPr/>
              <p:nvPr/>
            </p:nvSpPr>
            <p:spPr>
              <a:xfrm>
                <a:off x="4744800" y="1124450"/>
                <a:ext cx="33775" cy="108425"/>
              </a:xfrm>
              <a:custGeom>
                <a:avLst/>
                <a:gdLst/>
                <a:ahLst/>
                <a:cxnLst/>
                <a:rect l="l" t="t" r="r" b="b"/>
                <a:pathLst>
                  <a:path w="1351" h="4337" extrusionOk="0">
                    <a:moveTo>
                      <a:pt x="200" y="0"/>
                    </a:moveTo>
                    <a:lnTo>
                      <a:pt x="0" y="55"/>
                    </a:lnTo>
                    <a:lnTo>
                      <a:pt x="1152" y="4336"/>
                    </a:lnTo>
                    <a:lnTo>
                      <a:pt x="1351" y="4282"/>
                    </a:lnTo>
                    <a:lnTo>
                      <a:pt x="20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9" name="Google Shape;2339;p39"/>
              <p:cNvSpPr/>
              <p:nvPr/>
            </p:nvSpPr>
            <p:spPr>
              <a:xfrm>
                <a:off x="4857625" y="1178725"/>
                <a:ext cx="399250" cy="229525"/>
              </a:xfrm>
              <a:custGeom>
                <a:avLst/>
                <a:gdLst/>
                <a:ahLst/>
                <a:cxnLst/>
                <a:rect l="l" t="t" r="r" b="b"/>
                <a:pathLst>
                  <a:path w="15970" h="9181" extrusionOk="0">
                    <a:moveTo>
                      <a:pt x="15305" y="684"/>
                    </a:moveTo>
                    <a:lnTo>
                      <a:pt x="14916" y="7197"/>
                    </a:lnTo>
                    <a:lnTo>
                      <a:pt x="1484" y="8506"/>
                    </a:lnTo>
                    <a:lnTo>
                      <a:pt x="692" y="2036"/>
                    </a:lnTo>
                    <a:lnTo>
                      <a:pt x="15305" y="684"/>
                    </a:lnTo>
                    <a:close/>
                    <a:moveTo>
                      <a:pt x="15969" y="1"/>
                    </a:moveTo>
                    <a:lnTo>
                      <a:pt x="0" y="1478"/>
                    </a:lnTo>
                    <a:lnTo>
                      <a:pt x="942" y="9181"/>
                    </a:lnTo>
                    <a:lnTo>
                      <a:pt x="15506" y="7762"/>
                    </a:lnTo>
                    <a:lnTo>
                      <a:pt x="1596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0" name="Google Shape;2340;p39"/>
              <p:cNvSpPr/>
              <p:nvPr/>
            </p:nvSpPr>
            <p:spPr>
              <a:xfrm>
                <a:off x="4903150" y="790900"/>
                <a:ext cx="167400" cy="94350"/>
              </a:xfrm>
              <a:custGeom>
                <a:avLst/>
                <a:gdLst/>
                <a:ahLst/>
                <a:cxnLst/>
                <a:rect l="l" t="t" r="r" b="b"/>
                <a:pathLst>
                  <a:path w="6696" h="3774" extrusionOk="0">
                    <a:moveTo>
                      <a:pt x="6132" y="0"/>
                    </a:moveTo>
                    <a:lnTo>
                      <a:pt x="0" y="2221"/>
                    </a:lnTo>
                    <a:lnTo>
                      <a:pt x="563" y="3774"/>
                    </a:lnTo>
                    <a:lnTo>
                      <a:pt x="6695" y="1553"/>
                    </a:lnTo>
                    <a:lnTo>
                      <a:pt x="613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1" name="Google Shape;2341;p39"/>
              <p:cNvSpPr/>
              <p:nvPr/>
            </p:nvSpPr>
            <p:spPr>
              <a:xfrm>
                <a:off x="5100225" y="716250"/>
                <a:ext cx="179100" cy="104925"/>
              </a:xfrm>
              <a:custGeom>
                <a:avLst/>
                <a:gdLst/>
                <a:ahLst/>
                <a:cxnLst/>
                <a:rect l="l" t="t" r="r" b="b"/>
                <a:pathLst>
                  <a:path w="7164" h="4197" extrusionOk="0">
                    <a:moveTo>
                      <a:pt x="625" y="0"/>
                    </a:moveTo>
                    <a:lnTo>
                      <a:pt x="1" y="1531"/>
                    </a:lnTo>
                    <a:lnTo>
                      <a:pt x="6539" y="4197"/>
                    </a:lnTo>
                    <a:lnTo>
                      <a:pt x="7164" y="2668"/>
                    </a:lnTo>
                    <a:lnTo>
                      <a:pt x="62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15" name="Picture 4" descr="50 mẫu thiết kế shop quần áo nữ nhỏ đẹp phong cách thời trang">
            <a:extLst>
              <a:ext uri="{FF2B5EF4-FFF2-40B4-BE49-F238E27FC236}">
                <a16:creationId xmlns:a16="http://schemas.microsoft.com/office/drawing/2014/main" id="{F70B9846-CE5A-3EE6-7A00-1ACC4774C691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908" y="1201362"/>
            <a:ext cx="3766249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C73A485-5CAB-6887-30B5-DC984740981F}"/>
              </a:ext>
            </a:extLst>
          </p:cNvPr>
          <p:cNvSpPr txBox="1"/>
          <p:nvPr/>
        </p:nvSpPr>
        <p:spPr>
          <a:xfrm>
            <a:off x="1258741" y="3358485"/>
            <a:ext cx="2960673" cy="14203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 typeface="Wingdings" pitchFamily="2" charset="2"/>
              <a:buChar char="§"/>
            </a:pPr>
            <a:r>
              <a:rPr lang="nl-NL" sz="2000" dirty="0" err="1">
                <a:solidFill>
                  <a:srgbClr val="12A8B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Quần</a:t>
            </a:r>
            <a:r>
              <a:rPr lang="nl-NL" sz="2000" dirty="0">
                <a:solidFill>
                  <a:srgbClr val="12A8B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2000" err="1">
                <a:solidFill>
                  <a:srgbClr val="12A8B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áo</a:t>
            </a:r>
            <a:r>
              <a:rPr lang="nl-NL" sz="200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Wingdings" pitchFamily="2" charset="2"/>
              </a:rPr>
              <a:t>→</a:t>
            </a:r>
            <a:r>
              <a:rPr lang="nl-NL" sz="200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lang="nl-NL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Để</a:t>
            </a:r>
            <a:r>
              <a:rPr lang="nl-NL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mặc</a:t>
            </a:r>
            <a:r>
              <a:rPr lang="nl-NL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marL="342900" indent="-342900" algn="just">
              <a:lnSpc>
                <a:spcPct val="150000"/>
              </a:lnSpc>
              <a:buFont typeface="Wingdings" pitchFamily="2" charset="2"/>
              <a:buChar char="§"/>
            </a:pPr>
            <a:r>
              <a:rPr lang="nl-NL" sz="2000" dirty="0" err="1">
                <a:solidFill>
                  <a:srgbClr val="12A8B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Giày</a:t>
            </a:r>
            <a:r>
              <a:rPr lang="nl-NL" sz="2000" dirty="0">
                <a:solidFill>
                  <a:srgbClr val="12A8B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2000">
                <a:solidFill>
                  <a:srgbClr val="12A8B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dép </a:t>
            </a:r>
            <a:r>
              <a:rPr lang="nl-NL" sz="20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Wingdings" pitchFamily="2" charset="2"/>
              </a:rPr>
              <a:t>→ </a:t>
            </a:r>
            <a:r>
              <a:rPr lang="nl-NL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Wingdings" pitchFamily="2" charset="2"/>
              </a:rPr>
              <a:t>Để</a:t>
            </a:r>
            <a:r>
              <a:rPr lang="nl-NL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lang="nl-NL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Wingdings" pitchFamily="2" charset="2"/>
              </a:rPr>
              <a:t>đi</a:t>
            </a:r>
            <a:r>
              <a:rPr lang="nl-NL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Wingdings" pitchFamily="2" charset="2"/>
              </a:rPr>
              <a:t>.</a:t>
            </a:r>
          </a:p>
          <a:p>
            <a:pPr marL="342900" indent="-342900" algn="just">
              <a:lnSpc>
                <a:spcPct val="150000"/>
              </a:lnSpc>
              <a:buFont typeface="Wingdings" pitchFamily="2" charset="2"/>
              <a:buChar char="§"/>
            </a:pPr>
            <a:r>
              <a:rPr lang="nl-NL" sz="2000" dirty="0" err="1">
                <a:solidFill>
                  <a:srgbClr val="12A8B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Wingdings" pitchFamily="2" charset="2"/>
              </a:rPr>
              <a:t>Mũ</a:t>
            </a:r>
            <a:r>
              <a:rPr lang="nl-NL" sz="2000" dirty="0">
                <a:solidFill>
                  <a:srgbClr val="12A8B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lang="nl-NL" sz="2000">
                <a:solidFill>
                  <a:srgbClr val="12A8B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Wingdings" pitchFamily="2" charset="2"/>
              </a:rPr>
              <a:t>nón</a:t>
            </a:r>
            <a:r>
              <a:rPr lang="nl-NL" sz="200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lang="nl-NL" sz="20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Wingdings" pitchFamily="2" charset="2"/>
              </a:rPr>
              <a:t>→</a:t>
            </a:r>
            <a:r>
              <a:rPr lang="nl-NL" sz="200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lang="nl-NL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Wingdings" pitchFamily="2" charset="2"/>
              </a:rPr>
              <a:t>Để</a:t>
            </a:r>
            <a:r>
              <a:rPr lang="nl-NL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lang="nl-NL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Wingdings" pitchFamily="2" charset="2"/>
              </a:rPr>
              <a:t>đội</a:t>
            </a:r>
            <a:r>
              <a:rPr lang="nl-NL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Wingdings" pitchFamily="2" charset="2"/>
              </a:rPr>
              <a:t>.</a:t>
            </a:r>
            <a:endParaRPr lang="nl-NL" sz="2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64E88C6-B434-7483-B0D9-956BB730C519}"/>
              </a:ext>
            </a:extLst>
          </p:cNvPr>
          <p:cNvSpPr txBox="1"/>
          <p:nvPr/>
        </p:nvSpPr>
        <p:spPr>
          <a:xfrm>
            <a:off x="4790469" y="982335"/>
            <a:ext cx="3591575" cy="9585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 typeface="Times New Roman" panose="02020603050405020304" pitchFamily="18" charset="0"/>
              <a:buChar char="→"/>
            </a:pPr>
            <a:r>
              <a:rPr lang="nl-NL" sz="2000" dirty="0" err="1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Công</a:t>
            </a:r>
            <a:r>
              <a:rPr lang="nl-NL" sz="20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lang="nl-NL" sz="2000" dirty="0" err="1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sức</a:t>
            </a:r>
            <a:r>
              <a:rPr lang="nl-NL" sz="20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lang="nl-NL" sz="2000" dirty="0" err="1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của</a:t>
            </a:r>
            <a:r>
              <a:rPr lang="nl-NL" sz="20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lang="nl-NL" sz="2000" dirty="0" err="1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nhà</a:t>
            </a:r>
            <a:r>
              <a:rPr lang="nl-NL" sz="20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lang="nl-NL" sz="2000" dirty="0" err="1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thiết</a:t>
            </a:r>
            <a:r>
              <a:rPr lang="nl-NL" sz="20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lang="nl-NL" sz="2000" dirty="0" err="1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kế</a:t>
            </a:r>
            <a:r>
              <a:rPr lang="nl-NL" sz="20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, </a:t>
            </a:r>
            <a:r>
              <a:rPr lang="nl-NL" sz="2000" dirty="0" err="1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công</a:t>
            </a:r>
            <a:r>
              <a:rPr lang="nl-NL" sz="20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lang="nl-NL" sz="2000" dirty="0" err="1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nhân</a:t>
            </a:r>
            <a:r>
              <a:rPr lang="nl-NL" sz="20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.</a:t>
            </a:r>
            <a:r>
              <a:rPr lang="en-VN" sz="2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C3BBC99-0BF7-7C0C-B011-E5985362DB61}"/>
              </a:ext>
            </a:extLst>
          </p:cNvPr>
          <p:cNvSpPr txBox="1"/>
          <p:nvPr/>
        </p:nvSpPr>
        <p:spPr>
          <a:xfrm>
            <a:off x="3847093" y="464574"/>
            <a:ext cx="1449813" cy="517761"/>
          </a:xfrm>
          <a:prstGeom prst="rect">
            <a:avLst/>
          </a:prstGeom>
          <a:noFill/>
        </p:spPr>
        <p:txBody>
          <a:bodyPr wrap="square" lIns="72000" tIns="0" rIns="72000" bIns="72000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VN" sz="2200" b="1" dirty="0">
                <a:solidFill>
                  <a:srgbClr val="FF0000"/>
                </a:solidFill>
              </a:rPr>
              <a:t>Gợi ý</a:t>
            </a:r>
          </a:p>
        </p:txBody>
      </p:sp>
      <p:pic>
        <p:nvPicPr>
          <p:cNvPr id="3" name="Picture 5">
            <a:extLst>
              <a:ext uri="{FF2B5EF4-FFF2-40B4-BE49-F238E27FC236}">
                <a16:creationId xmlns:a16="http://schemas.microsoft.com/office/drawing/2014/main" id="{7A190D52-F004-F80B-C2CD-5B76A95E663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5105920" y="2011014"/>
            <a:ext cx="2960672" cy="289405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uiExpand="1" build="p"/>
      <p:bldP spid="1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498" name="Google Shape;4498;p64"/>
          <p:cNvGraphicFramePr/>
          <p:nvPr>
            <p:extLst>
              <p:ext uri="{D42A27DB-BD31-4B8C-83A1-F6EECF244321}">
                <p14:modId xmlns:p14="http://schemas.microsoft.com/office/powerpoint/2010/main" val="1626779745"/>
              </p:ext>
            </p:extLst>
          </p:nvPr>
        </p:nvGraphicFramePr>
        <p:xfrm>
          <a:off x="3756788" y="1008663"/>
          <a:ext cx="4756929" cy="2344452"/>
        </p:xfrm>
        <a:graphic>
          <a:graphicData uri="http://schemas.openxmlformats.org/drawingml/2006/table">
            <a:tbl>
              <a:tblPr>
                <a:noFill/>
                <a:tableStyleId>{E858BFDA-7C4C-4363-9238-0004AE0ED124}</a:tableStyleId>
              </a:tblPr>
              <a:tblGrid>
                <a:gridCol w="23980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589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82863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5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5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>
                        <a:solidFill>
                          <a:schemeClr val="dk1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accent5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5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88416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>
                        <a:solidFill>
                          <a:schemeClr val="dk1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5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5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5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/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accent5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5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5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73173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5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5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5">
                          <a:alpha val="0"/>
                        </a:schemeClr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>
                        <a:solidFill>
                          <a:schemeClr val="dk1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accent5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5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5">
                          <a:alpha val="0"/>
                        </a:schemeClr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pSp>
        <p:nvGrpSpPr>
          <p:cNvPr id="4514" name="Google Shape;4514;p64"/>
          <p:cNvGrpSpPr/>
          <p:nvPr/>
        </p:nvGrpSpPr>
        <p:grpSpPr>
          <a:xfrm>
            <a:off x="8023130" y="52225"/>
            <a:ext cx="815274" cy="808226"/>
            <a:chOff x="7868825" y="331938"/>
            <a:chExt cx="555175" cy="550375"/>
          </a:xfrm>
        </p:grpSpPr>
        <p:sp>
          <p:nvSpPr>
            <p:cNvPr id="4515" name="Google Shape;4515;p64"/>
            <p:cNvSpPr/>
            <p:nvPr/>
          </p:nvSpPr>
          <p:spPr>
            <a:xfrm>
              <a:off x="7868825" y="331938"/>
              <a:ext cx="555175" cy="550375"/>
            </a:xfrm>
            <a:custGeom>
              <a:avLst/>
              <a:gdLst/>
              <a:ahLst/>
              <a:cxnLst/>
              <a:rect l="l" t="t" r="r" b="b"/>
              <a:pathLst>
                <a:path w="22207" h="22015" extrusionOk="0">
                  <a:moveTo>
                    <a:pt x="8718" y="8271"/>
                  </a:moveTo>
                  <a:lnTo>
                    <a:pt x="9099" y="0"/>
                  </a:lnTo>
                  <a:lnTo>
                    <a:pt x="12662" y="7570"/>
                  </a:lnTo>
                  <a:lnTo>
                    <a:pt x="20552" y="2926"/>
                  </a:lnTo>
                  <a:lnTo>
                    <a:pt x="15144" y="10625"/>
                  </a:lnTo>
                  <a:lnTo>
                    <a:pt x="22206" y="15779"/>
                  </a:lnTo>
                  <a:lnTo>
                    <a:pt x="14188" y="13425"/>
                  </a:lnTo>
                  <a:lnTo>
                    <a:pt x="13935" y="22014"/>
                  </a:lnTo>
                  <a:lnTo>
                    <a:pt x="10372" y="13425"/>
                  </a:lnTo>
                  <a:lnTo>
                    <a:pt x="3945" y="19596"/>
                  </a:lnTo>
                  <a:lnTo>
                    <a:pt x="8464" y="11580"/>
                  </a:lnTo>
                  <a:lnTo>
                    <a:pt x="1" y="10562"/>
                  </a:lnTo>
                  <a:close/>
                </a:path>
              </a:pathLst>
            </a:custGeom>
            <a:solidFill>
              <a:schemeClr val="lt1"/>
            </a:solidFill>
            <a:ln w="1143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6" name="Google Shape;4516;p64"/>
            <p:cNvSpPr/>
            <p:nvPr/>
          </p:nvSpPr>
          <p:spPr>
            <a:xfrm>
              <a:off x="7868825" y="331938"/>
              <a:ext cx="555175" cy="550375"/>
            </a:xfrm>
            <a:custGeom>
              <a:avLst/>
              <a:gdLst/>
              <a:ahLst/>
              <a:cxnLst/>
              <a:rect l="l" t="t" r="r" b="b"/>
              <a:pathLst>
                <a:path w="22207" h="22015" extrusionOk="0">
                  <a:moveTo>
                    <a:pt x="8718" y="8271"/>
                  </a:moveTo>
                  <a:lnTo>
                    <a:pt x="9099" y="0"/>
                  </a:lnTo>
                  <a:lnTo>
                    <a:pt x="12662" y="7570"/>
                  </a:lnTo>
                  <a:lnTo>
                    <a:pt x="20552" y="2926"/>
                  </a:lnTo>
                  <a:lnTo>
                    <a:pt x="15144" y="10625"/>
                  </a:lnTo>
                  <a:lnTo>
                    <a:pt x="22206" y="15779"/>
                  </a:lnTo>
                  <a:lnTo>
                    <a:pt x="14188" y="13425"/>
                  </a:lnTo>
                  <a:lnTo>
                    <a:pt x="13935" y="22014"/>
                  </a:lnTo>
                  <a:lnTo>
                    <a:pt x="10372" y="13425"/>
                  </a:lnTo>
                  <a:lnTo>
                    <a:pt x="3945" y="19596"/>
                  </a:lnTo>
                  <a:lnTo>
                    <a:pt x="8464" y="11580"/>
                  </a:lnTo>
                  <a:lnTo>
                    <a:pt x="1" y="10562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614" name="Google Shape;4614;p64"/>
          <p:cNvGrpSpPr/>
          <p:nvPr/>
        </p:nvGrpSpPr>
        <p:grpSpPr>
          <a:xfrm flipH="1">
            <a:off x="28700" y="0"/>
            <a:ext cx="961601" cy="1230562"/>
            <a:chOff x="7788688" y="2034619"/>
            <a:chExt cx="961601" cy="1230562"/>
          </a:xfrm>
        </p:grpSpPr>
        <p:sp>
          <p:nvSpPr>
            <p:cNvPr id="4615" name="Google Shape;4615;p64"/>
            <p:cNvSpPr/>
            <p:nvPr/>
          </p:nvSpPr>
          <p:spPr>
            <a:xfrm rot="1680173">
              <a:off x="8027177" y="2082876"/>
              <a:ext cx="484627" cy="1134047"/>
            </a:xfrm>
            <a:custGeom>
              <a:avLst/>
              <a:gdLst/>
              <a:ahLst/>
              <a:cxnLst/>
              <a:rect l="l" t="t" r="r" b="b"/>
              <a:pathLst>
                <a:path w="9933" h="23199" extrusionOk="0">
                  <a:moveTo>
                    <a:pt x="2954" y="1"/>
                  </a:moveTo>
                  <a:lnTo>
                    <a:pt x="56" y="18740"/>
                  </a:lnTo>
                  <a:lnTo>
                    <a:pt x="1" y="19093"/>
                  </a:lnTo>
                  <a:cubicBezTo>
                    <a:pt x="860" y="20350"/>
                    <a:pt x="579" y="22655"/>
                    <a:pt x="512" y="23115"/>
                  </a:cubicBezTo>
                  <a:lnTo>
                    <a:pt x="512" y="23118"/>
                  </a:lnTo>
                  <a:cubicBezTo>
                    <a:pt x="512" y="23120"/>
                    <a:pt x="511" y="23124"/>
                    <a:pt x="511" y="23126"/>
                  </a:cubicBezTo>
                  <a:cubicBezTo>
                    <a:pt x="511" y="23127"/>
                    <a:pt x="511" y="23129"/>
                    <a:pt x="510" y="23131"/>
                  </a:cubicBezTo>
                  <a:cubicBezTo>
                    <a:pt x="510" y="23134"/>
                    <a:pt x="508" y="23135"/>
                    <a:pt x="508" y="23137"/>
                  </a:cubicBezTo>
                  <a:cubicBezTo>
                    <a:pt x="508" y="23139"/>
                    <a:pt x="508" y="23140"/>
                    <a:pt x="507" y="23142"/>
                  </a:cubicBezTo>
                  <a:cubicBezTo>
                    <a:pt x="507" y="23145"/>
                    <a:pt x="507" y="23146"/>
                    <a:pt x="506" y="23149"/>
                  </a:cubicBezTo>
                  <a:lnTo>
                    <a:pt x="506" y="23153"/>
                  </a:lnTo>
                  <a:cubicBezTo>
                    <a:pt x="506" y="23156"/>
                    <a:pt x="506" y="23157"/>
                    <a:pt x="504" y="23158"/>
                  </a:cubicBezTo>
                  <a:cubicBezTo>
                    <a:pt x="504" y="23160"/>
                    <a:pt x="504" y="23161"/>
                    <a:pt x="503" y="23162"/>
                  </a:cubicBezTo>
                  <a:lnTo>
                    <a:pt x="503" y="23166"/>
                  </a:lnTo>
                  <a:cubicBezTo>
                    <a:pt x="503" y="23168"/>
                    <a:pt x="502" y="23171"/>
                    <a:pt x="502" y="23173"/>
                  </a:cubicBezTo>
                  <a:lnTo>
                    <a:pt x="502" y="23176"/>
                  </a:lnTo>
                  <a:cubicBezTo>
                    <a:pt x="502" y="23177"/>
                    <a:pt x="502" y="23180"/>
                    <a:pt x="501" y="23182"/>
                  </a:cubicBezTo>
                  <a:cubicBezTo>
                    <a:pt x="501" y="23183"/>
                    <a:pt x="501" y="23186"/>
                    <a:pt x="499" y="23187"/>
                  </a:cubicBezTo>
                  <a:lnTo>
                    <a:pt x="499" y="23188"/>
                  </a:lnTo>
                  <a:lnTo>
                    <a:pt x="499" y="23192"/>
                  </a:lnTo>
                  <a:lnTo>
                    <a:pt x="499" y="23193"/>
                  </a:lnTo>
                  <a:cubicBezTo>
                    <a:pt x="499" y="23197"/>
                    <a:pt x="498" y="23198"/>
                    <a:pt x="498" y="23198"/>
                  </a:cubicBezTo>
                  <a:lnTo>
                    <a:pt x="920" y="23010"/>
                  </a:lnTo>
                  <a:cubicBezTo>
                    <a:pt x="1041" y="22596"/>
                    <a:pt x="1286" y="22236"/>
                    <a:pt x="1598" y="21925"/>
                  </a:cubicBezTo>
                  <a:cubicBezTo>
                    <a:pt x="2682" y="20843"/>
                    <a:pt x="4574" y="20355"/>
                    <a:pt x="4871" y="20283"/>
                  </a:cubicBezTo>
                  <a:cubicBezTo>
                    <a:pt x="4896" y="20278"/>
                    <a:pt x="4911" y="20274"/>
                    <a:pt x="4911" y="20274"/>
                  </a:cubicBezTo>
                  <a:lnTo>
                    <a:pt x="9932" y="3035"/>
                  </a:lnTo>
                  <a:lnTo>
                    <a:pt x="7995" y="2193"/>
                  </a:lnTo>
                  <a:lnTo>
                    <a:pt x="7999" y="2178"/>
                  </a:lnTo>
                  <a:lnTo>
                    <a:pt x="7889" y="2147"/>
                  </a:lnTo>
                  <a:lnTo>
                    <a:pt x="5076" y="923"/>
                  </a:lnTo>
                  <a:lnTo>
                    <a:pt x="5080" y="899"/>
                  </a:lnTo>
                  <a:lnTo>
                    <a:pt x="4968" y="876"/>
                  </a:lnTo>
                  <a:lnTo>
                    <a:pt x="2954" y="1"/>
                  </a:lnTo>
                  <a:close/>
                </a:path>
              </a:pathLst>
            </a:custGeom>
            <a:solidFill>
              <a:schemeClr val="lt1"/>
            </a:solidFill>
            <a:ln w="1143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616" name="Google Shape;4616;p64"/>
            <p:cNvGrpSpPr/>
            <p:nvPr/>
          </p:nvGrpSpPr>
          <p:grpSpPr>
            <a:xfrm rot="1677789">
              <a:off x="8026459" y="2082309"/>
              <a:ext cx="486058" cy="1135180"/>
              <a:chOff x="3014700" y="1423850"/>
              <a:chExt cx="248300" cy="579900"/>
            </a:xfrm>
          </p:grpSpPr>
          <p:sp>
            <p:nvSpPr>
              <p:cNvPr id="4617" name="Google Shape;4617;p64"/>
              <p:cNvSpPr/>
              <p:nvPr/>
            </p:nvSpPr>
            <p:spPr>
              <a:xfrm>
                <a:off x="3014700" y="1864600"/>
                <a:ext cx="121750" cy="139150"/>
              </a:xfrm>
              <a:custGeom>
                <a:avLst/>
                <a:gdLst/>
                <a:ahLst/>
                <a:cxnLst/>
                <a:rect l="l" t="t" r="r" b="b"/>
                <a:pathLst>
                  <a:path w="4870" h="5566" extrusionOk="0">
                    <a:moveTo>
                      <a:pt x="1401" y="0"/>
                    </a:moveTo>
                    <a:lnTo>
                      <a:pt x="55" y="1108"/>
                    </a:lnTo>
                    <a:lnTo>
                      <a:pt x="0" y="1462"/>
                    </a:lnTo>
                    <a:cubicBezTo>
                      <a:pt x="958" y="2862"/>
                      <a:pt x="499" y="5566"/>
                      <a:pt x="499" y="5566"/>
                    </a:cubicBezTo>
                    <a:lnTo>
                      <a:pt x="921" y="5377"/>
                    </a:lnTo>
                    <a:cubicBezTo>
                      <a:pt x="1459" y="3529"/>
                      <a:pt x="4488" y="2745"/>
                      <a:pt x="4870" y="2652"/>
                    </a:cubicBezTo>
                    <a:lnTo>
                      <a:pt x="4870" y="280"/>
                    </a:lnTo>
                    <a:lnTo>
                      <a:pt x="1401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18" name="Google Shape;4618;p64"/>
              <p:cNvSpPr/>
              <p:nvPr/>
            </p:nvSpPr>
            <p:spPr>
              <a:xfrm>
                <a:off x="3016075" y="1423850"/>
                <a:ext cx="246925" cy="507100"/>
              </a:xfrm>
              <a:custGeom>
                <a:avLst/>
                <a:gdLst/>
                <a:ahLst/>
                <a:cxnLst/>
                <a:rect l="l" t="t" r="r" b="b"/>
                <a:pathLst>
                  <a:path w="9877" h="20284" extrusionOk="0">
                    <a:moveTo>
                      <a:pt x="2899" y="1"/>
                    </a:moveTo>
                    <a:lnTo>
                      <a:pt x="0" y="18739"/>
                    </a:lnTo>
                    <a:cubicBezTo>
                      <a:pt x="195" y="18617"/>
                      <a:pt x="446" y="18500"/>
                      <a:pt x="691" y="18500"/>
                    </a:cubicBezTo>
                    <a:cubicBezTo>
                      <a:pt x="1042" y="18500"/>
                      <a:pt x="1382" y="18738"/>
                      <a:pt x="1533" y="19539"/>
                    </a:cubicBezTo>
                    <a:cubicBezTo>
                      <a:pt x="1834" y="19287"/>
                      <a:pt x="2302" y="18955"/>
                      <a:pt x="2677" y="18955"/>
                    </a:cubicBezTo>
                    <a:cubicBezTo>
                      <a:pt x="2952" y="18955"/>
                      <a:pt x="3176" y="19133"/>
                      <a:pt x="3250" y="19651"/>
                    </a:cubicBezTo>
                    <a:cubicBezTo>
                      <a:pt x="3475" y="19441"/>
                      <a:pt x="3740" y="19267"/>
                      <a:pt x="3997" y="19267"/>
                    </a:cubicBezTo>
                    <a:cubicBezTo>
                      <a:pt x="4309" y="19267"/>
                      <a:pt x="4610" y="19523"/>
                      <a:pt x="4816" y="20283"/>
                    </a:cubicBezTo>
                    <a:cubicBezTo>
                      <a:pt x="4841" y="20276"/>
                      <a:pt x="4855" y="20274"/>
                      <a:pt x="4855" y="20274"/>
                    </a:cubicBezTo>
                    <a:lnTo>
                      <a:pt x="9876" y="3035"/>
                    </a:lnTo>
                    <a:lnTo>
                      <a:pt x="2899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19" name="Google Shape;4619;p64"/>
              <p:cNvSpPr/>
              <p:nvPr/>
            </p:nvSpPr>
            <p:spPr>
              <a:xfrm>
                <a:off x="3051575" y="1445175"/>
                <a:ext cx="90125" cy="467675"/>
              </a:xfrm>
              <a:custGeom>
                <a:avLst/>
                <a:gdLst/>
                <a:ahLst/>
                <a:cxnLst/>
                <a:rect l="l" t="t" r="r" b="b"/>
                <a:pathLst>
                  <a:path w="3605" h="18707" extrusionOk="0">
                    <a:moveTo>
                      <a:pt x="3379" y="1"/>
                    </a:moveTo>
                    <a:lnTo>
                      <a:pt x="0" y="18663"/>
                    </a:lnTo>
                    <a:lnTo>
                      <a:pt x="227" y="18707"/>
                    </a:lnTo>
                    <a:lnTo>
                      <a:pt x="3605" y="44"/>
                    </a:lnTo>
                    <a:lnTo>
                      <a:pt x="337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20" name="Google Shape;4620;p64"/>
              <p:cNvSpPr/>
              <p:nvPr/>
            </p:nvSpPr>
            <p:spPr>
              <a:xfrm>
                <a:off x="3093850" y="1476675"/>
                <a:ext cx="120775" cy="443775"/>
              </a:xfrm>
              <a:custGeom>
                <a:avLst/>
                <a:gdLst/>
                <a:ahLst/>
                <a:cxnLst/>
                <a:rect l="l" t="t" r="r" b="b"/>
                <a:pathLst>
                  <a:path w="4831" h="17751" extrusionOk="0">
                    <a:moveTo>
                      <a:pt x="4610" y="0"/>
                    </a:moveTo>
                    <a:lnTo>
                      <a:pt x="1" y="17688"/>
                    </a:lnTo>
                    <a:lnTo>
                      <a:pt x="222" y="17751"/>
                    </a:lnTo>
                    <a:lnTo>
                      <a:pt x="4831" y="65"/>
                    </a:lnTo>
                    <a:lnTo>
                      <a:pt x="461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21" name="Google Shape;4621;p64"/>
              <p:cNvSpPr/>
              <p:nvPr/>
            </p:nvSpPr>
            <p:spPr>
              <a:xfrm>
                <a:off x="3081325" y="1478775"/>
                <a:ext cx="47350" cy="41400"/>
              </a:xfrm>
              <a:custGeom>
                <a:avLst/>
                <a:gdLst/>
                <a:ahLst/>
                <a:cxnLst/>
                <a:rect l="l" t="t" r="r" b="b"/>
                <a:pathLst>
                  <a:path w="1894" h="1656" extrusionOk="0">
                    <a:moveTo>
                      <a:pt x="1616" y="0"/>
                    </a:moveTo>
                    <a:cubicBezTo>
                      <a:pt x="1205" y="0"/>
                      <a:pt x="857" y="123"/>
                      <a:pt x="583" y="367"/>
                    </a:cubicBezTo>
                    <a:cubicBezTo>
                      <a:pt x="46" y="840"/>
                      <a:pt x="3" y="1591"/>
                      <a:pt x="1" y="1622"/>
                    </a:cubicBezTo>
                    <a:lnTo>
                      <a:pt x="575" y="1655"/>
                    </a:lnTo>
                    <a:cubicBezTo>
                      <a:pt x="575" y="1650"/>
                      <a:pt x="612" y="1125"/>
                      <a:pt x="956" y="822"/>
                    </a:cubicBezTo>
                    <a:cubicBezTo>
                      <a:pt x="1125" y="675"/>
                      <a:pt x="1349" y="602"/>
                      <a:pt x="1622" y="602"/>
                    </a:cubicBezTo>
                    <a:cubicBezTo>
                      <a:pt x="1688" y="602"/>
                      <a:pt x="1756" y="606"/>
                      <a:pt x="1827" y="614"/>
                    </a:cubicBezTo>
                    <a:lnTo>
                      <a:pt x="1893" y="18"/>
                    </a:lnTo>
                    <a:cubicBezTo>
                      <a:pt x="1798" y="6"/>
                      <a:pt x="1705" y="0"/>
                      <a:pt x="161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22" name="Google Shape;4622;p64"/>
              <p:cNvSpPr/>
              <p:nvPr/>
            </p:nvSpPr>
            <p:spPr>
              <a:xfrm>
                <a:off x="3137625" y="1457450"/>
                <a:ext cx="44375" cy="42275"/>
              </a:xfrm>
              <a:custGeom>
                <a:avLst/>
                <a:gdLst/>
                <a:ahLst/>
                <a:cxnLst/>
                <a:rect l="l" t="t" r="r" b="b"/>
                <a:pathLst>
                  <a:path w="1775" h="1691" extrusionOk="0">
                    <a:moveTo>
                      <a:pt x="348" y="1"/>
                    </a:moveTo>
                    <a:cubicBezTo>
                      <a:pt x="238" y="1"/>
                      <a:pt x="121" y="12"/>
                      <a:pt x="0" y="33"/>
                    </a:cubicBezTo>
                    <a:lnTo>
                      <a:pt x="99" y="625"/>
                    </a:lnTo>
                    <a:cubicBezTo>
                      <a:pt x="188" y="608"/>
                      <a:pt x="272" y="600"/>
                      <a:pt x="350" y="600"/>
                    </a:cubicBezTo>
                    <a:cubicBezTo>
                      <a:pt x="554" y="600"/>
                      <a:pt x="718" y="656"/>
                      <a:pt x="848" y="769"/>
                    </a:cubicBezTo>
                    <a:cubicBezTo>
                      <a:pt x="1193" y="1070"/>
                      <a:pt x="1200" y="1684"/>
                      <a:pt x="1200" y="1691"/>
                    </a:cubicBezTo>
                    <a:lnTo>
                      <a:pt x="1774" y="1691"/>
                    </a:lnTo>
                    <a:cubicBezTo>
                      <a:pt x="1774" y="1654"/>
                      <a:pt x="1768" y="795"/>
                      <a:pt x="1220" y="313"/>
                    </a:cubicBezTo>
                    <a:cubicBezTo>
                      <a:pt x="984" y="105"/>
                      <a:pt x="691" y="1"/>
                      <a:pt x="3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23" name="Google Shape;4623;p64"/>
              <p:cNvSpPr/>
              <p:nvPr/>
            </p:nvSpPr>
            <p:spPr>
              <a:xfrm>
                <a:off x="3095225" y="1538200"/>
                <a:ext cx="36025" cy="62525"/>
              </a:xfrm>
              <a:custGeom>
                <a:avLst/>
                <a:gdLst/>
                <a:ahLst/>
                <a:cxnLst/>
                <a:rect l="l" t="t" r="r" b="b"/>
                <a:pathLst>
                  <a:path w="1441" h="2501" extrusionOk="0">
                    <a:moveTo>
                      <a:pt x="721" y="1"/>
                    </a:moveTo>
                    <a:cubicBezTo>
                      <a:pt x="323" y="1"/>
                      <a:pt x="1" y="561"/>
                      <a:pt x="1" y="1250"/>
                    </a:cubicBezTo>
                    <a:cubicBezTo>
                      <a:pt x="1" y="1942"/>
                      <a:pt x="324" y="2501"/>
                      <a:pt x="721" y="2501"/>
                    </a:cubicBezTo>
                    <a:cubicBezTo>
                      <a:pt x="1119" y="2501"/>
                      <a:pt x="1441" y="1941"/>
                      <a:pt x="1441" y="1250"/>
                    </a:cubicBezTo>
                    <a:cubicBezTo>
                      <a:pt x="1441" y="561"/>
                      <a:pt x="1119" y="2"/>
                      <a:pt x="72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24" name="Google Shape;4624;p64"/>
              <p:cNvSpPr/>
              <p:nvPr/>
            </p:nvSpPr>
            <p:spPr>
              <a:xfrm>
                <a:off x="3111175" y="1559200"/>
                <a:ext cx="7325" cy="15175"/>
              </a:xfrm>
              <a:custGeom>
                <a:avLst/>
                <a:gdLst/>
                <a:ahLst/>
                <a:cxnLst/>
                <a:rect l="l" t="t" r="r" b="b"/>
                <a:pathLst>
                  <a:path w="293" h="607" extrusionOk="0">
                    <a:moveTo>
                      <a:pt x="146" y="0"/>
                    </a:moveTo>
                    <a:cubicBezTo>
                      <a:pt x="67" y="0"/>
                      <a:pt x="0" y="136"/>
                      <a:pt x="0" y="303"/>
                    </a:cubicBezTo>
                    <a:cubicBezTo>
                      <a:pt x="0" y="470"/>
                      <a:pt x="65" y="606"/>
                      <a:pt x="146" y="606"/>
                    </a:cubicBezTo>
                    <a:cubicBezTo>
                      <a:pt x="227" y="606"/>
                      <a:pt x="292" y="470"/>
                      <a:pt x="292" y="303"/>
                    </a:cubicBezTo>
                    <a:cubicBezTo>
                      <a:pt x="292" y="136"/>
                      <a:pt x="228" y="0"/>
                      <a:pt x="1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25" name="Google Shape;4625;p64"/>
              <p:cNvSpPr/>
              <p:nvPr/>
            </p:nvSpPr>
            <p:spPr>
              <a:xfrm>
                <a:off x="3143525" y="1622325"/>
                <a:ext cx="18400" cy="15725"/>
              </a:xfrm>
              <a:custGeom>
                <a:avLst/>
                <a:gdLst/>
                <a:ahLst/>
                <a:cxnLst/>
                <a:rect l="l" t="t" r="r" b="b"/>
                <a:pathLst>
                  <a:path w="736" h="629" extrusionOk="0">
                    <a:moveTo>
                      <a:pt x="18" y="0"/>
                    </a:moveTo>
                    <a:lnTo>
                      <a:pt x="0" y="265"/>
                    </a:lnTo>
                    <a:cubicBezTo>
                      <a:pt x="0" y="265"/>
                      <a:pt x="17" y="263"/>
                      <a:pt x="47" y="263"/>
                    </a:cubicBezTo>
                    <a:cubicBezTo>
                      <a:pt x="165" y="263"/>
                      <a:pt x="487" y="296"/>
                      <a:pt x="735" y="628"/>
                    </a:cubicBezTo>
                    <a:cubicBezTo>
                      <a:pt x="735" y="628"/>
                      <a:pt x="616" y="18"/>
                      <a:pt x="1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26" name="Google Shape;4626;p64"/>
              <p:cNvSpPr/>
              <p:nvPr/>
            </p:nvSpPr>
            <p:spPr>
              <a:xfrm>
                <a:off x="3119950" y="1631125"/>
                <a:ext cx="33475" cy="79850"/>
              </a:xfrm>
              <a:custGeom>
                <a:avLst/>
                <a:gdLst/>
                <a:ahLst/>
                <a:cxnLst/>
                <a:rect l="l" t="t" r="r" b="b"/>
                <a:pathLst>
                  <a:path w="1339" h="3194" extrusionOk="0">
                    <a:moveTo>
                      <a:pt x="1212" y="0"/>
                    </a:moveTo>
                    <a:lnTo>
                      <a:pt x="784" y="520"/>
                    </a:lnTo>
                    <a:lnTo>
                      <a:pt x="407" y="726"/>
                    </a:lnTo>
                    <a:lnTo>
                      <a:pt x="137" y="802"/>
                    </a:lnTo>
                    <a:lnTo>
                      <a:pt x="0" y="3193"/>
                    </a:lnTo>
                    <a:lnTo>
                      <a:pt x="240" y="3189"/>
                    </a:lnTo>
                    <a:lnTo>
                      <a:pt x="602" y="2909"/>
                    </a:lnTo>
                    <a:lnTo>
                      <a:pt x="901" y="2411"/>
                    </a:lnTo>
                    <a:lnTo>
                      <a:pt x="1118" y="1879"/>
                    </a:lnTo>
                    <a:lnTo>
                      <a:pt x="1268" y="1505"/>
                    </a:lnTo>
                    <a:lnTo>
                      <a:pt x="1326" y="1058"/>
                    </a:lnTo>
                    <a:lnTo>
                      <a:pt x="1339" y="530"/>
                    </a:lnTo>
                    <a:lnTo>
                      <a:pt x="121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27" name="Google Shape;4627;p64"/>
              <p:cNvSpPr/>
              <p:nvPr/>
            </p:nvSpPr>
            <p:spPr>
              <a:xfrm>
                <a:off x="3110500" y="1625350"/>
                <a:ext cx="54775" cy="87400"/>
              </a:xfrm>
              <a:custGeom>
                <a:avLst/>
                <a:gdLst/>
                <a:ahLst/>
                <a:cxnLst/>
                <a:rect l="l" t="t" r="r" b="b"/>
                <a:pathLst>
                  <a:path w="2191" h="3496" extrusionOk="0">
                    <a:moveTo>
                      <a:pt x="1642" y="0"/>
                    </a:moveTo>
                    <a:lnTo>
                      <a:pt x="1642" y="0"/>
                    </a:lnTo>
                    <a:cubicBezTo>
                      <a:pt x="1642" y="0"/>
                      <a:pt x="1104" y="1002"/>
                      <a:pt x="366" y="1002"/>
                    </a:cubicBezTo>
                    <a:cubicBezTo>
                      <a:pt x="257" y="1002"/>
                      <a:pt x="144" y="980"/>
                      <a:pt x="27" y="930"/>
                    </a:cubicBezTo>
                    <a:lnTo>
                      <a:pt x="27" y="930"/>
                    </a:lnTo>
                    <a:cubicBezTo>
                      <a:pt x="27" y="930"/>
                      <a:pt x="216" y="1062"/>
                      <a:pt x="502" y="1062"/>
                    </a:cubicBezTo>
                    <a:cubicBezTo>
                      <a:pt x="789" y="1062"/>
                      <a:pt x="1173" y="929"/>
                      <a:pt x="1563" y="398"/>
                    </a:cubicBezTo>
                    <a:lnTo>
                      <a:pt x="1563" y="398"/>
                    </a:lnTo>
                    <a:cubicBezTo>
                      <a:pt x="1564" y="398"/>
                      <a:pt x="1896" y="1136"/>
                      <a:pt x="1395" y="2233"/>
                    </a:cubicBezTo>
                    <a:cubicBezTo>
                      <a:pt x="1056" y="2976"/>
                      <a:pt x="738" y="3334"/>
                      <a:pt x="432" y="3334"/>
                    </a:cubicBezTo>
                    <a:cubicBezTo>
                      <a:pt x="285" y="3334"/>
                      <a:pt x="142" y="3252"/>
                      <a:pt x="0" y="3091"/>
                    </a:cubicBezTo>
                    <a:lnTo>
                      <a:pt x="0" y="3091"/>
                    </a:lnTo>
                    <a:cubicBezTo>
                      <a:pt x="1" y="3091"/>
                      <a:pt x="203" y="3495"/>
                      <a:pt x="526" y="3495"/>
                    </a:cubicBezTo>
                    <a:cubicBezTo>
                      <a:pt x="694" y="3495"/>
                      <a:pt x="895" y="3386"/>
                      <a:pt x="1117" y="3053"/>
                    </a:cubicBezTo>
                    <a:cubicBezTo>
                      <a:pt x="2191" y="1439"/>
                      <a:pt x="1642" y="0"/>
                      <a:pt x="16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28" name="Google Shape;4628;p64"/>
              <p:cNvSpPr/>
              <p:nvPr/>
            </p:nvSpPr>
            <p:spPr>
              <a:xfrm>
                <a:off x="3124550" y="1649075"/>
                <a:ext cx="6975" cy="60650"/>
              </a:xfrm>
              <a:custGeom>
                <a:avLst/>
                <a:gdLst/>
                <a:ahLst/>
                <a:cxnLst/>
                <a:rect l="l" t="t" r="r" b="b"/>
                <a:pathLst>
                  <a:path w="279" h="2426" extrusionOk="0">
                    <a:moveTo>
                      <a:pt x="279" y="0"/>
                    </a:moveTo>
                    <a:lnTo>
                      <a:pt x="169" y="17"/>
                    </a:lnTo>
                    <a:lnTo>
                      <a:pt x="1" y="2426"/>
                    </a:lnTo>
                    <a:lnTo>
                      <a:pt x="1" y="2426"/>
                    </a:lnTo>
                    <a:lnTo>
                      <a:pt x="111" y="2409"/>
                    </a:lnTo>
                    <a:lnTo>
                      <a:pt x="27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29" name="Google Shape;4629;p64"/>
              <p:cNvSpPr/>
              <p:nvPr/>
            </p:nvSpPr>
            <p:spPr>
              <a:xfrm>
                <a:off x="3136025" y="1645800"/>
                <a:ext cx="4850" cy="51675"/>
              </a:xfrm>
              <a:custGeom>
                <a:avLst/>
                <a:gdLst/>
                <a:ahLst/>
                <a:cxnLst/>
                <a:rect l="l" t="t" r="r" b="b"/>
                <a:pathLst>
                  <a:path w="194" h="2067" extrusionOk="0">
                    <a:moveTo>
                      <a:pt x="111" y="0"/>
                    </a:moveTo>
                    <a:lnTo>
                      <a:pt x="0" y="28"/>
                    </a:lnTo>
                    <a:lnTo>
                      <a:pt x="84" y="2066"/>
                    </a:lnTo>
                    <a:lnTo>
                      <a:pt x="194" y="2039"/>
                    </a:lnTo>
                    <a:lnTo>
                      <a:pt x="11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30" name="Google Shape;4630;p64"/>
              <p:cNvSpPr/>
              <p:nvPr/>
            </p:nvSpPr>
            <p:spPr>
              <a:xfrm>
                <a:off x="3141800" y="1639550"/>
                <a:ext cx="9175" cy="37000"/>
              </a:xfrm>
              <a:custGeom>
                <a:avLst/>
                <a:gdLst/>
                <a:ahLst/>
                <a:cxnLst/>
                <a:rect l="l" t="t" r="r" b="b"/>
                <a:pathLst>
                  <a:path w="367" h="1480" extrusionOk="0">
                    <a:moveTo>
                      <a:pt x="110" y="1"/>
                    </a:moveTo>
                    <a:lnTo>
                      <a:pt x="1" y="41"/>
                    </a:lnTo>
                    <a:lnTo>
                      <a:pt x="258" y="1480"/>
                    </a:lnTo>
                    <a:lnTo>
                      <a:pt x="366" y="1439"/>
                    </a:lnTo>
                    <a:lnTo>
                      <a:pt x="11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31" name="Google Shape;4631;p64"/>
              <p:cNvSpPr/>
              <p:nvPr/>
            </p:nvSpPr>
            <p:spPr>
              <a:xfrm>
                <a:off x="3027175" y="1955475"/>
                <a:ext cx="27500" cy="48275"/>
              </a:xfrm>
              <a:custGeom>
                <a:avLst/>
                <a:gdLst/>
                <a:ahLst/>
                <a:cxnLst/>
                <a:rect l="l" t="t" r="r" b="b"/>
                <a:pathLst>
                  <a:path w="1100" h="1931" extrusionOk="0">
                    <a:moveTo>
                      <a:pt x="100" y="0"/>
                    </a:moveTo>
                    <a:lnTo>
                      <a:pt x="100" y="0"/>
                    </a:lnTo>
                    <a:cubicBezTo>
                      <a:pt x="152" y="1030"/>
                      <a:pt x="0" y="1931"/>
                      <a:pt x="0" y="1931"/>
                    </a:cubicBezTo>
                    <a:lnTo>
                      <a:pt x="422" y="1742"/>
                    </a:lnTo>
                    <a:cubicBezTo>
                      <a:pt x="544" y="1327"/>
                      <a:pt x="788" y="969"/>
                      <a:pt x="1100" y="658"/>
                    </a:cubicBezTo>
                    <a:cubicBezTo>
                      <a:pt x="956" y="516"/>
                      <a:pt x="795" y="387"/>
                      <a:pt x="614" y="270"/>
                    </a:cubicBezTo>
                    <a:cubicBezTo>
                      <a:pt x="480" y="189"/>
                      <a:pt x="291" y="73"/>
                      <a:pt x="1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32" name="Google Shape;4632;p64"/>
              <p:cNvSpPr/>
              <p:nvPr/>
            </p:nvSpPr>
            <p:spPr>
              <a:xfrm>
                <a:off x="3120650" y="1508700"/>
                <a:ext cx="54175" cy="102650"/>
              </a:xfrm>
              <a:custGeom>
                <a:avLst/>
                <a:gdLst/>
                <a:ahLst/>
                <a:cxnLst/>
                <a:rect l="l" t="t" r="r" b="b"/>
                <a:pathLst>
                  <a:path w="2167" h="4106" extrusionOk="0">
                    <a:moveTo>
                      <a:pt x="1083" y="1"/>
                    </a:moveTo>
                    <a:cubicBezTo>
                      <a:pt x="486" y="1"/>
                      <a:pt x="0" y="919"/>
                      <a:pt x="0" y="2053"/>
                    </a:cubicBezTo>
                    <a:cubicBezTo>
                      <a:pt x="0" y="3186"/>
                      <a:pt x="486" y="4105"/>
                      <a:pt x="1083" y="4105"/>
                    </a:cubicBezTo>
                    <a:cubicBezTo>
                      <a:pt x="1681" y="4105"/>
                      <a:pt x="2167" y="3186"/>
                      <a:pt x="2167" y="2053"/>
                    </a:cubicBezTo>
                    <a:cubicBezTo>
                      <a:pt x="2167" y="919"/>
                      <a:pt x="1681" y="1"/>
                      <a:pt x="10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33" name="Google Shape;4633;p64"/>
              <p:cNvSpPr/>
              <p:nvPr/>
            </p:nvSpPr>
            <p:spPr>
              <a:xfrm>
                <a:off x="3120625" y="1520325"/>
                <a:ext cx="9975" cy="74900"/>
              </a:xfrm>
              <a:custGeom>
                <a:avLst/>
                <a:gdLst/>
                <a:ahLst/>
                <a:cxnLst/>
                <a:rect l="l" t="t" r="r" b="b"/>
                <a:pathLst>
                  <a:path w="399" h="2996" extrusionOk="0">
                    <a:moveTo>
                      <a:pt x="399" y="1"/>
                    </a:moveTo>
                    <a:cubicBezTo>
                      <a:pt x="155" y="376"/>
                      <a:pt x="0" y="949"/>
                      <a:pt x="0" y="1590"/>
                    </a:cubicBezTo>
                    <a:cubicBezTo>
                      <a:pt x="0" y="2133"/>
                      <a:pt x="111" y="2628"/>
                      <a:pt x="295" y="2995"/>
                    </a:cubicBezTo>
                    <a:cubicBezTo>
                      <a:pt x="165" y="2611"/>
                      <a:pt x="87" y="2138"/>
                      <a:pt x="87" y="1627"/>
                    </a:cubicBezTo>
                    <a:cubicBezTo>
                      <a:pt x="87" y="991"/>
                      <a:pt x="207" y="420"/>
                      <a:pt x="3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34" name="Google Shape;4634;p64"/>
              <p:cNvSpPr/>
              <p:nvPr/>
            </p:nvSpPr>
            <p:spPr>
              <a:xfrm>
                <a:off x="3154175" y="1548550"/>
                <a:ext cx="13325" cy="27450"/>
              </a:xfrm>
              <a:custGeom>
                <a:avLst/>
                <a:gdLst/>
                <a:ahLst/>
                <a:cxnLst/>
                <a:rect l="l" t="t" r="r" b="b"/>
                <a:pathLst>
                  <a:path w="533" h="1098" extrusionOk="0">
                    <a:moveTo>
                      <a:pt x="267" y="0"/>
                    </a:moveTo>
                    <a:cubicBezTo>
                      <a:pt x="120" y="0"/>
                      <a:pt x="1" y="245"/>
                      <a:pt x="1" y="549"/>
                    </a:cubicBezTo>
                    <a:cubicBezTo>
                      <a:pt x="1" y="852"/>
                      <a:pt x="119" y="1097"/>
                      <a:pt x="267" y="1097"/>
                    </a:cubicBezTo>
                    <a:cubicBezTo>
                      <a:pt x="414" y="1097"/>
                      <a:pt x="533" y="851"/>
                      <a:pt x="533" y="549"/>
                    </a:cubicBezTo>
                    <a:cubicBezTo>
                      <a:pt x="533" y="246"/>
                      <a:pt x="414" y="1"/>
                      <a:pt x="2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8800F3DE-FB14-8D0E-5A1E-69B8B27D4AD5}"/>
              </a:ext>
            </a:extLst>
          </p:cNvPr>
          <p:cNvSpPr txBox="1"/>
          <p:nvPr/>
        </p:nvSpPr>
        <p:spPr>
          <a:xfrm>
            <a:off x="4350864" y="1088593"/>
            <a:ext cx="1008394" cy="477301"/>
          </a:xfrm>
          <a:prstGeom prst="rect">
            <a:avLst/>
          </a:prstGeom>
          <a:noFill/>
        </p:spPr>
        <p:txBody>
          <a:bodyPr wrap="square" lIns="72000" tIns="0" rIns="72000" bIns="72000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VN" sz="2000" dirty="0">
                <a:solidFill>
                  <a:srgbClr val="12A8B1"/>
                </a:solidFill>
              </a:rPr>
              <a:t>Tủ lạnh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23F4577-3733-9F9A-B44A-939CB89A5B64}"/>
              </a:ext>
            </a:extLst>
          </p:cNvPr>
          <p:cNvSpPr txBox="1"/>
          <p:nvPr/>
        </p:nvSpPr>
        <p:spPr>
          <a:xfrm>
            <a:off x="6152577" y="860318"/>
            <a:ext cx="2339354" cy="958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VN" sz="2000" dirty="0">
                <a:latin typeface="Arial" panose="020B0604020202020204" pitchFamily="34" charset="0"/>
                <a:cs typeface="Arial" panose="020B0604020202020204" pitchFamily="34" charset="0"/>
              </a:rPr>
              <a:t>Bảo quản đồ ăn, làm lạnh.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063C72E-9F45-634F-7A12-15623C59D281}"/>
              </a:ext>
            </a:extLst>
          </p:cNvPr>
          <p:cNvSpPr txBox="1"/>
          <p:nvPr/>
        </p:nvSpPr>
        <p:spPr>
          <a:xfrm>
            <a:off x="4272750" y="1878084"/>
            <a:ext cx="1164622" cy="477301"/>
          </a:xfrm>
          <a:prstGeom prst="rect">
            <a:avLst/>
          </a:prstGeom>
          <a:noFill/>
        </p:spPr>
        <p:txBody>
          <a:bodyPr wrap="square" lIns="72000" tIns="0" rIns="72000" bIns="72000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VN" sz="2000" dirty="0">
                <a:solidFill>
                  <a:srgbClr val="12A8B1"/>
                </a:solidFill>
              </a:rPr>
              <a:t>Máy giặt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2CF9C31-A584-C125-D23B-E220AF6517F6}"/>
              </a:ext>
            </a:extLst>
          </p:cNvPr>
          <p:cNvSpPr txBox="1"/>
          <p:nvPr/>
        </p:nvSpPr>
        <p:spPr>
          <a:xfrm>
            <a:off x="6193519" y="1832614"/>
            <a:ext cx="1783729" cy="4969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VN" sz="2000" dirty="0">
                <a:latin typeface="Arial" panose="020B0604020202020204" pitchFamily="34" charset="0"/>
                <a:cs typeface="Arial" panose="020B0604020202020204" pitchFamily="34" charset="0"/>
              </a:rPr>
              <a:t>Giặt quần áo.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59A869B-BB3A-BD89-4916-B7A1A49A9745}"/>
              </a:ext>
            </a:extLst>
          </p:cNvPr>
          <p:cNvSpPr txBox="1"/>
          <p:nvPr/>
        </p:nvSpPr>
        <p:spPr>
          <a:xfrm>
            <a:off x="3920108" y="2490567"/>
            <a:ext cx="1937473" cy="938966"/>
          </a:xfrm>
          <a:prstGeom prst="rect">
            <a:avLst/>
          </a:prstGeom>
          <a:noFill/>
        </p:spPr>
        <p:txBody>
          <a:bodyPr wrap="square" lIns="72000" tIns="0" rIns="72000" bIns="72000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VN" sz="2000" dirty="0">
                <a:solidFill>
                  <a:srgbClr val="12A8B1"/>
                </a:solidFill>
              </a:rPr>
              <a:t>Xe đạp, xe ô tô, xe máy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5D3D88A-69B3-6585-900D-1695F5FDE6FD}"/>
              </a:ext>
            </a:extLst>
          </p:cNvPr>
          <p:cNvSpPr txBox="1"/>
          <p:nvPr/>
        </p:nvSpPr>
        <p:spPr>
          <a:xfrm>
            <a:off x="6193519" y="2674408"/>
            <a:ext cx="2320198" cy="4969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VN" sz="2000" dirty="0">
                <a:latin typeface="Arial" panose="020B0604020202020204" pitchFamily="34" charset="0"/>
                <a:cs typeface="Arial" panose="020B0604020202020204" pitchFamily="34" charset="0"/>
              </a:rPr>
              <a:t>Phương tiện đi lại.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AE090CB-DC2C-5882-09C8-B6BB68F08612}"/>
              </a:ext>
            </a:extLst>
          </p:cNvPr>
          <p:cNvSpPr txBox="1"/>
          <p:nvPr/>
        </p:nvSpPr>
        <p:spPr>
          <a:xfrm>
            <a:off x="821185" y="3605545"/>
            <a:ext cx="3352430" cy="958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 typeface="Times New Roman" panose="02020603050405020304" pitchFamily="18" charset="0"/>
              <a:buChar char="→"/>
            </a:pPr>
            <a:r>
              <a:rPr lang="nl-NL" sz="2000" dirty="0" err="1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Công</a:t>
            </a:r>
            <a:r>
              <a:rPr lang="nl-NL" sz="20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lang="nl-NL" sz="2000" dirty="0" err="1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sức</a:t>
            </a:r>
            <a:r>
              <a:rPr lang="nl-NL" sz="20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lang="nl-NL" sz="2000" dirty="0" err="1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của</a:t>
            </a:r>
            <a:r>
              <a:rPr lang="nl-NL" sz="20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lang="nl-NL" sz="2000" dirty="0" err="1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người</a:t>
            </a:r>
            <a:r>
              <a:rPr lang="nl-NL" sz="20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lang="nl-NL" sz="2000" dirty="0" err="1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công</a:t>
            </a:r>
            <a:r>
              <a:rPr lang="nl-NL" sz="20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lang="nl-NL" sz="2000" dirty="0" err="1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nhân</a:t>
            </a:r>
            <a:r>
              <a:rPr lang="nl-NL" sz="20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, </a:t>
            </a:r>
            <a:r>
              <a:rPr lang="nl-NL" sz="2000" dirty="0" err="1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kĩ</a:t>
            </a:r>
            <a:r>
              <a:rPr lang="nl-NL" sz="20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lang="nl-NL" sz="2000" dirty="0" err="1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sư</a:t>
            </a:r>
            <a:r>
              <a:rPr lang="nl-NL" sz="20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.</a:t>
            </a:r>
            <a:r>
              <a:rPr lang="en-VN" sz="2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VN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0EA2B85-B873-20D0-587C-04BA2748B7FF}"/>
              </a:ext>
            </a:extLst>
          </p:cNvPr>
          <p:cNvSpPr txBox="1"/>
          <p:nvPr/>
        </p:nvSpPr>
        <p:spPr>
          <a:xfrm>
            <a:off x="3847093" y="283884"/>
            <a:ext cx="1449813" cy="517761"/>
          </a:xfrm>
          <a:prstGeom prst="rect">
            <a:avLst/>
          </a:prstGeom>
          <a:noFill/>
        </p:spPr>
        <p:txBody>
          <a:bodyPr wrap="square" lIns="72000" tIns="0" rIns="72000" bIns="72000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VN" sz="2200" b="1" dirty="0">
                <a:solidFill>
                  <a:srgbClr val="FF0000"/>
                </a:solidFill>
              </a:rPr>
              <a:t>Gợi ý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810FDCB-A793-EDAF-B339-11414008B01F}"/>
              </a:ext>
            </a:extLst>
          </p:cNvPr>
          <p:cNvGrpSpPr/>
          <p:nvPr/>
        </p:nvGrpSpPr>
        <p:grpSpPr>
          <a:xfrm>
            <a:off x="913456" y="1366831"/>
            <a:ext cx="2625315" cy="1516456"/>
            <a:chOff x="1059735" y="3043721"/>
            <a:chExt cx="3306210" cy="1851021"/>
          </a:xfrm>
        </p:grpSpPr>
        <p:pic>
          <p:nvPicPr>
            <p:cNvPr id="5" name="Picture 4" descr="A picture containing dark&#10;&#10;Description automatically generated">
              <a:extLst>
                <a:ext uri="{FF2B5EF4-FFF2-40B4-BE49-F238E27FC236}">
                  <a16:creationId xmlns:a16="http://schemas.microsoft.com/office/drawing/2014/main" id="{24A69EA5-BC3C-6750-17F0-61F46A6F906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4668" t="13439" r="22544" b="12865"/>
            <a:stretch/>
          </p:blipFill>
          <p:spPr>
            <a:xfrm>
              <a:off x="1151359" y="3043721"/>
              <a:ext cx="608562" cy="1034091"/>
            </a:xfrm>
            <a:prstGeom prst="rect">
              <a:avLst/>
            </a:prstGeom>
          </p:spPr>
        </p:pic>
        <p:pic>
          <p:nvPicPr>
            <p:cNvPr id="13" name="Picture 12" descr="A picture containing appliance, white goods, indoor, white&#10;&#10;Description automatically generated">
              <a:extLst>
                <a:ext uri="{FF2B5EF4-FFF2-40B4-BE49-F238E27FC236}">
                  <a16:creationId xmlns:a16="http://schemas.microsoft.com/office/drawing/2014/main" id="{671B0709-700F-77F4-7DCC-D131BF0165F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5814" t="3433" r="15377" b="9271"/>
            <a:stretch/>
          </p:blipFill>
          <p:spPr>
            <a:xfrm>
              <a:off x="2016374" y="3170622"/>
              <a:ext cx="694536" cy="881142"/>
            </a:xfrm>
            <a:prstGeom prst="rect">
              <a:avLst/>
            </a:prstGeom>
          </p:spPr>
        </p:pic>
        <p:pic>
          <p:nvPicPr>
            <p:cNvPr id="14" name="Picture 13" descr="A picture containing bicycle, wheel&#10;&#10;Description automatically generated">
              <a:extLst>
                <a:ext uri="{FF2B5EF4-FFF2-40B4-BE49-F238E27FC236}">
                  <a16:creationId xmlns:a16="http://schemas.microsoft.com/office/drawing/2014/main" id="{56762AFF-A1D5-2931-6A9E-4A1F3AE16C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1252" t="851" r="14139" b="1"/>
            <a:stretch/>
          </p:blipFill>
          <p:spPr>
            <a:xfrm>
              <a:off x="2876077" y="3043721"/>
              <a:ext cx="1489868" cy="954096"/>
            </a:xfrm>
            <a:prstGeom prst="rect">
              <a:avLst/>
            </a:prstGeom>
          </p:spPr>
        </p:pic>
        <p:pic>
          <p:nvPicPr>
            <p:cNvPr id="15" name="Picture 14" descr="A picture containing motorcycle, helmet&#10;&#10;Description automatically generated">
              <a:extLst>
                <a:ext uri="{FF2B5EF4-FFF2-40B4-BE49-F238E27FC236}">
                  <a16:creationId xmlns:a16="http://schemas.microsoft.com/office/drawing/2014/main" id="{B946E80E-B277-6FEA-9EBD-31CFB4157F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22948" t="1765" r="17715"/>
            <a:stretch/>
          </p:blipFill>
          <p:spPr>
            <a:xfrm>
              <a:off x="3169953" y="3936924"/>
              <a:ext cx="928033" cy="957818"/>
            </a:xfrm>
            <a:prstGeom prst="rect">
              <a:avLst/>
            </a:prstGeom>
          </p:spPr>
        </p:pic>
        <p:pic>
          <p:nvPicPr>
            <p:cNvPr id="16" name="Picture 15" descr="A white car with a black background&#10;&#10;Description automatically generated with low confidence">
              <a:extLst>
                <a:ext uri="{FF2B5EF4-FFF2-40B4-BE49-F238E27FC236}">
                  <a16:creationId xmlns:a16="http://schemas.microsoft.com/office/drawing/2014/main" id="{2A89607A-D7D9-2D46-1384-7535DF79DA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4373" t="6056" r="3252" b="4781"/>
            <a:stretch/>
          </p:blipFill>
          <p:spPr>
            <a:xfrm>
              <a:off x="1059735" y="4088212"/>
              <a:ext cx="1400372" cy="743431"/>
            </a:xfrm>
            <a:prstGeom prst="rect">
              <a:avLst/>
            </a:prstGeom>
          </p:spPr>
        </p:pic>
      </p:grpSp>
      <p:pic>
        <p:nvPicPr>
          <p:cNvPr id="4" name="Picture 6">
            <a:extLst>
              <a:ext uri="{FF2B5EF4-FFF2-40B4-BE49-F238E27FC236}">
                <a16:creationId xmlns:a16="http://schemas.microsoft.com/office/drawing/2014/main" id="{70CBA6A9-F6D1-33F9-AA7B-517270144C95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4423940" y="3447489"/>
            <a:ext cx="3223633" cy="144660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4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28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71F153D4-2F41-0B7C-A32D-1C58881E2590}"/>
              </a:ext>
            </a:extLst>
          </p:cNvPr>
          <p:cNvGrpSpPr/>
          <p:nvPr/>
        </p:nvGrpSpPr>
        <p:grpSpPr>
          <a:xfrm>
            <a:off x="191426" y="2449362"/>
            <a:ext cx="4391005" cy="2739025"/>
            <a:chOff x="191426" y="2449362"/>
            <a:chExt cx="4391005" cy="2739025"/>
          </a:xfrm>
        </p:grpSpPr>
        <p:grpSp>
          <p:nvGrpSpPr>
            <p:cNvPr id="2847" name="Google Shape;2847;p45"/>
            <p:cNvGrpSpPr/>
            <p:nvPr/>
          </p:nvGrpSpPr>
          <p:grpSpPr>
            <a:xfrm rot="-281526">
              <a:off x="318727" y="2692410"/>
              <a:ext cx="4263704" cy="2495977"/>
              <a:chOff x="385750" y="206447"/>
              <a:chExt cx="8336049" cy="4757278"/>
            </a:xfrm>
          </p:grpSpPr>
          <p:sp>
            <p:nvSpPr>
              <p:cNvPr id="2848" name="Google Shape;2848;p45"/>
              <p:cNvSpPr/>
              <p:nvPr/>
            </p:nvSpPr>
            <p:spPr>
              <a:xfrm rot="-5400000">
                <a:off x="2208886" y="-1549189"/>
                <a:ext cx="4730603" cy="8295224"/>
              </a:xfrm>
              <a:custGeom>
                <a:avLst/>
                <a:gdLst/>
                <a:ahLst/>
                <a:cxnLst/>
                <a:rect l="l" t="t" r="r" b="b"/>
                <a:pathLst>
                  <a:path w="57473" h="77086" extrusionOk="0">
                    <a:moveTo>
                      <a:pt x="0" y="0"/>
                    </a:moveTo>
                    <a:lnTo>
                      <a:pt x="0" y="73905"/>
                    </a:lnTo>
                    <a:cubicBezTo>
                      <a:pt x="0" y="75663"/>
                      <a:pt x="1423" y="77085"/>
                      <a:pt x="3181" y="77085"/>
                    </a:cubicBezTo>
                    <a:lnTo>
                      <a:pt x="54376" y="77085"/>
                    </a:lnTo>
                    <a:cubicBezTo>
                      <a:pt x="56105" y="77085"/>
                      <a:pt x="57472" y="75691"/>
                      <a:pt x="57472" y="73989"/>
                    </a:cubicBezTo>
                    <a:lnTo>
                      <a:pt x="57472" y="0"/>
                    </a:lnTo>
                    <a:lnTo>
                      <a:pt x="54850" y="0"/>
                    </a:lnTo>
                    <a:lnTo>
                      <a:pt x="54683" y="279"/>
                    </a:lnTo>
                    <a:lnTo>
                      <a:pt x="54487" y="1284"/>
                    </a:lnTo>
                    <a:cubicBezTo>
                      <a:pt x="54571" y="1339"/>
                      <a:pt x="54738" y="1702"/>
                      <a:pt x="54738" y="1953"/>
                    </a:cubicBezTo>
                    <a:cubicBezTo>
                      <a:pt x="54738" y="2428"/>
                      <a:pt x="54336" y="2835"/>
                      <a:pt x="53851" y="2835"/>
                    </a:cubicBezTo>
                    <a:cubicBezTo>
                      <a:pt x="53794" y="2835"/>
                      <a:pt x="53737" y="2830"/>
                      <a:pt x="53678" y="2818"/>
                    </a:cubicBezTo>
                    <a:cubicBezTo>
                      <a:pt x="53343" y="2734"/>
                      <a:pt x="53064" y="2455"/>
                      <a:pt x="53009" y="2121"/>
                    </a:cubicBezTo>
                    <a:cubicBezTo>
                      <a:pt x="52897" y="1563"/>
                      <a:pt x="53315" y="1088"/>
                      <a:pt x="53846" y="1088"/>
                    </a:cubicBezTo>
                    <a:cubicBezTo>
                      <a:pt x="53873" y="1088"/>
                      <a:pt x="53957" y="251"/>
                      <a:pt x="53957" y="251"/>
                    </a:cubicBezTo>
                    <a:lnTo>
                      <a:pt x="53873" y="0"/>
                    </a:lnTo>
                    <a:lnTo>
                      <a:pt x="48824" y="0"/>
                    </a:lnTo>
                    <a:lnTo>
                      <a:pt x="48768" y="1228"/>
                    </a:lnTo>
                    <a:cubicBezTo>
                      <a:pt x="49047" y="1423"/>
                      <a:pt x="49214" y="1758"/>
                      <a:pt x="49131" y="2121"/>
                    </a:cubicBezTo>
                    <a:cubicBezTo>
                      <a:pt x="49075" y="2455"/>
                      <a:pt x="48796" y="2734"/>
                      <a:pt x="48461" y="2818"/>
                    </a:cubicBezTo>
                    <a:cubicBezTo>
                      <a:pt x="48403" y="2830"/>
                      <a:pt x="48345" y="2835"/>
                      <a:pt x="48288" y="2835"/>
                    </a:cubicBezTo>
                    <a:cubicBezTo>
                      <a:pt x="47803" y="2835"/>
                      <a:pt x="47401" y="2428"/>
                      <a:pt x="47401" y="1953"/>
                    </a:cubicBezTo>
                    <a:cubicBezTo>
                      <a:pt x="47401" y="1618"/>
                      <a:pt x="47596" y="1339"/>
                      <a:pt x="47847" y="1200"/>
                    </a:cubicBezTo>
                    <a:lnTo>
                      <a:pt x="47819" y="0"/>
                    </a:lnTo>
                    <a:lnTo>
                      <a:pt x="42323" y="0"/>
                    </a:lnTo>
                    <a:lnTo>
                      <a:pt x="42519" y="1088"/>
                    </a:lnTo>
                    <a:cubicBezTo>
                      <a:pt x="42593" y="1088"/>
                      <a:pt x="42655" y="1076"/>
                      <a:pt x="42721" y="1076"/>
                    </a:cubicBezTo>
                    <a:cubicBezTo>
                      <a:pt x="42754" y="1076"/>
                      <a:pt x="42788" y="1079"/>
                      <a:pt x="42825" y="1088"/>
                    </a:cubicBezTo>
                    <a:cubicBezTo>
                      <a:pt x="43216" y="1144"/>
                      <a:pt x="43523" y="1479"/>
                      <a:pt x="43579" y="1842"/>
                    </a:cubicBezTo>
                    <a:cubicBezTo>
                      <a:pt x="43629" y="2372"/>
                      <a:pt x="43200" y="2834"/>
                      <a:pt x="42683" y="2834"/>
                    </a:cubicBezTo>
                    <a:cubicBezTo>
                      <a:pt x="42629" y="2834"/>
                      <a:pt x="42574" y="2829"/>
                      <a:pt x="42519" y="2818"/>
                    </a:cubicBezTo>
                    <a:cubicBezTo>
                      <a:pt x="42184" y="2734"/>
                      <a:pt x="41905" y="2455"/>
                      <a:pt x="41849" y="2121"/>
                    </a:cubicBezTo>
                    <a:cubicBezTo>
                      <a:pt x="41821" y="1953"/>
                      <a:pt x="41821" y="1814"/>
                      <a:pt x="41877" y="1674"/>
                    </a:cubicBezTo>
                    <a:lnTo>
                      <a:pt x="41737" y="586"/>
                    </a:lnTo>
                    <a:lnTo>
                      <a:pt x="41319" y="0"/>
                    </a:lnTo>
                    <a:lnTo>
                      <a:pt x="37831" y="0"/>
                    </a:lnTo>
                    <a:lnTo>
                      <a:pt x="37720" y="1312"/>
                    </a:lnTo>
                    <a:cubicBezTo>
                      <a:pt x="37915" y="1507"/>
                      <a:pt x="38027" y="1814"/>
                      <a:pt x="37971" y="2121"/>
                    </a:cubicBezTo>
                    <a:cubicBezTo>
                      <a:pt x="37915" y="2455"/>
                      <a:pt x="37636" y="2734"/>
                      <a:pt x="37301" y="2818"/>
                    </a:cubicBezTo>
                    <a:cubicBezTo>
                      <a:pt x="37243" y="2830"/>
                      <a:pt x="37185" y="2835"/>
                      <a:pt x="37129" y="2835"/>
                    </a:cubicBezTo>
                    <a:cubicBezTo>
                      <a:pt x="36644" y="2835"/>
                      <a:pt x="36241" y="2428"/>
                      <a:pt x="36241" y="1953"/>
                    </a:cubicBezTo>
                    <a:cubicBezTo>
                      <a:pt x="36241" y="1674"/>
                      <a:pt x="36353" y="1451"/>
                      <a:pt x="36548" y="1284"/>
                    </a:cubicBezTo>
                    <a:lnTo>
                      <a:pt x="36576" y="0"/>
                    </a:lnTo>
                    <a:lnTo>
                      <a:pt x="31805" y="0"/>
                    </a:lnTo>
                    <a:lnTo>
                      <a:pt x="31833" y="419"/>
                    </a:lnTo>
                    <a:cubicBezTo>
                      <a:pt x="31945" y="475"/>
                      <a:pt x="32168" y="1339"/>
                      <a:pt x="32252" y="1451"/>
                    </a:cubicBezTo>
                    <a:cubicBezTo>
                      <a:pt x="32363" y="1618"/>
                      <a:pt x="32419" y="1842"/>
                      <a:pt x="32391" y="2065"/>
                    </a:cubicBezTo>
                    <a:cubicBezTo>
                      <a:pt x="32363" y="2455"/>
                      <a:pt x="32028" y="2790"/>
                      <a:pt x="31638" y="2818"/>
                    </a:cubicBezTo>
                    <a:cubicBezTo>
                      <a:pt x="31606" y="2821"/>
                      <a:pt x="31574" y="2823"/>
                      <a:pt x="31543" y="2823"/>
                    </a:cubicBezTo>
                    <a:cubicBezTo>
                      <a:pt x="31056" y="2823"/>
                      <a:pt x="30661" y="2425"/>
                      <a:pt x="30661" y="1953"/>
                    </a:cubicBezTo>
                    <a:cubicBezTo>
                      <a:pt x="30661" y="1674"/>
                      <a:pt x="30801" y="1395"/>
                      <a:pt x="31024" y="1256"/>
                    </a:cubicBezTo>
                    <a:cubicBezTo>
                      <a:pt x="31080" y="1200"/>
                      <a:pt x="30829" y="475"/>
                      <a:pt x="30885" y="363"/>
                    </a:cubicBezTo>
                    <a:lnTo>
                      <a:pt x="30801" y="0"/>
                    </a:lnTo>
                    <a:lnTo>
                      <a:pt x="26783" y="0"/>
                    </a:lnTo>
                    <a:lnTo>
                      <a:pt x="26532" y="1312"/>
                    </a:lnTo>
                    <a:cubicBezTo>
                      <a:pt x="26756" y="1507"/>
                      <a:pt x="26867" y="1786"/>
                      <a:pt x="26811" y="2121"/>
                    </a:cubicBezTo>
                    <a:cubicBezTo>
                      <a:pt x="26756" y="2455"/>
                      <a:pt x="26477" y="2734"/>
                      <a:pt x="26142" y="2818"/>
                    </a:cubicBezTo>
                    <a:cubicBezTo>
                      <a:pt x="26080" y="2830"/>
                      <a:pt x="26020" y="2835"/>
                      <a:pt x="25962" y="2835"/>
                    </a:cubicBezTo>
                    <a:cubicBezTo>
                      <a:pt x="25462" y="2835"/>
                      <a:pt x="25082" y="2428"/>
                      <a:pt x="25082" y="1953"/>
                    </a:cubicBezTo>
                    <a:cubicBezTo>
                      <a:pt x="25082" y="1618"/>
                      <a:pt x="25277" y="1312"/>
                      <a:pt x="25556" y="1172"/>
                    </a:cubicBezTo>
                    <a:lnTo>
                      <a:pt x="25500" y="0"/>
                    </a:lnTo>
                    <a:lnTo>
                      <a:pt x="21315" y="0"/>
                    </a:lnTo>
                    <a:lnTo>
                      <a:pt x="20980" y="1339"/>
                    </a:lnTo>
                    <a:cubicBezTo>
                      <a:pt x="21176" y="1535"/>
                      <a:pt x="21287" y="1814"/>
                      <a:pt x="21232" y="2121"/>
                    </a:cubicBezTo>
                    <a:cubicBezTo>
                      <a:pt x="21176" y="2455"/>
                      <a:pt x="20897" y="2734"/>
                      <a:pt x="20562" y="2818"/>
                    </a:cubicBezTo>
                    <a:cubicBezTo>
                      <a:pt x="20501" y="2830"/>
                      <a:pt x="20441" y="2835"/>
                      <a:pt x="20382" y="2835"/>
                    </a:cubicBezTo>
                    <a:cubicBezTo>
                      <a:pt x="19882" y="2835"/>
                      <a:pt x="19502" y="2428"/>
                      <a:pt x="19502" y="1953"/>
                    </a:cubicBezTo>
                    <a:cubicBezTo>
                      <a:pt x="19502" y="1646"/>
                      <a:pt x="19669" y="1339"/>
                      <a:pt x="19920" y="1200"/>
                    </a:cubicBezTo>
                    <a:lnTo>
                      <a:pt x="20395" y="0"/>
                    </a:lnTo>
                    <a:lnTo>
                      <a:pt x="15512" y="0"/>
                    </a:lnTo>
                    <a:lnTo>
                      <a:pt x="15373" y="1312"/>
                    </a:lnTo>
                    <a:cubicBezTo>
                      <a:pt x="15596" y="1507"/>
                      <a:pt x="15708" y="1786"/>
                      <a:pt x="15652" y="2121"/>
                    </a:cubicBezTo>
                    <a:cubicBezTo>
                      <a:pt x="15596" y="2455"/>
                      <a:pt x="15317" y="2734"/>
                      <a:pt x="14954" y="2818"/>
                    </a:cubicBezTo>
                    <a:cubicBezTo>
                      <a:pt x="14896" y="2830"/>
                      <a:pt x="14838" y="2835"/>
                      <a:pt x="14782" y="2835"/>
                    </a:cubicBezTo>
                    <a:cubicBezTo>
                      <a:pt x="14302" y="2835"/>
                      <a:pt x="13922" y="2428"/>
                      <a:pt x="13922" y="1953"/>
                    </a:cubicBezTo>
                    <a:cubicBezTo>
                      <a:pt x="13922" y="1674"/>
                      <a:pt x="14034" y="1451"/>
                      <a:pt x="14229" y="1284"/>
                    </a:cubicBezTo>
                    <a:lnTo>
                      <a:pt x="14034" y="0"/>
                    </a:lnTo>
                    <a:lnTo>
                      <a:pt x="10239" y="0"/>
                    </a:lnTo>
                    <a:lnTo>
                      <a:pt x="9765" y="1256"/>
                    </a:lnTo>
                    <a:cubicBezTo>
                      <a:pt x="9988" y="1451"/>
                      <a:pt x="10128" y="1730"/>
                      <a:pt x="10072" y="2065"/>
                    </a:cubicBezTo>
                    <a:cubicBezTo>
                      <a:pt x="10044" y="2455"/>
                      <a:pt x="9709" y="2790"/>
                      <a:pt x="9319" y="2818"/>
                    </a:cubicBezTo>
                    <a:cubicBezTo>
                      <a:pt x="9287" y="2821"/>
                      <a:pt x="9255" y="2823"/>
                      <a:pt x="9224" y="2823"/>
                    </a:cubicBezTo>
                    <a:cubicBezTo>
                      <a:pt x="8736" y="2823"/>
                      <a:pt x="8342" y="2425"/>
                      <a:pt x="8342" y="1953"/>
                    </a:cubicBezTo>
                    <a:cubicBezTo>
                      <a:pt x="8342" y="1702"/>
                      <a:pt x="8426" y="1507"/>
                      <a:pt x="8593" y="1339"/>
                    </a:cubicBezTo>
                    <a:lnTo>
                      <a:pt x="8342" y="0"/>
                    </a:lnTo>
                    <a:lnTo>
                      <a:pt x="3990" y="0"/>
                    </a:lnTo>
                    <a:lnTo>
                      <a:pt x="4157" y="1256"/>
                    </a:lnTo>
                    <a:cubicBezTo>
                      <a:pt x="4408" y="1451"/>
                      <a:pt x="4548" y="1758"/>
                      <a:pt x="4492" y="2121"/>
                    </a:cubicBezTo>
                    <a:cubicBezTo>
                      <a:pt x="4408" y="2455"/>
                      <a:pt x="4157" y="2734"/>
                      <a:pt x="3795" y="2818"/>
                    </a:cubicBezTo>
                    <a:cubicBezTo>
                      <a:pt x="3736" y="2830"/>
                      <a:pt x="3679" y="2835"/>
                      <a:pt x="3623" y="2835"/>
                    </a:cubicBezTo>
                    <a:cubicBezTo>
                      <a:pt x="3143" y="2835"/>
                      <a:pt x="2762" y="2428"/>
                      <a:pt x="2762" y="1953"/>
                    </a:cubicBezTo>
                    <a:cubicBezTo>
                      <a:pt x="2762" y="1758"/>
                      <a:pt x="2818" y="1563"/>
                      <a:pt x="2958" y="1395"/>
                    </a:cubicBezTo>
                    <a:lnTo>
                      <a:pt x="2344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9" name="Google Shape;2849;p45"/>
              <p:cNvSpPr/>
              <p:nvPr/>
            </p:nvSpPr>
            <p:spPr>
              <a:xfrm rot="-5400000">
                <a:off x="2168061" y="-1575864"/>
                <a:ext cx="4730603" cy="8295224"/>
              </a:xfrm>
              <a:custGeom>
                <a:avLst/>
                <a:gdLst/>
                <a:ahLst/>
                <a:cxnLst/>
                <a:rect l="l" t="t" r="r" b="b"/>
                <a:pathLst>
                  <a:path w="57473" h="77086" extrusionOk="0">
                    <a:moveTo>
                      <a:pt x="0" y="0"/>
                    </a:moveTo>
                    <a:lnTo>
                      <a:pt x="0" y="73905"/>
                    </a:lnTo>
                    <a:cubicBezTo>
                      <a:pt x="0" y="75663"/>
                      <a:pt x="1423" y="77085"/>
                      <a:pt x="3181" y="77085"/>
                    </a:cubicBezTo>
                    <a:lnTo>
                      <a:pt x="54376" y="77085"/>
                    </a:lnTo>
                    <a:cubicBezTo>
                      <a:pt x="56105" y="77085"/>
                      <a:pt x="57472" y="75691"/>
                      <a:pt x="57472" y="73989"/>
                    </a:cubicBezTo>
                    <a:lnTo>
                      <a:pt x="57472" y="0"/>
                    </a:lnTo>
                    <a:lnTo>
                      <a:pt x="54850" y="0"/>
                    </a:lnTo>
                    <a:lnTo>
                      <a:pt x="54683" y="279"/>
                    </a:lnTo>
                    <a:lnTo>
                      <a:pt x="54487" y="1284"/>
                    </a:lnTo>
                    <a:cubicBezTo>
                      <a:pt x="54571" y="1339"/>
                      <a:pt x="54738" y="1702"/>
                      <a:pt x="54738" y="1953"/>
                    </a:cubicBezTo>
                    <a:cubicBezTo>
                      <a:pt x="54738" y="2428"/>
                      <a:pt x="54336" y="2835"/>
                      <a:pt x="53851" y="2835"/>
                    </a:cubicBezTo>
                    <a:cubicBezTo>
                      <a:pt x="53794" y="2835"/>
                      <a:pt x="53737" y="2830"/>
                      <a:pt x="53678" y="2818"/>
                    </a:cubicBezTo>
                    <a:cubicBezTo>
                      <a:pt x="53343" y="2734"/>
                      <a:pt x="53064" y="2455"/>
                      <a:pt x="53009" y="2121"/>
                    </a:cubicBezTo>
                    <a:cubicBezTo>
                      <a:pt x="52897" y="1563"/>
                      <a:pt x="53315" y="1088"/>
                      <a:pt x="53846" y="1088"/>
                    </a:cubicBezTo>
                    <a:cubicBezTo>
                      <a:pt x="53873" y="1088"/>
                      <a:pt x="53957" y="251"/>
                      <a:pt x="53957" y="251"/>
                    </a:cubicBezTo>
                    <a:lnTo>
                      <a:pt x="53873" y="0"/>
                    </a:lnTo>
                    <a:lnTo>
                      <a:pt x="48824" y="0"/>
                    </a:lnTo>
                    <a:lnTo>
                      <a:pt x="48768" y="1228"/>
                    </a:lnTo>
                    <a:cubicBezTo>
                      <a:pt x="49047" y="1423"/>
                      <a:pt x="49214" y="1758"/>
                      <a:pt x="49131" y="2121"/>
                    </a:cubicBezTo>
                    <a:cubicBezTo>
                      <a:pt x="49075" y="2455"/>
                      <a:pt x="48796" y="2734"/>
                      <a:pt x="48461" y="2818"/>
                    </a:cubicBezTo>
                    <a:cubicBezTo>
                      <a:pt x="48403" y="2830"/>
                      <a:pt x="48345" y="2835"/>
                      <a:pt x="48288" y="2835"/>
                    </a:cubicBezTo>
                    <a:cubicBezTo>
                      <a:pt x="47803" y="2835"/>
                      <a:pt x="47401" y="2428"/>
                      <a:pt x="47401" y="1953"/>
                    </a:cubicBezTo>
                    <a:cubicBezTo>
                      <a:pt x="47401" y="1618"/>
                      <a:pt x="47596" y="1339"/>
                      <a:pt x="47847" y="1200"/>
                    </a:cubicBezTo>
                    <a:lnTo>
                      <a:pt x="47819" y="0"/>
                    </a:lnTo>
                    <a:lnTo>
                      <a:pt x="42323" y="0"/>
                    </a:lnTo>
                    <a:lnTo>
                      <a:pt x="42519" y="1088"/>
                    </a:lnTo>
                    <a:cubicBezTo>
                      <a:pt x="42593" y="1088"/>
                      <a:pt x="42655" y="1076"/>
                      <a:pt x="42721" y="1076"/>
                    </a:cubicBezTo>
                    <a:cubicBezTo>
                      <a:pt x="42754" y="1076"/>
                      <a:pt x="42788" y="1079"/>
                      <a:pt x="42825" y="1088"/>
                    </a:cubicBezTo>
                    <a:cubicBezTo>
                      <a:pt x="43216" y="1144"/>
                      <a:pt x="43523" y="1479"/>
                      <a:pt x="43579" y="1842"/>
                    </a:cubicBezTo>
                    <a:cubicBezTo>
                      <a:pt x="43629" y="2372"/>
                      <a:pt x="43200" y="2834"/>
                      <a:pt x="42683" y="2834"/>
                    </a:cubicBezTo>
                    <a:cubicBezTo>
                      <a:pt x="42629" y="2834"/>
                      <a:pt x="42574" y="2829"/>
                      <a:pt x="42519" y="2818"/>
                    </a:cubicBezTo>
                    <a:cubicBezTo>
                      <a:pt x="42184" y="2734"/>
                      <a:pt x="41905" y="2455"/>
                      <a:pt x="41849" y="2121"/>
                    </a:cubicBezTo>
                    <a:cubicBezTo>
                      <a:pt x="41821" y="1953"/>
                      <a:pt x="41821" y="1814"/>
                      <a:pt x="41877" y="1674"/>
                    </a:cubicBezTo>
                    <a:lnTo>
                      <a:pt x="41737" y="586"/>
                    </a:lnTo>
                    <a:lnTo>
                      <a:pt x="41319" y="0"/>
                    </a:lnTo>
                    <a:lnTo>
                      <a:pt x="37831" y="0"/>
                    </a:lnTo>
                    <a:lnTo>
                      <a:pt x="37720" y="1312"/>
                    </a:lnTo>
                    <a:cubicBezTo>
                      <a:pt x="37915" y="1507"/>
                      <a:pt x="38027" y="1814"/>
                      <a:pt x="37971" y="2121"/>
                    </a:cubicBezTo>
                    <a:cubicBezTo>
                      <a:pt x="37915" y="2455"/>
                      <a:pt x="37636" y="2734"/>
                      <a:pt x="37301" y="2818"/>
                    </a:cubicBezTo>
                    <a:cubicBezTo>
                      <a:pt x="37243" y="2830"/>
                      <a:pt x="37185" y="2835"/>
                      <a:pt x="37129" y="2835"/>
                    </a:cubicBezTo>
                    <a:cubicBezTo>
                      <a:pt x="36644" y="2835"/>
                      <a:pt x="36241" y="2428"/>
                      <a:pt x="36241" y="1953"/>
                    </a:cubicBezTo>
                    <a:cubicBezTo>
                      <a:pt x="36241" y="1674"/>
                      <a:pt x="36353" y="1451"/>
                      <a:pt x="36548" y="1284"/>
                    </a:cubicBezTo>
                    <a:lnTo>
                      <a:pt x="36576" y="0"/>
                    </a:lnTo>
                    <a:lnTo>
                      <a:pt x="31805" y="0"/>
                    </a:lnTo>
                    <a:lnTo>
                      <a:pt x="31833" y="419"/>
                    </a:lnTo>
                    <a:cubicBezTo>
                      <a:pt x="31945" y="475"/>
                      <a:pt x="32168" y="1339"/>
                      <a:pt x="32252" y="1451"/>
                    </a:cubicBezTo>
                    <a:cubicBezTo>
                      <a:pt x="32363" y="1618"/>
                      <a:pt x="32419" y="1842"/>
                      <a:pt x="32391" y="2065"/>
                    </a:cubicBezTo>
                    <a:cubicBezTo>
                      <a:pt x="32363" y="2455"/>
                      <a:pt x="32028" y="2790"/>
                      <a:pt x="31638" y="2818"/>
                    </a:cubicBezTo>
                    <a:cubicBezTo>
                      <a:pt x="31606" y="2821"/>
                      <a:pt x="31574" y="2823"/>
                      <a:pt x="31543" y="2823"/>
                    </a:cubicBezTo>
                    <a:cubicBezTo>
                      <a:pt x="31056" y="2823"/>
                      <a:pt x="30661" y="2425"/>
                      <a:pt x="30661" y="1953"/>
                    </a:cubicBezTo>
                    <a:cubicBezTo>
                      <a:pt x="30661" y="1674"/>
                      <a:pt x="30801" y="1395"/>
                      <a:pt x="31024" y="1256"/>
                    </a:cubicBezTo>
                    <a:cubicBezTo>
                      <a:pt x="31080" y="1200"/>
                      <a:pt x="30829" y="475"/>
                      <a:pt x="30885" y="363"/>
                    </a:cubicBezTo>
                    <a:lnTo>
                      <a:pt x="30801" y="0"/>
                    </a:lnTo>
                    <a:lnTo>
                      <a:pt x="26783" y="0"/>
                    </a:lnTo>
                    <a:lnTo>
                      <a:pt x="26532" y="1312"/>
                    </a:lnTo>
                    <a:cubicBezTo>
                      <a:pt x="26756" y="1507"/>
                      <a:pt x="26867" y="1786"/>
                      <a:pt x="26811" y="2121"/>
                    </a:cubicBezTo>
                    <a:cubicBezTo>
                      <a:pt x="26756" y="2455"/>
                      <a:pt x="26477" y="2734"/>
                      <a:pt x="26142" y="2818"/>
                    </a:cubicBezTo>
                    <a:cubicBezTo>
                      <a:pt x="26080" y="2830"/>
                      <a:pt x="26020" y="2835"/>
                      <a:pt x="25962" y="2835"/>
                    </a:cubicBezTo>
                    <a:cubicBezTo>
                      <a:pt x="25462" y="2835"/>
                      <a:pt x="25082" y="2428"/>
                      <a:pt x="25082" y="1953"/>
                    </a:cubicBezTo>
                    <a:cubicBezTo>
                      <a:pt x="25082" y="1618"/>
                      <a:pt x="25277" y="1312"/>
                      <a:pt x="25556" y="1172"/>
                    </a:cubicBezTo>
                    <a:lnTo>
                      <a:pt x="25500" y="0"/>
                    </a:lnTo>
                    <a:lnTo>
                      <a:pt x="21315" y="0"/>
                    </a:lnTo>
                    <a:lnTo>
                      <a:pt x="20980" y="1339"/>
                    </a:lnTo>
                    <a:cubicBezTo>
                      <a:pt x="21176" y="1535"/>
                      <a:pt x="21287" y="1814"/>
                      <a:pt x="21232" y="2121"/>
                    </a:cubicBezTo>
                    <a:cubicBezTo>
                      <a:pt x="21176" y="2455"/>
                      <a:pt x="20897" y="2734"/>
                      <a:pt x="20562" y="2818"/>
                    </a:cubicBezTo>
                    <a:cubicBezTo>
                      <a:pt x="20501" y="2830"/>
                      <a:pt x="20441" y="2835"/>
                      <a:pt x="20382" y="2835"/>
                    </a:cubicBezTo>
                    <a:cubicBezTo>
                      <a:pt x="19882" y="2835"/>
                      <a:pt x="19502" y="2428"/>
                      <a:pt x="19502" y="1953"/>
                    </a:cubicBezTo>
                    <a:cubicBezTo>
                      <a:pt x="19502" y="1646"/>
                      <a:pt x="19669" y="1339"/>
                      <a:pt x="19920" y="1200"/>
                    </a:cubicBezTo>
                    <a:lnTo>
                      <a:pt x="20395" y="0"/>
                    </a:lnTo>
                    <a:lnTo>
                      <a:pt x="15512" y="0"/>
                    </a:lnTo>
                    <a:lnTo>
                      <a:pt x="15373" y="1312"/>
                    </a:lnTo>
                    <a:cubicBezTo>
                      <a:pt x="15596" y="1507"/>
                      <a:pt x="15708" y="1786"/>
                      <a:pt x="15652" y="2121"/>
                    </a:cubicBezTo>
                    <a:cubicBezTo>
                      <a:pt x="15596" y="2455"/>
                      <a:pt x="15317" y="2734"/>
                      <a:pt x="14954" y="2818"/>
                    </a:cubicBezTo>
                    <a:cubicBezTo>
                      <a:pt x="14896" y="2830"/>
                      <a:pt x="14838" y="2835"/>
                      <a:pt x="14782" y="2835"/>
                    </a:cubicBezTo>
                    <a:cubicBezTo>
                      <a:pt x="14302" y="2835"/>
                      <a:pt x="13922" y="2428"/>
                      <a:pt x="13922" y="1953"/>
                    </a:cubicBezTo>
                    <a:cubicBezTo>
                      <a:pt x="13922" y="1674"/>
                      <a:pt x="14034" y="1451"/>
                      <a:pt x="14229" y="1284"/>
                    </a:cubicBezTo>
                    <a:lnTo>
                      <a:pt x="14034" y="0"/>
                    </a:lnTo>
                    <a:lnTo>
                      <a:pt x="10239" y="0"/>
                    </a:lnTo>
                    <a:lnTo>
                      <a:pt x="9765" y="1256"/>
                    </a:lnTo>
                    <a:cubicBezTo>
                      <a:pt x="9988" y="1451"/>
                      <a:pt x="10128" y="1730"/>
                      <a:pt x="10072" y="2065"/>
                    </a:cubicBezTo>
                    <a:cubicBezTo>
                      <a:pt x="10044" y="2455"/>
                      <a:pt x="9709" y="2790"/>
                      <a:pt x="9319" y="2818"/>
                    </a:cubicBezTo>
                    <a:cubicBezTo>
                      <a:pt x="9287" y="2821"/>
                      <a:pt x="9255" y="2823"/>
                      <a:pt x="9224" y="2823"/>
                    </a:cubicBezTo>
                    <a:cubicBezTo>
                      <a:pt x="8736" y="2823"/>
                      <a:pt x="8342" y="2425"/>
                      <a:pt x="8342" y="1953"/>
                    </a:cubicBezTo>
                    <a:cubicBezTo>
                      <a:pt x="8342" y="1702"/>
                      <a:pt x="8426" y="1507"/>
                      <a:pt x="8593" y="1339"/>
                    </a:cubicBezTo>
                    <a:lnTo>
                      <a:pt x="8342" y="0"/>
                    </a:lnTo>
                    <a:lnTo>
                      <a:pt x="3990" y="0"/>
                    </a:lnTo>
                    <a:lnTo>
                      <a:pt x="4157" y="1256"/>
                    </a:lnTo>
                    <a:cubicBezTo>
                      <a:pt x="4408" y="1451"/>
                      <a:pt x="4548" y="1758"/>
                      <a:pt x="4492" y="2121"/>
                    </a:cubicBezTo>
                    <a:cubicBezTo>
                      <a:pt x="4408" y="2455"/>
                      <a:pt x="4157" y="2734"/>
                      <a:pt x="3795" y="2818"/>
                    </a:cubicBezTo>
                    <a:cubicBezTo>
                      <a:pt x="3736" y="2830"/>
                      <a:pt x="3679" y="2835"/>
                      <a:pt x="3623" y="2835"/>
                    </a:cubicBezTo>
                    <a:cubicBezTo>
                      <a:pt x="3143" y="2835"/>
                      <a:pt x="2762" y="2428"/>
                      <a:pt x="2762" y="1953"/>
                    </a:cubicBezTo>
                    <a:cubicBezTo>
                      <a:pt x="2762" y="1758"/>
                      <a:pt x="2818" y="1563"/>
                      <a:pt x="2958" y="1395"/>
                    </a:cubicBezTo>
                    <a:lnTo>
                      <a:pt x="2344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851" name="Google Shape;2851;p45"/>
            <p:cNvGrpSpPr/>
            <p:nvPr/>
          </p:nvGrpSpPr>
          <p:grpSpPr>
            <a:xfrm>
              <a:off x="191426" y="2449362"/>
              <a:ext cx="804893" cy="797879"/>
              <a:chOff x="7868825" y="331938"/>
              <a:chExt cx="555175" cy="550375"/>
            </a:xfrm>
          </p:grpSpPr>
          <p:sp>
            <p:nvSpPr>
              <p:cNvPr id="2852" name="Google Shape;2852;p45"/>
              <p:cNvSpPr/>
              <p:nvPr/>
            </p:nvSpPr>
            <p:spPr>
              <a:xfrm>
                <a:off x="7868825" y="331938"/>
                <a:ext cx="555175" cy="550375"/>
              </a:xfrm>
              <a:custGeom>
                <a:avLst/>
                <a:gdLst/>
                <a:ahLst/>
                <a:cxnLst/>
                <a:rect l="l" t="t" r="r" b="b"/>
                <a:pathLst>
                  <a:path w="22207" h="22015" extrusionOk="0">
                    <a:moveTo>
                      <a:pt x="8718" y="8271"/>
                    </a:moveTo>
                    <a:lnTo>
                      <a:pt x="9099" y="0"/>
                    </a:lnTo>
                    <a:lnTo>
                      <a:pt x="12662" y="7570"/>
                    </a:lnTo>
                    <a:lnTo>
                      <a:pt x="20552" y="2926"/>
                    </a:lnTo>
                    <a:lnTo>
                      <a:pt x="15144" y="10625"/>
                    </a:lnTo>
                    <a:lnTo>
                      <a:pt x="22206" y="15779"/>
                    </a:lnTo>
                    <a:lnTo>
                      <a:pt x="14188" y="13425"/>
                    </a:lnTo>
                    <a:lnTo>
                      <a:pt x="13935" y="22014"/>
                    </a:lnTo>
                    <a:lnTo>
                      <a:pt x="10372" y="13425"/>
                    </a:lnTo>
                    <a:lnTo>
                      <a:pt x="3945" y="19596"/>
                    </a:lnTo>
                    <a:lnTo>
                      <a:pt x="8464" y="11580"/>
                    </a:lnTo>
                    <a:lnTo>
                      <a:pt x="1" y="10562"/>
                    </a:lnTo>
                    <a:close/>
                  </a:path>
                </a:pathLst>
              </a:custGeom>
              <a:solidFill>
                <a:schemeClr val="lt1"/>
              </a:solidFill>
              <a:ln w="1143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3" name="Google Shape;2853;p45"/>
              <p:cNvSpPr/>
              <p:nvPr/>
            </p:nvSpPr>
            <p:spPr>
              <a:xfrm>
                <a:off x="7868825" y="331938"/>
                <a:ext cx="555175" cy="550375"/>
              </a:xfrm>
              <a:custGeom>
                <a:avLst/>
                <a:gdLst/>
                <a:ahLst/>
                <a:cxnLst/>
                <a:rect l="l" t="t" r="r" b="b"/>
                <a:pathLst>
                  <a:path w="22207" h="22015" extrusionOk="0">
                    <a:moveTo>
                      <a:pt x="8718" y="8271"/>
                    </a:moveTo>
                    <a:lnTo>
                      <a:pt x="9099" y="0"/>
                    </a:lnTo>
                    <a:lnTo>
                      <a:pt x="12662" y="7570"/>
                    </a:lnTo>
                    <a:lnTo>
                      <a:pt x="20552" y="2926"/>
                    </a:lnTo>
                    <a:lnTo>
                      <a:pt x="15144" y="10625"/>
                    </a:lnTo>
                    <a:lnTo>
                      <a:pt x="22206" y="15779"/>
                    </a:lnTo>
                    <a:lnTo>
                      <a:pt x="14188" y="13425"/>
                    </a:lnTo>
                    <a:lnTo>
                      <a:pt x="13935" y="22014"/>
                    </a:lnTo>
                    <a:lnTo>
                      <a:pt x="10372" y="13425"/>
                    </a:lnTo>
                    <a:lnTo>
                      <a:pt x="3945" y="19596"/>
                    </a:lnTo>
                    <a:lnTo>
                      <a:pt x="8464" y="11580"/>
                    </a:lnTo>
                    <a:lnTo>
                      <a:pt x="1" y="10562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0350BA6C-3E90-231D-6D37-6AE5320ECCFB}"/>
              </a:ext>
            </a:extLst>
          </p:cNvPr>
          <p:cNvSpPr txBox="1"/>
          <p:nvPr/>
        </p:nvSpPr>
        <p:spPr>
          <a:xfrm>
            <a:off x="1677080" y="2857824"/>
            <a:ext cx="1525041" cy="477301"/>
          </a:xfrm>
          <a:prstGeom prst="rect">
            <a:avLst/>
          </a:prstGeom>
          <a:noFill/>
        </p:spPr>
        <p:txBody>
          <a:bodyPr wrap="square" lIns="72000" tIns="0" rIns="72000" bIns="72000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VN" sz="2000" dirty="0">
                <a:solidFill>
                  <a:srgbClr val="12A8B1"/>
                </a:solidFill>
              </a:rPr>
              <a:t>Tranh ảnh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3DA9DFF-F1CD-0E53-5E0F-21EC710C7A04}"/>
              </a:ext>
            </a:extLst>
          </p:cNvPr>
          <p:cNvSpPr txBox="1"/>
          <p:nvPr/>
        </p:nvSpPr>
        <p:spPr>
          <a:xfrm>
            <a:off x="593872" y="3341245"/>
            <a:ext cx="3832345" cy="14202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Đáp</a:t>
            </a:r>
            <a:r>
              <a:rPr lang="nl-NL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ứng</a:t>
            </a:r>
            <a:r>
              <a:rPr lang="nl-NL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nhu</a:t>
            </a:r>
            <a:r>
              <a:rPr lang="nl-NL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cầu</a:t>
            </a:r>
            <a:r>
              <a:rPr lang="nl-NL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tinh</a:t>
            </a:r>
            <a:r>
              <a:rPr lang="nl-NL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thần</a:t>
            </a:r>
            <a:r>
              <a:rPr lang="nl-NL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marL="342900" indent="-342900" algn="just">
              <a:lnSpc>
                <a:spcPct val="150000"/>
              </a:lnSpc>
              <a:buFont typeface="Times New Roman" panose="02020603050405020304" pitchFamily="18" charset="0"/>
              <a:buChar char="→"/>
            </a:pPr>
            <a:r>
              <a:rPr lang="nl-NL" sz="2000" dirty="0" err="1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Công</a:t>
            </a:r>
            <a:r>
              <a:rPr lang="nl-NL" sz="20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lang="nl-NL" sz="2000" dirty="0" err="1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sức</a:t>
            </a:r>
            <a:r>
              <a:rPr lang="nl-NL" sz="20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lang="nl-NL" sz="2000" dirty="0" err="1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của</a:t>
            </a:r>
            <a:r>
              <a:rPr lang="nl-NL" sz="20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lang="vi-VN" sz="20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những người lao động nghệ thuật.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74" name="Google Shape;1774;p32"/>
          <p:cNvGrpSpPr/>
          <p:nvPr/>
        </p:nvGrpSpPr>
        <p:grpSpPr>
          <a:xfrm rot="-8472223">
            <a:off x="827443" y="312181"/>
            <a:ext cx="557640" cy="560901"/>
            <a:chOff x="1938525" y="705925"/>
            <a:chExt cx="859088" cy="863925"/>
          </a:xfrm>
        </p:grpSpPr>
        <p:sp>
          <p:nvSpPr>
            <p:cNvPr id="1775" name="Google Shape;1775;p32"/>
            <p:cNvSpPr/>
            <p:nvPr/>
          </p:nvSpPr>
          <p:spPr>
            <a:xfrm>
              <a:off x="1938538" y="705945"/>
              <a:ext cx="859075" cy="863900"/>
            </a:xfrm>
            <a:custGeom>
              <a:avLst/>
              <a:gdLst/>
              <a:ahLst/>
              <a:cxnLst/>
              <a:rect l="l" t="t" r="r" b="b"/>
              <a:pathLst>
                <a:path w="34363" h="34556" extrusionOk="0">
                  <a:moveTo>
                    <a:pt x="32924" y="17061"/>
                  </a:moveTo>
                  <a:cubicBezTo>
                    <a:pt x="34363" y="16082"/>
                    <a:pt x="34188" y="14835"/>
                    <a:pt x="32536" y="14288"/>
                  </a:cubicBezTo>
                  <a:lnTo>
                    <a:pt x="26302" y="12226"/>
                  </a:lnTo>
                  <a:cubicBezTo>
                    <a:pt x="24649" y="11680"/>
                    <a:pt x="22899" y="9867"/>
                    <a:pt x="22413" y="8196"/>
                  </a:cubicBezTo>
                  <a:lnTo>
                    <a:pt x="20578" y="1891"/>
                  </a:lnTo>
                  <a:cubicBezTo>
                    <a:pt x="20092" y="220"/>
                    <a:pt x="18850" y="0"/>
                    <a:pt x="17820" y="1403"/>
                  </a:cubicBezTo>
                  <a:lnTo>
                    <a:pt x="13933" y="6693"/>
                  </a:lnTo>
                  <a:cubicBezTo>
                    <a:pt x="12902" y="8095"/>
                    <a:pt x="10636" y="9199"/>
                    <a:pt x="8895" y="9144"/>
                  </a:cubicBezTo>
                  <a:lnTo>
                    <a:pt x="2332" y="8942"/>
                  </a:lnTo>
                  <a:cubicBezTo>
                    <a:pt x="592" y="8888"/>
                    <a:pt x="1" y="10000"/>
                    <a:pt x="1015" y="11413"/>
                  </a:cubicBezTo>
                  <a:lnTo>
                    <a:pt x="4846" y="16744"/>
                  </a:lnTo>
                  <a:cubicBezTo>
                    <a:pt x="5861" y="18157"/>
                    <a:pt x="6210" y="20654"/>
                    <a:pt x="5621" y="22291"/>
                  </a:cubicBezTo>
                  <a:lnTo>
                    <a:pt x="3399" y="28471"/>
                  </a:lnTo>
                  <a:cubicBezTo>
                    <a:pt x="2810" y="30110"/>
                    <a:pt x="3684" y="31017"/>
                    <a:pt x="5343" y="30487"/>
                  </a:cubicBezTo>
                  <a:lnTo>
                    <a:pt x="11599" y="28492"/>
                  </a:lnTo>
                  <a:cubicBezTo>
                    <a:pt x="13258" y="27963"/>
                    <a:pt x="15739" y="28402"/>
                    <a:pt x="17115" y="29469"/>
                  </a:cubicBezTo>
                  <a:lnTo>
                    <a:pt x="22304" y="33491"/>
                  </a:lnTo>
                  <a:cubicBezTo>
                    <a:pt x="23679" y="34556"/>
                    <a:pt x="24813" y="34005"/>
                    <a:pt x="24822" y="32264"/>
                  </a:cubicBezTo>
                  <a:lnTo>
                    <a:pt x="24857" y="25697"/>
                  </a:lnTo>
                  <a:cubicBezTo>
                    <a:pt x="24866" y="23958"/>
                    <a:pt x="26051" y="21732"/>
                    <a:pt x="27489" y="20754"/>
                  </a:cubicBezTo>
                  <a:close/>
                </a:path>
              </a:pathLst>
            </a:custGeom>
            <a:solidFill>
              <a:schemeClr val="lt1"/>
            </a:solidFill>
            <a:ln w="1143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6" name="Google Shape;1776;p32"/>
            <p:cNvSpPr/>
            <p:nvPr/>
          </p:nvSpPr>
          <p:spPr>
            <a:xfrm>
              <a:off x="1938525" y="705925"/>
              <a:ext cx="859075" cy="863925"/>
            </a:xfrm>
            <a:custGeom>
              <a:avLst/>
              <a:gdLst/>
              <a:ahLst/>
              <a:cxnLst/>
              <a:rect l="l" t="t" r="r" b="b"/>
              <a:pathLst>
                <a:path w="34363" h="34557" extrusionOk="0">
                  <a:moveTo>
                    <a:pt x="32923" y="17061"/>
                  </a:moveTo>
                  <a:cubicBezTo>
                    <a:pt x="34362" y="16083"/>
                    <a:pt x="34188" y="14835"/>
                    <a:pt x="32535" y="14289"/>
                  </a:cubicBezTo>
                  <a:lnTo>
                    <a:pt x="26301" y="12227"/>
                  </a:lnTo>
                  <a:cubicBezTo>
                    <a:pt x="24649" y="11680"/>
                    <a:pt x="22899" y="9867"/>
                    <a:pt x="22411" y="8196"/>
                  </a:cubicBezTo>
                  <a:lnTo>
                    <a:pt x="20576" y="1892"/>
                  </a:lnTo>
                  <a:cubicBezTo>
                    <a:pt x="20089" y="220"/>
                    <a:pt x="18849" y="1"/>
                    <a:pt x="17819" y="1404"/>
                  </a:cubicBezTo>
                  <a:lnTo>
                    <a:pt x="13932" y="6696"/>
                  </a:lnTo>
                  <a:cubicBezTo>
                    <a:pt x="12902" y="8098"/>
                    <a:pt x="10635" y="9202"/>
                    <a:pt x="8896" y="9147"/>
                  </a:cubicBezTo>
                  <a:lnTo>
                    <a:pt x="2332" y="8942"/>
                  </a:lnTo>
                  <a:cubicBezTo>
                    <a:pt x="592" y="8889"/>
                    <a:pt x="0" y="10001"/>
                    <a:pt x="1014" y="11413"/>
                  </a:cubicBezTo>
                  <a:lnTo>
                    <a:pt x="4845" y="16745"/>
                  </a:lnTo>
                  <a:cubicBezTo>
                    <a:pt x="5861" y="18158"/>
                    <a:pt x="6209" y="20655"/>
                    <a:pt x="5620" y="22292"/>
                  </a:cubicBezTo>
                  <a:lnTo>
                    <a:pt x="3400" y="28472"/>
                  </a:lnTo>
                  <a:cubicBezTo>
                    <a:pt x="2810" y="30110"/>
                    <a:pt x="3685" y="31017"/>
                    <a:pt x="5343" y="30488"/>
                  </a:cubicBezTo>
                  <a:lnTo>
                    <a:pt x="11600" y="28493"/>
                  </a:lnTo>
                  <a:cubicBezTo>
                    <a:pt x="13258" y="27964"/>
                    <a:pt x="15740" y="28404"/>
                    <a:pt x="17116" y="29470"/>
                  </a:cubicBezTo>
                  <a:lnTo>
                    <a:pt x="22305" y="33492"/>
                  </a:lnTo>
                  <a:cubicBezTo>
                    <a:pt x="23680" y="34557"/>
                    <a:pt x="24813" y="34007"/>
                    <a:pt x="24822" y="32265"/>
                  </a:cubicBezTo>
                  <a:lnTo>
                    <a:pt x="24859" y="25699"/>
                  </a:lnTo>
                  <a:cubicBezTo>
                    <a:pt x="24867" y="23959"/>
                    <a:pt x="26053" y="21734"/>
                    <a:pt x="27491" y="2075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77" name="Google Shape;1777;p32"/>
          <p:cNvGrpSpPr/>
          <p:nvPr/>
        </p:nvGrpSpPr>
        <p:grpSpPr>
          <a:xfrm rot="-8472144">
            <a:off x="1038845" y="1055667"/>
            <a:ext cx="344849" cy="346800"/>
            <a:chOff x="7059159" y="4210043"/>
            <a:chExt cx="344833" cy="346784"/>
          </a:xfrm>
        </p:grpSpPr>
        <p:sp>
          <p:nvSpPr>
            <p:cNvPr id="1778" name="Google Shape;1778;p32"/>
            <p:cNvSpPr/>
            <p:nvPr/>
          </p:nvSpPr>
          <p:spPr>
            <a:xfrm>
              <a:off x="7059159" y="4210043"/>
              <a:ext cx="344833" cy="346769"/>
            </a:xfrm>
            <a:custGeom>
              <a:avLst/>
              <a:gdLst/>
              <a:ahLst/>
              <a:cxnLst/>
              <a:rect l="l" t="t" r="r" b="b"/>
              <a:pathLst>
                <a:path w="34363" h="34556" extrusionOk="0">
                  <a:moveTo>
                    <a:pt x="32924" y="17061"/>
                  </a:moveTo>
                  <a:cubicBezTo>
                    <a:pt x="34363" y="16082"/>
                    <a:pt x="34188" y="14835"/>
                    <a:pt x="32536" y="14288"/>
                  </a:cubicBezTo>
                  <a:lnTo>
                    <a:pt x="26302" y="12226"/>
                  </a:lnTo>
                  <a:cubicBezTo>
                    <a:pt x="24649" y="11680"/>
                    <a:pt x="22899" y="9867"/>
                    <a:pt x="22413" y="8196"/>
                  </a:cubicBezTo>
                  <a:lnTo>
                    <a:pt x="20578" y="1891"/>
                  </a:lnTo>
                  <a:cubicBezTo>
                    <a:pt x="20092" y="220"/>
                    <a:pt x="18850" y="0"/>
                    <a:pt x="17820" y="1403"/>
                  </a:cubicBezTo>
                  <a:lnTo>
                    <a:pt x="13933" y="6693"/>
                  </a:lnTo>
                  <a:cubicBezTo>
                    <a:pt x="12902" y="8095"/>
                    <a:pt x="10636" y="9199"/>
                    <a:pt x="8895" y="9144"/>
                  </a:cubicBezTo>
                  <a:lnTo>
                    <a:pt x="2332" y="8942"/>
                  </a:lnTo>
                  <a:cubicBezTo>
                    <a:pt x="592" y="8888"/>
                    <a:pt x="1" y="10000"/>
                    <a:pt x="1015" y="11413"/>
                  </a:cubicBezTo>
                  <a:lnTo>
                    <a:pt x="4846" y="16744"/>
                  </a:lnTo>
                  <a:cubicBezTo>
                    <a:pt x="5861" y="18157"/>
                    <a:pt x="6210" y="20654"/>
                    <a:pt x="5621" y="22291"/>
                  </a:cubicBezTo>
                  <a:lnTo>
                    <a:pt x="3399" y="28471"/>
                  </a:lnTo>
                  <a:cubicBezTo>
                    <a:pt x="2810" y="30110"/>
                    <a:pt x="3684" y="31017"/>
                    <a:pt x="5343" y="30487"/>
                  </a:cubicBezTo>
                  <a:lnTo>
                    <a:pt x="11599" y="28492"/>
                  </a:lnTo>
                  <a:cubicBezTo>
                    <a:pt x="13258" y="27963"/>
                    <a:pt x="15739" y="28402"/>
                    <a:pt x="17115" y="29469"/>
                  </a:cubicBezTo>
                  <a:lnTo>
                    <a:pt x="22304" y="33491"/>
                  </a:lnTo>
                  <a:cubicBezTo>
                    <a:pt x="23679" y="34556"/>
                    <a:pt x="24813" y="34005"/>
                    <a:pt x="24822" y="32264"/>
                  </a:cubicBezTo>
                  <a:lnTo>
                    <a:pt x="24857" y="25697"/>
                  </a:lnTo>
                  <a:cubicBezTo>
                    <a:pt x="24866" y="23958"/>
                    <a:pt x="26051" y="21732"/>
                    <a:pt x="27489" y="20754"/>
                  </a:cubicBezTo>
                  <a:close/>
                </a:path>
              </a:pathLst>
            </a:custGeom>
            <a:solidFill>
              <a:schemeClr val="lt1"/>
            </a:solidFill>
            <a:ln w="1143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9" name="Google Shape;1779;p32"/>
            <p:cNvSpPr/>
            <p:nvPr/>
          </p:nvSpPr>
          <p:spPr>
            <a:xfrm>
              <a:off x="7059160" y="4210047"/>
              <a:ext cx="344833" cy="346779"/>
            </a:xfrm>
            <a:custGeom>
              <a:avLst/>
              <a:gdLst/>
              <a:ahLst/>
              <a:cxnLst/>
              <a:rect l="l" t="t" r="r" b="b"/>
              <a:pathLst>
                <a:path w="34363" h="34557" extrusionOk="0">
                  <a:moveTo>
                    <a:pt x="32923" y="17061"/>
                  </a:moveTo>
                  <a:cubicBezTo>
                    <a:pt x="34362" y="16083"/>
                    <a:pt x="34188" y="14835"/>
                    <a:pt x="32535" y="14289"/>
                  </a:cubicBezTo>
                  <a:lnTo>
                    <a:pt x="26301" y="12227"/>
                  </a:lnTo>
                  <a:cubicBezTo>
                    <a:pt x="24649" y="11680"/>
                    <a:pt x="22899" y="9867"/>
                    <a:pt x="22411" y="8196"/>
                  </a:cubicBezTo>
                  <a:lnTo>
                    <a:pt x="20576" y="1892"/>
                  </a:lnTo>
                  <a:cubicBezTo>
                    <a:pt x="20089" y="220"/>
                    <a:pt x="18849" y="1"/>
                    <a:pt x="17819" y="1404"/>
                  </a:cubicBezTo>
                  <a:lnTo>
                    <a:pt x="13932" y="6696"/>
                  </a:lnTo>
                  <a:cubicBezTo>
                    <a:pt x="12902" y="8098"/>
                    <a:pt x="10635" y="9202"/>
                    <a:pt x="8896" y="9147"/>
                  </a:cubicBezTo>
                  <a:lnTo>
                    <a:pt x="2332" y="8942"/>
                  </a:lnTo>
                  <a:cubicBezTo>
                    <a:pt x="592" y="8889"/>
                    <a:pt x="0" y="10001"/>
                    <a:pt x="1014" y="11413"/>
                  </a:cubicBezTo>
                  <a:lnTo>
                    <a:pt x="4845" y="16745"/>
                  </a:lnTo>
                  <a:cubicBezTo>
                    <a:pt x="5861" y="18158"/>
                    <a:pt x="6209" y="20655"/>
                    <a:pt x="5620" y="22292"/>
                  </a:cubicBezTo>
                  <a:lnTo>
                    <a:pt x="3400" y="28472"/>
                  </a:lnTo>
                  <a:cubicBezTo>
                    <a:pt x="2810" y="30110"/>
                    <a:pt x="3685" y="31017"/>
                    <a:pt x="5343" y="30488"/>
                  </a:cubicBezTo>
                  <a:lnTo>
                    <a:pt x="11600" y="28493"/>
                  </a:lnTo>
                  <a:cubicBezTo>
                    <a:pt x="13258" y="27964"/>
                    <a:pt x="15740" y="28404"/>
                    <a:pt x="17116" y="29470"/>
                  </a:cubicBezTo>
                  <a:lnTo>
                    <a:pt x="22305" y="33492"/>
                  </a:lnTo>
                  <a:cubicBezTo>
                    <a:pt x="23680" y="34557"/>
                    <a:pt x="24813" y="34007"/>
                    <a:pt x="24822" y="32265"/>
                  </a:cubicBezTo>
                  <a:lnTo>
                    <a:pt x="24859" y="25699"/>
                  </a:lnTo>
                  <a:cubicBezTo>
                    <a:pt x="24867" y="23959"/>
                    <a:pt x="26053" y="21734"/>
                    <a:pt x="27491" y="2075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31" name="Google Shape;1831;p32"/>
          <p:cNvGrpSpPr/>
          <p:nvPr/>
        </p:nvGrpSpPr>
        <p:grpSpPr>
          <a:xfrm>
            <a:off x="356276" y="3896575"/>
            <a:ext cx="984844" cy="857796"/>
            <a:chOff x="312766" y="80708"/>
            <a:chExt cx="1860932" cy="1869620"/>
          </a:xfrm>
        </p:grpSpPr>
        <p:sp>
          <p:nvSpPr>
            <p:cNvPr id="1832" name="Google Shape;1832;p32"/>
            <p:cNvSpPr/>
            <p:nvPr/>
          </p:nvSpPr>
          <p:spPr>
            <a:xfrm>
              <a:off x="312770" y="80732"/>
              <a:ext cx="1860928" cy="1869566"/>
            </a:xfrm>
            <a:custGeom>
              <a:avLst/>
              <a:gdLst/>
              <a:ahLst/>
              <a:cxnLst/>
              <a:rect l="l" t="t" r="r" b="b"/>
              <a:pathLst>
                <a:path w="34363" h="34556" extrusionOk="0">
                  <a:moveTo>
                    <a:pt x="32924" y="17061"/>
                  </a:moveTo>
                  <a:cubicBezTo>
                    <a:pt x="34363" y="16082"/>
                    <a:pt x="34188" y="14835"/>
                    <a:pt x="32536" y="14288"/>
                  </a:cubicBezTo>
                  <a:lnTo>
                    <a:pt x="26302" y="12226"/>
                  </a:lnTo>
                  <a:cubicBezTo>
                    <a:pt x="24649" y="11680"/>
                    <a:pt x="22899" y="9867"/>
                    <a:pt x="22413" y="8196"/>
                  </a:cubicBezTo>
                  <a:lnTo>
                    <a:pt x="20578" y="1891"/>
                  </a:lnTo>
                  <a:cubicBezTo>
                    <a:pt x="20092" y="220"/>
                    <a:pt x="18850" y="0"/>
                    <a:pt x="17820" y="1403"/>
                  </a:cubicBezTo>
                  <a:lnTo>
                    <a:pt x="13933" y="6693"/>
                  </a:lnTo>
                  <a:cubicBezTo>
                    <a:pt x="12902" y="8095"/>
                    <a:pt x="10636" y="9199"/>
                    <a:pt x="8895" y="9144"/>
                  </a:cubicBezTo>
                  <a:lnTo>
                    <a:pt x="2332" y="8942"/>
                  </a:lnTo>
                  <a:cubicBezTo>
                    <a:pt x="592" y="8888"/>
                    <a:pt x="1" y="10000"/>
                    <a:pt x="1015" y="11413"/>
                  </a:cubicBezTo>
                  <a:lnTo>
                    <a:pt x="4846" y="16744"/>
                  </a:lnTo>
                  <a:cubicBezTo>
                    <a:pt x="5861" y="18157"/>
                    <a:pt x="6210" y="20654"/>
                    <a:pt x="5621" y="22291"/>
                  </a:cubicBezTo>
                  <a:lnTo>
                    <a:pt x="3399" y="28471"/>
                  </a:lnTo>
                  <a:cubicBezTo>
                    <a:pt x="2810" y="30110"/>
                    <a:pt x="3684" y="31017"/>
                    <a:pt x="5343" y="30487"/>
                  </a:cubicBezTo>
                  <a:lnTo>
                    <a:pt x="11599" y="28492"/>
                  </a:lnTo>
                  <a:cubicBezTo>
                    <a:pt x="13258" y="27963"/>
                    <a:pt x="15739" y="28402"/>
                    <a:pt x="17115" y="29469"/>
                  </a:cubicBezTo>
                  <a:lnTo>
                    <a:pt x="22304" y="33491"/>
                  </a:lnTo>
                  <a:cubicBezTo>
                    <a:pt x="23679" y="34556"/>
                    <a:pt x="24813" y="34005"/>
                    <a:pt x="24822" y="32264"/>
                  </a:cubicBezTo>
                  <a:lnTo>
                    <a:pt x="24857" y="25697"/>
                  </a:lnTo>
                  <a:cubicBezTo>
                    <a:pt x="24866" y="23958"/>
                    <a:pt x="26051" y="21732"/>
                    <a:pt x="27489" y="20754"/>
                  </a:cubicBezTo>
                  <a:close/>
                </a:path>
              </a:pathLst>
            </a:custGeom>
            <a:solidFill>
              <a:schemeClr val="lt1"/>
            </a:solidFill>
            <a:ln w="152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3" name="Google Shape;1833;p32"/>
            <p:cNvSpPr/>
            <p:nvPr/>
          </p:nvSpPr>
          <p:spPr>
            <a:xfrm>
              <a:off x="312766" y="80708"/>
              <a:ext cx="1860928" cy="1869620"/>
            </a:xfrm>
            <a:custGeom>
              <a:avLst/>
              <a:gdLst/>
              <a:ahLst/>
              <a:cxnLst/>
              <a:rect l="l" t="t" r="r" b="b"/>
              <a:pathLst>
                <a:path w="34363" h="34557" extrusionOk="0">
                  <a:moveTo>
                    <a:pt x="32923" y="17061"/>
                  </a:moveTo>
                  <a:cubicBezTo>
                    <a:pt x="34362" y="16083"/>
                    <a:pt x="34188" y="14835"/>
                    <a:pt x="32535" y="14289"/>
                  </a:cubicBezTo>
                  <a:lnTo>
                    <a:pt x="26301" y="12227"/>
                  </a:lnTo>
                  <a:cubicBezTo>
                    <a:pt x="24649" y="11680"/>
                    <a:pt x="22899" y="9867"/>
                    <a:pt x="22411" y="8196"/>
                  </a:cubicBezTo>
                  <a:lnTo>
                    <a:pt x="20576" y="1892"/>
                  </a:lnTo>
                  <a:cubicBezTo>
                    <a:pt x="20089" y="220"/>
                    <a:pt x="18849" y="1"/>
                    <a:pt x="17819" y="1404"/>
                  </a:cubicBezTo>
                  <a:lnTo>
                    <a:pt x="13932" y="6696"/>
                  </a:lnTo>
                  <a:cubicBezTo>
                    <a:pt x="12902" y="8098"/>
                    <a:pt x="10635" y="9202"/>
                    <a:pt x="8896" y="9147"/>
                  </a:cubicBezTo>
                  <a:lnTo>
                    <a:pt x="2332" y="8942"/>
                  </a:lnTo>
                  <a:cubicBezTo>
                    <a:pt x="592" y="8889"/>
                    <a:pt x="0" y="10001"/>
                    <a:pt x="1014" y="11413"/>
                  </a:cubicBezTo>
                  <a:lnTo>
                    <a:pt x="4845" y="16745"/>
                  </a:lnTo>
                  <a:cubicBezTo>
                    <a:pt x="5861" y="18158"/>
                    <a:pt x="6209" y="20655"/>
                    <a:pt x="5620" y="22292"/>
                  </a:cubicBezTo>
                  <a:lnTo>
                    <a:pt x="3400" y="28472"/>
                  </a:lnTo>
                  <a:cubicBezTo>
                    <a:pt x="2810" y="30110"/>
                    <a:pt x="3685" y="31017"/>
                    <a:pt x="5343" y="30488"/>
                  </a:cubicBezTo>
                  <a:lnTo>
                    <a:pt x="11600" y="28493"/>
                  </a:lnTo>
                  <a:cubicBezTo>
                    <a:pt x="13258" y="27964"/>
                    <a:pt x="15740" y="28404"/>
                    <a:pt x="17116" y="29470"/>
                  </a:cubicBezTo>
                  <a:lnTo>
                    <a:pt x="22305" y="33492"/>
                  </a:lnTo>
                  <a:cubicBezTo>
                    <a:pt x="23680" y="34557"/>
                    <a:pt x="24813" y="34007"/>
                    <a:pt x="24822" y="32265"/>
                  </a:cubicBezTo>
                  <a:lnTo>
                    <a:pt x="24859" y="25699"/>
                  </a:lnTo>
                  <a:cubicBezTo>
                    <a:pt x="24867" y="23959"/>
                    <a:pt x="26053" y="21734"/>
                    <a:pt x="27491" y="2075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94" name="Google Shape;1894;p32"/>
          <p:cNvGrpSpPr/>
          <p:nvPr/>
        </p:nvGrpSpPr>
        <p:grpSpPr>
          <a:xfrm>
            <a:off x="7713546" y="-159004"/>
            <a:ext cx="961601" cy="1230562"/>
            <a:chOff x="7788688" y="2034619"/>
            <a:chExt cx="961601" cy="1230562"/>
          </a:xfrm>
        </p:grpSpPr>
        <p:sp>
          <p:nvSpPr>
            <p:cNvPr id="1895" name="Google Shape;1895;p32"/>
            <p:cNvSpPr/>
            <p:nvPr/>
          </p:nvSpPr>
          <p:spPr>
            <a:xfrm rot="1680173">
              <a:off x="8027177" y="2082876"/>
              <a:ext cx="484627" cy="1134047"/>
            </a:xfrm>
            <a:custGeom>
              <a:avLst/>
              <a:gdLst/>
              <a:ahLst/>
              <a:cxnLst/>
              <a:rect l="l" t="t" r="r" b="b"/>
              <a:pathLst>
                <a:path w="9933" h="23199" extrusionOk="0">
                  <a:moveTo>
                    <a:pt x="2954" y="1"/>
                  </a:moveTo>
                  <a:lnTo>
                    <a:pt x="56" y="18740"/>
                  </a:lnTo>
                  <a:lnTo>
                    <a:pt x="1" y="19093"/>
                  </a:lnTo>
                  <a:cubicBezTo>
                    <a:pt x="860" y="20350"/>
                    <a:pt x="579" y="22655"/>
                    <a:pt x="512" y="23115"/>
                  </a:cubicBezTo>
                  <a:lnTo>
                    <a:pt x="512" y="23118"/>
                  </a:lnTo>
                  <a:cubicBezTo>
                    <a:pt x="512" y="23120"/>
                    <a:pt x="511" y="23124"/>
                    <a:pt x="511" y="23126"/>
                  </a:cubicBezTo>
                  <a:cubicBezTo>
                    <a:pt x="511" y="23127"/>
                    <a:pt x="511" y="23129"/>
                    <a:pt x="510" y="23131"/>
                  </a:cubicBezTo>
                  <a:cubicBezTo>
                    <a:pt x="510" y="23134"/>
                    <a:pt x="508" y="23135"/>
                    <a:pt x="508" y="23137"/>
                  </a:cubicBezTo>
                  <a:cubicBezTo>
                    <a:pt x="508" y="23139"/>
                    <a:pt x="508" y="23140"/>
                    <a:pt x="507" y="23142"/>
                  </a:cubicBezTo>
                  <a:cubicBezTo>
                    <a:pt x="507" y="23145"/>
                    <a:pt x="507" y="23146"/>
                    <a:pt x="506" y="23149"/>
                  </a:cubicBezTo>
                  <a:lnTo>
                    <a:pt x="506" y="23153"/>
                  </a:lnTo>
                  <a:cubicBezTo>
                    <a:pt x="506" y="23156"/>
                    <a:pt x="506" y="23157"/>
                    <a:pt x="504" y="23158"/>
                  </a:cubicBezTo>
                  <a:cubicBezTo>
                    <a:pt x="504" y="23160"/>
                    <a:pt x="504" y="23161"/>
                    <a:pt x="503" y="23162"/>
                  </a:cubicBezTo>
                  <a:lnTo>
                    <a:pt x="503" y="23166"/>
                  </a:lnTo>
                  <a:cubicBezTo>
                    <a:pt x="503" y="23168"/>
                    <a:pt x="502" y="23171"/>
                    <a:pt x="502" y="23173"/>
                  </a:cubicBezTo>
                  <a:lnTo>
                    <a:pt x="502" y="23176"/>
                  </a:lnTo>
                  <a:cubicBezTo>
                    <a:pt x="502" y="23177"/>
                    <a:pt x="502" y="23180"/>
                    <a:pt x="501" y="23182"/>
                  </a:cubicBezTo>
                  <a:cubicBezTo>
                    <a:pt x="501" y="23183"/>
                    <a:pt x="501" y="23186"/>
                    <a:pt x="499" y="23187"/>
                  </a:cubicBezTo>
                  <a:lnTo>
                    <a:pt x="499" y="23188"/>
                  </a:lnTo>
                  <a:lnTo>
                    <a:pt x="499" y="23192"/>
                  </a:lnTo>
                  <a:lnTo>
                    <a:pt x="499" y="23193"/>
                  </a:lnTo>
                  <a:cubicBezTo>
                    <a:pt x="499" y="23197"/>
                    <a:pt x="498" y="23198"/>
                    <a:pt x="498" y="23198"/>
                  </a:cubicBezTo>
                  <a:lnTo>
                    <a:pt x="920" y="23010"/>
                  </a:lnTo>
                  <a:cubicBezTo>
                    <a:pt x="1041" y="22596"/>
                    <a:pt x="1286" y="22236"/>
                    <a:pt x="1598" y="21925"/>
                  </a:cubicBezTo>
                  <a:cubicBezTo>
                    <a:pt x="2682" y="20843"/>
                    <a:pt x="4574" y="20355"/>
                    <a:pt x="4871" y="20283"/>
                  </a:cubicBezTo>
                  <a:cubicBezTo>
                    <a:pt x="4896" y="20278"/>
                    <a:pt x="4911" y="20274"/>
                    <a:pt x="4911" y="20274"/>
                  </a:cubicBezTo>
                  <a:lnTo>
                    <a:pt x="9932" y="3035"/>
                  </a:lnTo>
                  <a:lnTo>
                    <a:pt x="7995" y="2193"/>
                  </a:lnTo>
                  <a:lnTo>
                    <a:pt x="7999" y="2178"/>
                  </a:lnTo>
                  <a:lnTo>
                    <a:pt x="7889" y="2147"/>
                  </a:lnTo>
                  <a:lnTo>
                    <a:pt x="5076" y="923"/>
                  </a:lnTo>
                  <a:lnTo>
                    <a:pt x="5080" y="899"/>
                  </a:lnTo>
                  <a:lnTo>
                    <a:pt x="4968" y="876"/>
                  </a:lnTo>
                  <a:lnTo>
                    <a:pt x="2954" y="1"/>
                  </a:lnTo>
                  <a:close/>
                </a:path>
              </a:pathLst>
            </a:custGeom>
            <a:solidFill>
              <a:schemeClr val="lt1"/>
            </a:solidFill>
            <a:ln w="1143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896" name="Google Shape;1896;p32"/>
            <p:cNvGrpSpPr/>
            <p:nvPr/>
          </p:nvGrpSpPr>
          <p:grpSpPr>
            <a:xfrm rot="1677789">
              <a:off x="8026459" y="2082309"/>
              <a:ext cx="486058" cy="1135180"/>
              <a:chOff x="3014700" y="1423850"/>
              <a:chExt cx="248300" cy="579900"/>
            </a:xfrm>
          </p:grpSpPr>
          <p:sp>
            <p:nvSpPr>
              <p:cNvPr id="1897" name="Google Shape;1897;p32"/>
              <p:cNvSpPr/>
              <p:nvPr/>
            </p:nvSpPr>
            <p:spPr>
              <a:xfrm>
                <a:off x="3014700" y="1864600"/>
                <a:ext cx="121750" cy="139150"/>
              </a:xfrm>
              <a:custGeom>
                <a:avLst/>
                <a:gdLst/>
                <a:ahLst/>
                <a:cxnLst/>
                <a:rect l="l" t="t" r="r" b="b"/>
                <a:pathLst>
                  <a:path w="4870" h="5566" extrusionOk="0">
                    <a:moveTo>
                      <a:pt x="1401" y="0"/>
                    </a:moveTo>
                    <a:lnTo>
                      <a:pt x="55" y="1108"/>
                    </a:lnTo>
                    <a:lnTo>
                      <a:pt x="0" y="1462"/>
                    </a:lnTo>
                    <a:cubicBezTo>
                      <a:pt x="958" y="2862"/>
                      <a:pt x="499" y="5566"/>
                      <a:pt x="499" y="5566"/>
                    </a:cubicBezTo>
                    <a:lnTo>
                      <a:pt x="921" y="5377"/>
                    </a:lnTo>
                    <a:cubicBezTo>
                      <a:pt x="1459" y="3529"/>
                      <a:pt x="4488" y="2745"/>
                      <a:pt x="4870" y="2652"/>
                    </a:cubicBezTo>
                    <a:lnTo>
                      <a:pt x="4870" y="280"/>
                    </a:lnTo>
                    <a:lnTo>
                      <a:pt x="1401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8" name="Google Shape;1898;p32"/>
              <p:cNvSpPr/>
              <p:nvPr/>
            </p:nvSpPr>
            <p:spPr>
              <a:xfrm>
                <a:off x="3016075" y="1423850"/>
                <a:ext cx="246925" cy="507100"/>
              </a:xfrm>
              <a:custGeom>
                <a:avLst/>
                <a:gdLst/>
                <a:ahLst/>
                <a:cxnLst/>
                <a:rect l="l" t="t" r="r" b="b"/>
                <a:pathLst>
                  <a:path w="9877" h="20284" extrusionOk="0">
                    <a:moveTo>
                      <a:pt x="2899" y="1"/>
                    </a:moveTo>
                    <a:lnTo>
                      <a:pt x="0" y="18739"/>
                    </a:lnTo>
                    <a:cubicBezTo>
                      <a:pt x="195" y="18617"/>
                      <a:pt x="446" y="18500"/>
                      <a:pt x="691" y="18500"/>
                    </a:cubicBezTo>
                    <a:cubicBezTo>
                      <a:pt x="1042" y="18500"/>
                      <a:pt x="1382" y="18738"/>
                      <a:pt x="1533" y="19539"/>
                    </a:cubicBezTo>
                    <a:cubicBezTo>
                      <a:pt x="1834" y="19287"/>
                      <a:pt x="2302" y="18955"/>
                      <a:pt x="2677" y="18955"/>
                    </a:cubicBezTo>
                    <a:cubicBezTo>
                      <a:pt x="2952" y="18955"/>
                      <a:pt x="3176" y="19133"/>
                      <a:pt x="3250" y="19651"/>
                    </a:cubicBezTo>
                    <a:cubicBezTo>
                      <a:pt x="3475" y="19441"/>
                      <a:pt x="3740" y="19267"/>
                      <a:pt x="3997" y="19267"/>
                    </a:cubicBezTo>
                    <a:cubicBezTo>
                      <a:pt x="4309" y="19267"/>
                      <a:pt x="4610" y="19523"/>
                      <a:pt x="4816" y="20283"/>
                    </a:cubicBezTo>
                    <a:cubicBezTo>
                      <a:pt x="4841" y="20276"/>
                      <a:pt x="4855" y="20274"/>
                      <a:pt x="4855" y="20274"/>
                    </a:cubicBezTo>
                    <a:lnTo>
                      <a:pt x="9876" y="3035"/>
                    </a:lnTo>
                    <a:lnTo>
                      <a:pt x="2899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9" name="Google Shape;1899;p32"/>
              <p:cNvSpPr/>
              <p:nvPr/>
            </p:nvSpPr>
            <p:spPr>
              <a:xfrm>
                <a:off x="3051575" y="1445175"/>
                <a:ext cx="90125" cy="467675"/>
              </a:xfrm>
              <a:custGeom>
                <a:avLst/>
                <a:gdLst/>
                <a:ahLst/>
                <a:cxnLst/>
                <a:rect l="l" t="t" r="r" b="b"/>
                <a:pathLst>
                  <a:path w="3605" h="18707" extrusionOk="0">
                    <a:moveTo>
                      <a:pt x="3379" y="1"/>
                    </a:moveTo>
                    <a:lnTo>
                      <a:pt x="0" y="18663"/>
                    </a:lnTo>
                    <a:lnTo>
                      <a:pt x="227" y="18707"/>
                    </a:lnTo>
                    <a:lnTo>
                      <a:pt x="3605" y="44"/>
                    </a:lnTo>
                    <a:lnTo>
                      <a:pt x="337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0" name="Google Shape;1900;p32"/>
              <p:cNvSpPr/>
              <p:nvPr/>
            </p:nvSpPr>
            <p:spPr>
              <a:xfrm>
                <a:off x="3093850" y="1476675"/>
                <a:ext cx="120775" cy="443775"/>
              </a:xfrm>
              <a:custGeom>
                <a:avLst/>
                <a:gdLst/>
                <a:ahLst/>
                <a:cxnLst/>
                <a:rect l="l" t="t" r="r" b="b"/>
                <a:pathLst>
                  <a:path w="4831" h="17751" extrusionOk="0">
                    <a:moveTo>
                      <a:pt x="4610" y="0"/>
                    </a:moveTo>
                    <a:lnTo>
                      <a:pt x="1" y="17688"/>
                    </a:lnTo>
                    <a:lnTo>
                      <a:pt x="222" y="17751"/>
                    </a:lnTo>
                    <a:lnTo>
                      <a:pt x="4831" y="65"/>
                    </a:lnTo>
                    <a:lnTo>
                      <a:pt x="461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1" name="Google Shape;1901;p32"/>
              <p:cNvSpPr/>
              <p:nvPr/>
            </p:nvSpPr>
            <p:spPr>
              <a:xfrm>
                <a:off x="3081325" y="1478775"/>
                <a:ext cx="47350" cy="41400"/>
              </a:xfrm>
              <a:custGeom>
                <a:avLst/>
                <a:gdLst/>
                <a:ahLst/>
                <a:cxnLst/>
                <a:rect l="l" t="t" r="r" b="b"/>
                <a:pathLst>
                  <a:path w="1894" h="1656" extrusionOk="0">
                    <a:moveTo>
                      <a:pt x="1616" y="0"/>
                    </a:moveTo>
                    <a:cubicBezTo>
                      <a:pt x="1205" y="0"/>
                      <a:pt x="857" y="123"/>
                      <a:pt x="583" y="367"/>
                    </a:cubicBezTo>
                    <a:cubicBezTo>
                      <a:pt x="46" y="840"/>
                      <a:pt x="3" y="1591"/>
                      <a:pt x="1" y="1622"/>
                    </a:cubicBezTo>
                    <a:lnTo>
                      <a:pt x="575" y="1655"/>
                    </a:lnTo>
                    <a:cubicBezTo>
                      <a:pt x="575" y="1650"/>
                      <a:pt x="612" y="1125"/>
                      <a:pt x="956" y="822"/>
                    </a:cubicBezTo>
                    <a:cubicBezTo>
                      <a:pt x="1125" y="675"/>
                      <a:pt x="1349" y="602"/>
                      <a:pt x="1622" y="602"/>
                    </a:cubicBezTo>
                    <a:cubicBezTo>
                      <a:pt x="1688" y="602"/>
                      <a:pt x="1756" y="606"/>
                      <a:pt x="1827" y="614"/>
                    </a:cubicBezTo>
                    <a:lnTo>
                      <a:pt x="1893" y="18"/>
                    </a:lnTo>
                    <a:cubicBezTo>
                      <a:pt x="1798" y="6"/>
                      <a:pt x="1705" y="0"/>
                      <a:pt x="161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2" name="Google Shape;1902;p32"/>
              <p:cNvSpPr/>
              <p:nvPr/>
            </p:nvSpPr>
            <p:spPr>
              <a:xfrm>
                <a:off x="3137625" y="1457450"/>
                <a:ext cx="44375" cy="42275"/>
              </a:xfrm>
              <a:custGeom>
                <a:avLst/>
                <a:gdLst/>
                <a:ahLst/>
                <a:cxnLst/>
                <a:rect l="l" t="t" r="r" b="b"/>
                <a:pathLst>
                  <a:path w="1775" h="1691" extrusionOk="0">
                    <a:moveTo>
                      <a:pt x="348" y="1"/>
                    </a:moveTo>
                    <a:cubicBezTo>
                      <a:pt x="238" y="1"/>
                      <a:pt x="121" y="12"/>
                      <a:pt x="0" y="33"/>
                    </a:cubicBezTo>
                    <a:lnTo>
                      <a:pt x="99" y="625"/>
                    </a:lnTo>
                    <a:cubicBezTo>
                      <a:pt x="188" y="608"/>
                      <a:pt x="272" y="600"/>
                      <a:pt x="350" y="600"/>
                    </a:cubicBezTo>
                    <a:cubicBezTo>
                      <a:pt x="554" y="600"/>
                      <a:pt x="718" y="656"/>
                      <a:pt x="848" y="769"/>
                    </a:cubicBezTo>
                    <a:cubicBezTo>
                      <a:pt x="1193" y="1070"/>
                      <a:pt x="1200" y="1684"/>
                      <a:pt x="1200" y="1691"/>
                    </a:cubicBezTo>
                    <a:lnTo>
                      <a:pt x="1774" y="1691"/>
                    </a:lnTo>
                    <a:cubicBezTo>
                      <a:pt x="1774" y="1654"/>
                      <a:pt x="1768" y="795"/>
                      <a:pt x="1220" y="313"/>
                    </a:cubicBezTo>
                    <a:cubicBezTo>
                      <a:pt x="984" y="105"/>
                      <a:pt x="691" y="1"/>
                      <a:pt x="3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3" name="Google Shape;1903;p32"/>
              <p:cNvSpPr/>
              <p:nvPr/>
            </p:nvSpPr>
            <p:spPr>
              <a:xfrm>
                <a:off x="3095225" y="1538200"/>
                <a:ext cx="36025" cy="62525"/>
              </a:xfrm>
              <a:custGeom>
                <a:avLst/>
                <a:gdLst/>
                <a:ahLst/>
                <a:cxnLst/>
                <a:rect l="l" t="t" r="r" b="b"/>
                <a:pathLst>
                  <a:path w="1441" h="2501" extrusionOk="0">
                    <a:moveTo>
                      <a:pt x="721" y="1"/>
                    </a:moveTo>
                    <a:cubicBezTo>
                      <a:pt x="323" y="1"/>
                      <a:pt x="1" y="561"/>
                      <a:pt x="1" y="1250"/>
                    </a:cubicBezTo>
                    <a:cubicBezTo>
                      <a:pt x="1" y="1942"/>
                      <a:pt x="324" y="2501"/>
                      <a:pt x="721" y="2501"/>
                    </a:cubicBezTo>
                    <a:cubicBezTo>
                      <a:pt x="1119" y="2501"/>
                      <a:pt x="1441" y="1941"/>
                      <a:pt x="1441" y="1250"/>
                    </a:cubicBezTo>
                    <a:cubicBezTo>
                      <a:pt x="1441" y="561"/>
                      <a:pt x="1119" y="2"/>
                      <a:pt x="72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4" name="Google Shape;1904;p32"/>
              <p:cNvSpPr/>
              <p:nvPr/>
            </p:nvSpPr>
            <p:spPr>
              <a:xfrm>
                <a:off x="3111175" y="1559200"/>
                <a:ext cx="7325" cy="15175"/>
              </a:xfrm>
              <a:custGeom>
                <a:avLst/>
                <a:gdLst/>
                <a:ahLst/>
                <a:cxnLst/>
                <a:rect l="l" t="t" r="r" b="b"/>
                <a:pathLst>
                  <a:path w="293" h="607" extrusionOk="0">
                    <a:moveTo>
                      <a:pt x="146" y="0"/>
                    </a:moveTo>
                    <a:cubicBezTo>
                      <a:pt x="67" y="0"/>
                      <a:pt x="0" y="136"/>
                      <a:pt x="0" y="303"/>
                    </a:cubicBezTo>
                    <a:cubicBezTo>
                      <a:pt x="0" y="470"/>
                      <a:pt x="65" y="606"/>
                      <a:pt x="146" y="606"/>
                    </a:cubicBezTo>
                    <a:cubicBezTo>
                      <a:pt x="227" y="606"/>
                      <a:pt x="292" y="470"/>
                      <a:pt x="292" y="303"/>
                    </a:cubicBezTo>
                    <a:cubicBezTo>
                      <a:pt x="292" y="136"/>
                      <a:pt x="228" y="0"/>
                      <a:pt x="1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5" name="Google Shape;1905;p32"/>
              <p:cNvSpPr/>
              <p:nvPr/>
            </p:nvSpPr>
            <p:spPr>
              <a:xfrm>
                <a:off x="3143525" y="1622325"/>
                <a:ext cx="18400" cy="15725"/>
              </a:xfrm>
              <a:custGeom>
                <a:avLst/>
                <a:gdLst/>
                <a:ahLst/>
                <a:cxnLst/>
                <a:rect l="l" t="t" r="r" b="b"/>
                <a:pathLst>
                  <a:path w="736" h="629" extrusionOk="0">
                    <a:moveTo>
                      <a:pt x="18" y="0"/>
                    </a:moveTo>
                    <a:lnTo>
                      <a:pt x="0" y="265"/>
                    </a:lnTo>
                    <a:cubicBezTo>
                      <a:pt x="0" y="265"/>
                      <a:pt x="17" y="263"/>
                      <a:pt x="47" y="263"/>
                    </a:cubicBezTo>
                    <a:cubicBezTo>
                      <a:pt x="165" y="263"/>
                      <a:pt x="487" y="296"/>
                      <a:pt x="735" y="628"/>
                    </a:cubicBezTo>
                    <a:cubicBezTo>
                      <a:pt x="735" y="628"/>
                      <a:pt x="616" y="18"/>
                      <a:pt x="1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6" name="Google Shape;1906;p32"/>
              <p:cNvSpPr/>
              <p:nvPr/>
            </p:nvSpPr>
            <p:spPr>
              <a:xfrm>
                <a:off x="3119950" y="1631125"/>
                <a:ext cx="33475" cy="79850"/>
              </a:xfrm>
              <a:custGeom>
                <a:avLst/>
                <a:gdLst/>
                <a:ahLst/>
                <a:cxnLst/>
                <a:rect l="l" t="t" r="r" b="b"/>
                <a:pathLst>
                  <a:path w="1339" h="3194" extrusionOk="0">
                    <a:moveTo>
                      <a:pt x="1212" y="0"/>
                    </a:moveTo>
                    <a:lnTo>
                      <a:pt x="784" y="520"/>
                    </a:lnTo>
                    <a:lnTo>
                      <a:pt x="407" y="726"/>
                    </a:lnTo>
                    <a:lnTo>
                      <a:pt x="137" y="802"/>
                    </a:lnTo>
                    <a:lnTo>
                      <a:pt x="0" y="3193"/>
                    </a:lnTo>
                    <a:lnTo>
                      <a:pt x="240" y="3189"/>
                    </a:lnTo>
                    <a:lnTo>
                      <a:pt x="602" y="2909"/>
                    </a:lnTo>
                    <a:lnTo>
                      <a:pt x="901" y="2411"/>
                    </a:lnTo>
                    <a:lnTo>
                      <a:pt x="1118" y="1879"/>
                    </a:lnTo>
                    <a:lnTo>
                      <a:pt x="1268" y="1505"/>
                    </a:lnTo>
                    <a:lnTo>
                      <a:pt x="1326" y="1058"/>
                    </a:lnTo>
                    <a:lnTo>
                      <a:pt x="1339" y="530"/>
                    </a:lnTo>
                    <a:lnTo>
                      <a:pt x="121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7" name="Google Shape;1907;p32"/>
              <p:cNvSpPr/>
              <p:nvPr/>
            </p:nvSpPr>
            <p:spPr>
              <a:xfrm>
                <a:off x="3110500" y="1625350"/>
                <a:ext cx="54775" cy="87400"/>
              </a:xfrm>
              <a:custGeom>
                <a:avLst/>
                <a:gdLst/>
                <a:ahLst/>
                <a:cxnLst/>
                <a:rect l="l" t="t" r="r" b="b"/>
                <a:pathLst>
                  <a:path w="2191" h="3496" extrusionOk="0">
                    <a:moveTo>
                      <a:pt x="1642" y="0"/>
                    </a:moveTo>
                    <a:lnTo>
                      <a:pt x="1642" y="0"/>
                    </a:lnTo>
                    <a:cubicBezTo>
                      <a:pt x="1642" y="0"/>
                      <a:pt x="1104" y="1002"/>
                      <a:pt x="366" y="1002"/>
                    </a:cubicBezTo>
                    <a:cubicBezTo>
                      <a:pt x="257" y="1002"/>
                      <a:pt x="144" y="980"/>
                      <a:pt x="27" y="930"/>
                    </a:cubicBezTo>
                    <a:lnTo>
                      <a:pt x="27" y="930"/>
                    </a:lnTo>
                    <a:cubicBezTo>
                      <a:pt x="27" y="930"/>
                      <a:pt x="216" y="1062"/>
                      <a:pt x="502" y="1062"/>
                    </a:cubicBezTo>
                    <a:cubicBezTo>
                      <a:pt x="789" y="1062"/>
                      <a:pt x="1173" y="929"/>
                      <a:pt x="1563" y="398"/>
                    </a:cubicBezTo>
                    <a:lnTo>
                      <a:pt x="1563" y="398"/>
                    </a:lnTo>
                    <a:cubicBezTo>
                      <a:pt x="1564" y="398"/>
                      <a:pt x="1896" y="1136"/>
                      <a:pt x="1395" y="2233"/>
                    </a:cubicBezTo>
                    <a:cubicBezTo>
                      <a:pt x="1056" y="2976"/>
                      <a:pt x="738" y="3334"/>
                      <a:pt x="432" y="3334"/>
                    </a:cubicBezTo>
                    <a:cubicBezTo>
                      <a:pt x="285" y="3334"/>
                      <a:pt x="142" y="3252"/>
                      <a:pt x="0" y="3091"/>
                    </a:cubicBezTo>
                    <a:lnTo>
                      <a:pt x="0" y="3091"/>
                    </a:lnTo>
                    <a:cubicBezTo>
                      <a:pt x="1" y="3091"/>
                      <a:pt x="203" y="3495"/>
                      <a:pt x="526" y="3495"/>
                    </a:cubicBezTo>
                    <a:cubicBezTo>
                      <a:pt x="694" y="3495"/>
                      <a:pt x="895" y="3386"/>
                      <a:pt x="1117" y="3053"/>
                    </a:cubicBezTo>
                    <a:cubicBezTo>
                      <a:pt x="2191" y="1439"/>
                      <a:pt x="1642" y="0"/>
                      <a:pt x="16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8" name="Google Shape;1908;p32"/>
              <p:cNvSpPr/>
              <p:nvPr/>
            </p:nvSpPr>
            <p:spPr>
              <a:xfrm>
                <a:off x="3124550" y="1649075"/>
                <a:ext cx="6975" cy="60650"/>
              </a:xfrm>
              <a:custGeom>
                <a:avLst/>
                <a:gdLst/>
                <a:ahLst/>
                <a:cxnLst/>
                <a:rect l="l" t="t" r="r" b="b"/>
                <a:pathLst>
                  <a:path w="279" h="2426" extrusionOk="0">
                    <a:moveTo>
                      <a:pt x="279" y="0"/>
                    </a:moveTo>
                    <a:lnTo>
                      <a:pt x="169" y="17"/>
                    </a:lnTo>
                    <a:lnTo>
                      <a:pt x="1" y="2426"/>
                    </a:lnTo>
                    <a:lnTo>
                      <a:pt x="1" y="2426"/>
                    </a:lnTo>
                    <a:lnTo>
                      <a:pt x="111" y="2409"/>
                    </a:lnTo>
                    <a:lnTo>
                      <a:pt x="27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9" name="Google Shape;1909;p32"/>
              <p:cNvSpPr/>
              <p:nvPr/>
            </p:nvSpPr>
            <p:spPr>
              <a:xfrm>
                <a:off x="3136025" y="1645800"/>
                <a:ext cx="4850" cy="51675"/>
              </a:xfrm>
              <a:custGeom>
                <a:avLst/>
                <a:gdLst/>
                <a:ahLst/>
                <a:cxnLst/>
                <a:rect l="l" t="t" r="r" b="b"/>
                <a:pathLst>
                  <a:path w="194" h="2067" extrusionOk="0">
                    <a:moveTo>
                      <a:pt x="111" y="0"/>
                    </a:moveTo>
                    <a:lnTo>
                      <a:pt x="0" y="28"/>
                    </a:lnTo>
                    <a:lnTo>
                      <a:pt x="84" y="2066"/>
                    </a:lnTo>
                    <a:lnTo>
                      <a:pt x="194" y="2039"/>
                    </a:lnTo>
                    <a:lnTo>
                      <a:pt x="11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0" name="Google Shape;1910;p32"/>
              <p:cNvSpPr/>
              <p:nvPr/>
            </p:nvSpPr>
            <p:spPr>
              <a:xfrm>
                <a:off x="3141800" y="1639550"/>
                <a:ext cx="9175" cy="37000"/>
              </a:xfrm>
              <a:custGeom>
                <a:avLst/>
                <a:gdLst/>
                <a:ahLst/>
                <a:cxnLst/>
                <a:rect l="l" t="t" r="r" b="b"/>
                <a:pathLst>
                  <a:path w="367" h="1480" extrusionOk="0">
                    <a:moveTo>
                      <a:pt x="110" y="1"/>
                    </a:moveTo>
                    <a:lnTo>
                      <a:pt x="1" y="41"/>
                    </a:lnTo>
                    <a:lnTo>
                      <a:pt x="258" y="1480"/>
                    </a:lnTo>
                    <a:lnTo>
                      <a:pt x="366" y="1439"/>
                    </a:lnTo>
                    <a:lnTo>
                      <a:pt x="11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1" name="Google Shape;1911;p32"/>
              <p:cNvSpPr/>
              <p:nvPr/>
            </p:nvSpPr>
            <p:spPr>
              <a:xfrm>
                <a:off x="3027175" y="1955475"/>
                <a:ext cx="27500" cy="48275"/>
              </a:xfrm>
              <a:custGeom>
                <a:avLst/>
                <a:gdLst/>
                <a:ahLst/>
                <a:cxnLst/>
                <a:rect l="l" t="t" r="r" b="b"/>
                <a:pathLst>
                  <a:path w="1100" h="1931" extrusionOk="0">
                    <a:moveTo>
                      <a:pt x="100" y="0"/>
                    </a:moveTo>
                    <a:lnTo>
                      <a:pt x="100" y="0"/>
                    </a:lnTo>
                    <a:cubicBezTo>
                      <a:pt x="152" y="1030"/>
                      <a:pt x="0" y="1931"/>
                      <a:pt x="0" y="1931"/>
                    </a:cubicBezTo>
                    <a:lnTo>
                      <a:pt x="422" y="1742"/>
                    </a:lnTo>
                    <a:cubicBezTo>
                      <a:pt x="544" y="1327"/>
                      <a:pt x="788" y="969"/>
                      <a:pt x="1100" y="658"/>
                    </a:cubicBezTo>
                    <a:cubicBezTo>
                      <a:pt x="956" y="516"/>
                      <a:pt x="795" y="387"/>
                      <a:pt x="614" y="270"/>
                    </a:cubicBezTo>
                    <a:cubicBezTo>
                      <a:pt x="480" y="189"/>
                      <a:pt x="291" y="73"/>
                      <a:pt x="1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2" name="Google Shape;1912;p32"/>
              <p:cNvSpPr/>
              <p:nvPr/>
            </p:nvSpPr>
            <p:spPr>
              <a:xfrm>
                <a:off x="3120650" y="1508700"/>
                <a:ext cx="54175" cy="102650"/>
              </a:xfrm>
              <a:custGeom>
                <a:avLst/>
                <a:gdLst/>
                <a:ahLst/>
                <a:cxnLst/>
                <a:rect l="l" t="t" r="r" b="b"/>
                <a:pathLst>
                  <a:path w="2167" h="4106" extrusionOk="0">
                    <a:moveTo>
                      <a:pt x="1083" y="1"/>
                    </a:moveTo>
                    <a:cubicBezTo>
                      <a:pt x="486" y="1"/>
                      <a:pt x="0" y="919"/>
                      <a:pt x="0" y="2053"/>
                    </a:cubicBezTo>
                    <a:cubicBezTo>
                      <a:pt x="0" y="3186"/>
                      <a:pt x="486" y="4105"/>
                      <a:pt x="1083" y="4105"/>
                    </a:cubicBezTo>
                    <a:cubicBezTo>
                      <a:pt x="1681" y="4105"/>
                      <a:pt x="2167" y="3186"/>
                      <a:pt x="2167" y="2053"/>
                    </a:cubicBezTo>
                    <a:cubicBezTo>
                      <a:pt x="2167" y="919"/>
                      <a:pt x="1681" y="1"/>
                      <a:pt x="10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3" name="Google Shape;1913;p32"/>
              <p:cNvSpPr/>
              <p:nvPr/>
            </p:nvSpPr>
            <p:spPr>
              <a:xfrm>
                <a:off x="3120625" y="1520325"/>
                <a:ext cx="9975" cy="74900"/>
              </a:xfrm>
              <a:custGeom>
                <a:avLst/>
                <a:gdLst/>
                <a:ahLst/>
                <a:cxnLst/>
                <a:rect l="l" t="t" r="r" b="b"/>
                <a:pathLst>
                  <a:path w="399" h="2996" extrusionOk="0">
                    <a:moveTo>
                      <a:pt x="399" y="1"/>
                    </a:moveTo>
                    <a:cubicBezTo>
                      <a:pt x="155" y="376"/>
                      <a:pt x="0" y="949"/>
                      <a:pt x="0" y="1590"/>
                    </a:cubicBezTo>
                    <a:cubicBezTo>
                      <a:pt x="0" y="2133"/>
                      <a:pt x="111" y="2628"/>
                      <a:pt x="295" y="2995"/>
                    </a:cubicBezTo>
                    <a:cubicBezTo>
                      <a:pt x="165" y="2611"/>
                      <a:pt x="87" y="2138"/>
                      <a:pt x="87" y="1627"/>
                    </a:cubicBezTo>
                    <a:cubicBezTo>
                      <a:pt x="87" y="991"/>
                      <a:pt x="207" y="420"/>
                      <a:pt x="3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4" name="Google Shape;1914;p32"/>
              <p:cNvSpPr/>
              <p:nvPr/>
            </p:nvSpPr>
            <p:spPr>
              <a:xfrm>
                <a:off x="3154175" y="1548550"/>
                <a:ext cx="13325" cy="27450"/>
              </a:xfrm>
              <a:custGeom>
                <a:avLst/>
                <a:gdLst/>
                <a:ahLst/>
                <a:cxnLst/>
                <a:rect l="l" t="t" r="r" b="b"/>
                <a:pathLst>
                  <a:path w="533" h="1098" extrusionOk="0">
                    <a:moveTo>
                      <a:pt x="267" y="0"/>
                    </a:moveTo>
                    <a:cubicBezTo>
                      <a:pt x="120" y="0"/>
                      <a:pt x="1" y="245"/>
                      <a:pt x="1" y="549"/>
                    </a:cubicBezTo>
                    <a:cubicBezTo>
                      <a:pt x="1" y="852"/>
                      <a:pt x="119" y="1097"/>
                      <a:pt x="267" y="1097"/>
                    </a:cubicBezTo>
                    <a:cubicBezTo>
                      <a:pt x="414" y="1097"/>
                      <a:pt x="533" y="851"/>
                      <a:pt x="533" y="549"/>
                    </a:cubicBezTo>
                    <a:cubicBezTo>
                      <a:pt x="533" y="246"/>
                      <a:pt x="414" y="1"/>
                      <a:pt x="2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44EA9BE3-5BBB-1B55-511A-5BAE406A6614}"/>
              </a:ext>
            </a:extLst>
          </p:cNvPr>
          <p:cNvSpPr txBox="1"/>
          <p:nvPr/>
        </p:nvSpPr>
        <p:spPr>
          <a:xfrm>
            <a:off x="953322" y="330605"/>
            <a:ext cx="7234242" cy="1824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VN" sz="4000" b="1" dirty="0">
                <a:solidFill>
                  <a:srgbClr val="D95D0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CHỦ </a:t>
            </a:r>
            <a:r>
              <a:rPr lang="en-VN" sz="4000" b="1">
                <a:solidFill>
                  <a:srgbClr val="D95D0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 1</a:t>
            </a:r>
            <a:r>
              <a:rPr lang="en-US" sz="4000" b="1">
                <a:solidFill>
                  <a:srgbClr val="D95D0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VN" sz="4000" b="1" dirty="0">
              <a:solidFill>
                <a:srgbClr val="D95D0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VN" sz="4000" b="1" dirty="0">
                <a:solidFill>
                  <a:srgbClr val="D95D0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 ƠN NGƯỜI LAO ĐỘNG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3317B1F-C9A6-43FD-1BD9-F76517DC7447}"/>
              </a:ext>
            </a:extLst>
          </p:cNvPr>
          <p:cNvSpPr txBox="1"/>
          <p:nvPr/>
        </p:nvSpPr>
        <p:spPr>
          <a:xfrm>
            <a:off x="968240" y="2018368"/>
            <a:ext cx="6647203" cy="16516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VN" sz="3600" b="1" dirty="0">
                <a:solidFill>
                  <a:srgbClr val="12A8B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1</a:t>
            </a:r>
            <a:r>
              <a:rPr lang="en-VN" sz="3600" b="1">
                <a:solidFill>
                  <a:srgbClr val="12A8B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endParaRPr lang="en-US" sz="3600" b="1">
              <a:solidFill>
                <a:srgbClr val="12A8B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VN" sz="3600" b="1">
                <a:solidFill>
                  <a:srgbClr val="12A8B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 </a:t>
            </a:r>
            <a:r>
              <a:rPr lang="en-VN" sz="3600" b="1" dirty="0">
                <a:solidFill>
                  <a:srgbClr val="12A8B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ƠN NGƯỜI LAO ĐỘNG</a:t>
            </a:r>
          </a:p>
        </p:txBody>
      </p:sp>
      <p:pic>
        <p:nvPicPr>
          <p:cNvPr id="2" name="Picture 18">
            <a:extLst>
              <a:ext uri="{FF2B5EF4-FFF2-40B4-BE49-F238E27FC236}">
                <a16:creationId xmlns:a16="http://schemas.microsoft.com/office/drawing/2014/main" id="{5D60B353-D930-639F-1B4A-7AACD9C8CA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5169068" y="3734018"/>
            <a:ext cx="1821624" cy="140948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95" name="Google Shape;2795;p44"/>
          <p:cNvGrpSpPr/>
          <p:nvPr/>
        </p:nvGrpSpPr>
        <p:grpSpPr>
          <a:xfrm>
            <a:off x="279400" y="1391548"/>
            <a:ext cx="2211612" cy="2360404"/>
            <a:chOff x="775408" y="1720863"/>
            <a:chExt cx="2464453" cy="2469863"/>
          </a:xfrm>
        </p:grpSpPr>
        <p:sp>
          <p:nvSpPr>
            <p:cNvPr id="2796" name="Google Shape;2796;p44"/>
            <p:cNvSpPr/>
            <p:nvPr/>
          </p:nvSpPr>
          <p:spPr>
            <a:xfrm rot="-670843">
              <a:off x="959431" y="1904154"/>
              <a:ext cx="2096406" cy="2103281"/>
            </a:xfrm>
            <a:custGeom>
              <a:avLst/>
              <a:gdLst/>
              <a:ahLst/>
              <a:cxnLst/>
              <a:rect l="l" t="t" r="r" b="b"/>
              <a:pathLst>
                <a:path w="83858" h="84133" extrusionOk="0">
                  <a:moveTo>
                    <a:pt x="66312" y="55564"/>
                  </a:moveTo>
                  <a:cubicBezTo>
                    <a:pt x="66537" y="55564"/>
                    <a:pt x="66778" y="55598"/>
                    <a:pt x="67032" y="55654"/>
                  </a:cubicBezTo>
                  <a:cubicBezTo>
                    <a:pt x="66419" y="56833"/>
                    <a:pt x="65886" y="57992"/>
                    <a:pt x="65522" y="58949"/>
                  </a:cubicBezTo>
                  <a:cubicBezTo>
                    <a:pt x="65119" y="58618"/>
                    <a:pt x="64684" y="58362"/>
                    <a:pt x="64262" y="58209"/>
                  </a:cubicBezTo>
                  <a:cubicBezTo>
                    <a:pt x="64465" y="57767"/>
                    <a:pt x="64651" y="57293"/>
                    <a:pt x="64818" y="56796"/>
                  </a:cubicBezTo>
                  <a:cubicBezTo>
                    <a:pt x="65131" y="55862"/>
                    <a:pt x="65652" y="55564"/>
                    <a:pt x="66312" y="55564"/>
                  </a:cubicBezTo>
                  <a:close/>
                  <a:moveTo>
                    <a:pt x="54757" y="58610"/>
                  </a:moveTo>
                  <a:cubicBezTo>
                    <a:pt x="56560" y="58610"/>
                    <a:pt x="57618" y="61018"/>
                    <a:pt x="59627" y="61440"/>
                  </a:cubicBezTo>
                  <a:cubicBezTo>
                    <a:pt x="59880" y="61493"/>
                    <a:pt x="60125" y="61519"/>
                    <a:pt x="60361" y="61519"/>
                  </a:cubicBezTo>
                  <a:cubicBezTo>
                    <a:pt x="61135" y="61519"/>
                    <a:pt x="61821" y="61244"/>
                    <a:pt x="62426" y="60761"/>
                  </a:cubicBezTo>
                  <a:cubicBezTo>
                    <a:pt x="62872" y="61600"/>
                    <a:pt x="63615" y="62302"/>
                    <a:pt x="63897" y="62553"/>
                  </a:cubicBezTo>
                  <a:lnTo>
                    <a:pt x="63284" y="63534"/>
                  </a:lnTo>
                  <a:lnTo>
                    <a:pt x="63013" y="63030"/>
                  </a:lnTo>
                  <a:lnTo>
                    <a:pt x="62098" y="64616"/>
                  </a:lnTo>
                  <a:lnTo>
                    <a:pt x="61952" y="64366"/>
                  </a:lnTo>
                  <a:lnTo>
                    <a:pt x="52492" y="78942"/>
                  </a:lnTo>
                  <a:lnTo>
                    <a:pt x="47114" y="72210"/>
                  </a:lnTo>
                  <a:lnTo>
                    <a:pt x="49404" y="69896"/>
                  </a:lnTo>
                  <a:lnTo>
                    <a:pt x="44669" y="65873"/>
                  </a:lnTo>
                  <a:cubicBezTo>
                    <a:pt x="44669" y="65873"/>
                    <a:pt x="44651" y="65955"/>
                    <a:pt x="44621" y="66110"/>
                  </a:cubicBezTo>
                  <a:lnTo>
                    <a:pt x="43943" y="65766"/>
                  </a:lnTo>
                  <a:cubicBezTo>
                    <a:pt x="43943" y="65766"/>
                    <a:pt x="43973" y="64072"/>
                    <a:pt x="45737" y="61755"/>
                  </a:cubicBezTo>
                  <a:cubicBezTo>
                    <a:pt x="46890" y="62452"/>
                    <a:pt x="47541" y="63946"/>
                    <a:pt x="49116" y="63946"/>
                  </a:cubicBezTo>
                  <a:cubicBezTo>
                    <a:pt x="49373" y="63946"/>
                    <a:pt x="49654" y="63906"/>
                    <a:pt x="49966" y="63817"/>
                  </a:cubicBezTo>
                  <a:cubicBezTo>
                    <a:pt x="53186" y="62897"/>
                    <a:pt x="50510" y="60830"/>
                    <a:pt x="53310" y="59085"/>
                  </a:cubicBezTo>
                  <a:cubicBezTo>
                    <a:pt x="53850" y="58748"/>
                    <a:pt x="54325" y="58610"/>
                    <a:pt x="54757" y="58610"/>
                  </a:cubicBezTo>
                  <a:close/>
                  <a:moveTo>
                    <a:pt x="35691" y="65751"/>
                  </a:moveTo>
                  <a:lnTo>
                    <a:pt x="35691" y="65751"/>
                  </a:lnTo>
                  <a:cubicBezTo>
                    <a:pt x="36055" y="67947"/>
                    <a:pt x="35693" y="72652"/>
                    <a:pt x="35254" y="76735"/>
                  </a:cubicBezTo>
                  <a:lnTo>
                    <a:pt x="27732" y="79135"/>
                  </a:lnTo>
                  <a:lnTo>
                    <a:pt x="35691" y="65751"/>
                  </a:lnTo>
                  <a:close/>
                  <a:moveTo>
                    <a:pt x="46425" y="1"/>
                  </a:moveTo>
                  <a:cubicBezTo>
                    <a:pt x="43628" y="1"/>
                    <a:pt x="42822" y="3253"/>
                    <a:pt x="40018" y="4696"/>
                  </a:cubicBezTo>
                  <a:cubicBezTo>
                    <a:pt x="39607" y="4907"/>
                    <a:pt x="39250" y="4998"/>
                    <a:pt x="38930" y="4998"/>
                  </a:cubicBezTo>
                  <a:cubicBezTo>
                    <a:pt x="36965" y="4998"/>
                    <a:pt x="36396" y="1571"/>
                    <a:pt x="33355" y="1571"/>
                  </a:cubicBezTo>
                  <a:cubicBezTo>
                    <a:pt x="33319" y="1571"/>
                    <a:pt x="33282" y="1572"/>
                    <a:pt x="33245" y="1573"/>
                  </a:cubicBezTo>
                  <a:cubicBezTo>
                    <a:pt x="29602" y="1672"/>
                    <a:pt x="28884" y="6207"/>
                    <a:pt x="26918" y="7996"/>
                  </a:cubicBezTo>
                  <a:cubicBezTo>
                    <a:pt x="26402" y="8466"/>
                    <a:pt x="25902" y="8624"/>
                    <a:pt x="25394" y="8624"/>
                  </a:cubicBezTo>
                  <a:cubicBezTo>
                    <a:pt x="24352" y="8624"/>
                    <a:pt x="23280" y="7956"/>
                    <a:pt x="21988" y="7956"/>
                  </a:cubicBezTo>
                  <a:cubicBezTo>
                    <a:pt x="21512" y="7956"/>
                    <a:pt x="21007" y="8046"/>
                    <a:pt x="20461" y="8294"/>
                  </a:cubicBezTo>
                  <a:cubicBezTo>
                    <a:pt x="17717" y="9540"/>
                    <a:pt x="18082" y="12462"/>
                    <a:pt x="16121" y="14693"/>
                  </a:cubicBezTo>
                  <a:cubicBezTo>
                    <a:pt x="15459" y="15446"/>
                    <a:pt x="14150" y="15610"/>
                    <a:pt x="12599" y="15610"/>
                  </a:cubicBezTo>
                  <a:cubicBezTo>
                    <a:pt x="11404" y="15610"/>
                    <a:pt x="10064" y="15512"/>
                    <a:pt x="8766" y="15512"/>
                  </a:cubicBezTo>
                  <a:cubicBezTo>
                    <a:pt x="6755" y="15512"/>
                    <a:pt x="4845" y="15746"/>
                    <a:pt x="3725" y="16937"/>
                  </a:cubicBezTo>
                  <a:cubicBezTo>
                    <a:pt x="944" y="19896"/>
                    <a:pt x="5676" y="23154"/>
                    <a:pt x="6030" y="25131"/>
                  </a:cubicBezTo>
                  <a:cubicBezTo>
                    <a:pt x="6385" y="27110"/>
                    <a:pt x="4344" y="27198"/>
                    <a:pt x="2173" y="30372"/>
                  </a:cubicBezTo>
                  <a:cubicBezTo>
                    <a:pt x="1" y="33544"/>
                    <a:pt x="3704" y="33831"/>
                    <a:pt x="6045" y="35791"/>
                  </a:cubicBezTo>
                  <a:cubicBezTo>
                    <a:pt x="8387" y="37751"/>
                    <a:pt x="5653" y="39991"/>
                    <a:pt x="3703" y="43217"/>
                  </a:cubicBezTo>
                  <a:cubicBezTo>
                    <a:pt x="1753" y="46442"/>
                    <a:pt x="2707" y="47700"/>
                    <a:pt x="7023" y="48477"/>
                  </a:cubicBezTo>
                  <a:cubicBezTo>
                    <a:pt x="11338" y="49255"/>
                    <a:pt x="8000" y="51668"/>
                    <a:pt x="8481" y="55013"/>
                  </a:cubicBezTo>
                  <a:cubicBezTo>
                    <a:pt x="8758" y="56941"/>
                    <a:pt x="9402" y="57267"/>
                    <a:pt x="10300" y="57267"/>
                  </a:cubicBezTo>
                  <a:cubicBezTo>
                    <a:pt x="10760" y="57267"/>
                    <a:pt x="11287" y="57181"/>
                    <a:pt x="11865" y="57181"/>
                  </a:cubicBezTo>
                  <a:cubicBezTo>
                    <a:pt x="12117" y="57181"/>
                    <a:pt x="12378" y="57198"/>
                    <a:pt x="12648" y="57244"/>
                  </a:cubicBezTo>
                  <a:cubicBezTo>
                    <a:pt x="14750" y="57605"/>
                    <a:pt x="12641" y="61273"/>
                    <a:pt x="16466" y="62664"/>
                  </a:cubicBezTo>
                  <a:cubicBezTo>
                    <a:pt x="16904" y="62823"/>
                    <a:pt x="17330" y="62894"/>
                    <a:pt x="17749" y="62894"/>
                  </a:cubicBezTo>
                  <a:cubicBezTo>
                    <a:pt x="20965" y="62894"/>
                    <a:pt x="23664" y="58734"/>
                    <a:pt x="26622" y="58734"/>
                  </a:cubicBezTo>
                  <a:cubicBezTo>
                    <a:pt x="26644" y="58734"/>
                    <a:pt x="26667" y="58734"/>
                    <a:pt x="26689" y="58735"/>
                  </a:cubicBezTo>
                  <a:cubicBezTo>
                    <a:pt x="30058" y="58805"/>
                    <a:pt x="26998" y="61546"/>
                    <a:pt x="29337" y="63175"/>
                  </a:cubicBezTo>
                  <a:cubicBezTo>
                    <a:pt x="30178" y="63761"/>
                    <a:pt x="31151" y="63949"/>
                    <a:pt x="32052" y="63949"/>
                  </a:cubicBezTo>
                  <a:cubicBezTo>
                    <a:pt x="32057" y="63949"/>
                    <a:pt x="32062" y="63949"/>
                    <a:pt x="32067" y="63949"/>
                  </a:cubicBezTo>
                  <a:lnTo>
                    <a:pt x="32067" y="63949"/>
                  </a:lnTo>
                  <a:cubicBezTo>
                    <a:pt x="28747" y="67973"/>
                    <a:pt x="23846" y="74970"/>
                    <a:pt x="22265" y="82762"/>
                  </a:cubicBezTo>
                  <a:cubicBezTo>
                    <a:pt x="22265" y="82762"/>
                    <a:pt x="24683" y="84132"/>
                    <a:pt x="28835" y="84132"/>
                  </a:cubicBezTo>
                  <a:cubicBezTo>
                    <a:pt x="30449" y="84132"/>
                    <a:pt x="32325" y="83925"/>
                    <a:pt x="34422" y="83350"/>
                  </a:cubicBezTo>
                  <a:lnTo>
                    <a:pt x="34422" y="83350"/>
                  </a:lnTo>
                  <a:cubicBezTo>
                    <a:pt x="34363" y="83756"/>
                    <a:pt x="34330" y="83986"/>
                    <a:pt x="34330" y="83986"/>
                  </a:cubicBezTo>
                  <a:lnTo>
                    <a:pt x="39008" y="83929"/>
                  </a:lnTo>
                  <a:lnTo>
                    <a:pt x="39017" y="83661"/>
                  </a:lnTo>
                  <a:cubicBezTo>
                    <a:pt x="39243" y="83670"/>
                    <a:pt x="39481" y="83676"/>
                    <a:pt x="39730" y="83676"/>
                  </a:cubicBezTo>
                  <a:cubicBezTo>
                    <a:pt x="40980" y="83676"/>
                    <a:pt x="42513" y="83545"/>
                    <a:pt x="44250" y="83131"/>
                  </a:cubicBezTo>
                  <a:cubicBezTo>
                    <a:pt x="44281" y="83403"/>
                    <a:pt x="44314" y="83675"/>
                    <a:pt x="44351" y="83950"/>
                  </a:cubicBezTo>
                  <a:lnTo>
                    <a:pt x="47859" y="82999"/>
                  </a:lnTo>
                  <a:lnTo>
                    <a:pt x="47413" y="80401"/>
                  </a:lnTo>
                  <a:lnTo>
                    <a:pt x="47413" y="80401"/>
                  </a:lnTo>
                  <a:cubicBezTo>
                    <a:pt x="49369" y="82654"/>
                    <a:pt x="51694" y="84001"/>
                    <a:pt x="51694" y="84001"/>
                  </a:cubicBezTo>
                  <a:cubicBezTo>
                    <a:pt x="59408" y="80460"/>
                    <a:pt x="65698" y="70806"/>
                    <a:pt x="65698" y="70806"/>
                  </a:cubicBezTo>
                  <a:lnTo>
                    <a:pt x="65084" y="69751"/>
                  </a:lnTo>
                  <a:lnTo>
                    <a:pt x="66117" y="68808"/>
                  </a:lnTo>
                  <a:lnTo>
                    <a:pt x="64899" y="66540"/>
                  </a:lnTo>
                  <a:lnTo>
                    <a:pt x="65913" y="65698"/>
                  </a:lnTo>
                  <a:cubicBezTo>
                    <a:pt x="65913" y="65698"/>
                    <a:pt x="66842" y="66700"/>
                    <a:pt x="67938" y="66700"/>
                  </a:cubicBezTo>
                  <a:cubicBezTo>
                    <a:pt x="68278" y="66700"/>
                    <a:pt x="68634" y="66604"/>
                    <a:pt x="68984" y="66351"/>
                  </a:cubicBezTo>
                  <a:cubicBezTo>
                    <a:pt x="69287" y="66133"/>
                    <a:pt x="69526" y="65779"/>
                    <a:pt x="69678" y="65345"/>
                  </a:cubicBezTo>
                  <a:lnTo>
                    <a:pt x="69692" y="65349"/>
                  </a:lnTo>
                  <a:lnTo>
                    <a:pt x="69722" y="65208"/>
                  </a:lnTo>
                  <a:cubicBezTo>
                    <a:pt x="69959" y="64421"/>
                    <a:pt x="69930" y="63401"/>
                    <a:pt x="69528" y="62425"/>
                  </a:cubicBezTo>
                  <a:lnTo>
                    <a:pt x="69526" y="62264"/>
                  </a:lnTo>
                  <a:lnTo>
                    <a:pt x="69458" y="62266"/>
                  </a:lnTo>
                  <a:cubicBezTo>
                    <a:pt x="68962" y="61182"/>
                    <a:pt x="67990" y="60172"/>
                    <a:pt x="66392" y="59618"/>
                  </a:cubicBezTo>
                  <a:cubicBezTo>
                    <a:pt x="66392" y="59618"/>
                    <a:pt x="67671" y="58107"/>
                    <a:pt x="69031" y="56236"/>
                  </a:cubicBezTo>
                  <a:cubicBezTo>
                    <a:pt x="69579" y="56384"/>
                    <a:pt x="70149" y="56497"/>
                    <a:pt x="70725" y="56497"/>
                  </a:cubicBezTo>
                  <a:cubicBezTo>
                    <a:pt x="71161" y="56497"/>
                    <a:pt x="71601" y="56432"/>
                    <a:pt x="72037" y="56268"/>
                  </a:cubicBezTo>
                  <a:cubicBezTo>
                    <a:pt x="75061" y="55127"/>
                    <a:pt x="75019" y="51650"/>
                    <a:pt x="75318" y="48995"/>
                  </a:cubicBezTo>
                  <a:cubicBezTo>
                    <a:pt x="75619" y="46342"/>
                    <a:pt x="80136" y="45515"/>
                    <a:pt x="78451" y="43051"/>
                  </a:cubicBezTo>
                  <a:cubicBezTo>
                    <a:pt x="76766" y="40586"/>
                    <a:pt x="82943" y="40073"/>
                    <a:pt x="83397" y="36477"/>
                  </a:cubicBezTo>
                  <a:cubicBezTo>
                    <a:pt x="83858" y="32885"/>
                    <a:pt x="81575" y="31367"/>
                    <a:pt x="78918" y="30734"/>
                  </a:cubicBezTo>
                  <a:cubicBezTo>
                    <a:pt x="76260" y="30105"/>
                    <a:pt x="78592" y="26544"/>
                    <a:pt x="78179" y="24280"/>
                  </a:cubicBezTo>
                  <a:cubicBezTo>
                    <a:pt x="77765" y="22018"/>
                    <a:pt x="75457" y="22937"/>
                    <a:pt x="73401" y="21803"/>
                  </a:cubicBezTo>
                  <a:cubicBezTo>
                    <a:pt x="71344" y="20667"/>
                    <a:pt x="75164" y="16868"/>
                    <a:pt x="72537" y="14194"/>
                  </a:cubicBezTo>
                  <a:cubicBezTo>
                    <a:pt x="71467" y="13103"/>
                    <a:pt x="70369" y="12867"/>
                    <a:pt x="69234" y="12867"/>
                  </a:cubicBezTo>
                  <a:cubicBezTo>
                    <a:pt x="68364" y="12867"/>
                    <a:pt x="67471" y="13006"/>
                    <a:pt x="66551" y="13006"/>
                  </a:cubicBezTo>
                  <a:cubicBezTo>
                    <a:pt x="65729" y="13006"/>
                    <a:pt x="64884" y="12894"/>
                    <a:pt x="64015" y="12473"/>
                  </a:cubicBezTo>
                  <a:cubicBezTo>
                    <a:pt x="60905" y="10964"/>
                    <a:pt x="63874" y="5187"/>
                    <a:pt x="63201" y="4367"/>
                  </a:cubicBezTo>
                  <a:cubicBezTo>
                    <a:pt x="63039" y="4170"/>
                    <a:pt x="62787" y="4095"/>
                    <a:pt x="62475" y="4095"/>
                  </a:cubicBezTo>
                  <a:cubicBezTo>
                    <a:pt x="61489" y="4095"/>
                    <a:pt x="59909" y="4847"/>
                    <a:pt x="58735" y="4862"/>
                  </a:cubicBezTo>
                  <a:cubicBezTo>
                    <a:pt x="58728" y="4862"/>
                    <a:pt x="58721" y="4862"/>
                    <a:pt x="58714" y="4862"/>
                  </a:cubicBezTo>
                  <a:cubicBezTo>
                    <a:pt x="57198" y="4862"/>
                    <a:pt x="58043" y="2934"/>
                    <a:pt x="56218" y="2131"/>
                  </a:cubicBezTo>
                  <a:cubicBezTo>
                    <a:pt x="55893" y="1988"/>
                    <a:pt x="55573" y="1928"/>
                    <a:pt x="55257" y="1928"/>
                  </a:cubicBezTo>
                  <a:cubicBezTo>
                    <a:pt x="53785" y="1928"/>
                    <a:pt x="52384" y="3219"/>
                    <a:pt x="50933" y="3462"/>
                  </a:cubicBezTo>
                  <a:cubicBezTo>
                    <a:pt x="50858" y="3474"/>
                    <a:pt x="50788" y="3480"/>
                    <a:pt x="50722" y="3480"/>
                  </a:cubicBezTo>
                  <a:cubicBezTo>
                    <a:pt x="49244" y="3480"/>
                    <a:pt x="49988" y="418"/>
                    <a:pt x="46918" y="33"/>
                  </a:cubicBezTo>
                  <a:cubicBezTo>
                    <a:pt x="46747" y="11"/>
                    <a:pt x="46583" y="1"/>
                    <a:pt x="46425" y="1"/>
                  </a:cubicBezTo>
                  <a:close/>
                </a:path>
              </a:pathLst>
            </a:custGeom>
            <a:solidFill>
              <a:schemeClr val="lt1"/>
            </a:solidFill>
            <a:ln w="152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797" name="Google Shape;2797;p44"/>
            <p:cNvGrpSpPr/>
            <p:nvPr/>
          </p:nvGrpSpPr>
          <p:grpSpPr>
            <a:xfrm>
              <a:off x="775408" y="1720874"/>
              <a:ext cx="2380415" cy="2364749"/>
              <a:chOff x="775408" y="1720874"/>
              <a:chExt cx="2380415" cy="2364749"/>
            </a:xfrm>
          </p:grpSpPr>
          <p:sp>
            <p:nvSpPr>
              <p:cNvPr id="2798" name="Google Shape;2798;p44"/>
              <p:cNvSpPr/>
              <p:nvPr/>
            </p:nvSpPr>
            <p:spPr>
              <a:xfrm rot="-679607">
                <a:off x="917427" y="1910635"/>
                <a:ext cx="2096376" cy="1654086"/>
              </a:xfrm>
              <a:custGeom>
                <a:avLst/>
                <a:gdLst/>
                <a:ahLst/>
                <a:cxnLst/>
                <a:rect l="l" t="t" r="r" b="b"/>
                <a:pathLst>
                  <a:path w="83857" h="66165" extrusionOk="0">
                    <a:moveTo>
                      <a:pt x="46424" y="0"/>
                    </a:moveTo>
                    <a:cubicBezTo>
                      <a:pt x="43627" y="0"/>
                      <a:pt x="42822" y="3251"/>
                      <a:pt x="40017" y="4695"/>
                    </a:cubicBezTo>
                    <a:cubicBezTo>
                      <a:pt x="39607" y="4906"/>
                      <a:pt x="39250" y="4997"/>
                      <a:pt x="38930" y="4997"/>
                    </a:cubicBezTo>
                    <a:cubicBezTo>
                      <a:pt x="36965" y="4997"/>
                      <a:pt x="36397" y="1570"/>
                      <a:pt x="33356" y="1570"/>
                    </a:cubicBezTo>
                    <a:cubicBezTo>
                      <a:pt x="33319" y="1570"/>
                      <a:pt x="33282" y="1571"/>
                      <a:pt x="33245" y="1572"/>
                    </a:cubicBezTo>
                    <a:cubicBezTo>
                      <a:pt x="29603" y="1671"/>
                      <a:pt x="28884" y="6205"/>
                      <a:pt x="26917" y="7996"/>
                    </a:cubicBezTo>
                    <a:cubicBezTo>
                      <a:pt x="26402" y="8464"/>
                      <a:pt x="25901" y="8622"/>
                      <a:pt x="25394" y="8622"/>
                    </a:cubicBezTo>
                    <a:cubicBezTo>
                      <a:pt x="24351" y="8622"/>
                      <a:pt x="23279" y="7954"/>
                      <a:pt x="21987" y="7954"/>
                    </a:cubicBezTo>
                    <a:cubicBezTo>
                      <a:pt x="21511" y="7954"/>
                      <a:pt x="21006" y="8045"/>
                      <a:pt x="20461" y="8292"/>
                    </a:cubicBezTo>
                    <a:cubicBezTo>
                      <a:pt x="17716" y="9539"/>
                      <a:pt x="18081" y="12461"/>
                      <a:pt x="16121" y="14692"/>
                    </a:cubicBezTo>
                    <a:cubicBezTo>
                      <a:pt x="15459" y="15445"/>
                      <a:pt x="14148" y="15608"/>
                      <a:pt x="12596" y="15608"/>
                    </a:cubicBezTo>
                    <a:cubicBezTo>
                      <a:pt x="11402" y="15608"/>
                      <a:pt x="10064" y="15511"/>
                      <a:pt x="8768" y="15511"/>
                    </a:cubicBezTo>
                    <a:cubicBezTo>
                      <a:pt x="6757" y="15511"/>
                      <a:pt x="4845" y="15745"/>
                      <a:pt x="3725" y="16937"/>
                    </a:cubicBezTo>
                    <a:cubicBezTo>
                      <a:pt x="944" y="19895"/>
                      <a:pt x="5675" y="23151"/>
                      <a:pt x="6030" y="25131"/>
                    </a:cubicBezTo>
                    <a:cubicBezTo>
                      <a:pt x="6385" y="27110"/>
                      <a:pt x="4343" y="27198"/>
                      <a:pt x="2171" y="30371"/>
                    </a:cubicBezTo>
                    <a:cubicBezTo>
                      <a:pt x="1" y="33544"/>
                      <a:pt x="3703" y="33831"/>
                      <a:pt x="6045" y="35790"/>
                    </a:cubicBezTo>
                    <a:cubicBezTo>
                      <a:pt x="8387" y="37750"/>
                      <a:pt x="5651" y="39991"/>
                      <a:pt x="3703" y="43216"/>
                    </a:cubicBezTo>
                    <a:cubicBezTo>
                      <a:pt x="1753" y="46441"/>
                      <a:pt x="2707" y="47700"/>
                      <a:pt x="7022" y="48477"/>
                    </a:cubicBezTo>
                    <a:cubicBezTo>
                      <a:pt x="11339" y="49252"/>
                      <a:pt x="8000" y="51666"/>
                      <a:pt x="8480" y="55012"/>
                    </a:cubicBezTo>
                    <a:cubicBezTo>
                      <a:pt x="8758" y="56940"/>
                      <a:pt x="9402" y="57266"/>
                      <a:pt x="10300" y="57266"/>
                    </a:cubicBezTo>
                    <a:cubicBezTo>
                      <a:pt x="10760" y="57266"/>
                      <a:pt x="11287" y="57181"/>
                      <a:pt x="11865" y="57181"/>
                    </a:cubicBezTo>
                    <a:cubicBezTo>
                      <a:pt x="12117" y="57181"/>
                      <a:pt x="12378" y="57197"/>
                      <a:pt x="12648" y="57244"/>
                    </a:cubicBezTo>
                    <a:cubicBezTo>
                      <a:pt x="14750" y="57604"/>
                      <a:pt x="12640" y="61273"/>
                      <a:pt x="16466" y="62664"/>
                    </a:cubicBezTo>
                    <a:cubicBezTo>
                      <a:pt x="16904" y="62823"/>
                      <a:pt x="17331" y="62893"/>
                      <a:pt x="17749" y="62893"/>
                    </a:cubicBezTo>
                    <a:cubicBezTo>
                      <a:pt x="20967" y="62893"/>
                      <a:pt x="23666" y="58733"/>
                      <a:pt x="26624" y="58733"/>
                    </a:cubicBezTo>
                    <a:cubicBezTo>
                      <a:pt x="26645" y="58733"/>
                      <a:pt x="26667" y="58733"/>
                      <a:pt x="26689" y="58733"/>
                    </a:cubicBezTo>
                    <a:cubicBezTo>
                      <a:pt x="30057" y="58804"/>
                      <a:pt x="26998" y="61545"/>
                      <a:pt x="29335" y="63174"/>
                    </a:cubicBezTo>
                    <a:cubicBezTo>
                      <a:pt x="30177" y="63760"/>
                      <a:pt x="31150" y="63948"/>
                      <a:pt x="32051" y="63948"/>
                    </a:cubicBezTo>
                    <a:cubicBezTo>
                      <a:pt x="33652" y="63948"/>
                      <a:pt x="35025" y="63354"/>
                      <a:pt x="35025" y="63354"/>
                    </a:cubicBezTo>
                    <a:lnTo>
                      <a:pt x="42456" y="66165"/>
                    </a:lnTo>
                    <a:lnTo>
                      <a:pt x="43338" y="61631"/>
                    </a:lnTo>
                    <a:cubicBezTo>
                      <a:pt x="43779" y="61471"/>
                      <a:pt x="44163" y="61402"/>
                      <a:pt x="44504" y="61402"/>
                    </a:cubicBezTo>
                    <a:cubicBezTo>
                      <a:pt x="46578" y="61402"/>
                      <a:pt x="47060" y="63944"/>
                      <a:pt x="49114" y="63944"/>
                    </a:cubicBezTo>
                    <a:cubicBezTo>
                      <a:pt x="49371" y="63944"/>
                      <a:pt x="49652" y="63905"/>
                      <a:pt x="49964" y="63815"/>
                    </a:cubicBezTo>
                    <a:cubicBezTo>
                      <a:pt x="53183" y="62894"/>
                      <a:pt x="50507" y="60828"/>
                      <a:pt x="53307" y="59083"/>
                    </a:cubicBezTo>
                    <a:cubicBezTo>
                      <a:pt x="53848" y="58746"/>
                      <a:pt x="54323" y="58608"/>
                      <a:pt x="54755" y="58608"/>
                    </a:cubicBezTo>
                    <a:cubicBezTo>
                      <a:pt x="56559" y="58608"/>
                      <a:pt x="57616" y="61016"/>
                      <a:pt x="59625" y="61438"/>
                    </a:cubicBezTo>
                    <a:cubicBezTo>
                      <a:pt x="59877" y="61491"/>
                      <a:pt x="60122" y="61517"/>
                      <a:pt x="60358" y="61517"/>
                    </a:cubicBezTo>
                    <a:cubicBezTo>
                      <a:pt x="62451" y="61517"/>
                      <a:pt x="63904" y="59509"/>
                      <a:pt x="64817" y="56795"/>
                    </a:cubicBezTo>
                    <a:cubicBezTo>
                      <a:pt x="65129" y="55862"/>
                      <a:pt x="65650" y="55564"/>
                      <a:pt x="66310" y="55564"/>
                    </a:cubicBezTo>
                    <a:cubicBezTo>
                      <a:pt x="67476" y="55564"/>
                      <a:pt x="69078" y="56498"/>
                      <a:pt x="70730" y="56498"/>
                    </a:cubicBezTo>
                    <a:cubicBezTo>
                      <a:pt x="71166" y="56498"/>
                      <a:pt x="71605" y="56433"/>
                      <a:pt x="72041" y="56268"/>
                    </a:cubicBezTo>
                    <a:cubicBezTo>
                      <a:pt x="75066" y="55127"/>
                      <a:pt x="75024" y="51649"/>
                      <a:pt x="75323" y="48995"/>
                    </a:cubicBezTo>
                    <a:cubicBezTo>
                      <a:pt x="75624" y="46342"/>
                      <a:pt x="80142" y="45515"/>
                      <a:pt x="78456" y="43051"/>
                    </a:cubicBezTo>
                    <a:cubicBezTo>
                      <a:pt x="76770" y="40586"/>
                      <a:pt x="82948" y="40073"/>
                      <a:pt x="83402" y="36477"/>
                    </a:cubicBezTo>
                    <a:cubicBezTo>
                      <a:pt x="83856" y="32884"/>
                      <a:pt x="81575" y="31366"/>
                      <a:pt x="78917" y="30734"/>
                    </a:cubicBezTo>
                    <a:cubicBezTo>
                      <a:pt x="76260" y="30104"/>
                      <a:pt x="78591" y="26543"/>
                      <a:pt x="78178" y="24280"/>
                    </a:cubicBezTo>
                    <a:cubicBezTo>
                      <a:pt x="77763" y="22018"/>
                      <a:pt x="75457" y="22936"/>
                      <a:pt x="73401" y="21802"/>
                    </a:cubicBezTo>
                    <a:cubicBezTo>
                      <a:pt x="71344" y="20667"/>
                      <a:pt x="75163" y="16868"/>
                      <a:pt x="72537" y="14193"/>
                    </a:cubicBezTo>
                    <a:cubicBezTo>
                      <a:pt x="71466" y="13103"/>
                      <a:pt x="70369" y="12866"/>
                      <a:pt x="69234" y="12866"/>
                    </a:cubicBezTo>
                    <a:cubicBezTo>
                      <a:pt x="68363" y="12866"/>
                      <a:pt x="67471" y="13005"/>
                      <a:pt x="66551" y="13005"/>
                    </a:cubicBezTo>
                    <a:cubicBezTo>
                      <a:pt x="65728" y="13005"/>
                      <a:pt x="64884" y="12894"/>
                      <a:pt x="64014" y="12472"/>
                    </a:cubicBezTo>
                    <a:cubicBezTo>
                      <a:pt x="60905" y="10962"/>
                      <a:pt x="63873" y="5186"/>
                      <a:pt x="63201" y="4367"/>
                    </a:cubicBezTo>
                    <a:cubicBezTo>
                      <a:pt x="63039" y="4169"/>
                      <a:pt x="62787" y="4094"/>
                      <a:pt x="62475" y="4094"/>
                    </a:cubicBezTo>
                    <a:cubicBezTo>
                      <a:pt x="61489" y="4094"/>
                      <a:pt x="59909" y="4846"/>
                      <a:pt x="58735" y="4860"/>
                    </a:cubicBezTo>
                    <a:cubicBezTo>
                      <a:pt x="58727" y="4860"/>
                      <a:pt x="58720" y="4860"/>
                      <a:pt x="58713" y="4860"/>
                    </a:cubicBezTo>
                    <a:cubicBezTo>
                      <a:pt x="57196" y="4860"/>
                      <a:pt x="58040" y="2931"/>
                      <a:pt x="56218" y="2130"/>
                    </a:cubicBezTo>
                    <a:cubicBezTo>
                      <a:pt x="55893" y="1987"/>
                      <a:pt x="55573" y="1927"/>
                      <a:pt x="55256" y="1927"/>
                    </a:cubicBezTo>
                    <a:cubicBezTo>
                      <a:pt x="53784" y="1927"/>
                      <a:pt x="52383" y="3216"/>
                      <a:pt x="50933" y="3461"/>
                    </a:cubicBezTo>
                    <a:cubicBezTo>
                      <a:pt x="50858" y="3474"/>
                      <a:pt x="50787" y="3480"/>
                      <a:pt x="50722" y="3480"/>
                    </a:cubicBezTo>
                    <a:cubicBezTo>
                      <a:pt x="49244" y="3480"/>
                      <a:pt x="49988" y="418"/>
                      <a:pt x="46918" y="32"/>
                    </a:cubicBezTo>
                    <a:cubicBezTo>
                      <a:pt x="46747" y="11"/>
                      <a:pt x="46582" y="0"/>
                      <a:pt x="4642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9" name="Google Shape;2799;p44"/>
              <p:cNvSpPr/>
              <p:nvPr/>
            </p:nvSpPr>
            <p:spPr>
              <a:xfrm rot="-679607">
                <a:off x="1186953" y="2790939"/>
                <a:ext cx="711383" cy="704309"/>
              </a:xfrm>
              <a:custGeom>
                <a:avLst/>
                <a:gdLst/>
                <a:ahLst/>
                <a:cxnLst/>
                <a:rect l="l" t="t" r="r" b="b"/>
                <a:pathLst>
                  <a:path w="28456" h="28173" extrusionOk="0">
                    <a:moveTo>
                      <a:pt x="3094" y="0"/>
                    </a:moveTo>
                    <a:cubicBezTo>
                      <a:pt x="3080" y="0"/>
                      <a:pt x="3079" y="30"/>
                      <a:pt x="3093" y="32"/>
                    </a:cubicBezTo>
                    <a:cubicBezTo>
                      <a:pt x="6350" y="750"/>
                      <a:pt x="2442" y="5360"/>
                      <a:pt x="1550" y="6565"/>
                    </a:cubicBezTo>
                    <a:cubicBezTo>
                      <a:pt x="787" y="7596"/>
                      <a:pt x="1" y="9591"/>
                      <a:pt x="587" y="10868"/>
                    </a:cubicBezTo>
                    <a:cubicBezTo>
                      <a:pt x="1562" y="12991"/>
                      <a:pt x="4404" y="12764"/>
                      <a:pt x="6386" y="12902"/>
                    </a:cubicBezTo>
                    <a:cubicBezTo>
                      <a:pt x="8638" y="13059"/>
                      <a:pt x="10267" y="13774"/>
                      <a:pt x="9860" y="16310"/>
                    </a:cubicBezTo>
                    <a:cubicBezTo>
                      <a:pt x="9665" y="17518"/>
                      <a:pt x="9264" y="18678"/>
                      <a:pt x="9092" y="19892"/>
                    </a:cubicBezTo>
                    <a:cubicBezTo>
                      <a:pt x="8644" y="23063"/>
                      <a:pt x="10921" y="24419"/>
                      <a:pt x="13441" y="24419"/>
                    </a:cubicBezTo>
                    <a:cubicBezTo>
                      <a:pt x="14353" y="24419"/>
                      <a:pt x="15298" y="24241"/>
                      <a:pt x="16156" y="23908"/>
                    </a:cubicBezTo>
                    <a:cubicBezTo>
                      <a:pt x="18566" y="22970"/>
                      <a:pt x="20688" y="21369"/>
                      <a:pt x="23284" y="20936"/>
                    </a:cubicBezTo>
                    <a:cubicBezTo>
                      <a:pt x="23559" y="20890"/>
                      <a:pt x="23818" y="20868"/>
                      <a:pt x="24062" y="20868"/>
                    </a:cubicBezTo>
                    <a:cubicBezTo>
                      <a:pt x="27515" y="20868"/>
                      <a:pt x="27850" y="25278"/>
                      <a:pt x="28095" y="28045"/>
                    </a:cubicBezTo>
                    <a:cubicBezTo>
                      <a:pt x="28102" y="28120"/>
                      <a:pt x="28158" y="28173"/>
                      <a:pt x="28207" y="28173"/>
                    </a:cubicBezTo>
                    <a:cubicBezTo>
                      <a:pt x="28242" y="28173"/>
                      <a:pt x="28273" y="28145"/>
                      <a:pt x="28277" y="28076"/>
                    </a:cubicBezTo>
                    <a:cubicBezTo>
                      <a:pt x="28456" y="24721"/>
                      <a:pt x="27534" y="20244"/>
                      <a:pt x="23909" y="20244"/>
                    </a:cubicBezTo>
                    <a:cubicBezTo>
                      <a:pt x="23414" y="20244"/>
                      <a:pt x="22869" y="20327"/>
                      <a:pt x="22270" y="20508"/>
                    </a:cubicBezTo>
                    <a:cubicBezTo>
                      <a:pt x="19461" y="21355"/>
                      <a:pt x="17073" y="23245"/>
                      <a:pt x="14195" y="23894"/>
                    </a:cubicBezTo>
                    <a:cubicBezTo>
                      <a:pt x="13879" y="23965"/>
                      <a:pt x="13557" y="24000"/>
                      <a:pt x="13236" y="24000"/>
                    </a:cubicBezTo>
                    <a:cubicBezTo>
                      <a:pt x="11771" y="24000"/>
                      <a:pt x="10333" y="23270"/>
                      <a:pt x="9649" y="21906"/>
                    </a:cubicBezTo>
                    <a:cubicBezTo>
                      <a:pt x="8986" y="20586"/>
                      <a:pt x="9739" y="18636"/>
                      <a:pt x="10040" y="17318"/>
                    </a:cubicBezTo>
                    <a:cubicBezTo>
                      <a:pt x="10307" y="16153"/>
                      <a:pt x="10766" y="14219"/>
                      <a:pt x="9607" y="13319"/>
                    </a:cubicBezTo>
                    <a:cubicBezTo>
                      <a:pt x="8663" y="12585"/>
                      <a:pt x="7524" y="12456"/>
                      <a:pt x="6365" y="12345"/>
                    </a:cubicBezTo>
                    <a:cubicBezTo>
                      <a:pt x="5211" y="12235"/>
                      <a:pt x="4081" y="12245"/>
                      <a:pt x="2932" y="12052"/>
                    </a:cubicBezTo>
                    <a:cubicBezTo>
                      <a:pt x="388" y="11625"/>
                      <a:pt x="563" y="9018"/>
                      <a:pt x="1357" y="7349"/>
                    </a:cubicBezTo>
                    <a:cubicBezTo>
                      <a:pt x="2065" y="5861"/>
                      <a:pt x="7021" y="669"/>
                      <a:pt x="3096" y="0"/>
                    </a:cubicBezTo>
                    <a:cubicBezTo>
                      <a:pt x="3095" y="0"/>
                      <a:pt x="3095" y="0"/>
                      <a:pt x="30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0" name="Google Shape;2800;p44"/>
              <p:cNvSpPr/>
              <p:nvPr/>
            </p:nvSpPr>
            <p:spPr>
              <a:xfrm rot="-679607">
                <a:off x="1258821" y="2202736"/>
                <a:ext cx="916929" cy="747508"/>
              </a:xfrm>
              <a:custGeom>
                <a:avLst/>
                <a:gdLst/>
                <a:ahLst/>
                <a:cxnLst/>
                <a:rect l="l" t="t" r="r" b="b"/>
                <a:pathLst>
                  <a:path w="36678" h="29901" extrusionOk="0">
                    <a:moveTo>
                      <a:pt x="36556" y="1"/>
                    </a:moveTo>
                    <a:cubicBezTo>
                      <a:pt x="36519" y="1"/>
                      <a:pt x="36484" y="30"/>
                      <a:pt x="36472" y="98"/>
                    </a:cubicBezTo>
                    <a:cubicBezTo>
                      <a:pt x="35883" y="3538"/>
                      <a:pt x="34023" y="6771"/>
                      <a:pt x="30274" y="7205"/>
                    </a:cubicBezTo>
                    <a:cubicBezTo>
                      <a:pt x="29978" y="7239"/>
                      <a:pt x="29682" y="7255"/>
                      <a:pt x="29387" y="7255"/>
                    </a:cubicBezTo>
                    <a:cubicBezTo>
                      <a:pt x="26794" y="7255"/>
                      <a:pt x="24244" y="6058"/>
                      <a:pt x="21673" y="5859"/>
                    </a:cubicBezTo>
                    <a:cubicBezTo>
                      <a:pt x="21520" y="5847"/>
                      <a:pt x="21372" y="5842"/>
                      <a:pt x="21229" y="5842"/>
                    </a:cubicBezTo>
                    <a:cubicBezTo>
                      <a:pt x="16352" y="5842"/>
                      <a:pt x="16733" y="12518"/>
                      <a:pt x="16420" y="15813"/>
                    </a:cubicBezTo>
                    <a:cubicBezTo>
                      <a:pt x="16177" y="18393"/>
                      <a:pt x="14967" y="20502"/>
                      <a:pt x="12601" y="21605"/>
                    </a:cubicBezTo>
                    <a:cubicBezTo>
                      <a:pt x="10514" y="22576"/>
                      <a:pt x="8256" y="22149"/>
                      <a:pt x="6128" y="22773"/>
                    </a:cubicBezTo>
                    <a:cubicBezTo>
                      <a:pt x="3016" y="23686"/>
                      <a:pt x="0" y="26396"/>
                      <a:pt x="1119" y="29884"/>
                    </a:cubicBezTo>
                    <a:cubicBezTo>
                      <a:pt x="1123" y="29896"/>
                      <a:pt x="1128" y="29901"/>
                      <a:pt x="1133" y="29901"/>
                    </a:cubicBezTo>
                    <a:cubicBezTo>
                      <a:pt x="1145" y="29901"/>
                      <a:pt x="1159" y="29876"/>
                      <a:pt x="1156" y="29858"/>
                    </a:cubicBezTo>
                    <a:cubicBezTo>
                      <a:pt x="319" y="26034"/>
                      <a:pt x="3821" y="23311"/>
                      <a:pt x="7269" y="22919"/>
                    </a:cubicBezTo>
                    <a:cubicBezTo>
                      <a:pt x="9128" y="22706"/>
                      <a:pt x="10906" y="22600"/>
                      <a:pt x="12664" y="21899"/>
                    </a:cubicBezTo>
                    <a:cubicBezTo>
                      <a:pt x="15963" y="20588"/>
                      <a:pt x="16646" y="17048"/>
                      <a:pt x="16840" y="13887"/>
                    </a:cubicBezTo>
                    <a:cubicBezTo>
                      <a:pt x="17053" y="10393"/>
                      <a:pt x="17765" y="6506"/>
                      <a:pt x="21884" y="6506"/>
                    </a:cubicBezTo>
                    <a:cubicBezTo>
                      <a:pt x="22045" y="6506"/>
                      <a:pt x="22211" y="6512"/>
                      <a:pt x="22382" y="6524"/>
                    </a:cubicBezTo>
                    <a:cubicBezTo>
                      <a:pt x="25009" y="6710"/>
                      <a:pt x="27417" y="7788"/>
                      <a:pt x="30084" y="7788"/>
                    </a:cubicBezTo>
                    <a:cubicBezTo>
                      <a:pt x="30154" y="7788"/>
                      <a:pt x="30224" y="7787"/>
                      <a:pt x="30295" y="7786"/>
                    </a:cubicBezTo>
                    <a:cubicBezTo>
                      <a:pt x="34022" y="7707"/>
                      <a:pt x="36678" y="3576"/>
                      <a:pt x="36652" y="128"/>
                    </a:cubicBezTo>
                    <a:cubicBezTo>
                      <a:pt x="36651" y="49"/>
                      <a:pt x="36603" y="1"/>
                      <a:pt x="365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1" name="Google Shape;2801;p44"/>
              <p:cNvSpPr/>
              <p:nvPr/>
            </p:nvSpPr>
            <p:spPr>
              <a:xfrm rot="-679607">
                <a:off x="1379158" y="2110194"/>
                <a:ext cx="680584" cy="511688"/>
              </a:xfrm>
              <a:custGeom>
                <a:avLst/>
                <a:gdLst/>
                <a:ahLst/>
                <a:cxnLst/>
                <a:rect l="l" t="t" r="r" b="b"/>
                <a:pathLst>
                  <a:path w="27224" h="20468" extrusionOk="0">
                    <a:moveTo>
                      <a:pt x="27067" y="1"/>
                    </a:moveTo>
                    <a:cubicBezTo>
                      <a:pt x="27046" y="1"/>
                      <a:pt x="27024" y="13"/>
                      <a:pt x="27000" y="43"/>
                    </a:cubicBezTo>
                    <a:cubicBezTo>
                      <a:pt x="25400" y="1996"/>
                      <a:pt x="23770" y="3909"/>
                      <a:pt x="21423" y="4969"/>
                    </a:cubicBezTo>
                    <a:cubicBezTo>
                      <a:pt x="20618" y="5333"/>
                      <a:pt x="19817" y="5475"/>
                      <a:pt x="19021" y="5475"/>
                    </a:cubicBezTo>
                    <a:cubicBezTo>
                      <a:pt x="17305" y="5475"/>
                      <a:pt x="15610" y="4815"/>
                      <a:pt x="13938" y="4290"/>
                    </a:cubicBezTo>
                    <a:cubicBezTo>
                      <a:pt x="12619" y="3875"/>
                      <a:pt x="10924" y="3475"/>
                      <a:pt x="9306" y="3475"/>
                    </a:cubicBezTo>
                    <a:cubicBezTo>
                      <a:pt x="7328" y="3475"/>
                      <a:pt x="5463" y="4072"/>
                      <a:pt x="4538" y="5968"/>
                    </a:cubicBezTo>
                    <a:cubicBezTo>
                      <a:pt x="2777" y="9578"/>
                      <a:pt x="7452" y="20237"/>
                      <a:pt x="1415" y="20237"/>
                    </a:cubicBezTo>
                    <a:cubicBezTo>
                      <a:pt x="1015" y="20237"/>
                      <a:pt x="569" y="20191"/>
                      <a:pt x="71" y="20092"/>
                    </a:cubicBezTo>
                    <a:cubicBezTo>
                      <a:pt x="68" y="20092"/>
                      <a:pt x="65" y="20091"/>
                      <a:pt x="62" y="20091"/>
                    </a:cubicBezTo>
                    <a:cubicBezTo>
                      <a:pt x="6" y="20091"/>
                      <a:pt x="0" y="20209"/>
                      <a:pt x="54" y="20224"/>
                    </a:cubicBezTo>
                    <a:cubicBezTo>
                      <a:pt x="668" y="20390"/>
                      <a:pt x="1208" y="20467"/>
                      <a:pt x="1684" y="20467"/>
                    </a:cubicBezTo>
                    <a:cubicBezTo>
                      <a:pt x="6611" y="20467"/>
                      <a:pt x="4589" y="12192"/>
                      <a:pt x="4552" y="8653"/>
                    </a:cubicBezTo>
                    <a:cubicBezTo>
                      <a:pt x="4517" y="5302"/>
                      <a:pt x="6689" y="4298"/>
                      <a:pt x="9289" y="4298"/>
                    </a:cubicBezTo>
                    <a:cubicBezTo>
                      <a:pt x="11527" y="4298"/>
                      <a:pt x="14081" y="5041"/>
                      <a:pt x="15820" y="5670"/>
                    </a:cubicBezTo>
                    <a:cubicBezTo>
                      <a:pt x="16803" y="6025"/>
                      <a:pt x="17752" y="6187"/>
                      <a:pt x="18660" y="6187"/>
                    </a:cubicBezTo>
                    <a:cubicBezTo>
                      <a:pt x="22270" y="6187"/>
                      <a:pt x="25238" y="3619"/>
                      <a:pt x="27171" y="352"/>
                    </a:cubicBezTo>
                    <a:cubicBezTo>
                      <a:pt x="27223" y="264"/>
                      <a:pt x="27164" y="1"/>
                      <a:pt x="2706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2" name="Google Shape;2802;p44"/>
              <p:cNvSpPr/>
              <p:nvPr/>
            </p:nvSpPr>
            <p:spPr>
              <a:xfrm rot="-679607">
                <a:off x="2489251" y="2286148"/>
                <a:ext cx="455739" cy="390966"/>
              </a:xfrm>
              <a:custGeom>
                <a:avLst/>
                <a:gdLst/>
                <a:ahLst/>
                <a:cxnLst/>
                <a:rect l="l" t="t" r="r" b="b"/>
                <a:pathLst>
                  <a:path w="18230" h="15639" extrusionOk="0">
                    <a:moveTo>
                      <a:pt x="506" y="1"/>
                    </a:moveTo>
                    <a:cubicBezTo>
                      <a:pt x="490" y="1"/>
                      <a:pt x="474" y="14"/>
                      <a:pt x="466" y="46"/>
                    </a:cubicBezTo>
                    <a:cubicBezTo>
                      <a:pt x="111" y="1752"/>
                      <a:pt x="402" y="3213"/>
                      <a:pt x="1999" y="4097"/>
                    </a:cubicBezTo>
                    <a:cubicBezTo>
                      <a:pt x="2319" y="4274"/>
                      <a:pt x="2689" y="4340"/>
                      <a:pt x="3080" y="4340"/>
                    </a:cubicBezTo>
                    <a:cubicBezTo>
                      <a:pt x="3979" y="4340"/>
                      <a:pt x="4985" y="3991"/>
                      <a:pt x="5733" y="3855"/>
                    </a:cubicBezTo>
                    <a:cubicBezTo>
                      <a:pt x="5970" y="3813"/>
                      <a:pt x="6190" y="3793"/>
                      <a:pt x="6395" y="3793"/>
                    </a:cubicBezTo>
                    <a:cubicBezTo>
                      <a:pt x="8953" y="3793"/>
                      <a:pt x="9052" y="6952"/>
                      <a:pt x="9205" y="8975"/>
                    </a:cubicBezTo>
                    <a:cubicBezTo>
                      <a:pt x="9373" y="11209"/>
                      <a:pt x="9768" y="13081"/>
                      <a:pt x="11566" y="14582"/>
                    </a:cubicBezTo>
                    <a:cubicBezTo>
                      <a:pt x="12444" y="15314"/>
                      <a:pt x="13567" y="15638"/>
                      <a:pt x="14703" y="15638"/>
                    </a:cubicBezTo>
                    <a:cubicBezTo>
                      <a:pt x="15918" y="15638"/>
                      <a:pt x="17149" y="15266"/>
                      <a:pt x="18109" y="14623"/>
                    </a:cubicBezTo>
                    <a:cubicBezTo>
                      <a:pt x="18229" y="14542"/>
                      <a:pt x="18229" y="14225"/>
                      <a:pt x="18069" y="14225"/>
                    </a:cubicBezTo>
                    <a:cubicBezTo>
                      <a:pt x="18055" y="14225"/>
                      <a:pt x="18040" y="14227"/>
                      <a:pt x="18023" y="14233"/>
                    </a:cubicBezTo>
                    <a:cubicBezTo>
                      <a:pt x="16941" y="14579"/>
                      <a:pt x="15890" y="14818"/>
                      <a:pt x="14870" y="14818"/>
                    </a:cubicBezTo>
                    <a:cubicBezTo>
                      <a:pt x="13656" y="14818"/>
                      <a:pt x="12486" y="14480"/>
                      <a:pt x="11360" y="13580"/>
                    </a:cubicBezTo>
                    <a:cubicBezTo>
                      <a:pt x="9344" y="11965"/>
                      <a:pt x="9671" y="8875"/>
                      <a:pt x="9338" y="6581"/>
                    </a:cubicBezTo>
                    <a:cubicBezTo>
                      <a:pt x="9189" y="5558"/>
                      <a:pt x="8735" y="3782"/>
                      <a:pt x="7538" y="3454"/>
                    </a:cubicBezTo>
                    <a:cubicBezTo>
                      <a:pt x="7214" y="3365"/>
                      <a:pt x="6845" y="3332"/>
                      <a:pt x="6449" y="3332"/>
                    </a:cubicBezTo>
                    <a:cubicBezTo>
                      <a:pt x="5360" y="3332"/>
                      <a:pt x="4068" y="3579"/>
                      <a:pt x="2960" y="3579"/>
                    </a:cubicBezTo>
                    <a:cubicBezTo>
                      <a:pt x="1265" y="3579"/>
                      <a:pt x="0" y="3001"/>
                      <a:pt x="548" y="77"/>
                    </a:cubicBezTo>
                    <a:cubicBezTo>
                      <a:pt x="557" y="35"/>
                      <a:pt x="531" y="1"/>
                      <a:pt x="50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3" name="Google Shape;2803;p44"/>
              <p:cNvSpPr/>
              <p:nvPr/>
            </p:nvSpPr>
            <p:spPr>
              <a:xfrm rot="-679607">
                <a:off x="1380116" y="3237295"/>
                <a:ext cx="476164" cy="213445"/>
              </a:xfrm>
              <a:custGeom>
                <a:avLst/>
                <a:gdLst/>
                <a:ahLst/>
                <a:cxnLst/>
                <a:rect l="l" t="t" r="r" b="b"/>
                <a:pathLst>
                  <a:path w="19047" h="8538" extrusionOk="0">
                    <a:moveTo>
                      <a:pt x="946" y="0"/>
                    </a:moveTo>
                    <a:cubicBezTo>
                      <a:pt x="929" y="0"/>
                      <a:pt x="912" y="14"/>
                      <a:pt x="904" y="47"/>
                    </a:cubicBezTo>
                    <a:cubicBezTo>
                      <a:pt x="0" y="3838"/>
                      <a:pt x="489" y="8370"/>
                      <a:pt x="5099" y="8370"/>
                    </a:cubicBezTo>
                    <a:cubicBezTo>
                      <a:pt x="5290" y="8370"/>
                      <a:pt x="5487" y="8362"/>
                      <a:pt x="5692" y="8347"/>
                    </a:cubicBezTo>
                    <a:cubicBezTo>
                      <a:pt x="8144" y="8157"/>
                      <a:pt x="12030" y="6146"/>
                      <a:pt x="15061" y="6146"/>
                    </a:cubicBezTo>
                    <a:cubicBezTo>
                      <a:pt x="16684" y="6146"/>
                      <a:pt x="18062" y="6723"/>
                      <a:pt x="18843" y="8465"/>
                    </a:cubicBezTo>
                    <a:cubicBezTo>
                      <a:pt x="18866" y="8517"/>
                      <a:pt x="18898" y="8538"/>
                      <a:pt x="18929" y="8538"/>
                    </a:cubicBezTo>
                    <a:cubicBezTo>
                      <a:pt x="18988" y="8538"/>
                      <a:pt x="19046" y="8461"/>
                      <a:pt x="19037" y="8377"/>
                    </a:cubicBezTo>
                    <a:cubicBezTo>
                      <a:pt x="18827" y="6208"/>
                      <a:pt x="17132" y="5611"/>
                      <a:pt x="15255" y="5611"/>
                    </a:cubicBezTo>
                    <a:cubicBezTo>
                      <a:pt x="13864" y="5611"/>
                      <a:pt x="12374" y="5939"/>
                      <a:pt x="11316" y="6198"/>
                    </a:cubicBezTo>
                    <a:cubicBezTo>
                      <a:pt x="9372" y="6673"/>
                      <a:pt x="7421" y="7550"/>
                      <a:pt x="5418" y="7720"/>
                    </a:cubicBezTo>
                    <a:cubicBezTo>
                      <a:pt x="5232" y="7735"/>
                      <a:pt x="5053" y="7743"/>
                      <a:pt x="4880" y="7743"/>
                    </a:cubicBezTo>
                    <a:cubicBezTo>
                      <a:pt x="786" y="7743"/>
                      <a:pt x="254" y="3419"/>
                      <a:pt x="989" y="79"/>
                    </a:cubicBezTo>
                    <a:cubicBezTo>
                      <a:pt x="1000" y="35"/>
                      <a:pt x="973" y="0"/>
                      <a:pt x="9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4" name="Google Shape;2804;p44"/>
              <p:cNvSpPr/>
              <p:nvPr/>
            </p:nvSpPr>
            <p:spPr>
              <a:xfrm rot="-679607">
                <a:off x="1494290" y="2293796"/>
                <a:ext cx="1250271" cy="1351968"/>
              </a:xfrm>
              <a:custGeom>
                <a:avLst/>
                <a:gdLst/>
                <a:ahLst/>
                <a:cxnLst/>
                <a:rect l="l" t="t" r="r" b="b"/>
                <a:pathLst>
                  <a:path w="50012" h="54080" extrusionOk="0">
                    <a:moveTo>
                      <a:pt x="31777" y="1"/>
                    </a:moveTo>
                    <a:cubicBezTo>
                      <a:pt x="31777" y="1"/>
                      <a:pt x="30040" y="7198"/>
                      <a:pt x="27066" y="7785"/>
                    </a:cubicBezTo>
                    <a:cubicBezTo>
                      <a:pt x="26898" y="7818"/>
                      <a:pt x="26739" y="7833"/>
                      <a:pt x="26587" y="7833"/>
                    </a:cubicBezTo>
                    <a:cubicBezTo>
                      <a:pt x="24383" y="7833"/>
                      <a:pt x="23757" y="4567"/>
                      <a:pt x="21942" y="4567"/>
                    </a:cubicBezTo>
                    <a:cubicBezTo>
                      <a:pt x="21663" y="4567"/>
                      <a:pt x="21357" y="4644"/>
                      <a:pt x="21012" y="4821"/>
                    </a:cubicBezTo>
                    <a:cubicBezTo>
                      <a:pt x="18269" y="6233"/>
                      <a:pt x="20432" y="11784"/>
                      <a:pt x="17790" y="12478"/>
                    </a:cubicBezTo>
                    <a:cubicBezTo>
                      <a:pt x="15149" y="13172"/>
                      <a:pt x="14207" y="12907"/>
                      <a:pt x="13526" y="15952"/>
                    </a:cubicBezTo>
                    <a:cubicBezTo>
                      <a:pt x="12948" y="18532"/>
                      <a:pt x="13712" y="20620"/>
                      <a:pt x="11635" y="20620"/>
                    </a:cubicBezTo>
                    <a:cubicBezTo>
                      <a:pt x="11261" y="20620"/>
                      <a:pt x="10794" y="20552"/>
                      <a:pt x="10210" y="20407"/>
                    </a:cubicBezTo>
                    <a:lnTo>
                      <a:pt x="10210" y="20407"/>
                    </a:lnTo>
                    <a:cubicBezTo>
                      <a:pt x="10210" y="20407"/>
                      <a:pt x="11453" y="22878"/>
                      <a:pt x="9533" y="23838"/>
                    </a:cubicBezTo>
                    <a:cubicBezTo>
                      <a:pt x="9533" y="23838"/>
                      <a:pt x="8210" y="21599"/>
                      <a:pt x="5916" y="21599"/>
                    </a:cubicBezTo>
                    <a:cubicBezTo>
                      <a:pt x="5142" y="21599"/>
                      <a:pt x="4259" y="21853"/>
                      <a:pt x="3279" y="22533"/>
                    </a:cubicBezTo>
                    <a:cubicBezTo>
                      <a:pt x="398" y="24531"/>
                      <a:pt x="0" y="31410"/>
                      <a:pt x="5046" y="31410"/>
                    </a:cubicBezTo>
                    <a:cubicBezTo>
                      <a:pt x="6809" y="31410"/>
                      <a:pt x="9238" y="30570"/>
                      <a:pt x="12457" y="28387"/>
                    </a:cubicBezTo>
                    <a:cubicBezTo>
                      <a:pt x="12457" y="28387"/>
                      <a:pt x="12457" y="28387"/>
                      <a:pt x="12457" y="28387"/>
                    </a:cubicBezTo>
                    <a:cubicBezTo>
                      <a:pt x="12460" y="28387"/>
                      <a:pt x="16945" y="34187"/>
                      <a:pt x="19817" y="48339"/>
                    </a:cubicBezTo>
                    <a:lnTo>
                      <a:pt x="17983" y="47365"/>
                    </a:lnTo>
                    <a:lnTo>
                      <a:pt x="17496" y="52783"/>
                    </a:lnTo>
                    <a:lnTo>
                      <a:pt x="24466" y="54079"/>
                    </a:lnTo>
                    <a:lnTo>
                      <a:pt x="24466" y="54079"/>
                    </a:lnTo>
                    <a:lnTo>
                      <a:pt x="24020" y="50021"/>
                    </a:lnTo>
                    <a:lnTo>
                      <a:pt x="22810" y="49406"/>
                    </a:lnTo>
                    <a:cubicBezTo>
                      <a:pt x="22810" y="49406"/>
                      <a:pt x="22910" y="43830"/>
                      <a:pt x="33288" y="39069"/>
                    </a:cubicBezTo>
                    <a:cubicBezTo>
                      <a:pt x="43666" y="34310"/>
                      <a:pt x="50011" y="29321"/>
                      <a:pt x="49841" y="24354"/>
                    </a:cubicBezTo>
                    <a:cubicBezTo>
                      <a:pt x="49672" y="19388"/>
                      <a:pt x="31777" y="1"/>
                      <a:pt x="31777" y="1"/>
                    </a:cubicBezTo>
                    <a:close/>
                  </a:path>
                </a:pathLst>
              </a:custGeom>
              <a:solidFill>
                <a:srgbClr val="FF827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5" name="Google Shape;2805;p44"/>
              <p:cNvSpPr/>
              <p:nvPr/>
            </p:nvSpPr>
            <p:spPr>
              <a:xfrm rot="-679607">
                <a:off x="1895154" y="2643967"/>
                <a:ext cx="258044" cy="142572"/>
              </a:xfrm>
              <a:custGeom>
                <a:avLst/>
                <a:gdLst/>
                <a:ahLst/>
                <a:cxnLst/>
                <a:rect l="l" t="t" r="r" b="b"/>
                <a:pathLst>
                  <a:path w="10322" h="5703" extrusionOk="0">
                    <a:moveTo>
                      <a:pt x="10321" y="0"/>
                    </a:moveTo>
                    <a:lnTo>
                      <a:pt x="0" y="3917"/>
                    </a:lnTo>
                    <a:lnTo>
                      <a:pt x="870" y="5702"/>
                    </a:lnTo>
                    <a:lnTo>
                      <a:pt x="1032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6" name="Google Shape;2806;p44"/>
              <p:cNvSpPr/>
              <p:nvPr/>
            </p:nvSpPr>
            <p:spPr>
              <a:xfrm rot="-679607">
                <a:off x="2211606" y="2534317"/>
                <a:ext cx="198695" cy="49649"/>
              </a:xfrm>
              <a:custGeom>
                <a:avLst/>
                <a:gdLst/>
                <a:ahLst/>
                <a:cxnLst/>
                <a:rect l="l" t="t" r="r" b="b"/>
                <a:pathLst>
                  <a:path w="7948" h="1986" extrusionOk="0">
                    <a:moveTo>
                      <a:pt x="95" y="0"/>
                    </a:moveTo>
                    <a:lnTo>
                      <a:pt x="1" y="1985"/>
                    </a:lnTo>
                    <a:lnTo>
                      <a:pt x="1" y="1985"/>
                    </a:lnTo>
                    <a:lnTo>
                      <a:pt x="7947" y="1368"/>
                    </a:lnTo>
                    <a:lnTo>
                      <a:pt x="9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7" name="Google Shape;2807;p44"/>
              <p:cNvSpPr/>
              <p:nvPr/>
            </p:nvSpPr>
            <p:spPr>
              <a:xfrm rot="-679607">
                <a:off x="1989695" y="3005707"/>
                <a:ext cx="122797" cy="261319"/>
              </a:xfrm>
              <a:custGeom>
                <a:avLst/>
                <a:gdLst/>
                <a:ahLst/>
                <a:cxnLst/>
                <a:rect l="l" t="t" r="r" b="b"/>
                <a:pathLst>
                  <a:path w="4912" h="10453" extrusionOk="0">
                    <a:moveTo>
                      <a:pt x="2861" y="0"/>
                    </a:moveTo>
                    <a:cubicBezTo>
                      <a:pt x="2861" y="1"/>
                      <a:pt x="547" y="2652"/>
                      <a:pt x="208" y="6713"/>
                    </a:cubicBezTo>
                    <a:cubicBezTo>
                      <a:pt x="0" y="9201"/>
                      <a:pt x="1063" y="10453"/>
                      <a:pt x="2507" y="10453"/>
                    </a:cubicBezTo>
                    <a:cubicBezTo>
                      <a:pt x="2845" y="10453"/>
                      <a:pt x="3204" y="10384"/>
                      <a:pt x="3572" y="10247"/>
                    </a:cubicBezTo>
                    <a:cubicBezTo>
                      <a:pt x="3633" y="7519"/>
                      <a:pt x="4342" y="5260"/>
                      <a:pt x="4911" y="3858"/>
                    </a:cubicBezTo>
                    <a:cubicBezTo>
                      <a:pt x="3665" y="3451"/>
                      <a:pt x="2731" y="2377"/>
                      <a:pt x="286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8" name="Google Shape;2808;p44"/>
              <p:cNvSpPr/>
              <p:nvPr/>
            </p:nvSpPr>
            <p:spPr>
              <a:xfrm rot="-679607">
                <a:off x="2006069" y="3202201"/>
                <a:ext cx="115797" cy="99048"/>
              </a:xfrm>
              <a:custGeom>
                <a:avLst/>
                <a:gdLst/>
                <a:ahLst/>
                <a:cxnLst/>
                <a:rect l="l" t="t" r="r" b="b"/>
                <a:pathLst>
                  <a:path w="4632" h="3962" extrusionOk="0">
                    <a:moveTo>
                      <a:pt x="2833" y="1"/>
                    </a:moveTo>
                    <a:lnTo>
                      <a:pt x="1037" y="215"/>
                    </a:lnTo>
                    <a:lnTo>
                      <a:pt x="531" y="440"/>
                    </a:lnTo>
                    <a:cubicBezTo>
                      <a:pt x="531" y="440"/>
                      <a:pt x="0" y="3596"/>
                      <a:pt x="2323" y="3927"/>
                    </a:cubicBezTo>
                    <a:cubicBezTo>
                      <a:pt x="2484" y="3950"/>
                      <a:pt x="2634" y="3961"/>
                      <a:pt x="2772" y="3961"/>
                    </a:cubicBezTo>
                    <a:cubicBezTo>
                      <a:pt x="4632" y="3961"/>
                      <a:pt x="4545" y="2037"/>
                      <a:pt x="4545" y="2037"/>
                    </a:cubicBezTo>
                    <a:lnTo>
                      <a:pt x="4545" y="2037"/>
                    </a:lnTo>
                    <a:lnTo>
                      <a:pt x="3520" y="2449"/>
                    </a:lnTo>
                    <a:lnTo>
                      <a:pt x="2833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9" name="Google Shape;2809;p44"/>
              <p:cNvSpPr/>
              <p:nvPr/>
            </p:nvSpPr>
            <p:spPr>
              <a:xfrm rot="-679607">
                <a:off x="2029552" y="3027994"/>
                <a:ext cx="113997" cy="77923"/>
              </a:xfrm>
              <a:custGeom>
                <a:avLst/>
                <a:gdLst/>
                <a:ahLst/>
                <a:cxnLst/>
                <a:rect l="l" t="t" r="r" b="b"/>
                <a:pathLst>
                  <a:path w="4560" h="3117" extrusionOk="0">
                    <a:moveTo>
                      <a:pt x="2449" y="0"/>
                    </a:moveTo>
                    <a:cubicBezTo>
                      <a:pt x="1855" y="0"/>
                      <a:pt x="1061" y="225"/>
                      <a:pt x="0" y="801"/>
                    </a:cubicBezTo>
                    <a:lnTo>
                      <a:pt x="1511" y="3117"/>
                    </a:lnTo>
                    <a:lnTo>
                      <a:pt x="2366" y="2459"/>
                    </a:lnTo>
                    <a:lnTo>
                      <a:pt x="4140" y="2840"/>
                    </a:lnTo>
                    <a:cubicBezTo>
                      <a:pt x="4141" y="2840"/>
                      <a:pt x="4559" y="0"/>
                      <a:pt x="244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0" name="Google Shape;2810;p44"/>
              <p:cNvSpPr/>
              <p:nvPr/>
            </p:nvSpPr>
            <p:spPr>
              <a:xfrm rot="-679607">
                <a:off x="1960152" y="2731814"/>
                <a:ext cx="380441" cy="516963"/>
              </a:xfrm>
              <a:custGeom>
                <a:avLst/>
                <a:gdLst/>
                <a:ahLst/>
                <a:cxnLst/>
                <a:rect l="l" t="t" r="r" b="b"/>
                <a:pathLst>
                  <a:path w="15218" h="20679" extrusionOk="0">
                    <a:moveTo>
                      <a:pt x="13465" y="1"/>
                    </a:moveTo>
                    <a:lnTo>
                      <a:pt x="13465" y="1"/>
                    </a:lnTo>
                    <a:cubicBezTo>
                      <a:pt x="13367" y="278"/>
                      <a:pt x="11114" y="6740"/>
                      <a:pt x="14781" y="9418"/>
                    </a:cubicBezTo>
                    <a:cubicBezTo>
                      <a:pt x="14541" y="9797"/>
                      <a:pt x="13739" y="10925"/>
                      <a:pt x="12477" y="11284"/>
                    </a:cubicBezTo>
                    <a:cubicBezTo>
                      <a:pt x="12213" y="11359"/>
                      <a:pt x="11945" y="11396"/>
                      <a:pt x="11671" y="11396"/>
                    </a:cubicBezTo>
                    <a:cubicBezTo>
                      <a:pt x="11060" y="11396"/>
                      <a:pt x="10425" y="11209"/>
                      <a:pt x="9775" y="10835"/>
                    </a:cubicBezTo>
                    <a:lnTo>
                      <a:pt x="9407" y="10623"/>
                    </a:lnTo>
                    <a:lnTo>
                      <a:pt x="10206" y="13166"/>
                    </a:lnTo>
                    <a:cubicBezTo>
                      <a:pt x="9724" y="13356"/>
                      <a:pt x="8062" y="13961"/>
                      <a:pt x="6473" y="13961"/>
                    </a:cubicBezTo>
                    <a:cubicBezTo>
                      <a:pt x="5689" y="13961"/>
                      <a:pt x="4923" y="13814"/>
                      <a:pt x="4325" y="13397"/>
                    </a:cubicBezTo>
                    <a:cubicBezTo>
                      <a:pt x="3450" y="12786"/>
                      <a:pt x="3052" y="11669"/>
                      <a:pt x="3140" y="10073"/>
                    </a:cubicBezTo>
                    <a:lnTo>
                      <a:pt x="3166" y="9593"/>
                    </a:lnTo>
                    <a:lnTo>
                      <a:pt x="2849" y="9955"/>
                    </a:lnTo>
                    <a:cubicBezTo>
                      <a:pt x="2825" y="9981"/>
                      <a:pt x="494" y="12692"/>
                      <a:pt x="155" y="16761"/>
                    </a:cubicBezTo>
                    <a:cubicBezTo>
                      <a:pt x="0" y="18614"/>
                      <a:pt x="541" y="19968"/>
                      <a:pt x="1639" y="20473"/>
                    </a:cubicBezTo>
                    <a:cubicBezTo>
                      <a:pt x="1940" y="20611"/>
                      <a:pt x="2266" y="20679"/>
                      <a:pt x="2608" y="20679"/>
                    </a:cubicBezTo>
                    <a:cubicBezTo>
                      <a:pt x="2620" y="20679"/>
                      <a:pt x="2633" y="20679"/>
                      <a:pt x="2646" y="20679"/>
                    </a:cubicBezTo>
                    <a:cubicBezTo>
                      <a:pt x="3620" y="20667"/>
                      <a:pt x="4721" y="20120"/>
                      <a:pt x="5709" y="19120"/>
                    </a:cubicBezTo>
                    <a:lnTo>
                      <a:pt x="5473" y="18888"/>
                    </a:lnTo>
                    <a:cubicBezTo>
                      <a:pt x="4538" y="19836"/>
                      <a:pt x="3511" y="20350"/>
                      <a:pt x="2621" y="20350"/>
                    </a:cubicBezTo>
                    <a:cubicBezTo>
                      <a:pt x="2321" y="20350"/>
                      <a:pt x="2037" y="20292"/>
                      <a:pt x="1778" y="20173"/>
                    </a:cubicBezTo>
                    <a:cubicBezTo>
                      <a:pt x="814" y="19729"/>
                      <a:pt x="344" y="18497"/>
                      <a:pt x="485" y="16791"/>
                    </a:cubicBezTo>
                    <a:cubicBezTo>
                      <a:pt x="742" y="13715"/>
                      <a:pt x="2164" y="11439"/>
                      <a:pt x="2796" y="10565"/>
                    </a:cubicBezTo>
                    <a:cubicBezTo>
                      <a:pt x="2809" y="12016"/>
                      <a:pt x="3259" y="13059"/>
                      <a:pt x="4135" y="13670"/>
                    </a:cubicBezTo>
                    <a:cubicBezTo>
                      <a:pt x="4803" y="14136"/>
                      <a:pt x="5642" y="14299"/>
                      <a:pt x="6488" y="14299"/>
                    </a:cubicBezTo>
                    <a:cubicBezTo>
                      <a:pt x="8402" y="14299"/>
                      <a:pt x="10358" y="13465"/>
                      <a:pt x="10475" y="13414"/>
                    </a:cubicBezTo>
                    <a:lnTo>
                      <a:pt x="10611" y="13356"/>
                    </a:lnTo>
                    <a:lnTo>
                      <a:pt x="9970" y="11314"/>
                    </a:lnTo>
                    <a:lnTo>
                      <a:pt x="9970" y="11314"/>
                    </a:lnTo>
                    <a:cubicBezTo>
                      <a:pt x="10547" y="11590"/>
                      <a:pt x="11114" y="11728"/>
                      <a:pt x="11668" y="11728"/>
                    </a:cubicBezTo>
                    <a:cubicBezTo>
                      <a:pt x="11973" y="11728"/>
                      <a:pt x="12274" y="11686"/>
                      <a:pt x="12569" y="11602"/>
                    </a:cubicBezTo>
                    <a:cubicBezTo>
                      <a:pt x="14223" y="11131"/>
                      <a:pt x="15110" y="9518"/>
                      <a:pt x="15146" y="9449"/>
                    </a:cubicBezTo>
                    <a:lnTo>
                      <a:pt x="15217" y="9317"/>
                    </a:lnTo>
                    <a:lnTo>
                      <a:pt x="15094" y="9234"/>
                    </a:lnTo>
                    <a:cubicBezTo>
                      <a:pt x="11460" y="6759"/>
                      <a:pt x="13753" y="178"/>
                      <a:pt x="13776" y="111"/>
                    </a:cubicBezTo>
                    <a:lnTo>
                      <a:pt x="1346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1" name="Google Shape;2811;p44"/>
              <p:cNvSpPr/>
              <p:nvPr/>
            </p:nvSpPr>
            <p:spPr>
              <a:xfrm rot="-679607">
                <a:off x="1988625" y="2992495"/>
                <a:ext cx="70873" cy="23549"/>
              </a:xfrm>
              <a:custGeom>
                <a:avLst/>
                <a:gdLst/>
                <a:ahLst/>
                <a:cxnLst/>
                <a:rect l="l" t="t" r="r" b="b"/>
                <a:pathLst>
                  <a:path w="2835" h="942" extrusionOk="0">
                    <a:moveTo>
                      <a:pt x="1830" y="1"/>
                    </a:moveTo>
                    <a:cubicBezTo>
                      <a:pt x="764" y="1"/>
                      <a:pt x="0" y="942"/>
                      <a:pt x="0" y="942"/>
                    </a:cubicBezTo>
                    <a:cubicBezTo>
                      <a:pt x="637" y="438"/>
                      <a:pt x="1236" y="306"/>
                      <a:pt x="1688" y="306"/>
                    </a:cubicBezTo>
                    <a:cubicBezTo>
                      <a:pt x="2186" y="306"/>
                      <a:pt x="2507" y="466"/>
                      <a:pt x="2507" y="466"/>
                    </a:cubicBezTo>
                    <a:lnTo>
                      <a:pt x="2834" y="291"/>
                    </a:lnTo>
                    <a:cubicBezTo>
                      <a:pt x="2481" y="82"/>
                      <a:pt x="2143" y="1"/>
                      <a:pt x="18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2" name="Google Shape;2812;p44"/>
              <p:cNvSpPr/>
              <p:nvPr/>
            </p:nvSpPr>
            <p:spPr>
              <a:xfrm rot="-679607">
                <a:off x="2011282" y="3020587"/>
                <a:ext cx="77498" cy="100023"/>
              </a:xfrm>
              <a:custGeom>
                <a:avLst/>
                <a:gdLst/>
                <a:ahLst/>
                <a:cxnLst/>
                <a:rect l="l" t="t" r="r" b="b"/>
                <a:pathLst>
                  <a:path w="3100" h="4001" extrusionOk="0">
                    <a:moveTo>
                      <a:pt x="1267" y="1"/>
                    </a:moveTo>
                    <a:lnTo>
                      <a:pt x="1267" y="1"/>
                    </a:lnTo>
                    <a:cubicBezTo>
                      <a:pt x="124" y="1394"/>
                      <a:pt x="0" y="2582"/>
                      <a:pt x="0" y="2582"/>
                    </a:cubicBezTo>
                    <a:lnTo>
                      <a:pt x="2839" y="4000"/>
                    </a:lnTo>
                    <a:lnTo>
                      <a:pt x="3099" y="3238"/>
                    </a:lnTo>
                    <a:cubicBezTo>
                      <a:pt x="693" y="2823"/>
                      <a:pt x="1266" y="1"/>
                      <a:pt x="126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3" name="Google Shape;2813;p44"/>
              <p:cNvSpPr/>
              <p:nvPr/>
            </p:nvSpPr>
            <p:spPr>
              <a:xfrm rot="-679607">
                <a:off x="2013303" y="3189683"/>
                <a:ext cx="69448" cy="75398"/>
              </a:xfrm>
              <a:custGeom>
                <a:avLst/>
                <a:gdLst/>
                <a:ahLst/>
                <a:cxnLst/>
                <a:rect l="l" t="t" r="r" b="b"/>
                <a:pathLst>
                  <a:path w="2778" h="3016" extrusionOk="0">
                    <a:moveTo>
                      <a:pt x="671" y="0"/>
                    </a:moveTo>
                    <a:cubicBezTo>
                      <a:pt x="494" y="0"/>
                      <a:pt x="302" y="26"/>
                      <a:pt x="95" y="82"/>
                    </a:cubicBezTo>
                    <a:cubicBezTo>
                      <a:pt x="95" y="82"/>
                      <a:pt x="0" y="3016"/>
                      <a:pt x="2498" y="3016"/>
                    </a:cubicBezTo>
                    <a:cubicBezTo>
                      <a:pt x="2588" y="3016"/>
                      <a:pt x="2681" y="3012"/>
                      <a:pt x="2778" y="3004"/>
                    </a:cubicBezTo>
                    <a:cubicBezTo>
                      <a:pt x="2778" y="3004"/>
                      <a:pt x="2581" y="0"/>
                      <a:pt x="67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4" name="Google Shape;2814;p44"/>
              <p:cNvSpPr/>
              <p:nvPr/>
            </p:nvSpPr>
            <p:spPr>
              <a:xfrm rot="-679607">
                <a:off x="1556894" y="3008015"/>
                <a:ext cx="176471" cy="130197"/>
              </a:xfrm>
              <a:custGeom>
                <a:avLst/>
                <a:gdLst/>
                <a:ahLst/>
                <a:cxnLst/>
                <a:rect l="l" t="t" r="r" b="b"/>
                <a:pathLst>
                  <a:path w="7059" h="5208" extrusionOk="0">
                    <a:moveTo>
                      <a:pt x="3658" y="0"/>
                    </a:moveTo>
                    <a:cubicBezTo>
                      <a:pt x="3248" y="0"/>
                      <a:pt x="2817" y="61"/>
                      <a:pt x="2374" y="191"/>
                    </a:cubicBezTo>
                    <a:cubicBezTo>
                      <a:pt x="0" y="890"/>
                      <a:pt x="17" y="4253"/>
                      <a:pt x="17" y="4253"/>
                    </a:cubicBezTo>
                    <a:cubicBezTo>
                      <a:pt x="772" y="1250"/>
                      <a:pt x="2313" y="371"/>
                      <a:pt x="3680" y="371"/>
                    </a:cubicBezTo>
                    <a:cubicBezTo>
                      <a:pt x="4519" y="371"/>
                      <a:pt x="5293" y="702"/>
                      <a:pt x="5779" y="1077"/>
                    </a:cubicBezTo>
                    <a:cubicBezTo>
                      <a:pt x="7058" y="2064"/>
                      <a:pt x="6686" y="4525"/>
                      <a:pt x="4859" y="4803"/>
                    </a:cubicBezTo>
                    <a:cubicBezTo>
                      <a:pt x="4763" y="4817"/>
                      <a:pt x="4674" y="4824"/>
                      <a:pt x="4591" y="4824"/>
                    </a:cubicBezTo>
                    <a:cubicBezTo>
                      <a:pt x="3109" y="4824"/>
                      <a:pt x="3797" y="2620"/>
                      <a:pt x="3797" y="2620"/>
                    </a:cubicBezTo>
                    <a:lnTo>
                      <a:pt x="3797" y="2620"/>
                    </a:lnTo>
                    <a:lnTo>
                      <a:pt x="2134" y="3577"/>
                    </a:lnTo>
                    <a:lnTo>
                      <a:pt x="2134" y="3577"/>
                    </a:lnTo>
                    <a:lnTo>
                      <a:pt x="3404" y="3159"/>
                    </a:lnTo>
                    <a:lnTo>
                      <a:pt x="3404" y="3159"/>
                    </a:lnTo>
                    <a:cubicBezTo>
                      <a:pt x="3190" y="4650"/>
                      <a:pt x="3730" y="5207"/>
                      <a:pt x="4443" y="5207"/>
                    </a:cubicBezTo>
                    <a:cubicBezTo>
                      <a:pt x="5480" y="5207"/>
                      <a:pt x="6881" y="4025"/>
                      <a:pt x="6848" y="2818"/>
                    </a:cubicBezTo>
                    <a:cubicBezTo>
                      <a:pt x="6800" y="1157"/>
                      <a:pt x="5440" y="0"/>
                      <a:pt x="365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5" name="Google Shape;2815;p44"/>
              <p:cNvSpPr/>
              <p:nvPr/>
            </p:nvSpPr>
            <p:spPr>
              <a:xfrm rot="-679607">
                <a:off x="1932520" y="2883259"/>
                <a:ext cx="79198" cy="17500"/>
              </a:xfrm>
              <a:custGeom>
                <a:avLst/>
                <a:gdLst/>
                <a:ahLst/>
                <a:cxnLst/>
                <a:rect l="l" t="t" r="r" b="b"/>
                <a:pathLst>
                  <a:path w="3168" h="700" extrusionOk="0">
                    <a:moveTo>
                      <a:pt x="3159" y="1"/>
                    </a:moveTo>
                    <a:lnTo>
                      <a:pt x="0" y="39"/>
                    </a:lnTo>
                    <a:lnTo>
                      <a:pt x="8" y="700"/>
                    </a:lnTo>
                    <a:lnTo>
                      <a:pt x="3167" y="663"/>
                    </a:lnTo>
                    <a:lnTo>
                      <a:pt x="315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6" name="Google Shape;2816;p44"/>
              <p:cNvSpPr/>
              <p:nvPr/>
            </p:nvSpPr>
            <p:spPr>
              <a:xfrm rot="-679607">
                <a:off x="1926134" y="2855025"/>
                <a:ext cx="75873" cy="26299"/>
              </a:xfrm>
              <a:custGeom>
                <a:avLst/>
                <a:gdLst/>
                <a:ahLst/>
                <a:cxnLst/>
                <a:rect l="l" t="t" r="r" b="b"/>
                <a:pathLst>
                  <a:path w="3035" h="1052" extrusionOk="0">
                    <a:moveTo>
                      <a:pt x="88" y="0"/>
                    </a:moveTo>
                    <a:lnTo>
                      <a:pt x="1" y="656"/>
                    </a:lnTo>
                    <a:lnTo>
                      <a:pt x="2946" y="1052"/>
                    </a:lnTo>
                    <a:lnTo>
                      <a:pt x="3034" y="395"/>
                    </a:lnTo>
                    <a:lnTo>
                      <a:pt x="8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7" name="Google Shape;2817;p44"/>
              <p:cNvSpPr/>
              <p:nvPr/>
            </p:nvSpPr>
            <p:spPr>
              <a:xfrm rot="-679607">
                <a:off x="1963350" y="2726699"/>
                <a:ext cx="268394" cy="212295"/>
              </a:xfrm>
              <a:custGeom>
                <a:avLst/>
                <a:gdLst/>
                <a:ahLst/>
                <a:cxnLst/>
                <a:rect l="l" t="t" r="r" b="b"/>
                <a:pathLst>
                  <a:path w="10736" h="8492" extrusionOk="0">
                    <a:moveTo>
                      <a:pt x="4635" y="1"/>
                    </a:moveTo>
                    <a:cubicBezTo>
                      <a:pt x="835" y="1"/>
                      <a:pt x="1" y="6493"/>
                      <a:pt x="1" y="6493"/>
                    </a:cubicBezTo>
                    <a:lnTo>
                      <a:pt x="10736" y="8492"/>
                    </a:lnTo>
                    <a:cubicBezTo>
                      <a:pt x="10736" y="8492"/>
                      <a:pt x="9910" y="265"/>
                      <a:pt x="4811" y="6"/>
                    </a:cubicBezTo>
                    <a:cubicBezTo>
                      <a:pt x="4751" y="2"/>
                      <a:pt x="4693" y="1"/>
                      <a:pt x="463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8" name="Google Shape;2818;p44"/>
              <p:cNvSpPr/>
              <p:nvPr/>
            </p:nvSpPr>
            <p:spPr>
              <a:xfrm rot="-679607">
                <a:off x="1954443" y="2718466"/>
                <a:ext cx="284793" cy="221445"/>
              </a:xfrm>
              <a:custGeom>
                <a:avLst/>
                <a:gdLst/>
                <a:ahLst/>
                <a:cxnLst/>
                <a:rect l="l" t="t" r="r" b="b"/>
                <a:pathLst>
                  <a:path w="11392" h="8858" extrusionOk="0">
                    <a:moveTo>
                      <a:pt x="4960" y="1"/>
                    </a:moveTo>
                    <a:cubicBezTo>
                      <a:pt x="921" y="1"/>
                      <a:pt x="36" y="6502"/>
                      <a:pt x="0" y="6783"/>
                    </a:cubicBezTo>
                    <a:lnTo>
                      <a:pt x="657" y="6868"/>
                    </a:lnTo>
                    <a:cubicBezTo>
                      <a:pt x="664" y="6805"/>
                      <a:pt x="1484" y="664"/>
                      <a:pt x="4960" y="664"/>
                    </a:cubicBezTo>
                    <a:cubicBezTo>
                      <a:pt x="5013" y="664"/>
                      <a:pt x="5066" y="665"/>
                      <a:pt x="5120" y="668"/>
                    </a:cubicBezTo>
                    <a:cubicBezTo>
                      <a:pt x="9875" y="910"/>
                      <a:pt x="10725" y="8777"/>
                      <a:pt x="10732" y="8857"/>
                    </a:cubicBezTo>
                    <a:lnTo>
                      <a:pt x="11391" y="8790"/>
                    </a:lnTo>
                    <a:cubicBezTo>
                      <a:pt x="11356" y="8443"/>
                      <a:pt x="10475" y="277"/>
                      <a:pt x="5153" y="6"/>
                    </a:cubicBezTo>
                    <a:cubicBezTo>
                      <a:pt x="5088" y="3"/>
                      <a:pt x="5023" y="1"/>
                      <a:pt x="49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9" name="Google Shape;2819;p44"/>
              <p:cNvSpPr/>
              <p:nvPr/>
            </p:nvSpPr>
            <p:spPr>
              <a:xfrm rot="-679607">
                <a:off x="2086128" y="2748468"/>
                <a:ext cx="107697" cy="124747"/>
              </a:xfrm>
              <a:custGeom>
                <a:avLst/>
                <a:gdLst/>
                <a:ahLst/>
                <a:cxnLst/>
                <a:rect l="l" t="t" r="r" b="b"/>
                <a:pathLst>
                  <a:path w="4308" h="4990" extrusionOk="0">
                    <a:moveTo>
                      <a:pt x="1732" y="0"/>
                    </a:moveTo>
                    <a:cubicBezTo>
                      <a:pt x="1589" y="0"/>
                      <a:pt x="1447" y="23"/>
                      <a:pt x="1310" y="71"/>
                    </a:cubicBezTo>
                    <a:cubicBezTo>
                      <a:pt x="377" y="394"/>
                      <a:pt x="1" y="1742"/>
                      <a:pt x="466" y="3081"/>
                    </a:cubicBezTo>
                    <a:cubicBezTo>
                      <a:pt x="862" y="4223"/>
                      <a:pt x="1745" y="4989"/>
                      <a:pt x="2573" y="4989"/>
                    </a:cubicBezTo>
                    <a:cubicBezTo>
                      <a:pt x="2717" y="4989"/>
                      <a:pt x="2859" y="4966"/>
                      <a:pt x="2997" y="4918"/>
                    </a:cubicBezTo>
                    <a:cubicBezTo>
                      <a:pt x="3929" y="4595"/>
                      <a:pt x="4308" y="3247"/>
                      <a:pt x="3841" y="1908"/>
                    </a:cubicBezTo>
                    <a:cubicBezTo>
                      <a:pt x="3444" y="767"/>
                      <a:pt x="2561" y="0"/>
                      <a:pt x="17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0" name="Google Shape;2820;p44"/>
              <p:cNvSpPr/>
              <p:nvPr/>
            </p:nvSpPr>
            <p:spPr>
              <a:xfrm rot="-679607">
                <a:off x="2434945" y="2699968"/>
                <a:ext cx="88098" cy="46499"/>
              </a:xfrm>
              <a:custGeom>
                <a:avLst/>
                <a:gdLst/>
                <a:ahLst/>
                <a:cxnLst/>
                <a:rect l="l" t="t" r="r" b="b"/>
                <a:pathLst>
                  <a:path w="3524" h="1860" extrusionOk="0">
                    <a:moveTo>
                      <a:pt x="3291" y="1"/>
                    </a:moveTo>
                    <a:lnTo>
                      <a:pt x="0" y="1239"/>
                    </a:lnTo>
                    <a:lnTo>
                      <a:pt x="233" y="1860"/>
                    </a:lnTo>
                    <a:lnTo>
                      <a:pt x="3523" y="621"/>
                    </a:lnTo>
                    <a:lnTo>
                      <a:pt x="329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1" name="Google Shape;2821;p44"/>
              <p:cNvSpPr/>
              <p:nvPr/>
            </p:nvSpPr>
            <p:spPr>
              <a:xfrm rot="-679607">
                <a:off x="2423569" y="2669418"/>
                <a:ext cx="95473" cy="63024"/>
              </a:xfrm>
              <a:custGeom>
                <a:avLst/>
                <a:gdLst/>
                <a:ahLst/>
                <a:cxnLst/>
                <a:rect l="l" t="t" r="r" b="b"/>
                <a:pathLst>
                  <a:path w="3819" h="2521" extrusionOk="0">
                    <a:moveTo>
                      <a:pt x="3497" y="0"/>
                    </a:moveTo>
                    <a:lnTo>
                      <a:pt x="0" y="1942"/>
                    </a:lnTo>
                    <a:lnTo>
                      <a:pt x="322" y="2521"/>
                    </a:lnTo>
                    <a:lnTo>
                      <a:pt x="3818" y="579"/>
                    </a:lnTo>
                    <a:lnTo>
                      <a:pt x="3497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2" name="Google Shape;2822;p44"/>
              <p:cNvSpPr/>
              <p:nvPr/>
            </p:nvSpPr>
            <p:spPr>
              <a:xfrm rot="-679607">
                <a:off x="2266411" y="2645519"/>
                <a:ext cx="214695" cy="223745"/>
              </a:xfrm>
              <a:custGeom>
                <a:avLst/>
                <a:gdLst/>
                <a:ahLst/>
                <a:cxnLst/>
                <a:rect l="l" t="t" r="r" b="b"/>
                <a:pathLst>
                  <a:path w="8588" h="8950" extrusionOk="0">
                    <a:moveTo>
                      <a:pt x="4260" y="0"/>
                    </a:moveTo>
                    <a:cubicBezTo>
                      <a:pt x="3838" y="0"/>
                      <a:pt x="3385" y="105"/>
                      <a:pt x="2901" y="345"/>
                    </a:cubicBezTo>
                    <a:cubicBezTo>
                      <a:pt x="1" y="1788"/>
                      <a:pt x="1376" y="8949"/>
                      <a:pt x="1376" y="8949"/>
                    </a:cubicBezTo>
                    <a:lnTo>
                      <a:pt x="8587" y="4968"/>
                    </a:lnTo>
                    <a:cubicBezTo>
                      <a:pt x="8587" y="4968"/>
                      <a:pt x="7161" y="0"/>
                      <a:pt x="42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3" name="Google Shape;2823;p44"/>
              <p:cNvSpPr/>
              <p:nvPr/>
            </p:nvSpPr>
            <p:spPr>
              <a:xfrm rot="-679607">
                <a:off x="2257355" y="2637328"/>
                <a:ext cx="231045" cy="233620"/>
              </a:xfrm>
              <a:custGeom>
                <a:avLst/>
                <a:gdLst/>
                <a:ahLst/>
                <a:cxnLst/>
                <a:rect l="l" t="t" r="r" b="b"/>
                <a:pathLst>
                  <a:path w="9242" h="9345" extrusionOk="0">
                    <a:moveTo>
                      <a:pt x="4597" y="1"/>
                    </a:moveTo>
                    <a:cubicBezTo>
                      <a:pt x="4105" y="1"/>
                      <a:pt x="3602" y="127"/>
                      <a:pt x="3091" y="381"/>
                    </a:cubicBezTo>
                    <a:cubicBezTo>
                      <a:pt x="1" y="1917"/>
                      <a:pt x="1328" y="9042"/>
                      <a:pt x="1386" y="9344"/>
                    </a:cubicBezTo>
                    <a:lnTo>
                      <a:pt x="2037" y="9219"/>
                    </a:lnTo>
                    <a:cubicBezTo>
                      <a:pt x="1668" y="7295"/>
                      <a:pt x="1191" y="2065"/>
                      <a:pt x="3386" y="975"/>
                    </a:cubicBezTo>
                    <a:cubicBezTo>
                      <a:pt x="3805" y="766"/>
                      <a:pt x="4205" y="662"/>
                      <a:pt x="4595" y="662"/>
                    </a:cubicBezTo>
                    <a:cubicBezTo>
                      <a:pt x="4905" y="662"/>
                      <a:pt x="5208" y="728"/>
                      <a:pt x="5507" y="860"/>
                    </a:cubicBezTo>
                    <a:cubicBezTo>
                      <a:pt x="7538" y="1753"/>
                      <a:pt x="8594" y="5356"/>
                      <a:pt x="8605" y="5392"/>
                    </a:cubicBezTo>
                    <a:lnTo>
                      <a:pt x="9241" y="5209"/>
                    </a:lnTo>
                    <a:cubicBezTo>
                      <a:pt x="9196" y="5048"/>
                      <a:pt x="8089" y="1273"/>
                      <a:pt x="5775" y="254"/>
                    </a:cubicBezTo>
                    <a:cubicBezTo>
                      <a:pt x="5392" y="85"/>
                      <a:pt x="4998" y="1"/>
                      <a:pt x="45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4" name="Google Shape;2824;p44"/>
              <p:cNvSpPr/>
              <p:nvPr/>
            </p:nvSpPr>
            <p:spPr>
              <a:xfrm rot="-679607">
                <a:off x="2335337" y="2650233"/>
                <a:ext cx="104398" cy="120972"/>
              </a:xfrm>
              <a:custGeom>
                <a:avLst/>
                <a:gdLst/>
                <a:ahLst/>
                <a:cxnLst/>
                <a:rect l="l" t="t" r="r" b="b"/>
                <a:pathLst>
                  <a:path w="4176" h="4839" extrusionOk="0">
                    <a:moveTo>
                      <a:pt x="1681" y="1"/>
                    </a:moveTo>
                    <a:cubicBezTo>
                      <a:pt x="1542" y="1"/>
                      <a:pt x="1404" y="23"/>
                      <a:pt x="1270" y="70"/>
                    </a:cubicBezTo>
                    <a:cubicBezTo>
                      <a:pt x="367" y="384"/>
                      <a:pt x="1" y="1692"/>
                      <a:pt x="451" y="2989"/>
                    </a:cubicBezTo>
                    <a:cubicBezTo>
                      <a:pt x="837" y="4095"/>
                      <a:pt x="1692" y="4838"/>
                      <a:pt x="2495" y="4838"/>
                    </a:cubicBezTo>
                    <a:cubicBezTo>
                      <a:pt x="2634" y="4838"/>
                      <a:pt x="2772" y="4816"/>
                      <a:pt x="2906" y="4769"/>
                    </a:cubicBezTo>
                    <a:cubicBezTo>
                      <a:pt x="3809" y="4455"/>
                      <a:pt x="4175" y="3147"/>
                      <a:pt x="3725" y="1849"/>
                    </a:cubicBezTo>
                    <a:cubicBezTo>
                      <a:pt x="3340" y="743"/>
                      <a:pt x="2485" y="1"/>
                      <a:pt x="168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5" name="Google Shape;2825;p44"/>
              <p:cNvSpPr/>
              <p:nvPr/>
            </p:nvSpPr>
            <p:spPr>
              <a:xfrm rot="-679607">
                <a:off x="2024947" y="3519844"/>
                <a:ext cx="248019" cy="466414"/>
              </a:xfrm>
              <a:custGeom>
                <a:avLst/>
                <a:gdLst/>
                <a:ahLst/>
                <a:cxnLst/>
                <a:rect l="l" t="t" r="r" b="b"/>
                <a:pathLst>
                  <a:path w="9921" h="18657" extrusionOk="0">
                    <a:moveTo>
                      <a:pt x="1856" y="0"/>
                    </a:moveTo>
                    <a:lnTo>
                      <a:pt x="1" y="18240"/>
                    </a:lnTo>
                    <a:cubicBezTo>
                      <a:pt x="2" y="18240"/>
                      <a:pt x="1333" y="18656"/>
                      <a:pt x="3551" y="18656"/>
                    </a:cubicBezTo>
                    <a:cubicBezTo>
                      <a:pt x="4968" y="18656"/>
                      <a:pt x="6749" y="18486"/>
                      <a:pt x="8776" y="17929"/>
                    </a:cubicBezTo>
                    <a:lnTo>
                      <a:pt x="9920" y="2678"/>
                    </a:lnTo>
                    <a:lnTo>
                      <a:pt x="9920" y="2678"/>
                    </a:lnTo>
                    <a:cubicBezTo>
                      <a:pt x="9275" y="2757"/>
                      <a:pt x="8677" y="2793"/>
                      <a:pt x="8125" y="2793"/>
                    </a:cubicBezTo>
                    <a:cubicBezTo>
                      <a:pt x="3226" y="2793"/>
                      <a:pt x="1856" y="0"/>
                      <a:pt x="185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6" name="Google Shape;2826;p44"/>
              <p:cNvSpPr/>
              <p:nvPr/>
            </p:nvSpPr>
            <p:spPr>
              <a:xfrm rot="-679607">
                <a:off x="2569296" y="3007572"/>
                <a:ext cx="289993" cy="464964"/>
              </a:xfrm>
              <a:custGeom>
                <a:avLst/>
                <a:gdLst/>
                <a:ahLst/>
                <a:cxnLst/>
                <a:rect l="l" t="t" r="r" b="b"/>
                <a:pathLst>
                  <a:path w="11600" h="18599" extrusionOk="0">
                    <a:moveTo>
                      <a:pt x="10193" y="0"/>
                    </a:moveTo>
                    <a:cubicBezTo>
                      <a:pt x="8799" y="0"/>
                      <a:pt x="5177" y="6325"/>
                      <a:pt x="3912" y="9743"/>
                    </a:cubicBezTo>
                    <a:cubicBezTo>
                      <a:pt x="3251" y="9189"/>
                      <a:pt x="2496" y="8842"/>
                      <a:pt x="1880" y="8842"/>
                    </a:cubicBezTo>
                    <a:cubicBezTo>
                      <a:pt x="1444" y="8842"/>
                      <a:pt x="1078" y="9016"/>
                      <a:pt x="865" y="9415"/>
                    </a:cubicBezTo>
                    <a:cubicBezTo>
                      <a:pt x="0" y="11025"/>
                      <a:pt x="2565" y="13148"/>
                      <a:pt x="2565" y="13148"/>
                    </a:cubicBezTo>
                    <a:lnTo>
                      <a:pt x="641" y="16235"/>
                    </a:lnTo>
                    <a:lnTo>
                      <a:pt x="1636" y="18598"/>
                    </a:lnTo>
                    <a:lnTo>
                      <a:pt x="4369" y="16329"/>
                    </a:lnTo>
                    <a:cubicBezTo>
                      <a:pt x="4369" y="16329"/>
                      <a:pt x="5297" y="17332"/>
                      <a:pt x="6393" y="17332"/>
                    </a:cubicBezTo>
                    <a:cubicBezTo>
                      <a:pt x="6733" y="17332"/>
                      <a:pt x="7089" y="17235"/>
                      <a:pt x="7439" y="16982"/>
                    </a:cubicBezTo>
                    <a:cubicBezTo>
                      <a:pt x="8917" y="15916"/>
                      <a:pt x="8867" y="11640"/>
                      <a:pt x="4850" y="10249"/>
                    </a:cubicBezTo>
                    <a:cubicBezTo>
                      <a:pt x="4850" y="10249"/>
                      <a:pt x="11599" y="2275"/>
                      <a:pt x="10582" y="273"/>
                    </a:cubicBezTo>
                    <a:cubicBezTo>
                      <a:pt x="10487" y="86"/>
                      <a:pt x="10355" y="0"/>
                      <a:pt x="10193" y="0"/>
                    </a:cubicBezTo>
                    <a:close/>
                  </a:path>
                </a:pathLst>
              </a:custGeom>
              <a:solidFill>
                <a:srgbClr val="FF827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7" name="Google Shape;2827;p44"/>
              <p:cNvSpPr/>
              <p:nvPr/>
            </p:nvSpPr>
            <p:spPr>
              <a:xfrm rot="-679607">
                <a:off x="2583779" y="3237336"/>
                <a:ext cx="147947" cy="191221"/>
              </a:xfrm>
              <a:custGeom>
                <a:avLst/>
                <a:gdLst/>
                <a:ahLst/>
                <a:cxnLst/>
                <a:rect l="l" t="t" r="r" b="b"/>
                <a:pathLst>
                  <a:path w="5918" h="7649" extrusionOk="0">
                    <a:moveTo>
                      <a:pt x="1982" y="1"/>
                    </a:moveTo>
                    <a:cubicBezTo>
                      <a:pt x="1459" y="1"/>
                      <a:pt x="1053" y="229"/>
                      <a:pt x="821" y="661"/>
                    </a:cubicBezTo>
                    <a:cubicBezTo>
                      <a:pt x="1" y="2191"/>
                      <a:pt x="1952" y="4062"/>
                      <a:pt x="2452" y="4506"/>
                    </a:cubicBezTo>
                    <a:lnTo>
                      <a:pt x="605" y="7473"/>
                    </a:lnTo>
                    <a:lnTo>
                      <a:pt x="887" y="7649"/>
                    </a:lnTo>
                    <a:lnTo>
                      <a:pt x="2885" y="4438"/>
                    </a:lnTo>
                    <a:lnTo>
                      <a:pt x="2774" y="4345"/>
                    </a:lnTo>
                    <a:cubicBezTo>
                      <a:pt x="2750" y="4324"/>
                      <a:pt x="324" y="2290"/>
                      <a:pt x="1114" y="817"/>
                    </a:cubicBezTo>
                    <a:cubicBezTo>
                      <a:pt x="1317" y="438"/>
                      <a:pt x="1661" y="333"/>
                      <a:pt x="1983" y="333"/>
                    </a:cubicBezTo>
                    <a:cubicBezTo>
                      <a:pt x="2083" y="333"/>
                      <a:pt x="2180" y="343"/>
                      <a:pt x="2270" y="358"/>
                    </a:cubicBezTo>
                    <a:cubicBezTo>
                      <a:pt x="3517" y="568"/>
                      <a:pt x="5166" y="2045"/>
                      <a:pt x="5420" y="3636"/>
                    </a:cubicBezTo>
                    <a:cubicBezTo>
                      <a:pt x="5483" y="4031"/>
                      <a:pt x="5481" y="4514"/>
                      <a:pt x="5116" y="4577"/>
                    </a:cubicBezTo>
                    <a:cubicBezTo>
                      <a:pt x="5084" y="4582"/>
                      <a:pt x="5052" y="4585"/>
                      <a:pt x="5018" y="4585"/>
                    </a:cubicBezTo>
                    <a:cubicBezTo>
                      <a:pt x="4247" y="4585"/>
                      <a:pt x="2804" y="3281"/>
                      <a:pt x="2522" y="1742"/>
                    </a:cubicBezTo>
                    <a:lnTo>
                      <a:pt x="2197" y="1802"/>
                    </a:lnTo>
                    <a:cubicBezTo>
                      <a:pt x="2498" y="3449"/>
                      <a:pt x="4026" y="4917"/>
                      <a:pt x="5016" y="4917"/>
                    </a:cubicBezTo>
                    <a:cubicBezTo>
                      <a:pt x="5069" y="4917"/>
                      <a:pt x="5122" y="4912"/>
                      <a:pt x="5172" y="4903"/>
                    </a:cubicBezTo>
                    <a:cubicBezTo>
                      <a:pt x="5401" y="4865"/>
                      <a:pt x="5918" y="4657"/>
                      <a:pt x="5748" y="3584"/>
                    </a:cubicBezTo>
                    <a:cubicBezTo>
                      <a:pt x="5467" y="1834"/>
                      <a:pt x="3709" y="264"/>
                      <a:pt x="2324" y="31"/>
                    </a:cubicBezTo>
                    <a:cubicBezTo>
                      <a:pt x="2205" y="11"/>
                      <a:pt x="2091" y="1"/>
                      <a:pt x="19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8" name="Google Shape;2828;p44"/>
              <p:cNvSpPr/>
              <p:nvPr/>
            </p:nvSpPr>
            <p:spPr>
              <a:xfrm rot="-679607">
                <a:off x="2706527" y="3372153"/>
                <a:ext cx="97623" cy="29824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193" extrusionOk="0">
                    <a:moveTo>
                      <a:pt x="73" y="1"/>
                    </a:moveTo>
                    <a:lnTo>
                      <a:pt x="0" y="324"/>
                    </a:lnTo>
                    <a:lnTo>
                      <a:pt x="3831" y="1193"/>
                    </a:lnTo>
                    <a:lnTo>
                      <a:pt x="3905" y="870"/>
                    </a:lnTo>
                    <a:lnTo>
                      <a:pt x="73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9" name="Google Shape;2829;p44"/>
              <p:cNvSpPr/>
              <p:nvPr/>
            </p:nvSpPr>
            <p:spPr>
              <a:xfrm rot="-679607">
                <a:off x="2717347" y="3324207"/>
                <a:ext cx="69748" cy="9150"/>
              </a:xfrm>
              <a:custGeom>
                <a:avLst/>
                <a:gdLst/>
                <a:ahLst/>
                <a:cxnLst/>
                <a:rect l="l" t="t" r="r" b="b"/>
                <a:pathLst>
                  <a:path w="2790" h="366" extrusionOk="0">
                    <a:moveTo>
                      <a:pt x="2785" y="0"/>
                    </a:moveTo>
                    <a:lnTo>
                      <a:pt x="0" y="35"/>
                    </a:lnTo>
                    <a:lnTo>
                      <a:pt x="4" y="365"/>
                    </a:lnTo>
                    <a:lnTo>
                      <a:pt x="2790" y="333"/>
                    </a:lnTo>
                    <a:lnTo>
                      <a:pt x="278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0" name="Google Shape;2830;p44"/>
              <p:cNvSpPr/>
              <p:nvPr/>
            </p:nvSpPr>
            <p:spPr>
              <a:xfrm rot="-679607">
                <a:off x="2606970" y="3362713"/>
                <a:ext cx="118897" cy="195070"/>
              </a:xfrm>
              <a:custGeom>
                <a:avLst/>
                <a:gdLst/>
                <a:ahLst/>
                <a:cxnLst/>
                <a:rect l="l" t="t" r="r" b="b"/>
                <a:pathLst>
                  <a:path w="4756" h="7803" extrusionOk="0">
                    <a:moveTo>
                      <a:pt x="1650" y="1"/>
                    </a:moveTo>
                    <a:lnTo>
                      <a:pt x="1" y="2863"/>
                    </a:lnTo>
                    <a:lnTo>
                      <a:pt x="2543" y="7803"/>
                    </a:lnTo>
                    <a:lnTo>
                      <a:pt x="4755" y="5781"/>
                    </a:lnTo>
                    <a:lnTo>
                      <a:pt x="1650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1" name="Google Shape;2831;p44"/>
              <p:cNvSpPr/>
              <p:nvPr/>
            </p:nvSpPr>
            <p:spPr>
              <a:xfrm rot="-679607">
                <a:off x="2209125" y="3436609"/>
                <a:ext cx="546262" cy="490939"/>
              </a:xfrm>
              <a:custGeom>
                <a:avLst/>
                <a:gdLst/>
                <a:ahLst/>
                <a:cxnLst/>
                <a:rect l="l" t="t" r="r" b="b"/>
                <a:pathLst>
                  <a:path w="21851" h="19638" extrusionOk="0">
                    <a:moveTo>
                      <a:pt x="18103" y="0"/>
                    </a:moveTo>
                    <a:lnTo>
                      <a:pt x="8641" y="14577"/>
                    </a:lnTo>
                    <a:lnTo>
                      <a:pt x="2437" y="6812"/>
                    </a:lnTo>
                    <a:lnTo>
                      <a:pt x="1009" y="8732"/>
                    </a:lnTo>
                    <a:cubicBezTo>
                      <a:pt x="1" y="15094"/>
                      <a:pt x="7846" y="19638"/>
                      <a:pt x="7846" y="19638"/>
                    </a:cubicBezTo>
                    <a:cubicBezTo>
                      <a:pt x="15560" y="16096"/>
                      <a:pt x="21850" y="6443"/>
                      <a:pt x="21850" y="6443"/>
                    </a:cubicBezTo>
                    <a:lnTo>
                      <a:pt x="1810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2" name="Google Shape;2832;p44"/>
              <p:cNvSpPr/>
              <p:nvPr/>
            </p:nvSpPr>
            <p:spPr>
              <a:xfrm rot="-679607">
                <a:off x="2195254" y="3516091"/>
                <a:ext cx="160421" cy="451964"/>
              </a:xfrm>
              <a:custGeom>
                <a:avLst/>
                <a:gdLst/>
                <a:ahLst/>
                <a:cxnLst/>
                <a:rect l="l" t="t" r="r" b="b"/>
                <a:pathLst>
                  <a:path w="6417" h="18079" extrusionOk="0">
                    <a:moveTo>
                      <a:pt x="1684" y="0"/>
                    </a:moveTo>
                    <a:cubicBezTo>
                      <a:pt x="1684" y="0"/>
                      <a:pt x="0" y="7620"/>
                      <a:pt x="1367" y="18078"/>
                    </a:cubicBezTo>
                    <a:lnTo>
                      <a:pt x="4875" y="17127"/>
                    </a:lnTo>
                    <a:lnTo>
                      <a:pt x="3185" y="7292"/>
                    </a:lnTo>
                    <a:lnTo>
                      <a:pt x="6417" y="4024"/>
                    </a:lnTo>
                    <a:lnTo>
                      <a:pt x="168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3" name="Google Shape;2833;p44"/>
              <p:cNvSpPr/>
              <p:nvPr/>
            </p:nvSpPr>
            <p:spPr>
              <a:xfrm rot="-679607">
                <a:off x="1671630" y="3454485"/>
                <a:ext cx="436465" cy="594061"/>
              </a:xfrm>
              <a:custGeom>
                <a:avLst/>
                <a:gdLst/>
                <a:ahLst/>
                <a:cxnLst/>
                <a:rect l="l" t="t" r="r" b="b"/>
                <a:pathLst>
                  <a:path w="17459" h="23763" extrusionOk="0">
                    <a:moveTo>
                      <a:pt x="13423" y="5379"/>
                    </a:moveTo>
                    <a:lnTo>
                      <a:pt x="13423" y="5379"/>
                    </a:lnTo>
                    <a:cubicBezTo>
                      <a:pt x="13787" y="7574"/>
                      <a:pt x="13426" y="12279"/>
                      <a:pt x="12986" y="16363"/>
                    </a:cubicBezTo>
                    <a:lnTo>
                      <a:pt x="5466" y="18763"/>
                    </a:lnTo>
                    <a:lnTo>
                      <a:pt x="13423" y="5379"/>
                    </a:lnTo>
                    <a:close/>
                    <a:moveTo>
                      <a:pt x="13029" y="1"/>
                    </a:moveTo>
                    <a:cubicBezTo>
                      <a:pt x="13029" y="1"/>
                      <a:pt x="2467" y="10229"/>
                      <a:pt x="1" y="22392"/>
                    </a:cubicBezTo>
                    <a:cubicBezTo>
                      <a:pt x="1" y="22392"/>
                      <a:pt x="2419" y="23762"/>
                      <a:pt x="6571" y="23762"/>
                    </a:cubicBezTo>
                    <a:cubicBezTo>
                      <a:pt x="8184" y="23762"/>
                      <a:pt x="10060" y="23555"/>
                      <a:pt x="12157" y="22981"/>
                    </a:cubicBezTo>
                    <a:lnTo>
                      <a:pt x="12157" y="22981"/>
                    </a:lnTo>
                    <a:cubicBezTo>
                      <a:pt x="12098" y="23385"/>
                      <a:pt x="12066" y="23615"/>
                      <a:pt x="12066" y="23615"/>
                    </a:cubicBezTo>
                    <a:lnTo>
                      <a:pt x="16744" y="23560"/>
                    </a:lnTo>
                    <a:lnTo>
                      <a:pt x="16824" y="21200"/>
                    </a:lnTo>
                    <a:cubicBezTo>
                      <a:pt x="16939" y="21146"/>
                      <a:pt x="17056" y="21088"/>
                      <a:pt x="17170" y="21031"/>
                    </a:cubicBezTo>
                    <a:lnTo>
                      <a:pt x="16834" y="20087"/>
                    </a:lnTo>
                    <a:lnTo>
                      <a:pt x="15248" y="15639"/>
                    </a:lnTo>
                    <a:lnTo>
                      <a:pt x="16644" y="15196"/>
                    </a:lnTo>
                    <a:lnTo>
                      <a:pt x="16999" y="16151"/>
                    </a:lnTo>
                    <a:lnTo>
                      <a:pt x="17458" y="3449"/>
                    </a:lnTo>
                    <a:lnTo>
                      <a:pt x="1302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4" name="Google Shape;2834;p44"/>
              <p:cNvSpPr/>
              <p:nvPr/>
            </p:nvSpPr>
            <p:spPr>
              <a:xfrm rot="-679607">
                <a:off x="2077131" y="3791836"/>
                <a:ext cx="78798" cy="122297"/>
              </a:xfrm>
              <a:custGeom>
                <a:avLst/>
                <a:gdLst/>
                <a:ahLst/>
                <a:cxnLst/>
                <a:rect l="l" t="t" r="r" b="b"/>
                <a:pathLst>
                  <a:path w="3152" h="4892" extrusionOk="0">
                    <a:moveTo>
                      <a:pt x="1397" y="1"/>
                    </a:moveTo>
                    <a:lnTo>
                      <a:pt x="1" y="444"/>
                    </a:lnTo>
                    <a:lnTo>
                      <a:pt x="1587" y="4892"/>
                    </a:lnTo>
                    <a:lnTo>
                      <a:pt x="3151" y="4701"/>
                    </a:lnTo>
                    <a:lnTo>
                      <a:pt x="1753" y="956"/>
                    </a:lnTo>
                    <a:lnTo>
                      <a:pt x="1397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5" name="Google Shape;2835;p44"/>
              <p:cNvSpPr/>
              <p:nvPr/>
            </p:nvSpPr>
            <p:spPr>
              <a:xfrm rot="-679607">
                <a:off x="2046057" y="3617921"/>
                <a:ext cx="233345" cy="227195"/>
              </a:xfrm>
              <a:custGeom>
                <a:avLst/>
                <a:gdLst/>
                <a:ahLst/>
                <a:cxnLst/>
                <a:rect l="l" t="t" r="r" b="b"/>
                <a:pathLst>
                  <a:path w="9334" h="9088" extrusionOk="0">
                    <a:moveTo>
                      <a:pt x="6850" y="1"/>
                    </a:moveTo>
                    <a:cubicBezTo>
                      <a:pt x="4910" y="1"/>
                      <a:pt x="0" y="2104"/>
                      <a:pt x="0" y="2104"/>
                    </a:cubicBezTo>
                    <a:lnTo>
                      <a:pt x="2673" y="6348"/>
                    </a:lnTo>
                    <a:lnTo>
                      <a:pt x="1816" y="6750"/>
                    </a:lnTo>
                    <a:lnTo>
                      <a:pt x="2689" y="9088"/>
                    </a:lnTo>
                    <a:cubicBezTo>
                      <a:pt x="4800" y="8521"/>
                      <a:pt x="3737" y="6066"/>
                      <a:pt x="3665" y="5904"/>
                    </a:cubicBezTo>
                    <a:lnTo>
                      <a:pt x="3665" y="5904"/>
                    </a:lnTo>
                    <a:cubicBezTo>
                      <a:pt x="3809" y="6003"/>
                      <a:pt x="7589" y="8738"/>
                      <a:pt x="8620" y="8738"/>
                    </a:cubicBezTo>
                    <a:cubicBezTo>
                      <a:pt x="8736" y="8738"/>
                      <a:pt x="8817" y="8703"/>
                      <a:pt x="8855" y="8626"/>
                    </a:cubicBezTo>
                    <a:cubicBezTo>
                      <a:pt x="9227" y="7857"/>
                      <a:pt x="3038" y="4656"/>
                      <a:pt x="2848" y="4558"/>
                    </a:cubicBezTo>
                    <a:lnTo>
                      <a:pt x="2848" y="4558"/>
                    </a:lnTo>
                    <a:cubicBezTo>
                      <a:pt x="2988" y="4612"/>
                      <a:pt x="6648" y="6041"/>
                      <a:pt x="8183" y="6041"/>
                    </a:cubicBezTo>
                    <a:cubicBezTo>
                      <a:pt x="8599" y="6041"/>
                      <a:pt x="8858" y="5936"/>
                      <a:pt x="8849" y="5670"/>
                    </a:cubicBezTo>
                    <a:cubicBezTo>
                      <a:pt x="8806" y="4403"/>
                      <a:pt x="2006" y="3622"/>
                      <a:pt x="2005" y="3622"/>
                    </a:cubicBezTo>
                    <a:lnTo>
                      <a:pt x="2005" y="3622"/>
                    </a:lnTo>
                    <a:cubicBezTo>
                      <a:pt x="2005" y="3622"/>
                      <a:pt x="3444" y="3695"/>
                      <a:pt x="5027" y="3695"/>
                    </a:cubicBezTo>
                    <a:cubicBezTo>
                      <a:pt x="7061" y="3695"/>
                      <a:pt x="9334" y="3574"/>
                      <a:pt x="9094" y="3019"/>
                    </a:cubicBezTo>
                    <a:cubicBezTo>
                      <a:pt x="8921" y="2616"/>
                      <a:pt x="7613" y="2497"/>
                      <a:pt x="6125" y="2497"/>
                    </a:cubicBezTo>
                    <a:cubicBezTo>
                      <a:pt x="4066" y="2497"/>
                      <a:pt x="1660" y="2725"/>
                      <a:pt x="1432" y="2747"/>
                    </a:cubicBezTo>
                    <a:cubicBezTo>
                      <a:pt x="1824" y="2639"/>
                      <a:pt x="8593" y="767"/>
                      <a:pt x="7430" y="111"/>
                    </a:cubicBezTo>
                    <a:cubicBezTo>
                      <a:pt x="7295" y="35"/>
                      <a:pt x="7097" y="1"/>
                      <a:pt x="6850" y="1"/>
                    </a:cubicBezTo>
                    <a:close/>
                  </a:path>
                </a:pathLst>
              </a:custGeom>
              <a:solidFill>
                <a:srgbClr val="FF827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6" name="Google Shape;2836;p44"/>
              <p:cNvSpPr/>
              <p:nvPr/>
            </p:nvSpPr>
            <p:spPr>
              <a:xfrm rot="-679607">
                <a:off x="2408250" y="2215465"/>
                <a:ext cx="392516" cy="622585"/>
              </a:xfrm>
              <a:custGeom>
                <a:avLst/>
                <a:gdLst/>
                <a:ahLst/>
                <a:cxnLst/>
                <a:rect l="l" t="t" r="r" b="b"/>
                <a:pathLst>
                  <a:path w="15701" h="24904" extrusionOk="0">
                    <a:moveTo>
                      <a:pt x="1318" y="0"/>
                    </a:moveTo>
                    <a:cubicBezTo>
                      <a:pt x="1310" y="0"/>
                      <a:pt x="1303" y="7"/>
                      <a:pt x="1301" y="23"/>
                    </a:cubicBezTo>
                    <a:cubicBezTo>
                      <a:pt x="945" y="2485"/>
                      <a:pt x="0" y="6464"/>
                      <a:pt x="2194" y="8449"/>
                    </a:cubicBezTo>
                    <a:cubicBezTo>
                      <a:pt x="3111" y="9279"/>
                      <a:pt x="4116" y="9535"/>
                      <a:pt x="5313" y="9732"/>
                    </a:cubicBezTo>
                    <a:cubicBezTo>
                      <a:pt x="6441" y="9917"/>
                      <a:pt x="7524" y="10002"/>
                      <a:pt x="8516" y="10621"/>
                    </a:cubicBezTo>
                    <a:cubicBezTo>
                      <a:pt x="9610" y="11303"/>
                      <a:pt x="9671" y="12925"/>
                      <a:pt x="9719" y="14038"/>
                    </a:cubicBezTo>
                    <a:cubicBezTo>
                      <a:pt x="9894" y="18105"/>
                      <a:pt x="9509" y="24903"/>
                      <a:pt x="15046" y="24903"/>
                    </a:cubicBezTo>
                    <a:cubicBezTo>
                      <a:pt x="15203" y="24903"/>
                      <a:pt x="15365" y="24898"/>
                      <a:pt x="15532" y="24887"/>
                    </a:cubicBezTo>
                    <a:cubicBezTo>
                      <a:pt x="15701" y="24876"/>
                      <a:pt x="15673" y="24549"/>
                      <a:pt x="15519" y="24526"/>
                    </a:cubicBezTo>
                    <a:cubicBezTo>
                      <a:pt x="8777" y="23463"/>
                      <a:pt x="10976" y="16703"/>
                      <a:pt x="9802" y="11881"/>
                    </a:cubicBezTo>
                    <a:cubicBezTo>
                      <a:pt x="9401" y="10234"/>
                      <a:pt x="8041" y="9641"/>
                      <a:pt x="6513" y="9344"/>
                    </a:cubicBezTo>
                    <a:cubicBezTo>
                      <a:pt x="5204" y="9092"/>
                      <a:pt x="3953" y="9057"/>
                      <a:pt x="2777" y="8347"/>
                    </a:cubicBezTo>
                    <a:cubicBezTo>
                      <a:pt x="190" y="6787"/>
                      <a:pt x="1019" y="2498"/>
                      <a:pt x="1342" y="38"/>
                    </a:cubicBezTo>
                    <a:cubicBezTo>
                      <a:pt x="1345" y="18"/>
                      <a:pt x="1330" y="0"/>
                      <a:pt x="131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837" name="Google Shape;2837;p44"/>
          <p:cNvGrpSpPr/>
          <p:nvPr/>
        </p:nvGrpSpPr>
        <p:grpSpPr>
          <a:xfrm>
            <a:off x="8223604" y="1113"/>
            <a:ext cx="804893" cy="797879"/>
            <a:chOff x="7868825" y="331938"/>
            <a:chExt cx="555175" cy="550375"/>
          </a:xfrm>
        </p:grpSpPr>
        <p:sp>
          <p:nvSpPr>
            <p:cNvPr id="2838" name="Google Shape;2838;p44"/>
            <p:cNvSpPr/>
            <p:nvPr/>
          </p:nvSpPr>
          <p:spPr>
            <a:xfrm>
              <a:off x="7868825" y="331938"/>
              <a:ext cx="555175" cy="550375"/>
            </a:xfrm>
            <a:custGeom>
              <a:avLst/>
              <a:gdLst/>
              <a:ahLst/>
              <a:cxnLst/>
              <a:rect l="l" t="t" r="r" b="b"/>
              <a:pathLst>
                <a:path w="22207" h="22015" extrusionOk="0">
                  <a:moveTo>
                    <a:pt x="8718" y="8271"/>
                  </a:moveTo>
                  <a:lnTo>
                    <a:pt x="9099" y="0"/>
                  </a:lnTo>
                  <a:lnTo>
                    <a:pt x="12662" y="7570"/>
                  </a:lnTo>
                  <a:lnTo>
                    <a:pt x="20552" y="2926"/>
                  </a:lnTo>
                  <a:lnTo>
                    <a:pt x="15144" y="10625"/>
                  </a:lnTo>
                  <a:lnTo>
                    <a:pt x="22206" y="15779"/>
                  </a:lnTo>
                  <a:lnTo>
                    <a:pt x="14188" y="13425"/>
                  </a:lnTo>
                  <a:lnTo>
                    <a:pt x="13935" y="22014"/>
                  </a:lnTo>
                  <a:lnTo>
                    <a:pt x="10372" y="13425"/>
                  </a:lnTo>
                  <a:lnTo>
                    <a:pt x="3945" y="19596"/>
                  </a:lnTo>
                  <a:lnTo>
                    <a:pt x="8464" y="11580"/>
                  </a:lnTo>
                  <a:lnTo>
                    <a:pt x="1" y="10562"/>
                  </a:lnTo>
                  <a:close/>
                </a:path>
              </a:pathLst>
            </a:custGeom>
            <a:solidFill>
              <a:schemeClr val="lt1"/>
            </a:solidFill>
            <a:ln w="1143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9" name="Google Shape;2839;p44"/>
            <p:cNvSpPr/>
            <p:nvPr/>
          </p:nvSpPr>
          <p:spPr>
            <a:xfrm>
              <a:off x="7868825" y="331938"/>
              <a:ext cx="555175" cy="550375"/>
            </a:xfrm>
            <a:custGeom>
              <a:avLst/>
              <a:gdLst/>
              <a:ahLst/>
              <a:cxnLst/>
              <a:rect l="l" t="t" r="r" b="b"/>
              <a:pathLst>
                <a:path w="22207" h="22015" extrusionOk="0">
                  <a:moveTo>
                    <a:pt x="8718" y="8271"/>
                  </a:moveTo>
                  <a:lnTo>
                    <a:pt x="9099" y="0"/>
                  </a:lnTo>
                  <a:lnTo>
                    <a:pt x="12662" y="7570"/>
                  </a:lnTo>
                  <a:lnTo>
                    <a:pt x="20552" y="2926"/>
                  </a:lnTo>
                  <a:lnTo>
                    <a:pt x="15144" y="10625"/>
                  </a:lnTo>
                  <a:lnTo>
                    <a:pt x="22206" y="15779"/>
                  </a:lnTo>
                  <a:lnTo>
                    <a:pt x="14188" y="13425"/>
                  </a:lnTo>
                  <a:lnTo>
                    <a:pt x="13935" y="22014"/>
                  </a:lnTo>
                  <a:lnTo>
                    <a:pt x="10372" y="13425"/>
                  </a:lnTo>
                  <a:lnTo>
                    <a:pt x="3945" y="19596"/>
                  </a:lnTo>
                  <a:lnTo>
                    <a:pt x="8464" y="11580"/>
                  </a:lnTo>
                  <a:lnTo>
                    <a:pt x="1" y="10562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6AE59EDD-D95B-B8B8-5A6A-140150D06DBC}"/>
              </a:ext>
            </a:extLst>
          </p:cNvPr>
          <p:cNvSpPr txBox="1"/>
          <p:nvPr/>
        </p:nvSpPr>
        <p:spPr>
          <a:xfrm>
            <a:off x="3570313" y="272107"/>
            <a:ext cx="2003374" cy="639205"/>
          </a:xfrm>
          <a:prstGeom prst="rect">
            <a:avLst/>
          </a:prstGeom>
          <a:noFill/>
        </p:spPr>
        <p:txBody>
          <a:bodyPr wrap="square" lIns="72000" tIns="0" rIns="72000" bIns="72000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VN" sz="2800" b="1" dirty="0">
                <a:solidFill>
                  <a:srgbClr val="FF7C35"/>
                </a:solidFill>
              </a:rPr>
              <a:t>KẾT LUẬN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C995E58-2ED4-A470-87F6-D6529EA239C2}"/>
              </a:ext>
            </a:extLst>
          </p:cNvPr>
          <p:cNvSpPr txBox="1"/>
          <p:nvPr/>
        </p:nvSpPr>
        <p:spPr>
          <a:xfrm>
            <a:off x="2334633" y="885795"/>
            <a:ext cx="5942011" cy="35843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 typeface="Wingdings" pitchFamily="2" charset="2"/>
              <a:buChar char="§"/>
            </a:pPr>
            <a:r>
              <a:rPr lang="nl-NL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nl-NL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cuộc</a:t>
            </a:r>
            <a:r>
              <a:rPr lang="nl-NL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sống</a:t>
            </a:r>
            <a:r>
              <a:rPr lang="nl-NL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nl-NL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chúng</a:t>
            </a:r>
            <a:r>
              <a:rPr lang="nl-NL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ta </a:t>
            </a:r>
            <a:r>
              <a:rPr lang="nl-NL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cần</a:t>
            </a:r>
            <a:r>
              <a:rPr lang="nl-NL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có </a:t>
            </a:r>
            <a:r>
              <a:rPr lang="nl-NL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những</a:t>
            </a:r>
            <a:r>
              <a:rPr lang="nl-NL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sản</a:t>
            </a:r>
            <a:r>
              <a:rPr lang="nl-NL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phẩm</a:t>
            </a:r>
            <a:r>
              <a:rPr lang="nl-NL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như</a:t>
            </a:r>
            <a:r>
              <a:rPr lang="nl-NL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lương</a:t>
            </a:r>
            <a:r>
              <a:rPr lang="nl-NL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thực</a:t>
            </a:r>
            <a:r>
              <a:rPr lang="nl-NL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nl-NL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thực</a:t>
            </a:r>
            <a:r>
              <a:rPr lang="nl-NL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phẩm</a:t>
            </a:r>
            <a:r>
              <a:rPr lang="nl-NL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nl-NL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những</a:t>
            </a:r>
            <a:r>
              <a:rPr lang="nl-NL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đồ</a:t>
            </a:r>
            <a:r>
              <a:rPr lang="nl-NL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dùng</a:t>
            </a:r>
            <a:r>
              <a:rPr lang="nl-NL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cần</a:t>
            </a:r>
            <a:r>
              <a:rPr lang="nl-NL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thiết</a:t>
            </a:r>
            <a:r>
              <a:rPr lang="nl-NL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khác</a:t>
            </a:r>
            <a:r>
              <a:rPr lang="nl-NL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do </a:t>
            </a:r>
            <a:r>
              <a:rPr lang="nl-NL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người</a:t>
            </a:r>
            <a:r>
              <a:rPr lang="nl-NL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lao</a:t>
            </a:r>
            <a:r>
              <a:rPr lang="nl-NL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động</a:t>
            </a:r>
            <a:r>
              <a:rPr lang="nl-NL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tạo</a:t>
            </a:r>
            <a:r>
              <a:rPr lang="nl-NL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ra.</a:t>
            </a:r>
          </a:p>
          <a:p>
            <a:pPr marL="342900" indent="-342900" algn="just">
              <a:lnSpc>
                <a:spcPct val="150000"/>
              </a:lnSpc>
              <a:buFont typeface="Wingdings" pitchFamily="2" charset="2"/>
              <a:buChar char="§"/>
            </a:pPr>
            <a:r>
              <a:rPr lang="nl-NL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Chúng ta </a:t>
            </a:r>
            <a:r>
              <a:rPr lang="nl-NL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cần</a:t>
            </a:r>
            <a:r>
              <a:rPr lang="nl-NL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có </a:t>
            </a:r>
            <a:r>
              <a:rPr lang="nl-NL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những</a:t>
            </a:r>
            <a:r>
              <a:rPr lang="nl-NL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sản</a:t>
            </a:r>
            <a:r>
              <a:rPr lang="nl-NL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phẩm</a:t>
            </a:r>
            <a:r>
              <a:rPr lang="nl-NL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đáp</a:t>
            </a:r>
            <a:r>
              <a:rPr lang="nl-NL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ứng</a:t>
            </a:r>
            <a:r>
              <a:rPr lang="nl-NL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nhu</a:t>
            </a:r>
            <a:r>
              <a:rPr lang="nl-NL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cầu</a:t>
            </a:r>
            <a:r>
              <a:rPr lang="nl-NL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vật</a:t>
            </a:r>
            <a:r>
              <a:rPr lang="nl-NL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chất</a:t>
            </a:r>
            <a:r>
              <a:rPr lang="nl-NL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nl-NL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tinh</a:t>
            </a:r>
            <a:r>
              <a:rPr lang="nl-NL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thần</a:t>
            </a:r>
            <a:r>
              <a:rPr lang="nl-NL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marL="342900" indent="-342900" algn="just">
              <a:lnSpc>
                <a:spcPct val="150000"/>
              </a:lnSpc>
              <a:buFont typeface="Times New Roman" panose="02020603050405020304" pitchFamily="18" charset="0"/>
              <a:buChar char="→"/>
            </a:pPr>
            <a:r>
              <a:rPr lang="nl-NL" sz="22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lang="nl-NL" sz="2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Wingdings" pitchFamily="2" charset="2"/>
              </a:rPr>
              <a:t>C</a:t>
            </a:r>
            <a:r>
              <a:rPr lang="nl-NL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húng ta </a:t>
            </a:r>
            <a:r>
              <a:rPr lang="nl-NL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cần</a:t>
            </a:r>
            <a:r>
              <a:rPr lang="nl-NL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phải</a:t>
            </a:r>
            <a:r>
              <a:rPr lang="nl-NL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biết</a:t>
            </a:r>
            <a:r>
              <a:rPr lang="nl-NL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ơn</a:t>
            </a:r>
            <a:r>
              <a:rPr lang="nl-NL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người</a:t>
            </a:r>
            <a:r>
              <a:rPr lang="nl-NL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lao</a:t>
            </a:r>
            <a:r>
              <a:rPr lang="nl-NL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động</a:t>
            </a:r>
            <a:r>
              <a:rPr lang="nl-NL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endParaRPr lang="en-VN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88" name="Google Shape;2088;p36"/>
          <p:cNvGrpSpPr/>
          <p:nvPr/>
        </p:nvGrpSpPr>
        <p:grpSpPr>
          <a:xfrm>
            <a:off x="1212144" y="903191"/>
            <a:ext cx="1284666" cy="1290663"/>
            <a:chOff x="312766" y="80708"/>
            <a:chExt cx="1860932" cy="1869620"/>
          </a:xfrm>
        </p:grpSpPr>
        <p:sp>
          <p:nvSpPr>
            <p:cNvPr id="2089" name="Google Shape;2089;p36"/>
            <p:cNvSpPr/>
            <p:nvPr/>
          </p:nvSpPr>
          <p:spPr>
            <a:xfrm>
              <a:off x="312770" y="80732"/>
              <a:ext cx="1860928" cy="1869566"/>
            </a:xfrm>
            <a:custGeom>
              <a:avLst/>
              <a:gdLst/>
              <a:ahLst/>
              <a:cxnLst/>
              <a:rect l="l" t="t" r="r" b="b"/>
              <a:pathLst>
                <a:path w="34363" h="34556" extrusionOk="0">
                  <a:moveTo>
                    <a:pt x="32924" y="17061"/>
                  </a:moveTo>
                  <a:cubicBezTo>
                    <a:pt x="34363" y="16082"/>
                    <a:pt x="34188" y="14835"/>
                    <a:pt x="32536" y="14288"/>
                  </a:cubicBezTo>
                  <a:lnTo>
                    <a:pt x="26302" y="12226"/>
                  </a:lnTo>
                  <a:cubicBezTo>
                    <a:pt x="24649" y="11680"/>
                    <a:pt x="22899" y="9867"/>
                    <a:pt x="22413" y="8196"/>
                  </a:cubicBezTo>
                  <a:lnTo>
                    <a:pt x="20578" y="1891"/>
                  </a:lnTo>
                  <a:cubicBezTo>
                    <a:pt x="20092" y="220"/>
                    <a:pt x="18850" y="0"/>
                    <a:pt x="17820" y="1403"/>
                  </a:cubicBezTo>
                  <a:lnTo>
                    <a:pt x="13933" y="6693"/>
                  </a:lnTo>
                  <a:cubicBezTo>
                    <a:pt x="12902" y="8095"/>
                    <a:pt x="10636" y="9199"/>
                    <a:pt x="8895" y="9144"/>
                  </a:cubicBezTo>
                  <a:lnTo>
                    <a:pt x="2332" y="8942"/>
                  </a:lnTo>
                  <a:cubicBezTo>
                    <a:pt x="592" y="8888"/>
                    <a:pt x="1" y="10000"/>
                    <a:pt x="1015" y="11413"/>
                  </a:cubicBezTo>
                  <a:lnTo>
                    <a:pt x="4846" y="16744"/>
                  </a:lnTo>
                  <a:cubicBezTo>
                    <a:pt x="5861" y="18157"/>
                    <a:pt x="6210" y="20654"/>
                    <a:pt x="5621" y="22291"/>
                  </a:cubicBezTo>
                  <a:lnTo>
                    <a:pt x="3399" y="28471"/>
                  </a:lnTo>
                  <a:cubicBezTo>
                    <a:pt x="2810" y="30110"/>
                    <a:pt x="3684" y="31017"/>
                    <a:pt x="5343" y="30487"/>
                  </a:cubicBezTo>
                  <a:lnTo>
                    <a:pt x="11599" y="28492"/>
                  </a:lnTo>
                  <a:cubicBezTo>
                    <a:pt x="13258" y="27963"/>
                    <a:pt x="15739" y="28402"/>
                    <a:pt x="17115" y="29469"/>
                  </a:cubicBezTo>
                  <a:lnTo>
                    <a:pt x="22304" y="33491"/>
                  </a:lnTo>
                  <a:cubicBezTo>
                    <a:pt x="23679" y="34556"/>
                    <a:pt x="24813" y="34005"/>
                    <a:pt x="24822" y="32264"/>
                  </a:cubicBezTo>
                  <a:lnTo>
                    <a:pt x="24857" y="25697"/>
                  </a:lnTo>
                  <a:cubicBezTo>
                    <a:pt x="24866" y="23958"/>
                    <a:pt x="26051" y="21732"/>
                    <a:pt x="27489" y="20754"/>
                  </a:cubicBezTo>
                  <a:close/>
                </a:path>
              </a:pathLst>
            </a:custGeom>
            <a:solidFill>
              <a:schemeClr val="lt1"/>
            </a:solidFill>
            <a:ln w="152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0" name="Google Shape;2090;p36"/>
            <p:cNvSpPr/>
            <p:nvPr/>
          </p:nvSpPr>
          <p:spPr>
            <a:xfrm>
              <a:off x="312766" y="80708"/>
              <a:ext cx="1860928" cy="1869620"/>
            </a:xfrm>
            <a:custGeom>
              <a:avLst/>
              <a:gdLst/>
              <a:ahLst/>
              <a:cxnLst/>
              <a:rect l="l" t="t" r="r" b="b"/>
              <a:pathLst>
                <a:path w="34363" h="34557" extrusionOk="0">
                  <a:moveTo>
                    <a:pt x="32923" y="17061"/>
                  </a:moveTo>
                  <a:cubicBezTo>
                    <a:pt x="34362" y="16083"/>
                    <a:pt x="34188" y="14835"/>
                    <a:pt x="32535" y="14289"/>
                  </a:cubicBezTo>
                  <a:lnTo>
                    <a:pt x="26301" y="12227"/>
                  </a:lnTo>
                  <a:cubicBezTo>
                    <a:pt x="24649" y="11680"/>
                    <a:pt x="22899" y="9867"/>
                    <a:pt x="22411" y="8196"/>
                  </a:cubicBezTo>
                  <a:lnTo>
                    <a:pt x="20576" y="1892"/>
                  </a:lnTo>
                  <a:cubicBezTo>
                    <a:pt x="20089" y="220"/>
                    <a:pt x="18849" y="1"/>
                    <a:pt x="17819" y="1404"/>
                  </a:cubicBezTo>
                  <a:lnTo>
                    <a:pt x="13932" y="6696"/>
                  </a:lnTo>
                  <a:cubicBezTo>
                    <a:pt x="12902" y="8098"/>
                    <a:pt x="10635" y="9202"/>
                    <a:pt x="8896" y="9147"/>
                  </a:cubicBezTo>
                  <a:lnTo>
                    <a:pt x="2332" y="8942"/>
                  </a:lnTo>
                  <a:cubicBezTo>
                    <a:pt x="592" y="8889"/>
                    <a:pt x="0" y="10001"/>
                    <a:pt x="1014" y="11413"/>
                  </a:cubicBezTo>
                  <a:lnTo>
                    <a:pt x="4845" y="16745"/>
                  </a:lnTo>
                  <a:cubicBezTo>
                    <a:pt x="5861" y="18158"/>
                    <a:pt x="6209" y="20655"/>
                    <a:pt x="5620" y="22292"/>
                  </a:cubicBezTo>
                  <a:lnTo>
                    <a:pt x="3400" y="28472"/>
                  </a:lnTo>
                  <a:cubicBezTo>
                    <a:pt x="2810" y="30110"/>
                    <a:pt x="3685" y="31017"/>
                    <a:pt x="5343" y="30488"/>
                  </a:cubicBezTo>
                  <a:lnTo>
                    <a:pt x="11600" y="28493"/>
                  </a:lnTo>
                  <a:cubicBezTo>
                    <a:pt x="13258" y="27964"/>
                    <a:pt x="15740" y="28404"/>
                    <a:pt x="17116" y="29470"/>
                  </a:cubicBezTo>
                  <a:lnTo>
                    <a:pt x="22305" y="33492"/>
                  </a:lnTo>
                  <a:cubicBezTo>
                    <a:pt x="23680" y="34557"/>
                    <a:pt x="24813" y="34007"/>
                    <a:pt x="24822" y="32265"/>
                  </a:cubicBezTo>
                  <a:lnTo>
                    <a:pt x="24859" y="25699"/>
                  </a:lnTo>
                  <a:cubicBezTo>
                    <a:pt x="24867" y="23959"/>
                    <a:pt x="26053" y="21734"/>
                    <a:pt x="27491" y="2075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92" name="Google Shape;2092;p36"/>
          <p:cNvSpPr txBox="1">
            <a:spLocks noGrp="1"/>
          </p:cNvSpPr>
          <p:nvPr>
            <p:ph type="title" idx="2"/>
          </p:nvPr>
        </p:nvSpPr>
        <p:spPr>
          <a:xfrm>
            <a:off x="994003" y="1062947"/>
            <a:ext cx="1640700" cy="1026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dirty="0">
                <a:latin typeface="Arial" panose="020B0604020202020204" pitchFamily="34" charset="0"/>
                <a:cs typeface="Arial" panose="020B0604020202020204" pitchFamily="34" charset="0"/>
              </a:rPr>
              <a:t>03</a:t>
            </a:r>
            <a:endParaRPr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093" name="Google Shape;2093;p36"/>
          <p:cNvGrpSpPr/>
          <p:nvPr/>
        </p:nvGrpSpPr>
        <p:grpSpPr>
          <a:xfrm rot="-8471810">
            <a:off x="6802719" y="4047806"/>
            <a:ext cx="375360" cy="377541"/>
            <a:chOff x="1938525" y="705925"/>
            <a:chExt cx="859088" cy="863925"/>
          </a:xfrm>
        </p:grpSpPr>
        <p:sp>
          <p:nvSpPr>
            <p:cNvPr id="2094" name="Google Shape;2094;p36"/>
            <p:cNvSpPr/>
            <p:nvPr/>
          </p:nvSpPr>
          <p:spPr>
            <a:xfrm>
              <a:off x="1938538" y="705945"/>
              <a:ext cx="859075" cy="863900"/>
            </a:xfrm>
            <a:custGeom>
              <a:avLst/>
              <a:gdLst/>
              <a:ahLst/>
              <a:cxnLst/>
              <a:rect l="l" t="t" r="r" b="b"/>
              <a:pathLst>
                <a:path w="34363" h="34556" extrusionOk="0">
                  <a:moveTo>
                    <a:pt x="32924" y="17061"/>
                  </a:moveTo>
                  <a:cubicBezTo>
                    <a:pt x="34363" y="16082"/>
                    <a:pt x="34188" y="14835"/>
                    <a:pt x="32536" y="14288"/>
                  </a:cubicBezTo>
                  <a:lnTo>
                    <a:pt x="26302" y="12226"/>
                  </a:lnTo>
                  <a:cubicBezTo>
                    <a:pt x="24649" y="11680"/>
                    <a:pt x="22899" y="9867"/>
                    <a:pt x="22413" y="8196"/>
                  </a:cubicBezTo>
                  <a:lnTo>
                    <a:pt x="20578" y="1891"/>
                  </a:lnTo>
                  <a:cubicBezTo>
                    <a:pt x="20092" y="220"/>
                    <a:pt x="18850" y="0"/>
                    <a:pt x="17820" y="1403"/>
                  </a:cubicBezTo>
                  <a:lnTo>
                    <a:pt x="13933" y="6693"/>
                  </a:lnTo>
                  <a:cubicBezTo>
                    <a:pt x="12902" y="8095"/>
                    <a:pt x="10636" y="9199"/>
                    <a:pt x="8895" y="9144"/>
                  </a:cubicBezTo>
                  <a:lnTo>
                    <a:pt x="2332" y="8942"/>
                  </a:lnTo>
                  <a:cubicBezTo>
                    <a:pt x="592" y="8888"/>
                    <a:pt x="1" y="10000"/>
                    <a:pt x="1015" y="11413"/>
                  </a:cubicBezTo>
                  <a:lnTo>
                    <a:pt x="4846" y="16744"/>
                  </a:lnTo>
                  <a:cubicBezTo>
                    <a:pt x="5861" y="18157"/>
                    <a:pt x="6210" y="20654"/>
                    <a:pt x="5621" y="22291"/>
                  </a:cubicBezTo>
                  <a:lnTo>
                    <a:pt x="3399" y="28471"/>
                  </a:lnTo>
                  <a:cubicBezTo>
                    <a:pt x="2810" y="30110"/>
                    <a:pt x="3684" y="31017"/>
                    <a:pt x="5343" y="30487"/>
                  </a:cubicBezTo>
                  <a:lnTo>
                    <a:pt x="11599" y="28492"/>
                  </a:lnTo>
                  <a:cubicBezTo>
                    <a:pt x="13258" y="27963"/>
                    <a:pt x="15739" y="28402"/>
                    <a:pt x="17115" y="29469"/>
                  </a:cubicBezTo>
                  <a:lnTo>
                    <a:pt x="22304" y="33491"/>
                  </a:lnTo>
                  <a:cubicBezTo>
                    <a:pt x="23679" y="34556"/>
                    <a:pt x="24813" y="34005"/>
                    <a:pt x="24822" y="32264"/>
                  </a:cubicBezTo>
                  <a:lnTo>
                    <a:pt x="24857" y="25697"/>
                  </a:lnTo>
                  <a:cubicBezTo>
                    <a:pt x="24866" y="23958"/>
                    <a:pt x="26051" y="21732"/>
                    <a:pt x="27489" y="20754"/>
                  </a:cubicBezTo>
                  <a:close/>
                </a:path>
              </a:pathLst>
            </a:custGeom>
            <a:solidFill>
              <a:schemeClr val="lt1"/>
            </a:solidFill>
            <a:ln w="1143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5" name="Google Shape;2095;p36"/>
            <p:cNvSpPr/>
            <p:nvPr/>
          </p:nvSpPr>
          <p:spPr>
            <a:xfrm>
              <a:off x="1938525" y="705925"/>
              <a:ext cx="859075" cy="863925"/>
            </a:xfrm>
            <a:custGeom>
              <a:avLst/>
              <a:gdLst/>
              <a:ahLst/>
              <a:cxnLst/>
              <a:rect l="l" t="t" r="r" b="b"/>
              <a:pathLst>
                <a:path w="34363" h="34557" extrusionOk="0">
                  <a:moveTo>
                    <a:pt x="32923" y="17061"/>
                  </a:moveTo>
                  <a:cubicBezTo>
                    <a:pt x="34362" y="16083"/>
                    <a:pt x="34188" y="14835"/>
                    <a:pt x="32535" y="14289"/>
                  </a:cubicBezTo>
                  <a:lnTo>
                    <a:pt x="26301" y="12227"/>
                  </a:lnTo>
                  <a:cubicBezTo>
                    <a:pt x="24649" y="11680"/>
                    <a:pt x="22899" y="9867"/>
                    <a:pt x="22411" y="8196"/>
                  </a:cubicBezTo>
                  <a:lnTo>
                    <a:pt x="20576" y="1892"/>
                  </a:lnTo>
                  <a:cubicBezTo>
                    <a:pt x="20089" y="220"/>
                    <a:pt x="18849" y="1"/>
                    <a:pt x="17819" y="1404"/>
                  </a:cubicBezTo>
                  <a:lnTo>
                    <a:pt x="13932" y="6696"/>
                  </a:lnTo>
                  <a:cubicBezTo>
                    <a:pt x="12902" y="8098"/>
                    <a:pt x="10635" y="9202"/>
                    <a:pt x="8896" y="9147"/>
                  </a:cubicBezTo>
                  <a:lnTo>
                    <a:pt x="2332" y="8942"/>
                  </a:lnTo>
                  <a:cubicBezTo>
                    <a:pt x="592" y="8889"/>
                    <a:pt x="0" y="10001"/>
                    <a:pt x="1014" y="11413"/>
                  </a:cubicBezTo>
                  <a:lnTo>
                    <a:pt x="4845" y="16745"/>
                  </a:lnTo>
                  <a:cubicBezTo>
                    <a:pt x="5861" y="18158"/>
                    <a:pt x="6209" y="20655"/>
                    <a:pt x="5620" y="22292"/>
                  </a:cubicBezTo>
                  <a:lnTo>
                    <a:pt x="3400" y="28472"/>
                  </a:lnTo>
                  <a:cubicBezTo>
                    <a:pt x="2810" y="30110"/>
                    <a:pt x="3685" y="31017"/>
                    <a:pt x="5343" y="30488"/>
                  </a:cubicBezTo>
                  <a:lnTo>
                    <a:pt x="11600" y="28493"/>
                  </a:lnTo>
                  <a:cubicBezTo>
                    <a:pt x="13258" y="27964"/>
                    <a:pt x="15740" y="28404"/>
                    <a:pt x="17116" y="29470"/>
                  </a:cubicBezTo>
                  <a:lnTo>
                    <a:pt x="22305" y="33492"/>
                  </a:lnTo>
                  <a:cubicBezTo>
                    <a:pt x="23680" y="34557"/>
                    <a:pt x="24813" y="34007"/>
                    <a:pt x="24822" y="32265"/>
                  </a:cubicBezTo>
                  <a:lnTo>
                    <a:pt x="24859" y="25699"/>
                  </a:lnTo>
                  <a:cubicBezTo>
                    <a:pt x="24867" y="23959"/>
                    <a:pt x="26053" y="21734"/>
                    <a:pt x="27491" y="2075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96" name="Google Shape;2096;p36"/>
          <p:cNvGrpSpPr/>
          <p:nvPr/>
        </p:nvGrpSpPr>
        <p:grpSpPr>
          <a:xfrm>
            <a:off x="6787593" y="2237229"/>
            <a:ext cx="2050159" cy="2580608"/>
            <a:chOff x="6787593" y="2237229"/>
            <a:chExt cx="2050159" cy="2580608"/>
          </a:xfrm>
        </p:grpSpPr>
        <p:sp>
          <p:nvSpPr>
            <p:cNvPr id="2097" name="Google Shape;2097;p36"/>
            <p:cNvSpPr/>
            <p:nvPr/>
          </p:nvSpPr>
          <p:spPr>
            <a:xfrm rot="307402" flipH="1">
              <a:off x="6900787" y="2320312"/>
              <a:ext cx="1823866" cy="2414489"/>
            </a:xfrm>
            <a:custGeom>
              <a:avLst/>
              <a:gdLst/>
              <a:ahLst/>
              <a:cxnLst/>
              <a:rect l="l" t="t" r="r" b="b"/>
              <a:pathLst>
                <a:path w="72955" h="96580" extrusionOk="0">
                  <a:moveTo>
                    <a:pt x="32443" y="6497"/>
                  </a:moveTo>
                  <a:lnTo>
                    <a:pt x="32397" y="6506"/>
                  </a:lnTo>
                  <a:cubicBezTo>
                    <a:pt x="32140" y="6537"/>
                    <a:pt x="31881" y="6585"/>
                    <a:pt x="31623" y="6655"/>
                  </a:cubicBezTo>
                  <a:lnTo>
                    <a:pt x="31590" y="6661"/>
                  </a:lnTo>
                  <a:cubicBezTo>
                    <a:pt x="31874" y="6583"/>
                    <a:pt x="32159" y="6529"/>
                    <a:pt x="32443" y="6497"/>
                  </a:cubicBezTo>
                  <a:close/>
                  <a:moveTo>
                    <a:pt x="27441" y="40739"/>
                  </a:moveTo>
                  <a:lnTo>
                    <a:pt x="30805" y="46155"/>
                  </a:lnTo>
                  <a:cubicBezTo>
                    <a:pt x="30805" y="46156"/>
                    <a:pt x="29829" y="47502"/>
                    <a:pt x="28952" y="49785"/>
                  </a:cubicBezTo>
                  <a:lnTo>
                    <a:pt x="29204" y="48290"/>
                  </a:lnTo>
                  <a:lnTo>
                    <a:pt x="20476" y="47704"/>
                  </a:lnTo>
                  <a:lnTo>
                    <a:pt x="20834" y="47098"/>
                  </a:lnTo>
                  <a:cubicBezTo>
                    <a:pt x="20693" y="47098"/>
                    <a:pt x="20555" y="47102"/>
                    <a:pt x="20419" y="47106"/>
                  </a:cubicBezTo>
                  <a:lnTo>
                    <a:pt x="27441" y="40739"/>
                  </a:lnTo>
                  <a:close/>
                  <a:moveTo>
                    <a:pt x="27578" y="1"/>
                  </a:moveTo>
                  <a:cubicBezTo>
                    <a:pt x="25625" y="1"/>
                    <a:pt x="24404" y="168"/>
                    <a:pt x="24404" y="168"/>
                  </a:cubicBezTo>
                  <a:cubicBezTo>
                    <a:pt x="3940" y="10726"/>
                    <a:pt x="0" y="29223"/>
                    <a:pt x="4158" y="33982"/>
                  </a:cubicBezTo>
                  <a:cubicBezTo>
                    <a:pt x="5920" y="35998"/>
                    <a:pt x="8359" y="36579"/>
                    <a:pt x="10585" y="36579"/>
                  </a:cubicBezTo>
                  <a:cubicBezTo>
                    <a:pt x="11483" y="36579"/>
                    <a:pt x="12347" y="36484"/>
                    <a:pt x="13117" y="36351"/>
                  </a:cubicBezTo>
                  <a:cubicBezTo>
                    <a:pt x="14458" y="36806"/>
                    <a:pt x="15968" y="36978"/>
                    <a:pt x="17487" y="36978"/>
                  </a:cubicBezTo>
                  <a:cubicBezTo>
                    <a:pt x="22100" y="36978"/>
                    <a:pt x="26790" y="35387"/>
                    <a:pt x="27083" y="35285"/>
                  </a:cubicBezTo>
                  <a:lnTo>
                    <a:pt x="26977" y="34976"/>
                  </a:lnTo>
                  <a:cubicBezTo>
                    <a:pt x="26974" y="34977"/>
                    <a:pt x="26965" y="34979"/>
                    <a:pt x="26951" y="34984"/>
                  </a:cubicBezTo>
                  <a:cubicBezTo>
                    <a:pt x="26816" y="34733"/>
                    <a:pt x="26528" y="34169"/>
                    <a:pt x="26167" y="33355"/>
                  </a:cubicBezTo>
                  <a:lnTo>
                    <a:pt x="27414" y="32941"/>
                  </a:lnTo>
                  <a:lnTo>
                    <a:pt x="28665" y="35498"/>
                  </a:lnTo>
                  <a:lnTo>
                    <a:pt x="26292" y="36553"/>
                  </a:lnTo>
                  <a:lnTo>
                    <a:pt x="27687" y="38563"/>
                  </a:lnTo>
                  <a:cubicBezTo>
                    <a:pt x="27687" y="38563"/>
                    <a:pt x="13459" y="41629"/>
                    <a:pt x="13709" y="50121"/>
                  </a:cubicBezTo>
                  <a:cubicBezTo>
                    <a:pt x="13084" y="50862"/>
                    <a:pt x="12829" y="51450"/>
                    <a:pt x="12829" y="51450"/>
                  </a:cubicBezTo>
                  <a:lnTo>
                    <a:pt x="17675" y="52456"/>
                  </a:lnTo>
                  <a:lnTo>
                    <a:pt x="18296" y="51402"/>
                  </a:lnTo>
                  <a:lnTo>
                    <a:pt x="25592" y="49820"/>
                  </a:lnTo>
                  <a:lnTo>
                    <a:pt x="25592" y="49820"/>
                  </a:lnTo>
                  <a:cubicBezTo>
                    <a:pt x="24427" y="51402"/>
                    <a:pt x="24450" y="52922"/>
                    <a:pt x="24729" y="54002"/>
                  </a:cubicBezTo>
                  <a:lnTo>
                    <a:pt x="20669" y="53913"/>
                  </a:lnTo>
                  <a:lnTo>
                    <a:pt x="20894" y="54630"/>
                  </a:lnTo>
                  <a:lnTo>
                    <a:pt x="20903" y="54795"/>
                  </a:lnTo>
                  <a:lnTo>
                    <a:pt x="20946" y="54792"/>
                  </a:lnTo>
                  <a:lnTo>
                    <a:pt x="21249" y="55751"/>
                  </a:lnTo>
                  <a:lnTo>
                    <a:pt x="21277" y="55914"/>
                  </a:lnTo>
                  <a:lnTo>
                    <a:pt x="21299" y="55910"/>
                  </a:lnTo>
                  <a:lnTo>
                    <a:pt x="21504" y="56560"/>
                  </a:lnTo>
                  <a:lnTo>
                    <a:pt x="21530" y="56723"/>
                  </a:lnTo>
                  <a:lnTo>
                    <a:pt x="21554" y="56719"/>
                  </a:lnTo>
                  <a:lnTo>
                    <a:pt x="21742" y="57317"/>
                  </a:lnTo>
                  <a:lnTo>
                    <a:pt x="27616" y="56370"/>
                  </a:lnTo>
                  <a:lnTo>
                    <a:pt x="27616" y="56370"/>
                  </a:lnTo>
                  <a:cubicBezTo>
                    <a:pt x="27493" y="60378"/>
                    <a:pt x="28602" y="65228"/>
                    <a:pt x="32615" y="70285"/>
                  </a:cubicBezTo>
                  <a:lnTo>
                    <a:pt x="30028" y="89901"/>
                  </a:lnTo>
                  <a:lnTo>
                    <a:pt x="33153" y="89901"/>
                  </a:lnTo>
                  <a:cubicBezTo>
                    <a:pt x="31763" y="92789"/>
                    <a:pt x="33106" y="96100"/>
                    <a:pt x="33106" y="96100"/>
                  </a:cubicBezTo>
                  <a:lnTo>
                    <a:pt x="34294" y="96179"/>
                  </a:lnTo>
                  <a:lnTo>
                    <a:pt x="33724" y="91907"/>
                  </a:lnTo>
                  <a:lnTo>
                    <a:pt x="35858" y="96507"/>
                  </a:lnTo>
                  <a:cubicBezTo>
                    <a:pt x="35858" y="96507"/>
                    <a:pt x="37268" y="96579"/>
                    <a:pt x="38648" y="96579"/>
                  </a:cubicBezTo>
                  <a:cubicBezTo>
                    <a:pt x="40024" y="96579"/>
                    <a:pt x="41370" y="96507"/>
                    <a:pt x="41262" y="96221"/>
                  </a:cubicBezTo>
                  <a:cubicBezTo>
                    <a:pt x="41042" y="95645"/>
                    <a:pt x="39015" y="95565"/>
                    <a:pt x="39015" y="95565"/>
                  </a:cubicBezTo>
                  <a:lnTo>
                    <a:pt x="38951" y="95045"/>
                  </a:lnTo>
                  <a:cubicBezTo>
                    <a:pt x="41094" y="94920"/>
                    <a:pt x="45146" y="94614"/>
                    <a:pt x="44843" y="94129"/>
                  </a:cubicBezTo>
                  <a:cubicBezTo>
                    <a:pt x="44511" y="93599"/>
                    <a:pt x="42635" y="93548"/>
                    <a:pt x="41920" y="93548"/>
                  </a:cubicBezTo>
                  <a:cubicBezTo>
                    <a:pt x="41747" y="93548"/>
                    <a:pt x="41642" y="93551"/>
                    <a:pt x="41642" y="93551"/>
                  </a:cubicBezTo>
                  <a:lnTo>
                    <a:pt x="40898" y="89900"/>
                  </a:lnTo>
                  <a:lnTo>
                    <a:pt x="42380" y="89900"/>
                  </a:lnTo>
                  <a:cubicBezTo>
                    <a:pt x="42380" y="89900"/>
                    <a:pt x="50425" y="62065"/>
                    <a:pt x="42131" y="48962"/>
                  </a:cubicBezTo>
                  <a:lnTo>
                    <a:pt x="42131" y="48962"/>
                  </a:lnTo>
                  <a:cubicBezTo>
                    <a:pt x="44133" y="50164"/>
                    <a:pt x="46175" y="50948"/>
                    <a:pt x="47344" y="51345"/>
                  </a:cubicBezTo>
                  <a:cubicBezTo>
                    <a:pt x="48182" y="52372"/>
                    <a:pt x="48988" y="52454"/>
                    <a:pt x="48988" y="52454"/>
                  </a:cubicBezTo>
                  <a:lnTo>
                    <a:pt x="48833" y="50668"/>
                  </a:lnTo>
                  <a:lnTo>
                    <a:pt x="54940" y="40610"/>
                  </a:lnTo>
                  <a:lnTo>
                    <a:pt x="62120" y="45292"/>
                  </a:lnTo>
                  <a:lnTo>
                    <a:pt x="72954" y="26950"/>
                  </a:lnTo>
                  <a:lnTo>
                    <a:pt x="56988" y="17512"/>
                  </a:lnTo>
                  <a:lnTo>
                    <a:pt x="52097" y="35696"/>
                  </a:lnTo>
                  <a:cubicBezTo>
                    <a:pt x="51709" y="35568"/>
                    <a:pt x="51321" y="35500"/>
                    <a:pt x="50969" y="35500"/>
                  </a:cubicBezTo>
                  <a:cubicBezTo>
                    <a:pt x="50310" y="35500"/>
                    <a:pt x="49779" y="35738"/>
                    <a:pt x="49622" y="36265"/>
                  </a:cubicBezTo>
                  <a:cubicBezTo>
                    <a:pt x="49151" y="37867"/>
                    <a:pt x="51450" y="39180"/>
                    <a:pt x="51450" y="39180"/>
                  </a:cubicBezTo>
                  <a:lnTo>
                    <a:pt x="48362" y="45252"/>
                  </a:lnTo>
                  <a:lnTo>
                    <a:pt x="48329" y="44884"/>
                  </a:lnTo>
                  <a:lnTo>
                    <a:pt x="46394" y="46104"/>
                  </a:lnTo>
                  <a:lnTo>
                    <a:pt x="38840" y="41926"/>
                  </a:lnTo>
                  <a:lnTo>
                    <a:pt x="39752" y="39427"/>
                  </a:lnTo>
                  <a:lnTo>
                    <a:pt x="34874" y="36627"/>
                  </a:lnTo>
                  <a:lnTo>
                    <a:pt x="34772" y="36329"/>
                  </a:lnTo>
                  <a:lnTo>
                    <a:pt x="34993" y="34420"/>
                  </a:lnTo>
                  <a:lnTo>
                    <a:pt x="32996" y="34420"/>
                  </a:lnTo>
                  <a:lnTo>
                    <a:pt x="32996" y="32066"/>
                  </a:lnTo>
                  <a:lnTo>
                    <a:pt x="45817" y="27470"/>
                  </a:lnTo>
                  <a:lnTo>
                    <a:pt x="45817" y="27470"/>
                  </a:lnTo>
                  <a:cubicBezTo>
                    <a:pt x="45691" y="28626"/>
                    <a:pt x="45387" y="29632"/>
                    <a:pt x="44877" y="30415"/>
                  </a:cubicBezTo>
                  <a:cubicBezTo>
                    <a:pt x="44799" y="30423"/>
                    <a:pt x="44755" y="30426"/>
                    <a:pt x="44751" y="30426"/>
                  </a:cubicBezTo>
                  <a:lnTo>
                    <a:pt x="44757" y="30588"/>
                  </a:lnTo>
                  <a:lnTo>
                    <a:pt x="44765" y="30754"/>
                  </a:lnTo>
                  <a:cubicBezTo>
                    <a:pt x="44872" y="30748"/>
                    <a:pt x="47437" y="30615"/>
                    <a:pt x="49144" y="28406"/>
                  </a:cubicBezTo>
                  <a:cubicBezTo>
                    <a:pt x="49671" y="27722"/>
                    <a:pt x="50055" y="26922"/>
                    <a:pt x="50296" y="26007"/>
                  </a:cubicBezTo>
                  <a:cubicBezTo>
                    <a:pt x="52818" y="22983"/>
                    <a:pt x="54924" y="17725"/>
                    <a:pt x="49765" y="10290"/>
                  </a:cubicBezTo>
                  <a:cubicBezTo>
                    <a:pt x="43475" y="1225"/>
                    <a:pt x="32856" y="1"/>
                    <a:pt x="27578" y="1"/>
                  </a:cubicBezTo>
                  <a:close/>
                </a:path>
              </a:pathLst>
            </a:custGeom>
            <a:solidFill>
              <a:schemeClr val="lt1"/>
            </a:solidFill>
            <a:ln w="152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098" name="Google Shape;2098;p36"/>
            <p:cNvGrpSpPr/>
            <p:nvPr/>
          </p:nvGrpSpPr>
          <p:grpSpPr>
            <a:xfrm rot="335008" flipH="1">
              <a:off x="6900732" y="2320229"/>
              <a:ext cx="1823882" cy="2414608"/>
              <a:chOff x="4202575" y="349300"/>
              <a:chExt cx="1823800" cy="2414500"/>
            </a:xfrm>
          </p:grpSpPr>
          <p:sp>
            <p:nvSpPr>
              <p:cNvPr id="2099" name="Google Shape;2099;p36"/>
              <p:cNvSpPr/>
              <p:nvPr/>
            </p:nvSpPr>
            <p:spPr>
              <a:xfrm>
                <a:off x="4647825" y="467900"/>
                <a:ext cx="762950" cy="845500"/>
              </a:xfrm>
              <a:custGeom>
                <a:avLst/>
                <a:gdLst/>
                <a:ahLst/>
                <a:cxnLst/>
                <a:rect l="l" t="t" r="r" b="b"/>
                <a:pathLst>
                  <a:path w="30518" h="33820" extrusionOk="0">
                    <a:moveTo>
                      <a:pt x="23770" y="1"/>
                    </a:moveTo>
                    <a:lnTo>
                      <a:pt x="14587" y="1762"/>
                    </a:lnTo>
                    <a:cubicBezTo>
                      <a:pt x="14329" y="1794"/>
                      <a:pt x="14070" y="1842"/>
                      <a:pt x="13812" y="1911"/>
                    </a:cubicBezTo>
                    <a:lnTo>
                      <a:pt x="2873" y="4010"/>
                    </a:lnTo>
                    <a:lnTo>
                      <a:pt x="1" y="11237"/>
                    </a:lnTo>
                    <a:lnTo>
                      <a:pt x="1558" y="27815"/>
                    </a:lnTo>
                    <a:lnTo>
                      <a:pt x="8356" y="28611"/>
                    </a:lnTo>
                    <a:lnTo>
                      <a:pt x="9603" y="28198"/>
                    </a:lnTo>
                    <a:lnTo>
                      <a:pt x="11984" y="33066"/>
                    </a:lnTo>
                    <a:lnTo>
                      <a:pt x="15184" y="33819"/>
                    </a:lnTo>
                    <a:lnTo>
                      <a:pt x="15184" y="27322"/>
                    </a:lnTo>
                    <a:lnTo>
                      <a:pt x="28005" y="22726"/>
                    </a:lnTo>
                    <a:lnTo>
                      <a:pt x="30517" y="21474"/>
                    </a:lnTo>
                    <a:lnTo>
                      <a:pt x="23770" y="1"/>
                    </a:lnTo>
                    <a:close/>
                  </a:path>
                </a:pathLst>
              </a:custGeom>
              <a:solidFill>
                <a:srgbClr val="FFB0D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0" name="Google Shape;2100;p36"/>
              <p:cNvSpPr/>
              <p:nvPr/>
            </p:nvSpPr>
            <p:spPr>
              <a:xfrm>
                <a:off x="5013400" y="772000"/>
                <a:ext cx="119025" cy="214475"/>
              </a:xfrm>
              <a:custGeom>
                <a:avLst/>
                <a:gdLst/>
                <a:ahLst/>
                <a:cxnLst/>
                <a:rect l="l" t="t" r="r" b="b"/>
                <a:pathLst>
                  <a:path w="4761" h="8579" extrusionOk="0">
                    <a:moveTo>
                      <a:pt x="2194" y="0"/>
                    </a:moveTo>
                    <a:lnTo>
                      <a:pt x="1885" y="108"/>
                    </a:lnTo>
                    <a:lnTo>
                      <a:pt x="4352" y="7242"/>
                    </a:lnTo>
                    <a:cubicBezTo>
                      <a:pt x="3175" y="7740"/>
                      <a:pt x="1600" y="8267"/>
                      <a:pt x="855" y="8267"/>
                    </a:cubicBezTo>
                    <a:cubicBezTo>
                      <a:pt x="668" y="8267"/>
                      <a:pt x="533" y="8234"/>
                      <a:pt x="470" y="8158"/>
                    </a:cubicBezTo>
                    <a:cubicBezTo>
                      <a:pt x="429" y="8110"/>
                      <a:pt x="309" y="7965"/>
                      <a:pt x="517" y="7755"/>
                    </a:cubicBezTo>
                    <a:cubicBezTo>
                      <a:pt x="704" y="7565"/>
                      <a:pt x="1060" y="7426"/>
                      <a:pt x="1444" y="7426"/>
                    </a:cubicBezTo>
                    <a:cubicBezTo>
                      <a:pt x="1750" y="7426"/>
                      <a:pt x="2074" y="7514"/>
                      <a:pt x="2345" y="7734"/>
                    </a:cubicBezTo>
                    <a:lnTo>
                      <a:pt x="2552" y="7479"/>
                    </a:lnTo>
                    <a:cubicBezTo>
                      <a:pt x="2218" y="7207"/>
                      <a:pt x="1824" y="7098"/>
                      <a:pt x="1450" y="7098"/>
                    </a:cubicBezTo>
                    <a:cubicBezTo>
                      <a:pt x="971" y="7098"/>
                      <a:pt x="526" y="7278"/>
                      <a:pt x="283" y="7524"/>
                    </a:cubicBezTo>
                    <a:cubicBezTo>
                      <a:pt x="24" y="7786"/>
                      <a:pt x="0" y="8109"/>
                      <a:pt x="216" y="8369"/>
                    </a:cubicBezTo>
                    <a:cubicBezTo>
                      <a:pt x="340" y="8517"/>
                      <a:pt x="575" y="8579"/>
                      <a:pt x="876" y="8579"/>
                    </a:cubicBezTo>
                    <a:cubicBezTo>
                      <a:pt x="2022" y="8579"/>
                      <a:pt x="4121" y="7700"/>
                      <a:pt x="4622" y="7481"/>
                    </a:cubicBezTo>
                    <a:lnTo>
                      <a:pt x="4761" y="7422"/>
                    </a:lnTo>
                    <a:lnTo>
                      <a:pt x="219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1" name="Google Shape;2101;p36"/>
              <p:cNvSpPr/>
              <p:nvPr/>
            </p:nvSpPr>
            <p:spPr>
              <a:xfrm>
                <a:off x="4834475" y="715975"/>
                <a:ext cx="184775" cy="128125"/>
              </a:xfrm>
              <a:custGeom>
                <a:avLst/>
                <a:gdLst/>
                <a:ahLst/>
                <a:cxnLst/>
                <a:rect l="l" t="t" r="r" b="b"/>
                <a:pathLst>
                  <a:path w="7391" h="5125" extrusionOk="0">
                    <a:moveTo>
                      <a:pt x="7391" y="0"/>
                    </a:moveTo>
                    <a:lnTo>
                      <a:pt x="0" y="3740"/>
                    </a:lnTo>
                    <a:lnTo>
                      <a:pt x="881" y="5124"/>
                    </a:lnTo>
                    <a:lnTo>
                      <a:pt x="739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2" name="Google Shape;2102;p36"/>
              <p:cNvSpPr/>
              <p:nvPr/>
            </p:nvSpPr>
            <p:spPr>
              <a:xfrm>
                <a:off x="5057100" y="677650"/>
                <a:ext cx="171475" cy="46500"/>
              </a:xfrm>
              <a:custGeom>
                <a:avLst/>
                <a:gdLst/>
                <a:ahLst/>
                <a:cxnLst/>
                <a:rect l="l" t="t" r="r" b="b"/>
                <a:pathLst>
                  <a:path w="6859" h="1860" extrusionOk="0">
                    <a:moveTo>
                      <a:pt x="6858" y="1"/>
                    </a:moveTo>
                    <a:lnTo>
                      <a:pt x="1" y="238"/>
                    </a:lnTo>
                    <a:lnTo>
                      <a:pt x="254" y="1859"/>
                    </a:lnTo>
                    <a:lnTo>
                      <a:pt x="685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3" name="Google Shape;2103;p36"/>
              <p:cNvSpPr/>
              <p:nvPr/>
            </p:nvSpPr>
            <p:spPr>
              <a:xfrm>
                <a:off x="4881775" y="990875"/>
                <a:ext cx="108200" cy="91700"/>
              </a:xfrm>
              <a:custGeom>
                <a:avLst/>
                <a:gdLst/>
                <a:ahLst/>
                <a:cxnLst/>
                <a:rect l="l" t="t" r="r" b="b"/>
                <a:pathLst>
                  <a:path w="4328" h="3668" extrusionOk="0">
                    <a:moveTo>
                      <a:pt x="2164" y="1"/>
                    </a:moveTo>
                    <a:cubicBezTo>
                      <a:pt x="968" y="1"/>
                      <a:pt x="0" y="822"/>
                      <a:pt x="0" y="1834"/>
                    </a:cubicBezTo>
                    <a:cubicBezTo>
                      <a:pt x="0" y="2847"/>
                      <a:pt x="968" y="3668"/>
                      <a:pt x="2164" y="3668"/>
                    </a:cubicBezTo>
                    <a:cubicBezTo>
                      <a:pt x="3359" y="3668"/>
                      <a:pt x="4327" y="2847"/>
                      <a:pt x="4327" y="1834"/>
                    </a:cubicBezTo>
                    <a:cubicBezTo>
                      <a:pt x="4327" y="820"/>
                      <a:pt x="3359" y="1"/>
                      <a:pt x="216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4" name="Google Shape;2104;p36"/>
              <p:cNvSpPr/>
              <p:nvPr/>
            </p:nvSpPr>
            <p:spPr>
              <a:xfrm>
                <a:off x="4879175" y="980725"/>
                <a:ext cx="132975" cy="71025"/>
              </a:xfrm>
              <a:custGeom>
                <a:avLst/>
                <a:gdLst/>
                <a:ahLst/>
                <a:cxnLst/>
                <a:rect l="l" t="t" r="r" b="b"/>
                <a:pathLst>
                  <a:path w="5319" h="2841" extrusionOk="0">
                    <a:moveTo>
                      <a:pt x="70" y="0"/>
                    </a:moveTo>
                    <a:cubicBezTo>
                      <a:pt x="58" y="0"/>
                      <a:pt x="45" y="12"/>
                      <a:pt x="45" y="34"/>
                    </a:cubicBezTo>
                    <a:cubicBezTo>
                      <a:pt x="1" y="1904"/>
                      <a:pt x="1554" y="2840"/>
                      <a:pt x="3182" y="2840"/>
                    </a:cubicBezTo>
                    <a:cubicBezTo>
                      <a:pt x="3904" y="2840"/>
                      <a:pt x="4641" y="2656"/>
                      <a:pt x="5260" y="2287"/>
                    </a:cubicBezTo>
                    <a:cubicBezTo>
                      <a:pt x="5319" y="2252"/>
                      <a:pt x="5315" y="2103"/>
                      <a:pt x="5242" y="2103"/>
                    </a:cubicBezTo>
                    <a:cubicBezTo>
                      <a:pt x="5236" y="2103"/>
                      <a:pt x="5230" y="2104"/>
                      <a:pt x="5223" y="2106"/>
                    </a:cubicBezTo>
                    <a:cubicBezTo>
                      <a:pt x="4603" y="2306"/>
                      <a:pt x="3833" y="2447"/>
                      <a:pt x="3080" y="2447"/>
                    </a:cubicBezTo>
                    <a:cubicBezTo>
                      <a:pt x="1551" y="2447"/>
                      <a:pt x="90" y="1868"/>
                      <a:pt x="92" y="32"/>
                    </a:cubicBezTo>
                    <a:cubicBezTo>
                      <a:pt x="92" y="11"/>
                      <a:pt x="81" y="0"/>
                      <a:pt x="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5" name="Google Shape;2105;p36"/>
              <p:cNvSpPr/>
              <p:nvPr/>
            </p:nvSpPr>
            <p:spPr>
              <a:xfrm>
                <a:off x="4877625" y="808850"/>
                <a:ext cx="156950" cy="139125"/>
              </a:xfrm>
              <a:custGeom>
                <a:avLst/>
                <a:gdLst/>
                <a:ahLst/>
                <a:cxnLst/>
                <a:rect l="l" t="t" r="r" b="b"/>
                <a:pathLst>
                  <a:path w="6278" h="5565" extrusionOk="0">
                    <a:moveTo>
                      <a:pt x="6056" y="0"/>
                    </a:moveTo>
                    <a:cubicBezTo>
                      <a:pt x="5976" y="0"/>
                      <a:pt x="5902" y="62"/>
                      <a:pt x="5890" y="206"/>
                    </a:cubicBezTo>
                    <a:cubicBezTo>
                      <a:pt x="5762" y="1689"/>
                      <a:pt x="5556" y="3409"/>
                      <a:pt x="4377" y="4452"/>
                    </a:cubicBezTo>
                    <a:cubicBezTo>
                      <a:pt x="4012" y="4774"/>
                      <a:pt x="3599" y="4910"/>
                      <a:pt x="3177" y="4910"/>
                    </a:cubicBezTo>
                    <a:cubicBezTo>
                      <a:pt x="1837" y="4910"/>
                      <a:pt x="406" y="3536"/>
                      <a:pt x="154" y="2328"/>
                    </a:cubicBezTo>
                    <a:cubicBezTo>
                      <a:pt x="142" y="2273"/>
                      <a:pt x="118" y="2252"/>
                      <a:pt x="92" y="2252"/>
                    </a:cubicBezTo>
                    <a:cubicBezTo>
                      <a:pt x="48" y="2252"/>
                      <a:pt x="1" y="2316"/>
                      <a:pt x="13" y="2390"/>
                    </a:cubicBezTo>
                    <a:cubicBezTo>
                      <a:pt x="266" y="3920"/>
                      <a:pt x="1723" y="5564"/>
                      <a:pt x="3315" y="5564"/>
                    </a:cubicBezTo>
                    <a:cubicBezTo>
                      <a:pt x="3516" y="5564"/>
                      <a:pt x="3720" y="5538"/>
                      <a:pt x="3924" y="5481"/>
                    </a:cubicBezTo>
                    <a:cubicBezTo>
                      <a:pt x="5926" y="4927"/>
                      <a:pt x="6213" y="1945"/>
                      <a:pt x="6272" y="274"/>
                    </a:cubicBezTo>
                    <a:cubicBezTo>
                      <a:pt x="6278" y="108"/>
                      <a:pt x="6162" y="0"/>
                      <a:pt x="605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6" name="Google Shape;2106;p36"/>
              <p:cNvSpPr/>
              <p:nvPr/>
            </p:nvSpPr>
            <p:spPr>
              <a:xfrm>
                <a:off x="4850225" y="889500"/>
                <a:ext cx="44175" cy="16250"/>
              </a:xfrm>
              <a:custGeom>
                <a:avLst/>
                <a:gdLst/>
                <a:ahLst/>
                <a:cxnLst/>
                <a:rect l="l" t="t" r="r" b="b"/>
                <a:pathLst>
                  <a:path w="1767" h="650" extrusionOk="0">
                    <a:moveTo>
                      <a:pt x="1706" y="0"/>
                    </a:moveTo>
                    <a:lnTo>
                      <a:pt x="0" y="339"/>
                    </a:lnTo>
                    <a:lnTo>
                      <a:pt x="63" y="650"/>
                    </a:lnTo>
                    <a:lnTo>
                      <a:pt x="1766" y="311"/>
                    </a:lnTo>
                    <a:lnTo>
                      <a:pt x="170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7" name="Google Shape;2107;p36"/>
              <p:cNvSpPr/>
              <p:nvPr/>
            </p:nvSpPr>
            <p:spPr>
              <a:xfrm>
                <a:off x="4858925" y="906300"/>
                <a:ext cx="40850" cy="28025"/>
              </a:xfrm>
              <a:custGeom>
                <a:avLst/>
                <a:gdLst/>
                <a:ahLst/>
                <a:cxnLst/>
                <a:rect l="l" t="t" r="r" b="b"/>
                <a:pathLst>
                  <a:path w="1634" h="1121" extrusionOk="0">
                    <a:moveTo>
                      <a:pt x="1477" y="1"/>
                    </a:moveTo>
                    <a:lnTo>
                      <a:pt x="1" y="845"/>
                    </a:lnTo>
                    <a:lnTo>
                      <a:pt x="157" y="1120"/>
                    </a:lnTo>
                    <a:lnTo>
                      <a:pt x="1634" y="276"/>
                    </a:lnTo>
                    <a:lnTo>
                      <a:pt x="147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8" name="Google Shape;2108;p36"/>
              <p:cNvSpPr/>
              <p:nvPr/>
            </p:nvSpPr>
            <p:spPr>
              <a:xfrm>
                <a:off x="4881025" y="917650"/>
                <a:ext cx="26375" cy="28375"/>
              </a:xfrm>
              <a:custGeom>
                <a:avLst/>
                <a:gdLst/>
                <a:ahLst/>
                <a:cxnLst/>
                <a:rect l="l" t="t" r="r" b="b"/>
                <a:pathLst>
                  <a:path w="1055" h="1135" extrusionOk="0">
                    <a:moveTo>
                      <a:pt x="818" y="1"/>
                    </a:moveTo>
                    <a:lnTo>
                      <a:pt x="1" y="925"/>
                    </a:lnTo>
                    <a:lnTo>
                      <a:pt x="236" y="1135"/>
                    </a:lnTo>
                    <a:lnTo>
                      <a:pt x="1055" y="212"/>
                    </a:lnTo>
                    <a:lnTo>
                      <a:pt x="81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9" name="Google Shape;2109;p36"/>
              <p:cNvSpPr/>
              <p:nvPr/>
            </p:nvSpPr>
            <p:spPr>
              <a:xfrm>
                <a:off x="5097875" y="737300"/>
                <a:ext cx="157000" cy="139125"/>
              </a:xfrm>
              <a:custGeom>
                <a:avLst/>
                <a:gdLst/>
                <a:ahLst/>
                <a:cxnLst/>
                <a:rect l="l" t="t" r="r" b="b"/>
                <a:pathLst>
                  <a:path w="6280" h="5565" extrusionOk="0">
                    <a:moveTo>
                      <a:pt x="6058" y="0"/>
                    </a:moveTo>
                    <a:cubicBezTo>
                      <a:pt x="5978" y="0"/>
                      <a:pt x="5903" y="62"/>
                      <a:pt x="5890" y="205"/>
                    </a:cubicBezTo>
                    <a:cubicBezTo>
                      <a:pt x="5764" y="1689"/>
                      <a:pt x="5557" y="3409"/>
                      <a:pt x="4377" y="4451"/>
                    </a:cubicBezTo>
                    <a:cubicBezTo>
                      <a:pt x="4013" y="4773"/>
                      <a:pt x="3600" y="4910"/>
                      <a:pt x="3177" y="4910"/>
                    </a:cubicBezTo>
                    <a:cubicBezTo>
                      <a:pt x="1838" y="4910"/>
                      <a:pt x="407" y="3536"/>
                      <a:pt x="153" y="2327"/>
                    </a:cubicBezTo>
                    <a:cubicBezTo>
                      <a:pt x="142" y="2273"/>
                      <a:pt x="117" y="2252"/>
                      <a:pt x="92" y="2252"/>
                    </a:cubicBezTo>
                    <a:cubicBezTo>
                      <a:pt x="48" y="2252"/>
                      <a:pt x="1" y="2317"/>
                      <a:pt x="13" y="2391"/>
                    </a:cubicBezTo>
                    <a:cubicBezTo>
                      <a:pt x="265" y="3921"/>
                      <a:pt x="1722" y="5564"/>
                      <a:pt x="3314" y="5564"/>
                    </a:cubicBezTo>
                    <a:cubicBezTo>
                      <a:pt x="3516" y="5564"/>
                      <a:pt x="3720" y="5538"/>
                      <a:pt x="3924" y="5481"/>
                    </a:cubicBezTo>
                    <a:cubicBezTo>
                      <a:pt x="5925" y="4927"/>
                      <a:pt x="6213" y="1945"/>
                      <a:pt x="6273" y="274"/>
                    </a:cubicBezTo>
                    <a:cubicBezTo>
                      <a:pt x="6279" y="108"/>
                      <a:pt x="6164" y="0"/>
                      <a:pt x="605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0" name="Google Shape;2110;p36"/>
              <p:cNvSpPr/>
              <p:nvPr/>
            </p:nvSpPr>
            <p:spPr>
              <a:xfrm>
                <a:off x="5242125" y="799650"/>
                <a:ext cx="34875" cy="13100"/>
              </a:xfrm>
              <a:custGeom>
                <a:avLst/>
                <a:gdLst/>
                <a:ahLst/>
                <a:cxnLst/>
                <a:rect l="l" t="t" r="r" b="b"/>
                <a:pathLst>
                  <a:path w="1395" h="524" extrusionOk="0">
                    <a:moveTo>
                      <a:pt x="49" y="1"/>
                    </a:moveTo>
                    <a:lnTo>
                      <a:pt x="1" y="314"/>
                    </a:lnTo>
                    <a:lnTo>
                      <a:pt x="1346" y="524"/>
                    </a:lnTo>
                    <a:lnTo>
                      <a:pt x="1395" y="211"/>
                    </a:lnTo>
                    <a:lnTo>
                      <a:pt x="4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1" name="Google Shape;2111;p36"/>
              <p:cNvSpPr/>
              <p:nvPr/>
            </p:nvSpPr>
            <p:spPr>
              <a:xfrm>
                <a:off x="5242550" y="781850"/>
                <a:ext cx="44825" cy="11200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448" extrusionOk="0">
                    <a:moveTo>
                      <a:pt x="1768" y="1"/>
                    </a:moveTo>
                    <a:lnTo>
                      <a:pt x="0" y="132"/>
                    </a:lnTo>
                    <a:lnTo>
                      <a:pt x="24" y="447"/>
                    </a:lnTo>
                    <a:lnTo>
                      <a:pt x="1792" y="316"/>
                    </a:lnTo>
                    <a:lnTo>
                      <a:pt x="176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2" name="Google Shape;2112;p36"/>
              <p:cNvSpPr/>
              <p:nvPr/>
            </p:nvSpPr>
            <p:spPr>
              <a:xfrm>
                <a:off x="5246350" y="759525"/>
                <a:ext cx="34375" cy="16400"/>
              </a:xfrm>
              <a:custGeom>
                <a:avLst/>
                <a:gdLst/>
                <a:ahLst/>
                <a:cxnLst/>
                <a:rect l="l" t="t" r="r" b="b"/>
                <a:pathLst>
                  <a:path w="1375" h="656" extrusionOk="0">
                    <a:moveTo>
                      <a:pt x="1292" y="0"/>
                    </a:moveTo>
                    <a:lnTo>
                      <a:pt x="0" y="349"/>
                    </a:lnTo>
                    <a:lnTo>
                      <a:pt x="81" y="655"/>
                    </a:lnTo>
                    <a:lnTo>
                      <a:pt x="1375" y="307"/>
                    </a:lnTo>
                    <a:lnTo>
                      <a:pt x="129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3" name="Google Shape;2113;p36"/>
              <p:cNvSpPr/>
              <p:nvPr/>
            </p:nvSpPr>
            <p:spPr>
              <a:xfrm>
                <a:off x="4202575" y="349300"/>
                <a:ext cx="1377500" cy="920125"/>
              </a:xfrm>
              <a:custGeom>
                <a:avLst/>
                <a:gdLst/>
                <a:ahLst/>
                <a:cxnLst/>
                <a:rect l="l" t="t" r="r" b="b"/>
                <a:pathLst>
                  <a:path w="55100" h="36805" extrusionOk="0">
                    <a:moveTo>
                      <a:pt x="27581" y="1"/>
                    </a:moveTo>
                    <a:cubicBezTo>
                      <a:pt x="25627" y="1"/>
                      <a:pt x="24405" y="169"/>
                      <a:pt x="24405" y="169"/>
                    </a:cubicBezTo>
                    <a:cubicBezTo>
                      <a:pt x="3941" y="10726"/>
                      <a:pt x="1" y="29221"/>
                      <a:pt x="4157" y="33983"/>
                    </a:cubicBezTo>
                    <a:cubicBezTo>
                      <a:pt x="5920" y="35999"/>
                      <a:pt x="8359" y="36580"/>
                      <a:pt x="10585" y="36580"/>
                    </a:cubicBezTo>
                    <a:cubicBezTo>
                      <a:pt x="11622" y="36580"/>
                      <a:pt x="12613" y="36454"/>
                      <a:pt x="13468" y="36288"/>
                    </a:cubicBezTo>
                    <a:cubicBezTo>
                      <a:pt x="14707" y="36660"/>
                      <a:pt x="16082" y="36804"/>
                      <a:pt x="17467" y="36804"/>
                    </a:cubicBezTo>
                    <a:cubicBezTo>
                      <a:pt x="22189" y="36804"/>
                      <a:pt x="27031" y="35132"/>
                      <a:pt x="27031" y="35132"/>
                    </a:cubicBezTo>
                    <a:cubicBezTo>
                      <a:pt x="27031" y="35132"/>
                      <a:pt x="26666" y="34482"/>
                      <a:pt x="26168" y="33355"/>
                    </a:cubicBezTo>
                    <a:cubicBezTo>
                      <a:pt x="24228" y="28974"/>
                      <a:pt x="20262" y="17387"/>
                      <a:pt x="28005" y="9016"/>
                    </a:cubicBezTo>
                    <a:cubicBezTo>
                      <a:pt x="29659" y="7227"/>
                      <a:pt x="31370" y="6464"/>
                      <a:pt x="33049" y="6464"/>
                    </a:cubicBezTo>
                    <a:cubicBezTo>
                      <a:pt x="40132" y="6464"/>
                      <a:pt x="46634" y="20052"/>
                      <a:pt x="45817" y="27470"/>
                    </a:cubicBezTo>
                    <a:cubicBezTo>
                      <a:pt x="45682" y="28714"/>
                      <a:pt x="45340" y="29784"/>
                      <a:pt x="44758" y="30589"/>
                    </a:cubicBezTo>
                    <a:cubicBezTo>
                      <a:pt x="44758" y="30589"/>
                      <a:pt x="48751" y="30421"/>
                      <a:pt x="50037" y="26308"/>
                    </a:cubicBezTo>
                    <a:cubicBezTo>
                      <a:pt x="52666" y="23339"/>
                      <a:pt x="55099" y="17978"/>
                      <a:pt x="49765" y="10290"/>
                    </a:cubicBezTo>
                    <a:cubicBezTo>
                      <a:pt x="43476" y="1225"/>
                      <a:pt x="32859" y="1"/>
                      <a:pt x="2758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4" name="Google Shape;2114;p36"/>
              <p:cNvSpPr/>
              <p:nvPr/>
            </p:nvSpPr>
            <p:spPr>
              <a:xfrm>
                <a:off x="4413275" y="1085275"/>
                <a:ext cx="466450" cy="188500"/>
              </a:xfrm>
              <a:custGeom>
                <a:avLst/>
                <a:gdLst/>
                <a:ahLst/>
                <a:cxnLst/>
                <a:rect l="l" t="t" r="r" b="b"/>
                <a:pathLst>
                  <a:path w="18658" h="7540" extrusionOk="0">
                    <a:moveTo>
                      <a:pt x="328" y="0"/>
                    </a:moveTo>
                    <a:lnTo>
                      <a:pt x="1" y="1"/>
                    </a:lnTo>
                    <a:cubicBezTo>
                      <a:pt x="12" y="2666"/>
                      <a:pt x="919" y="4655"/>
                      <a:pt x="2694" y="5915"/>
                    </a:cubicBezTo>
                    <a:cubicBezTo>
                      <a:pt x="4409" y="7131"/>
                      <a:pt x="6724" y="7539"/>
                      <a:pt x="9060" y="7539"/>
                    </a:cubicBezTo>
                    <a:cubicBezTo>
                      <a:pt x="13673" y="7539"/>
                      <a:pt x="18363" y="5948"/>
                      <a:pt x="18658" y="5845"/>
                    </a:cubicBezTo>
                    <a:lnTo>
                      <a:pt x="18551" y="5535"/>
                    </a:lnTo>
                    <a:cubicBezTo>
                      <a:pt x="18479" y="5561"/>
                      <a:pt x="13673" y="7192"/>
                      <a:pt x="9021" y="7192"/>
                    </a:cubicBezTo>
                    <a:cubicBezTo>
                      <a:pt x="6749" y="7192"/>
                      <a:pt x="4513" y="6803"/>
                      <a:pt x="2885" y="5648"/>
                    </a:cubicBezTo>
                    <a:cubicBezTo>
                      <a:pt x="1200" y="4452"/>
                      <a:pt x="340" y="2552"/>
                      <a:pt x="3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5" name="Google Shape;2115;p36"/>
              <p:cNvSpPr/>
              <p:nvPr/>
            </p:nvSpPr>
            <p:spPr>
              <a:xfrm>
                <a:off x="5321325" y="846575"/>
                <a:ext cx="155750" cy="271600"/>
              </a:xfrm>
              <a:custGeom>
                <a:avLst/>
                <a:gdLst/>
                <a:ahLst/>
                <a:cxnLst/>
                <a:rect l="l" t="t" r="r" b="b"/>
                <a:pathLst>
                  <a:path w="6230" h="10864" extrusionOk="0">
                    <a:moveTo>
                      <a:pt x="5422" y="0"/>
                    </a:moveTo>
                    <a:lnTo>
                      <a:pt x="5102" y="69"/>
                    </a:lnTo>
                    <a:cubicBezTo>
                      <a:pt x="5886" y="3690"/>
                      <a:pt x="5562" y="6462"/>
                      <a:pt x="4139" y="8309"/>
                    </a:cubicBezTo>
                    <a:cubicBezTo>
                      <a:pt x="2527" y="10401"/>
                      <a:pt x="26" y="10533"/>
                      <a:pt x="1" y="10535"/>
                    </a:cubicBezTo>
                    <a:lnTo>
                      <a:pt x="16" y="10863"/>
                    </a:lnTo>
                    <a:cubicBezTo>
                      <a:pt x="125" y="10858"/>
                      <a:pt x="2688" y="10725"/>
                      <a:pt x="4396" y="8515"/>
                    </a:cubicBezTo>
                    <a:cubicBezTo>
                      <a:pt x="5885" y="6587"/>
                      <a:pt x="6229" y="3723"/>
                      <a:pt x="542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6" name="Google Shape;2116;p36"/>
              <p:cNvSpPr/>
              <p:nvPr/>
            </p:nvSpPr>
            <p:spPr>
              <a:xfrm>
                <a:off x="5479525" y="787100"/>
                <a:ext cx="546850" cy="694525"/>
              </a:xfrm>
              <a:custGeom>
                <a:avLst/>
                <a:gdLst/>
                <a:ahLst/>
                <a:cxnLst/>
                <a:rect l="l" t="t" r="r" b="b"/>
                <a:pathLst>
                  <a:path w="21874" h="27781" extrusionOk="0">
                    <a:moveTo>
                      <a:pt x="5909" y="0"/>
                    </a:moveTo>
                    <a:lnTo>
                      <a:pt x="1018" y="18185"/>
                    </a:lnTo>
                    <a:lnTo>
                      <a:pt x="0" y="19293"/>
                    </a:lnTo>
                    <a:lnTo>
                      <a:pt x="290" y="21267"/>
                    </a:lnTo>
                    <a:lnTo>
                      <a:pt x="3201" y="23246"/>
                    </a:lnTo>
                    <a:lnTo>
                      <a:pt x="3861" y="23098"/>
                    </a:lnTo>
                    <a:lnTo>
                      <a:pt x="11041" y="27780"/>
                    </a:lnTo>
                    <a:lnTo>
                      <a:pt x="21874" y="9439"/>
                    </a:lnTo>
                    <a:lnTo>
                      <a:pt x="5909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             </a:t>
                </a:r>
                <a:endParaRPr/>
              </a:p>
            </p:txBody>
          </p:sp>
          <p:sp>
            <p:nvSpPr>
              <p:cNvPr id="2117" name="Google Shape;2117;p36"/>
              <p:cNvSpPr/>
              <p:nvPr/>
            </p:nvSpPr>
            <p:spPr>
              <a:xfrm>
                <a:off x="5587700" y="1032250"/>
                <a:ext cx="269525" cy="160450"/>
              </a:xfrm>
              <a:custGeom>
                <a:avLst/>
                <a:gdLst/>
                <a:ahLst/>
                <a:cxnLst/>
                <a:rect l="l" t="t" r="r" b="b"/>
                <a:pathLst>
                  <a:path w="10781" h="6418" extrusionOk="0">
                    <a:moveTo>
                      <a:pt x="165" y="0"/>
                    </a:moveTo>
                    <a:lnTo>
                      <a:pt x="1" y="283"/>
                    </a:lnTo>
                    <a:lnTo>
                      <a:pt x="10616" y="6417"/>
                    </a:lnTo>
                    <a:lnTo>
                      <a:pt x="10780" y="6133"/>
                    </a:lnTo>
                    <a:lnTo>
                      <a:pt x="16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8" name="Google Shape;2118;p36"/>
              <p:cNvSpPr/>
              <p:nvPr/>
            </p:nvSpPr>
            <p:spPr>
              <a:xfrm>
                <a:off x="5574175" y="1081900"/>
                <a:ext cx="148800" cy="85225"/>
              </a:xfrm>
              <a:custGeom>
                <a:avLst/>
                <a:gdLst/>
                <a:ahLst/>
                <a:cxnLst/>
                <a:rect l="l" t="t" r="r" b="b"/>
                <a:pathLst>
                  <a:path w="5952" h="3409" extrusionOk="0">
                    <a:moveTo>
                      <a:pt x="155" y="1"/>
                    </a:moveTo>
                    <a:lnTo>
                      <a:pt x="0" y="289"/>
                    </a:lnTo>
                    <a:lnTo>
                      <a:pt x="5797" y="3409"/>
                    </a:lnTo>
                    <a:lnTo>
                      <a:pt x="5952" y="3120"/>
                    </a:lnTo>
                    <a:lnTo>
                      <a:pt x="15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9" name="Google Shape;2119;p36"/>
              <p:cNvSpPr/>
              <p:nvPr/>
            </p:nvSpPr>
            <p:spPr>
              <a:xfrm>
                <a:off x="5556150" y="1130800"/>
                <a:ext cx="241625" cy="141800"/>
              </a:xfrm>
              <a:custGeom>
                <a:avLst/>
                <a:gdLst/>
                <a:ahLst/>
                <a:cxnLst/>
                <a:rect l="l" t="t" r="r" b="b"/>
                <a:pathLst>
                  <a:path w="9665" h="5672" extrusionOk="0">
                    <a:moveTo>
                      <a:pt x="162" y="0"/>
                    </a:moveTo>
                    <a:lnTo>
                      <a:pt x="1" y="285"/>
                    </a:lnTo>
                    <a:lnTo>
                      <a:pt x="9503" y="5672"/>
                    </a:lnTo>
                    <a:lnTo>
                      <a:pt x="9664" y="5387"/>
                    </a:lnTo>
                    <a:lnTo>
                      <a:pt x="16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0" name="Google Shape;2120;p36"/>
              <p:cNvSpPr/>
              <p:nvPr/>
            </p:nvSpPr>
            <p:spPr>
              <a:xfrm>
                <a:off x="5548100" y="1185575"/>
                <a:ext cx="227750" cy="120925"/>
              </a:xfrm>
              <a:custGeom>
                <a:avLst/>
                <a:gdLst/>
                <a:ahLst/>
                <a:cxnLst/>
                <a:rect l="l" t="t" r="r" b="b"/>
                <a:pathLst>
                  <a:path w="9110" h="4837" extrusionOk="0">
                    <a:moveTo>
                      <a:pt x="150" y="1"/>
                    </a:moveTo>
                    <a:lnTo>
                      <a:pt x="1" y="293"/>
                    </a:lnTo>
                    <a:lnTo>
                      <a:pt x="8960" y="4836"/>
                    </a:lnTo>
                    <a:lnTo>
                      <a:pt x="9109" y="4543"/>
                    </a:lnTo>
                    <a:lnTo>
                      <a:pt x="15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1" name="Google Shape;2121;p36"/>
              <p:cNvSpPr/>
              <p:nvPr/>
            </p:nvSpPr>
            <p:spPr>
              <a:xfrm>
                <a:off x="5532975" y="1233150"/>
                <a:ext cx="170100" cy="94700"/>
              </a:xfrm>
              <a:custGeom>
                <a:avLst/>
                <a:gdLst/>
                <a:ahLst/>
                <a:cxnLst/>
                <a:rect l="l" t="t" r="r" b="b"/>
                <a:pathLst>
                  <a:path w="6804" h="3788" extrusionOk="0">
                    <a:moveTo>
                      <a:pt x="155" y="0"/>
                    </a:moveTo>
                    <a:lnTo>
                      <a:pt x="1" y="292"/>
                    </a:lnTo>
                    <a:lnTo>
                      <a:pt x="6650" y="3787"/>
                    </a:lnTo>
                    <a:lnTo>
                      <a:pt x="6803" y="3495"/>
                    </a:lnTo>
                    <a:lnTo>
                      <a:pt x="15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2" name="Google Shape;2122;p36"/>
              <p:cNvSpPr/>
              <p:nvPr/>
            </p:nvSpPr>
            <p:spPr>
              <a:xfrm>
                <a:off x="5121450" y="1375975"/>
                <a:ext cx="289350" cy="264700"/>
              </a:xfrm>
              <a:custGeom>
                <a:avLst/>
                <a:gdLst/>
                <a:ahLst/>
                <a:cxnLst/>
                <a:rect l="l" t="t" r="r" b="b"/>
                <a:pathLst>
                  <a:path w="11574" h="10588" extrusionOk="0">
                    <a:moveTo>
                      <a:pt x="536" y="0"/>
                    </a:moveTo>
                    <a:lnTo>
                      <a:pt x="1" y="1970"/>
                    </a:lnTo>
                    <a:cubicBezTo>
                      <a:pt x="1807" y="7921"/>
                      <a:pt x="11574" y="10587"/>
                      <a:pt x="11574" y="10587"/>
                    </a:cubicBezTo>
                    <a:lnTo>
                      <a:pt x="10548" y="5540"/>
                    </a:lnTo>
                    <a:lnTo>
                      <a:pt x="53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3" name="Google Shape;2123;p36"/>
              <p:cNvSpPr/>
              <p:nvPr/>
            </p:nvSpPr>
            <p:spPr>
              <a:xfrm>
                <a:off x="5397425" y="1236775"/>
                <a:ext cx="178650" cy="399800"/>
              </a:xfrm>
              <a:custGeom>
                <a:avLst/>
                <a:gdLst/>
                <a:ahLst/>
                <a:cxnLst/>
                <a:rect l="l" t="t" r="r" b="b"/>
                <a:pathLst>
                  <a:path w="7146" h="15992" extrusionOk="0">
                    <a:moveTo>
                      <a:pt x="3174" y="1"/>
                    </a:moveTo>
                    <a:cubicBezTo>
                      <a:pt x="2514" y="1"/>
                      <a:pt x="1983" y="239"/>
                      <a:pt x="1827" y="765"/>
                    </a:cubicBezTo>
                    <a:cubicBezTo>
                      <a:pt x="1357" y="2368"/>
                      <a:pt x="3655" y="3681"/>
                      <a:pt x="3655" y="3681"/>
                    </a:cubicBezTo>
                    <a:lnTo>
                      <a:pt x="0" y="10864"/>
                    </a:lnTo>
                    <a:lnTo>
                      <a:pt x="537" y="15992"/>
                    </a:lnTo>
                    <a:lnTo>
                      <a:pt x="7145" y="5111"/>
                    </a:lnTo>
                    <a:lnTo>
                      <a:pt x="3633" y="2819"/>
                    </a:lnTo>
                    <a:lnTo>
                      <a:pt x="3853" y="2077"/>
                    </a:lnTo>
                    <a:cubicBezTo>
                      <a:pt x="4604" y="2880"/>
                      <a:pt x="5615" y="3554"/>
                      <a:pt x="6218" y="3554"/>
                    </a:cubicBezTo>
                    <a:cubicBezTo>
                      <a:pt x="6614" y="3554"/>
                      <a:pt x="6833" y="3264"/>
                      <a:pt x="6689" y="2530"/>
                    </a:cubicBezTo>
                    <a:cubicBezTo>
                      <a:pt x="6465" y="1391"/>
                      <a:pt x="5389" y="557"/>
                      <a:pt x="4303" y="197"/>
                    </a:cubicBezTo>
                    <a:cubicBezTo>
                      <a:pt x="3915" y="69"/>
                      <a:pt x="3526" y="1"/>
                      <a:pt x="3174" y="1"/>
                    </a:cubicBezTo>
                    <a:close/>
                  </a:path>
                </a:pathLst>
              </a:custGeom>
              <a:solidFill>
                <a:srgbClr val="FFB0D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4" name="Google Shape;2124;p36"/>
              <p:cNvSpPr/>
              <p:nvPr/>
            </p:nvSpPr>
            <p:spPr>
              <a:xfrm>
                <a:off x="5344100" y="1471400"/>
                <a:ext cx="83125" cy="189300"/>
              </a:xfrm>
              <a:custGeom>
                <a:avLst/>
                <a:gdLst/>
                <a:ahLst/>
                <a:cxnLst/>
                <a:rect l="l" t="t" r="r" b="b"/>
                <a:pathLst>
                  <a:path w="3325" h="7572" extrusionOk="0">
                    <a:moveTo>
                      <a:pt x="2668" y="0"/>
                    </a:moveTo>
                    <a:lnTo>
                      <a:pt x="1" y="1683"/>
                    </a:lnTo>
                    <a:cubicBezTo>
                      <a:pt x="699" y="7304"/>
                      <a:pt x="3325" y="7571"/>
                      <a:pt x="3325" y="7572"/>
                    </a:cubicBezTo>
                    <a:lnTo>
                      <a:pt x="2668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5" name="Google Shape;2125;p36"/>
              <p:cNvSpPr/>
              <p:nvPr/>
            </p:nvSpPr>
            <p:spPr>
              <a:xfrm>
                <a:off x="4981925" y="2551525"/>
                <a:ext cx="349225" cy="212275"/>
              </a:xfrm>
              <a:custGeom>
                <a:avLst/>
                <a:gdLst/>
                <a:ahLst/>
                <a:cxnLst/>
                <a:rect l="l" t="t" r="r" b="b"/>
                <a:pathLst>
                  <a:path w="13969" h="8491" extrusionOk="0">
                    <a:moveTo>
                      <a:pt x="9354" y="0"/>
                    </a:moveTo>
                    <a:lnTo>
                      <a:pt x="6891" y="69"/>
                    </a:lnTo>
                    <a:lnTo>
                      <a:pt x="3162" y="171"/>
                    </a:lnTo>
                    <a:cubicBezTo>
                      <a:pt x="1" y="3250"/>
                      <a:pt x="1931" y="8011"/>
                      <a:pt x="1931" y="8011"/>
                    </a:cubicBezTo>
                    <a:lnTo>
                      <a:pt x="3119" y="8090"/>
                    </a:lnTo>
                    <a:lnTo>
                      <a:pt x="2547" y="3818"/>
                    </a:lnTo>
                    <a:lnTo>
                      <a:pt x="4682" y="8418"/>
                    </a:lnTo>
                    <a:cubicBezTo>
                      <a:pt x="4682" y="8418"/>
                      <a:pt x="6092" y="8491"/>
                      <a:pt x="7473" y="8491"/>
                    </a:cubicBezTo>
                    <a:cubicBezTo>
                      <a:pt x="8848" y="8491"/>
                      <a:pt x="10194" y="8419"/>
                      <a:pt x="10086" y="8132"/>
                    </a:cubicBezTo>
                    <a:cubicBezTo>
                      <a:pt x="9866" y="7556"/>
                      <a:pt x="7840" y="7476"/>
                      <a:pt x="7840" y="7476"/>
                    </a:cubicBezTo>
                    <a:lnTo>
                      <a:pt x="7774" y="6956"/>
                    </a:lnTo>
                    <a:cubicBezTo>
                      <a:pt x="9917" y="6833"/>
                      <a:pt x="13968" y="6527"/>
                      <a:pt x="13666" y="6041"/>
                    </a:cubicBezTo>
                    <a:cubicBezTo>
                      <a:pt x="13335" y="5512"/>
                      <a:pt x="11459" y="5460"/>
                      <a:pt x="10743" y="5460"/>
                    </a:cubicBezTo>
                    <a:cubicBezTo>
                      <a:pt x="10571" y="5460"/>
                      <a:pt x="10466" y="5463"/>
                      <a:pt x="10466" y="5463"/>
                    </a:cubicBezTo>
                    <a:lnTo>
                      <a:pt x="9354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6" name="Google Shape;2126;p36"/>
              <p:cNvSpPr/>
              <p:nvPr/>
            </p:nvSpPr>
            <p:spPr>
              <a:xfrm>
                <a:off x="4765500" y="1399075"/>
                <a:ext cx="755100" cy="1197775"/>
              </a:xfrm>
              <a:custGeom>
                <a:avLst/>
                <a:gdLst/>
                <a:ahLst/>
                <a:cxnLst/>
                <a:rect l="l" t="t" r="r" b="b"/>
                <a:pathLst>
                  <a:path w="30204" h="47911" extrusionOk="0">
                    <a:moveTo>
                      <a:pt x="10554" y="1"/>
                    </a:moveTo>
                    <a:lnTo>
                      <a:pt x="8289" y="4165"/>
                    </a:lnTo>
                    <a:cubicBezTo>
                      <a:pt x="8289" y="4165"/>
                      <a:pt x="0" y="15574"/>
                      <a:pt x="10095" y="28295"/>
                    </a:cubicBezTo>
                    <a:lnTo>
                      <a:pt x="7508" y="47911"/>
                    </a:lnTo>
                    <a:lnTo>
                      <a:pt x="19861" y="47911"/>
                    </a:lnTo>
                    <a:cubicBezTo>
                      <a:pt x="19861" y="47911"/>
                      <a:pt x="30203" y="12126"/>
                      <a:pt x="15347" y="2606"/>
                    </a:cubicBezTo>
                    <a:lnTo>
                      <a:pt x="10554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7" name="Google Shape;2127;p36"/>
              <p:cNvSpPr/>
              <p:nvPr/>
            </p:nvSpPr>
            <p:spPr>
              <a:xfrm>
                <a:off x="5139925" y="1598575"/>
                <a:ext cx="16125" cy="9983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39932" extrusionOk="0">
                    <a:moveTo>
                      <a:pt x="316" y="1"/>
                    </a:moveTo>
                    <a:lnTo>
                      <a:pt x="1" y="39930"/>
                    </a:lnTo>
                    <a:lnTo>
                      <a:pt x="329" y="39932"/>
                    </a:lnTo>
                    <a:lnTo>
                      <a:pt x="644" y="3"/>
                    </a:lnTo>
                    <a:lnTo>
                      <a:pt x="31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8" name="Google Shape;2128;p36"/>
              <p:cNvSpPr/>
              <p:nvPr/>
            </p:nvSpPr>
            <p:spPr>
              <a:xfrm>
                <a:off x="4509050" y="1209800"/>
                <a:ext cx="687350" cy="419550"/>
              </a:xfrm>
              <a:custGeom>
                <a:avLst/>
                <a:gdLst/>
                <a:ahLst/>
                <a:cxnLst/>
                <a:rect l="l" t="t" r="r" b="b"/>
                <a:pathLst>
                  <a:path w="27494" h="16782" extrusionOk="0">
                    <a:moveTo>
                      <a:pt x="19944" y="0"/>
                    </a:moveTo>
                    <a:lnTo>
                      <a:pt x="20108" y="2708"/>
                    </a:lnTo>
                    <a:lnTo>
                      <a:pt x="17728" y="492"/>
                    </a:lnTo>
                    <a:lnTo>
                      <a:pt x="14033" y="2134"/>
                    </a:lnTo>
                    <a:lnTo>
                      <a:pt x="15429" y="4143"/>
                    </a:lnTo>
                    <a:cubicBezTo>
                      <a:pt x="15429" y="4143"/>
                      <a:pt x="0" y="7468"/>
                      <a:pt x="1559" y="16781"/>
                    </a:cubicBezTo>
                    <a:lnTo>
                      <a:pt x="4595" y="15921"/>
                    </a:lnTo>
                    <a:lnTo>
                      <a:pt x="15183" y="6319"/>
                    </a:lnTo>
                    <a:lnTo>
                      <a:pt x="18547" y="11736"/>
                    </a:lnTo>
                    <a:lnTo>
                      <a:pt x="25605" y="10177"/>
                    </a:lnTo>
                    <a:lnTo>
                      <a:pt x="27493" y="5005"/>
                    </a:lnTo>
                    <a:lnTo>
                      <a:pt x="22488" y="2135"/>
                    </a:lnTo>
                    <a:lnTo>
                      <a:pt x="22735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9" name="Google Shape;2129;p36"/>
              <p:cNvSpPr/>
              <p:nvPr/>
            </p:nvSpPr>
            <p:spPr>
              <a:xfrm>
                <a:off x="4897800" y="1224675"/>
                <a:ext cx="85200" cy="88725"/>
              </a:xfrm>
              <a:custGeom>
                <a:avLst/>
                <a:gdLst/>
                <a:ahLst/>
                <a:cxnLst/>
                <a:rect l="l" t="t" r="r" b="b"/>
                <a:pathLst>
                  <a:path w="3408" h="3549" extrusionOk="0">
                    <a:moveTo>
                      <a:pt x="2288" y="1"/>
                    </a:moveTo>
                    <a:lnTo>
                      <a:pt x="2916" y="2742"/>
                    </a:lnTo>
                    <a:lnTo>
                      <a:pt x="0" y="3289"/>
                    </a:lnTo>
                    <a:lnTo>
                      <a:pt x="151" y="3548"/>
                    </a:lnTo>
                    <a:lnTo>
                      <a:pt x="3407" y="2961"/>
                    </a:lnTo>
                    <a:lnTo>
                      <a:pt x="228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0" name="Google Shape;2130;p36"/>
              <p:cNvSpPr/>
              <p:nvPr/>
            </p:nvSpPr>
            <p:spPr>
              <a:xfrm>
                <a:off x="5014750" y="1214900"/>
                <a:ext cx="59700" cy="71825"/>
              </a:xfrm>
              <a:custGeom>
                <a:avLst/>
                <a:gdLst/>
                <a:ahLst/>
                <a:cxnLst/>
                <a:rect l="l" t="t" r="r" b="b"/>
                <a:pathLst>
                  <a:path w="2388" h="2873" extrusionOk="0">
                    <a:moveTo>
                      <a:pt x="1" y="0"/>
                    </a:moveTo>
                    <a:lnTo>
                      <a:pt x="719" y="2873"/>
                    </a:lnTo>
                    <a:lnTo>
                      <a:pt x="2387" y="2004"/>
                    </a:lnTo>
                    <a:lnTo>
                      <a:pt x="2285" y="1704"/>
                    </a:lnTo>
                    <a:lnTo>
                      <a:pt x="842" y="2566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1" name="Google Shape;2131;p36"/>
              <p:cNvSpPr/>
              <p:nvPr/>
            </p:nvSpPr>
            <p:spPr>
              <a:xfrm>
                <a:off x="5010900" y="1280750"/>
                <a:ext cx="79575" cy="207900"/>
              </a:xfrm>
              <a:custGeom>
                <a:avLst/>
                <a:gdLst/>
                <a:ahLst/>
                <a:cxnLst/>
                <a:rect l="l" t="t" r="r" b="b"/>
                <a:pathLst>
                  <a:path w="3183" h="8316" extrusionOk="0">
                    <a:moveTo>
                      <a:pt x="310" y="1"/>
                    </a:moveTo>
                    <a:lnTo>
                      <a:pt x="1" y="109"/>
                    </a:lnTo>
                    <a:lnTo>
                      <a:pt x="2874" y="8316"/>
                    </a:lnTo>
                    <a:lnTo>
                      <a:pt x="3182" y="8208"/>
                    </a:lnTo>
                    <a:lnTo>
                      <a:pt x="31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2" name="Google Shape;2132;p36"/>
              <p:cNvSpPr/>
              <p:nvPr/>
            </p:nvSpPr>
            <p:spPr>
              <a:xfrm>
                <a:off x="5041950" y="1313375"/>
                <a:ext cx="169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678" h="433" extrusionOk="0">
                    <a:moveTo>
                      <a:pt x="339" y="0"/>
                    </a:moveTo>
                    <a:cubicBezTo>
                      <a:pt x="154" y="0"/>
                      <a:pt x="1" y="96"/>
                      <a:pt x="1" y="216"/>
                    </a:cubicBezTo>
                    <a:cubicBezTo>
                      <a:pt x="1" y="335"/>
                      <a:pt x="154" y="432"/>
                      <a:pt x="339" y="432"/>
                    </a:cubicBezTo>
                    <a:cubicBezTo>
                      <a:pt x="526" y="432"/>
                      <a:pt x="677" y="335"/>
                      <a:pt x="677" y="216"/>
                    </a:cubicBezTo>
                    <a:cubicBezTo>
                      <a:pt x="677" y="96"/>
                      <a:pt x="526" y="0"/>
                      <a:pt x="33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3" name="Google Shape;2133;p36"/>
              <p:cNvSpPr/>
              <p:nvPr/>
            </p:nvSpPr>
            <p:spPr>
              <a:xfrm>
                <a:off x="5060350" y="1368250"/>
                <a:ext cx="169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678" h="433" extrusionOk="0">
                    <a:moveTo>
                      <a:pt x="339" y="0"/>
                    </a:moveTo>
                    <a:cubicBezTo>
                      <a:pt x="152" y="0"/>
                      <a:pt x="1" y="98"/>
                      <a:pt x="1" y="217"/>
                    </a:cubicBezTo>
                    <a:cubicBezTo>
                      <a:pt x="1" y="336"/>
                      <a:pt x="152" y="432"/>
                      <a:pt x="339" y="432"/>
                    </a:cubicBezTo>
                    <a:cubicBezTo>
                      <a:pt x="525" y="432"/>
                      <a:pt x="678" y="336"/>
                      <a:pt x="678" y="217"/>
                    </a:cubicBezTo>
                    <a:cubicBezTo>
                      <a:pt x="678" y="97"/>
                      <a:pt x="525" y="0"/>
                      <a:pt x="33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4" name="Google Shape;2134;p36"/>
              <p:cNvSpPr/>
              <p:nvPr/>
            </p:nvSpPr>
            <p:spPr>
              <a:xfrm>
                <a:off x="5078100" y="1422375"/>
                <a:ext cx="16975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679" h="433" extrusionOk="0">
                    <a:moveTo>
                      <a:pt x="339" y="1"/>
                    </a:moveTo>
                    <a:cubicBezTo>
                      <a:pt x="153" y="1"/>
                      <a:pt x="1" y="98"/>
                      <a:pt x="1" y="217"/>
                    </a:cubicBezTo>
                    <a:cubicBezTo>
                      <a:pt x="1" y="337"/>
                      <a:pt x="153" y="433"/>
                      <a:pt x="339" y="433"/>
                    </a:cubicBezTo>
                    <a:cubicBezTo>
                      <a:pt x="527" y="433"/>
                      <a:pt x="679" y="337"/>
                      <a:pt x="679" y="217"/>
                    </a:cubicBezTo>
                    <a:cubicBezTo>
                      <a:pt x="679" y="98"/>
                      <a:pt x="527" y="1"/>
                      <a:pt x="33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5" name="Google Shape;2135;p36"/>
              <p:cNvSpPr/>
              <p:nvPr/>
            </p:nvSpPr>
            <p:spPr>
              <a:xfrm>
                <a:off x="4620750" y="1539075"/>
                <a:ext cx="311950" cy="243200"/>
              </a:xfrm>
              <a:custGeom>
                <a:avLst/>
                <a:gdLst/>
                <a:ahLst/>
                <a:cxnLst/>
                <a:rect l="l" t="t" r="r" b="b"/>
                <a:pathLst>
                  <a:path w="12478" h="9728" extrusionOk="0">
                    <a:moveTo>
                      <a:pt x="2056" y="0"/>
                    </a:moveTo>
                    <a:lnTo>
                      <a:pt x="1" y="3982"/>
                    </a:lnTo>
                    <a:lnTo>
                      <a:pt x="9279" y="1969"/>
                    </a:lnTo>
                    <a:lnTo>
                      <a:pt x="9279" y="1969"/>
                    </a:lnTo>
                    <a:cubicBezTo>
                      <a:pt x="7841" y="3658"/>
                      <a:pt x="7861" y="5295"/>
                      <a:pt x="8163" y="6414"/>
                    </a:cubicBezTo>
                    <a:lnTo>
                      <a:pt x="3941" y="6323"/>
                    </a:lnTo>
                    <a:lnTo>
                      <a:pt x="5010" y="9727"/>
                    </a:lnTo>
                    <a:lnTo>
                      <a:pt x="11124" y="8742"/>
                    </a:lnTo>
                    <a:lnTo>
                      <a:pt x="12478" y="699"/>
                    </a:lnTo>
                    <a:lnTo>
                      <a:pt x="2056" y="0"/>
                    </a:lnTo>
                    <a:close/>
                  </a:path>
                </a:pathLst>
              </a:custGeom>
              <a:solidFill>
                <a:srgbClr val="FFB0D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6" name="Google Shape;2136;p36"/>
              <p:cNvSpPr/>
              <p:nvPr/>
            </p:nvSpPr>
            <p:spPr>
              <a:xfrm>
                <a:off x="4619950" y="1581725"/>
                <a:ext cx="243725" cy="156825"/>
              </a:xfrm>
              <a:custGeom>
                <a:avLst/>
                <a:gdLst/>
                <a:ahLst/>
                <a:cxnLst/>
                <a:rect l="l" t="t" r="r" b="b"/>
                <a:pathLst>
                  <a:path w="9749" h="6273" extrusionOk="0">
                    <a:moveTo>
                      <a:pt x="9748" y="1"/>
                    </a:moveTo>
                    <a:lnTo>
                      <a:pt x="1" y="2115"/>
                    </a:lnTo>
                    <a:lnTo>
                      <a:pt x="70" y="2435"/>
                    </a:lnTo>
                    <a:lnTo>
                      <a:pt x="8897" y="523"/>
                    </a:lnTo>
                    <a:lnTo>
                      <a:pt x="8897" y="523"/>
                    </a:lnTo>
                    <a:cubicBezTo>
                      <a:pt x="6712" y="3489"/>
                      <a:pt x="8705" y="6244"/>
                      <a:pt x="8727" y="6272"/>
                    </a:cubicBezTo>
                    <a:lnTo>
                      <a:pt x="8989" y="6076"/>
                    </a:lnTo>
                    <a:cubicBezTo>
                      <a:pt x="8905" y="5963"/>
                      <a:pt x="6966" y="3268"/>
                      <a:pt x="9434" y="371"/>
                    </a:cubicBezTo>
                    <a:lnTo>
                      <a:pt x="974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7" name="Google Shape;2137;p36"/>
              <p:cNvSpPr/>
              <p:nvPr/>
            </p:nvSpPr>
            <p:spPr>
              <a:xfrm>
                <a:off x="4739425" y="1743975"/>
                <a:ext cx="98525" cy="23425"/>
              </a:xfrm>
              <a:custGeom>
                <a:avLst/>
                <a:gdLst/>
                <a:ahLst/>
                <a:cxnLst/>
                <a:rect l="l" t="t" r="r" b="b"/>
                <a:pathLst>
                  <a:path w="3941" h="937" extrusionOk="0">
                    <a:moveTo>
                      <a:pt x="3890" y="1"/>
                    </a:moveTo>
                    <a:lnTo>
                      <a:pt x="1" y="613"/>
                    </a:lnTo>
                    <a:lnTo>
                      <a:pt x="53" y="937"/>
                    </a:lnTo>
                    <a:lnTo>
                      <a:pt x="3941" y="326"/>
                    </a:lnTo>
                    <a:lnTo>
                      <a:pt x="389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8" name="Google Shape;2138;p36"/>
              <p:cNvSpPr/>
              <p:nvPr/>
            </p:nvSpPr>
            <p:spPr>
              <a:xfrm>
                <a:off x="4733025" y="1721450"/>
                <a:ext cx="102725" cy="25750"/>
              </a:xfrm>
              <a:custGeom>
                <a:avLst/>
                <a:gdLst/>
                <a:ahLst/>
                <a:cxnLst/>
                <a:rect l="l" t="t" r="r" b="b"/>
                <a:pathLst>
                  <a:path w="4109" h="1030" extrusionOk="0">
                    <a:moveTo>
                      <a:pt x="4052" y="0"/>
                    </a:moveTo>
                    <a:lnTo>
                      <a:pt x="1" y="706"/>
                    </a:lnTo>
                    <a:lnTo>
                      <a:pt x="56" y="1030"/>
                    </a:lnTo>
                    <a:lnTo>
                      <a:pt x="4108" y="323"/>
                    </a:lnTo>
                    <a:lnTo>
                      <a:pt x="405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9" name="Google Shape;2139;p36"/>
              <p:cNvSpPr/>
              <p:nvPr/>
            </p:nvSpPr>
            <p:spPr>
              <a:xfrm>
                <a:off x="4724700" y="1705800"/>
                <a:ext cx="103675" cy="13400"/>
              </a:xfrm>
              <a:custGeom>
                <a:avLst/>
                <a:gdLst/>
                <a:ahLst/>
                <a:cxnLst/>
                <a:rect l="l" t="t" r="r" b="b"/>
                <a:pathLst>
                  <a:path w="4147" h="536" extrusionOk="0">
                    <a:moveTo>
                      <a:pt x="4130" y="0"/>
                    </a:moveTo>
                    <a:lnTo>
                      <a:pt x="0" y="208"/>
                    </a:lnTo>
                    <a:lnTo>
                      <a:pt x="17" y="536"/>
                    </a:lnTo>
                    <a:lnTo>
                      <a:pt x="4147" y="328"/>
                    </a:lnTo>
                    <a:lnTo>
                      <a:pt x="413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0" name="Google Shape;2140;p36"/>
              <p:cNvSpPr/>
              <p:nvPr/>
            </p:nvSpPr>
            <p:spPr>
              <a:xfrm>
                <a:off x="4523275" y="1526750"/>
                <a:ext cx="200175" cy="133925"/>
              </a:xfrm>
              <a:custGeom>
                <a:avLst/>
                <a:gdLst/>
                <a:ahLst/>
                <a:cxnLst/>
                <a:rect l="l" t="t" r="r" b="b"/>
                <a:pathLst>
                  <a:path w="8007" h="5357" extrusionOk="0">
                    <a:moveTo>
                      <a:pt x="8006" y="1"/>
                    </a:moveTo>
                    <a:cubicBezTo>
                      <a:pt x="1891" y="1"/>
                      <a:pt x="1" y="4351"/>
                      <a:pt x="1" y="4351"/>
                    </a:cubicBezTo>
                    <a:lnTo>
                      <a:pt x="4846" y="5357"/>
                    </a:lnTo>
                    <a:lnTo>
                      <a:pt x="80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141" name="Google Shape;2141;p36"/>
          <p:cNvGrpSpPr/>
          <p:nvPr/>
        </p:nvGrpSpPr>
        <p:grpSpPr>
          <a:xfrm>
            <a:off x="6855626" y="600037"/>
            <a:ext cx="804893" cy="797879"/>
            <a:chOff x="7868825" y="331938"/>
            <a:chExt cx="555175" cy="550375"/>
          </a:xfrm>
        </p:grpSpPr>
        <p:sp>
          <p:nvSpPr>
            <p:cNvPr id="2142" name="Google Shape;2142;p36"/>
            <p:cNvSpPr/>
            <p:nvPr/>
          </p:nvSpPr>
          <p:spPr>
            <a:xfrm>
              <a:off x="7868825" y="331938"/>
              <a:ext cx="555175" cy="550375"/>
            </a:xfrm>
            <a:custGeom>
              <a:avLst/>
              <a:gdLst/>
              <a:ahLst/>
              <a:cxnLst/>
              <a:rect l="l" t="t" r="r" b="b"/>
              <a:pathLst>
                <a:path w="22207" h="22015" extrusionOk="0">
                  <a:moveTo>
                    <a:pt x="8718" y="8271"/>
                  </a:moveTo>
                  <a:lnTo>
                    <a:pt x="9099" y="0"/>
                  </a:lnTo>
                  <a:lnTo>
                    <a:pt x="12662" y="7570"/>
                  </a:lnTo>
                  <a:lnTo>
                    <a:pt x="20552" y="2926"/>
                  </a:lnTo>
                  <a:lnTo>
                    <a:pt x="15144" y="10625"/>
                  </a:lnTo>
                  <a:lnTo>
                    <a:pt x="22206" y="15779"/>
                  </a:lnTo>
                  <a:lnTo>
                    <a:pt x="14188" y="13425"/>
                  </a:lnTo>
                  <a:lnTo>
                    <a:pt x="13935" y="22014"/>
                  </a:lnTo>
                  <a:lnTo>
                    <a:pt x="10372" y="13425"/>
                  </a:lnTo>
                  <a:lnTo>
                    <a:pt x="3945" y="19596"/>
                  </a:lnTo>
                  <a:lnTo>
                    <a:pt x="8464" y="11580"/>
                  </a:lnTo>
                  <a:lnTo>
                    <a:pt x="1" y="10562"/>
                  </a:lnTo>
                  <a:close/>
                </a:path>
              </a:pathLst>
            </a:custGeom>
            <a:solidFill>
              <a:schemeClr val="lt1"/>
            </a:solidFill>
            <a:ln w="1143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3" name="Google Shape;2143;p36"/>
            <p:cNvSpPr/>
            <p:nvPr/>
          </p:nvSpPr>
          <p:spPr>
            <a:xfrm>
              <a:off x="7868825" y="331938"/>
              <a:ext cx="555175" cy="550375"/>
            </a:xfrm>
            <a:custGeom>
              <a:avLst/>
              <a:gdLst/>
              <a:ahLst/>
              <a:cxnLst/>
              <a:rect l="l" t="t" r="r" b="b"/>
              <a:pathLst>
                <a:path w="22207" h="22015" extrusionOk="0">
                  <a:moveTo>
                    <a:pt x="8718" y="8271"/>
                  </a:moveTo>
                  <a:lnTo>
                    <a:pt x="9099" y="0"/>
                  </a:lnTo>
                  <a:lnTo>
                    <a:pt x="12662" y="7570"/>
                  </a:lnTo>
                  <a:lnTo>
                    <a:pt x="20552" y="2926"/>
                  </a:lnTo>
                  <a:lnTo>
                    <a:pt x="15144" y="10625"/>
                  </a:lnTo>
                  <a:lnTo>
                    <a:pt x="22206" y="15779"/>
                  </a:lnTo>
                  <a:lnTo>
                    <a:pt x="14188" y="13425"/>
                  </a:lnTo>
                  <a:lnTo>
                    <a:pt x="13935" y="22014"/>
                  </a:lnTo>
                  <a:lnTo>
                    <a:pt x="10372" y="13425"/>
                  </a:lnTo>
                  <a:lnTo>
                    <a:pt x="3945" y="19596"/>
                  </a:lnTo>
                  <a:lnTo>
                    <a:pt x="8464" y="11580"/>
                  </a:lnTo>
                  <a:lnTo>
                    <a:pt x="1" y="10562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44" name="Google Shape;2144;p36"/>
          <p:cNvGrpSpPr/>
          <p:nvPr/>
        </p:nvGrpSpPr>
        <p:grpSpPr>
          <a:xfrm flipH="1">
            <a:off x="1838988" y="3135619"/>
            <a:ext cx="961601" cy="1230562"/>
            <a:chOff x="7788688" y="2034619"/>
            <a:chExt cx="961601" cy="1230562"/>
          </a:xfrm>
        </p:grpSpPr>
        <p:sp>
          <p:nvSpPr>
            <p:cNvPr id="2145" name="Google Shape;2145;p36"/>
            <p:cNvSpPr/>
            <p:nvPr/>
          </p:nvSpPr>
          <p:spPr>
            <a:xfrm rot="1680173">
              <a:off x="8027177" y="2082876"/>
              <a:ext cx="484627" cy="1134047"/>
            </a:xfrm>
            <a:custGeom>
              <a:avLst/>
              <a:gdLst/>
              <a:ahLst/>
              <a:cxnLst/>
              <a:rect l="l" t="t" r="r" b="b"/>
              <a:pathLst>
                <a:path w="9933" h="23199" extrusionOk="0">
                  <a:moveTo>
                    <a:pt x="2954" y="1"/>
                  </a:moveTo>
                  <a:lnTo>
                    <a:pt x="56" y="18740"/>
                  </a:lnTo>
                  <a:lnTo>
                    <a:pt x="1" y="19093"/>
                  </a:lnTo>
                  <a:cubicBezTo>
                    <a:pt x="860" y="20350"/>
                    <a:pt x="579" y="22655"/>
                    <a:pt x="512" y="23115"/>
                  </a:cubicBezTo>
                  <a:lnTo>
                    <a:pt x="512" y="23118"/>
                  </a:lnTo>
                  <a:cubicBezTo>
                    <a:pt x="512" y="23120"/>
                    <a:pt x="511" y="23124"/>
                    <a:pt x="511" y="23126"/>
                  </a:cubicBezTo>
                  <a:cubicBezTo>
                    <a:pt x="511" y="23127"/>
                    <a:pt x="511" y="23129"/>
                    <a:pt x="510" y="23131"/>
                  </a:cubicBezTo>
                  <a:cubicBezTo>
                    <a:pt x="510" y="23134"/>
                    <a:pt x="508" y="23135"/>
                    <a:pt x="508" y="23137"/>
                  </a:cubicBezTo>
                  <a:cubicBezTo>
                    <a:pt x="508" y="23139"/>
                    <a:pt x="508" y="23140"/>
                    <a:pt x="507" y="23142"/>
                  </a:cubicBezTo>
                  <a:cubicBezTo>
                    <a:pt x="507" y="23145"/>
                    <a:pt x="507" y="23146"/>
                    <a:pt x="506" y="23149"/>
                  </a:cubicBezTo>
                  <a:lnTo>
                    <a:pt x="506" y="23153"/>
                  </a:lnTo>
                  <a:cubicBezTo>
                    <a:pt x="506" y="23156"/>
                    <a:pt x="506" y="23157"/>
                    <a:pt x="504" y="23158"/>
                  </a:cubicBezTo>
                  <a:cubicBezTo>
                    <a:pt x="504" y="23160"/>
                    <a:pt x="504" y="23161"/>
                    <a:pt x="503" y="23162"/>
                  </a:cubicBezTo>
                  <a:lnTo>
                    <a:pt x="503" y="23166"/>
                  </a:lnTo>
                  <a:cubicBezTo>
                    <a:pt x="503" y="23168"/>
                    <a:pt x="502" y="23171"/>
                    <a:pt x="502" y="23173"/>
                  </a:cubicBezTo>
                  <a:lnTo>
                    <a:pt x="502" y="23176"/>
                  </a:lnTo>
                  <a:cubicBezTo>
                    <a:pt x="502" y="23177"/>
                    <a:pt x="502" y="23180"/>
                    <a:pt x="501" y="23182"/>
                  </a:cubicBezTo>
                  <a:cubicBezTo>
                    <a:pt x="501" y="23183"/>
                    <a:pt x="501" y="23186"/>
                    <a:pt x="499" y="23187"/>
                  </a:cubicBezTo>
                  <a:lnTo>
                    <a:pt x="499" y="23188"/>
                  </a:lnTo>
                  <a:lnTo>
                    <a:pt x="499" y="23192"/>
                  </a:lnTo>
                  <a:lnTo>
                    <a:pt x="499" y="23193"/>
                  </a:lnTo>
                  <a:cubicBezTo>
                    <a:pt x="499" y="23197"/>
                    <a:pt x="498" y="23198"/>
                    <a:pt x="498" y="23198"/>
                  </a:cubicBezTo>
                  <a:lnTo>
                    <a:pt x="920" y="23010"/>
                  </a:lnTo>
                  <a:cubicBezTo>
                    <a:pt x="1041" y="22596"/>
                    <a:pt x="1286" y="22236"/>
                    <a:pt x="1598" y="21925"/>
                  </a:cubicBezTo>
                  <a:cubicBezTo>
                    <a:pt x="2682" y="20843"/>
                    <a:pt x="4574" y="20355"/>
                    <a:pt x="4871" y="20283"/>
                  </a:cubicBezTo>
                  <a:cubicBezTo>
                    <a:pt x="4896" y="20278"/>
                    <a:pt x="4911" y="20274"/>
                    <a:pt x="4911" y="20274"/>
                  </a:cubicBezTo>
                  <a:lnTo>
                    <a:pt x="9932" y="3035"/>
                  </a:lnTo>
                  <a:lnTo>
                    <a:pt x="7995" y="2193"/>
                  </a:lnTo>
                  <a:lnTo>
                    <a:pt x="7999" y="2178"/>
                  </a:lnTo>
                  <a:lnTo>
                    <a:pt x="7889" y="2147"/>
                  </a:lnTo>
                  <a:lnTo>
                    <a:pt x="5076" y="923"/>
                  </a:lnTo>
                  <a:lnTo>
                    <a:pt x="5080" y="899"/>
                  </a:lnTo>
                  <a:lnTo>
                    <a:pt x="4968" y="876"/>
                  </a:lnTo>
                  <a:lnTo>
                    <a:pt x="2954" y="1"/>
                  </a:lnTo>
                  <a:close/>
                </a:path>
              </a:pathLst>
            </a:custGeom>
            <a:solidFill>
              <a:schemeClr val="lt1"/>
            </a:solidFill>
            <a:ln w="1143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146" name="Google Shape;2146;p36"/>
            <p:cNvGrpSpPr/>
            <p:nvPr/>
          </p:nvGrpSpPr>
          <p:grpSpPr>
            <a:xfrm rot="1677789">
              <a:off x="8026459" y="2082309"/>
              <a:ext cx="486058" cy="1135180"/>
              <a:chOff x="3014700" y="1423850"/>
              <a:chExt cx="248300" cy="579900"/>
            </a:xfrm>
          </p:grpSpPr>
          <p:sp>
            <p:nvSpPr>
              <p:cNvPr id="2147" name="Google Shape;2147;p36"/>
              <p:cNvSpPr/>
              <p:nvPr/>
            </p:nvSpPr>
            <p:spPr>
              <a:xfrm>
                <a:off x="3014700" y="1864600"/>
                <a:ext cx="121750" cy="139150"/>
              </a:xfrm>
              <a:custGeom>
                <a:avLst/>
                <a:gdLst/>
                <a:ahLst/>
                <a:cxnLst/>
                <a:rect l="l" t="t" r="r" b="b"/>
                <a:pathLst>
                  <a:path w="4870" h="5566" extrusionOk="0">
                    <a:moveTo>
                      <a:pt x="1401" y="0"/>
                    </a:moveTo>
                    <a:lnTo>
                      <a:pt x="55" y="1108"/>
                    </a:lnTo>
                    <a:lnTo>
                      <a:pt x="0" y="1462"/>
                    </a:lnTo>
                    <a:cubicBezTo>
                      <a:pt x="958" y="2862"/>
                      <a:pt x="499" y="5566"/>
                      <a:pt x="499" y="5566"/>
                    </a:cubicBezTo>
                    <a:lnTo>
                      <a:pt x="921" y="5377"/>
                    </a:lnTo>
                    <a:cubicBezTo>
                      <a:pt x="1459" y="3529"/>
                      <a:pt x="4488" y="2745"/>
                      <a:pt x="4870" y="2652"/>
                    </a:cubicBezTo>
                    <a:lnTo>
                      <a:pt x="4870" y="280"/>
                    </a:lnTo>
                    <a:lnTo>
                      <a:pt x="1401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8" name="Google Shape;2148;p36"/>
              <p:cNvSpPr/>
              <p:nvPr/>
            </p:nvSpPr>
            <p:spPr>
              <a:xfrm>
                <a:off x="3016075" y="1423850"/>
                <a:ext cx="246925" cy="507100"/>
              </a:xfrm>
              <a:custGeom>
                <a:avLst/>
                <a:gdLst/>
                <a:ahLst/>
                <a:cxnLst/>
                <a:rect l="l" t="t" r="r" b="b"/>
                <a:pathLst>
                  <a:path w="9877" h="20284" extrusionOk="0">
                    <a:moveTo>
                      <a:pt x="2899" y="1"/>
                    </a:moveTo>
                    <a:lnTo>
                      <a:pt x="0" y="18739"/>
                    </a:lnTo>
                    <a:cubicBezTo>
                      <a:pt x="195" y="18617"/>
                      <a:pt x="446" y="18500"/>
                      <a:pt x="691" y="18500"/>
                    </a:cubicBezTo>
                    <a:cubicBezTo>
                      <a:pt x="1042" y="18500"/>
                      <a:pt x="1382" y="18738"/>
                      <a:pt x="1533" y="19539"/>
                    </a:cubicBezTo>
                    <a:cubicBezTo>
                      <a:pt x="1834" y="19287"/>
                      <a:pt x="2302" y="18955"/>
                      <a:pt x="2677" y="18955"/>
                    </a:cubicBezTo>
                    <a:cubicBezTo>
                      <a:pt x="2952" y="18955"/>
                      <a:pt x="3176" y="19133"/>
                      <a:pt x="3250" y="19651"/>
                    </a:cubicBezTo>
                    <a:cubicBezTo>
                      <a:pt x="3475" y="19441"/>
                      <a:pt x="3740" y="19267"/>
                      <a:pt x="3997" y="19267"/>
                    </a:cubicBezTo>
                    <a:cubicBezTo>
                      <a:pt x="4309" y="19267"/>
                      <a:pt x="4610" y="19523"/>
                      <a:pt x="4816" y="20283"/>
                    </a:cubicBezTo>
                    <a:cubicBezTo>
                      <a:pt x="4841" y="20276"/>
                      <a:pt x="4855" y="20274"/>
                      <a:pt x="4855" y="20274"/>
                    </a:cubicBezTo>
                    <a:lnTo>
                      <a:pt x="9876" y="3035"/>
                    </a:lnTo>
                    <a:lnTo>
                      <a:pt x="2899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9" name="Google Shape;2149;p36"/>
              <p:cNvSpPr/>
              <p:nvPr/>
            </p:nvSpPr>
            <p:spPr>
              <a:xfrm>
                <a:off x="3051575" y="1445175"/>
                <a:ext cx="90125" cy="467675"/>
              </a:xfrm>
              <a:custGeom>
                <a:avLst/>
                <a:gdLst/>
                <a:ahLst/>
                <a:cxnLst/>
                <a:rect l="l" t="t" r="r" b="b"/>
                <a:pathLst>
                  <a:path w="3605" h="18707" extrusionOk="0">
                    <a:moveTo>
                      <a:pt x="3379" y="1"/>
                    </a:moveTo>
                    <a:lnTo>
                      <a:pt x="0" y="18663"/>
                    </a:lnTo>
                    <a:lnTo>
                      <a:pt x="227" y="18707"/>
                    </a:lnTo>
                    <a:lnTo>
                      <a:pt x="3605" y="44"/>
                    </a:lnTo>
                    <a:lnTo>
                      <a:pt x="337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0" name="Google Shape;2150;p36"/>
              <p:cNvSpPr/>
              <p:nvPr/>
            </p:nvSpPr>
            <p:spPr>
              <a:xfrm>
                <a:off x="3093850" y="1476675"/>
                <a:ext cx="120775" cy="443775"/>
              </a:xfrm>
              <a:custGeom>
                <a:avLst/>
                <a:gdLst/>
                <a:ahLst/>
                <a:cxnLst/>
                <a:rect l="l" t="t" r="r" b="b"/>
                <a:pathLst>
                  <a:path w="4831" h="17751" extrusionOk="0">
                    <a:moveTo>
                      <a:pt x="4610" y="0"/>
                    </a:moveTo>
                    <a:lnTo>
                      <a:pt x="1" y="17688"/>
                    </a:lnTo>
                    <a:lnTo>
                      <a:pt x="222" y="17751"/>
                    </a:lnTo>
                    <a:lnTo>
                      <a:pt x="4831" y="65"/>
                    </a:lnTo>
                    <a:lnTo>
                      <a:pt x="461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1" name="Google Shape;2151;p36"/>
              <p:cNvSpPr/>
              <p:nvPr/>
            </p:nvSpPr>
            <p:spPr>
              <a:xfrm>
                <a:off x="3081325" y="1478775"/>
                <a:ext cx="47350" cy="41400"/>
              </a:xfrm>
              <a:custGeom>
                <a:avLst/>
                <a:gdLst/>
                <a:ahLst/>
                <a:cxnLst/>
                <a:rect l="l" t="t" r="r" b="b"/>
                <a:pathLst>
                  <a:path w="1894" h="1656" extrusionOk="0">
                    <a:moveTo>
                      <a:pt x="1616" y="0"/>
                    </a:moveTo>
                    <a:cubicBezTo>
                      <a:pt x="1205" y="0"/>
                      <a:pt x="857" y="123"/>
                      <a:pt x="583" y="367"/>
                    </a:cubicBezTo>
                    <a:cubicBezTo>
                      <a:pt x="46" y="840"/>
                      <a:pt x="3" y="1591"/>
                      <a:pt x="1" y="1622"/>
                    </a:cubicBezTo>
                    <a:lnTo>
                      <a:pt x="575" y="1655"/>
                    </a:lnTo>
                    <a:cubicBezTo>
                      <a:pt x="575" y="1650"/>
                      <a:pt x="612" y="1125"/>
                      <a:pt x="956" y="822"/>
                    </a:cubicBezTo>
                    <a:cubicBezTo>
                      <a:pt x="1125" y="675"/>
                      <a:pt x="1349" y="602"/>
                      <a:pt x="1622" y="602"/>
                    </a:cubicBezTo>
                    <a:cubicBezTo>
                      <a:pt x="1688" y="602"/>
                      <a:pt x="1756" y="606"/>
                      <a:pt x="1827" y="614"/>
                    </a:cubicBezTo>
                    <a:lnTo>
                      <a:pt x="1893" y="18"/>
                    </a:lnTo>
                    <a:cubicBezTo>
                      <a:pt x="1798" y="6"/>
                      <a:pt x="1705" y="0"/>
                      <a:pt x="161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2" name="Google Shape;2152;p36"/>
              <p:cNvSpPr/>
              <p:nvPr/>
            </p:nvSpPr>
            <p:spPr>
              <a:xfrm>
                <a:off x="3137625" y="1457450"/>
                <a:ext cx="44375" cy="42275"/>
              </a:xfrm>
              <a:custGeom>
                <a:avLst/>
                <a:gdLst/>
                <a:ahLst/>
                <a:cxnLst/>
                <a:rect l="l" t="t" r="r" b="b"/>
                <a:pathLst>
                  <a:path w="1775" h="1691" extrusionOk="0">
                    <a:moveTo>
                      <a:pt x="348" y="1"/>
                    </a:moveTo>
                    <a:cubicBezTo>
                      <a:pt x="238" y="1"/>
                      <a:pt x="121" y="12"/>
                      <a:pt x="0" y="33"/>
                    </a:cubicBezTo>
                    <a:lnTo>
                      <a:pt x="99" y="625"/>
                    </a:lnTo>
                    <a:cubicBezTo>
                      <a:pt x="188" y="608"/>
                      <a:pt x="272" y="600"/>
                      <a:pt x="350" y="600"/>
                    </a:cubicBezTo>
                    <a:cubicBezTo>
                      <a:pt x="554" y="600"/>
                      <a:pt x="718" y="656"/>
                      <a:pt x="848" y="769"/>
                    </a:cubicBezTo>
                    <a:cubicBezTo>
                      <a:pt x="1193" y="1070"/>
                      <a:pt x="1200" y="1684"/>
                      <a:pt x="1200" y="1691"/>
                    </a:cubicBezTo>
                    <a:lnTo>
                      <a:pt x="1774" y="1691"/>
                    </a:lnTo>
                    <a:cubicBezTo>
                      <a:pt x="1774" y="1654"/>
                      <a:pt x="1768" y="795"/>
                      <a:pt x="1220" y="313"/>
                    </a:cubicBezTo>
                    <a:cubicBezTo>
                      <a:pt x="984" y="105"/>
                      <a:pt x="691" y="1"/>
                      <a:pt x="3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3" name="Google Shape;2153;p36"/>
              <p:cNvSpPr/>
              <p:nvPr/>
            </p:nvSpPr>
            <p:spPr>
              <a:xfrm>
                <a:off x="3095225" y="1538200"/>
                <a:ext cx="36025" cy="62525"/>
              </a:xfrm>
              <a:custGeom>
                <a:avLst/>
                <a:gdLst/>
                <a:ahLst/>
                <a:cxnLst/>
                <a:rect l="l" t="t" r="r" b="b"/>
                <a:pathLst>
                  <a:path w="1441" h="2501" extrusionOk="0">
                    <a:moveTo>
                      <a:pt x="721" y="1"/>
                    </a:moveTo>
                    <a:cubicBezTo>
                      <a:pt x="323" y="1"/>
                      <a:pt x="1" y="561"/>
                      <a:pt x="1" y="1250"/>
                    </a:cubicBezTo>
                    <a:cubicBezTo>
                      <a:pt x="1" y="1942"/>
                      <a:pt x="324" y="2501"/>
                      <a:pt x="721" y="2501"/>
                    </a:cubicBezTo>
                    <a:cubicBezTo>
                      <a:pt x="1119" y="2501"/>
                      <a:pt x="1441" y="1941"/>
                      <a:pt x="1441" y="1250"/>
                    </a:cubicBezTo>
                    <a:cubicBezTo>
                      <a:pt x="1441" y="561"/>
                      <a:pt x="1119" y="2"/>
                      <a:pt x="72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4" name="Google Shape;2154;p36"/>
              <p:cNvSpPr/>
              <p:nvPr/>
            </p:nvSpPr>
            <p:spPr>
              <a:xfrm>
                <a:off x="3111175" y="1559200"/>
                <a:ext cx="7325" cy="15175"/>
              </a:xfrm>
              <a:custGeom>
                <a:avLst/>
                <a:gdLst/>
                <a:ahLst/>
                <a:cxnLst/>
                <a:rect l="l" t="t" r="r" b="b"/>
                <a:pathLst>
                  <a:path w="293" h="607" extrusionOk="0">
                    <a:moveTo>
                      <a:pt x="146" y="0"/>
                    </a:moveTo>
                    <a:cubicBezTo>
                      <a:pt x="67" y="0"/>
                      <a:pt x="0" y="136"/>
                      <a:pt x="0" y="303"/>
                    </a:cubicBezTo>
                    <a:cubicBezTo>
                      <a:pt x="0" y="470"/>
                      <a:pt x="65" y="606"/>
                      <a:pt x="146" y="606"/>
                    </a:cubicBezTo>
                    <a:cubicBezTo>
                      <a:pt x="227" y="606"/>
                      <a:pt x="292" y="470"/>
                      <a:pt x="292" y="303"/>
                    </a:cubicBezTo>
                    <a:cubicBezTo>
                      <a:pt x="292" y="136"/>
                      <a:pt x="228" y="0"/>
                      <a:pt x="1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5" name="Google Shape;2155;p36"/>
              <p:cNvSpPr/>
              <p:nvPr/>
            </p:nvSpPr>
            <p:spPr>
              <a:xfrm>
                <a:off x="3143525" y="1622325"/>
                <a:ext cx="18400" cy="15725"/>
              </a:xfrm>
              <a:custGeom>
                <a:avLst/>
                <a:gdLst/>
                <a:ahLst/>
                <a:cxnLst/>
                <a:rect l="l" t="t" r="r" b="b"/>
                <a:pathLst>
                  <a:path w="736" h="629" extrusionOk="0">
                    <a:moveTo>
                      <a:pt x="18" y="0"/>
                    </a:moveTo>
                    <a:lnTo>
                      <a:pt x="0" y="265"/>
                    </a:lnTo>
                    <a:cubicBezTo>
                      <a:pt x="0" y="265"/>
                      <a:pt x="17" y="263"/>
                      <a:pt x="47" y="263"/>
                    </a:cubicBezTo>
                    <a:cubicBezTo>
                      <a:pt x="165" y="263"/>
                      <a:pt x="487" y="296"/>
                      <a:pt x="735" y="628"/>
                    </a:cubicBezTo>
                    <a:cubicBezTo>
                      <a:pt x="735" y="628"/>
                      <a:pt x="616" y="18"/>
                      <a:pt x="1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6" name="Google Shape;2156;p36"/>
              <p:cNvSpPr/>
              <p:nvPr/>
            </p:nvSpPr>
            <p:spPr>
              <a:xfrm>
                <a:off x="3119950" y="1631125"/>
                <a:ext cx="33475" cy="79850"/>
              </a:xfrm>
              <a:custGeom>
                <a:avLst/>
                <a:gdLst/>
                <a:ahLst/>
                <a:cxnLst/>
                <a:rect l="l" t="t" r="r" b="b"/>
                <a:pathLst>
                  <a:path w="1339" h="3194" extrusionOk="0">
                    <a:moveTo>
                      <a:pt x="1212" y="0"/>
                    </a:moveTo>
                    <a:lnTo>
                      <a:pt x="784" y="520"/>
                    </a:lnTo>
                    <a:lnTo>
                      <a:pt x="407" y="726"/>
                    </a:lnTo>
                    <a:lnTo>
                      <a:pt x="137" y="802"/>
                    </a:lnTo>
                    <a:lnTo>
                      <a:pt x="0" y="3193"/>
                    </a:lnTo>
                    <a:lnTo>
                      <a:pt x="240" y="3189"/>
                    </a:lnTo>
                    <a:lnTo>
                      <a:pt x="602" y="2909"/>
                    </a:lnTo>
                    <a:lnTo>
                      <a:pt x="901" y="2411"/>
                    </a:lnTo>
                    <a:lnTo>
                      <a:pt x="1118" y="1879"/>
                    </a:lnTo>
                    <a:lnTo>
                      <a:pt x="1268" y="1505"/>
                    </a:lnTo>
                    <a:lnTo>
                      <a:pt x="1326" y="1058"/>
                    </a:lnTo>
                    <a:lnTo>
                      <a:pt x="1339" y="530"/>
                    </a:lnTo>
                    <a:lnTo>
                      <a:pt x="121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7" name="Google Shape;2157;p36"/>
              <p:cNvSpPr/>
              <p:nvPr/>
            </p:nvSpPr>
            <p:spPr>
              <a:xfrm>
                <a:off x="3110500" y="1625350"/>
                <a:ext cx="54775" cy="87400"/>
              </a:xfrm>
              <a:custGeom>
                <a:avLst/>
                <a:gdLst/>
                <a:ahLst/>
                <a:cxnLst/>
                <a:rect l="l" t="t" r="r" b="b"/>
                <a:pathLst>
                  <a:path w="2191" h="3496" extrusionOk="0">
                    <a:moveTo>
                      <a:pt x="1642" y="0"/>
                    </a:moveTo>
                    <a:lnTo>
                      <a:pt x="1642" y="0"/>
                    </a:lnTo>
                    <a:cubicBezTo>
                      <a:pt x="1642" y="0"/>
                      <a:pt x="1104" y="1002"/>
                      <a:pt x="366" y="1002"/>
                    </a:cubicBezTo>
                    <a:cubicBezTo>
                      <a:pt x="257" y="1002"/>
                      <a:pt x="144" y="980"/>
                      <a:pt x="27" y="930"/>
                    </a:cubicBezTo>
                    <a:lnTo>
                      <a:pt x="27" y="930"/>
                    </a:lnTo>
                    <a:cubicBezTo>
                      <a:pt x="27" y="930"/>
                      <a:pt x="216" y="1062"/>
                      <a:pt x="502" y="1062"/>
                    </a:cubicBezTo>
                    <a:cubicBezTo>
                      <a:pt x="789" y="1062"/>
                      <a:pt x="1173" y="929"/>
                      <a:pt x="1563" y="398"/>
                    </a:cubicBezTo>
                    <a:lnTo>
                      <a:pt x="1563" y="398"/>
                    </a:lnTo>
                    <a:cubicBezTo>
                      <a:pt x="1564" y="398"/>
                      <a:pt x="1896" y="1136"/>
                      <a:pt x="1395" y="2233"/>
                    </a:cubicBezTo>
                    <a:cubicBezTo>
                      <a:pt x="1056" y="2976"/>
                      <a:pt x="738" y="3334"/>
                      <a:pt x="432" y="3334"/>
                    </a:cubicBezTo>
                    <a:cubicBezTo>
                      <a:pt x="285" y="3334"/>
                      <a:pt x="142" y="3252"/>
                      <a:pt x="0" y="3091"/>
                    </a:cubicBezTo>
                    <a:lnTo>
                      <a:pt x="0" y="3091"/>
                    </a:lnTo>
                    <a:cubicBezTo>
                      <a:pt x="1" y="3091"/>
                      <a:pt x="203" y="3495"/>
                      <a:pt x="526" y="3495"/>
                    </a:cubicBezTo>
                    <a:cubicBezTo>
                      <a:pt x="694" y="3495"/>
                      <a:pt x="895" y="3386"/>
                      <a:pt x="1117" y="3053"/>
                    </a:cubicBezTo>
                    <a:cubicBezTo>
                      <a:pt x="2191" y="1439"/>
                      <a:pt x="1642" y="0"/>
                      <a:pt x="16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8" name="Google Shape;2158;p36"/>
              <p:cNvSpPr/>
              <p:nvPr/>
            </p:nvSpPr>
            <p:spPr>
              <a:xfrm>
                <a:off x="3124550" y="1649075"/>
                <a:ext cx="6975" cy="60650"/>
              </a:xfrm>
              <a:custGeom>
                <a:avLst/>
                <a:gdLst/>
                <a:ahLst/>
                <a:cxnLst/>
                <a:rect l="l" t="t" r="r" b="b"/>
                <a:pathLst>
                  <a:path w="279" h="2426" extrusionOk="0">
                    <a:moveTo>
                      <a:pt x="279" y="0"/>
                    </a:moveTo>
                    <a:lnTo>
                      <a:pt x="169" y="17"/>
                    </a:lnTo>
                    <a:lnTo>
                      <a:pt x="1" y="2426"/>
                    </a:lnTo>
                    <a:lnTo>
                      <a:pt x="1" y="2426"/>
                    </a:lnTo>
                    <a:lnTo>
                      <a:pt x="111" y="2409"/>
                    </a:lnTo>
                    <a:lnTo>
                      <a:pt x="27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9" name="Google Shape;2159;p36"/>
              <p:cNvSpPr/>
              <p:nvPr/>
            </p:nvSpPr>
            <p:spPr>
              <a:xfrm>
                <a:off x="3136025" y="1645800"/>
                <a:ext cx="4850" cy="51675"/>
              </a:xfrm>
              <a:custGeom>
                <a:avLst/>
                <a:gdLst/>
                <a:ahLst/>
                <a:cxnLst/>
                <a:rect l="l" t="t" r="r" b="b"/>
                <a:pathLst>
                  <a:path w="194" h="2067" extrusionOk="0">
                    <a:moveTo>
                      <a:pt x="111" y="0"/>
                    </a:moveTo>
                    <a:lnTo>
                      <a:pt x="0" y="28"/>
                    </a:lnTo>
                    <a:lnTo>
                      <a:pt x="84" y="2066"/>
                    </a:lnTo>
                    <a:lnTo>
                      <a:pt x="194" y="2039"/>
                    </a:lnTo>
                    <a:lnTo>
                      <a:pt x="11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0" name="Google Shape;2160;p36"/>
              <p:cNvSpPr/>
              <p:nvPr/>
            </p:nvSpPr>
            <p:spPr>
              <a:xfrm>
                <a:off x="3141800" y="1639550"/>
                <a:ext cx="9175" cy="37000"/>
              </a:xfrm>
              <a:custGeom>
                <a:avLst/>
                <a:gdLst/>
                <a:ahLst/>
                <a:cxnLst/>
                <a:rect l="l" t="t" r="r" b="b"/>
                <a:pathLst>
                  <a:path w="367" h="1480" extrusionOk="0">
                    <a:moveTo>
                      <a:pt x="110" y="1"/>
                    </a:moveTo>
                    <a:lnTo>
                      <a:pt x="1" y="41"/>
                    </a:lnTo>
                    <a:lnTo>
                      <a:pt x="258" y="1480"/>
                    </a:lnTo>
                    <a:lnTo>
                      <a:pt x="366" y="1439"/>
                    </a:lnTo>
                    <a:lnTo>
                      <a:pt x="11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1" name="Google Shape;2161;p36"/>
              <p:cNvSpPr/>
              <p:nvPr/>
            </p:nvSpPr>
            <p:spPr>
              <a:xfrm>
                <a:off x="3027175" y="1955475"/>
                <a:ext cx="27500" cy="48275"/>
              </a:xfrm>
              <a:custGeom>
                <a:avLst/>
                <a:gdLst/>
                <a:ahLst/>
                <a:cxnLst/>
                <a:rect l="l" t="t" r="r" b="b"/>
                <a:pathLst>
                  <a:path w="1100" h="1931" extrusionOk="0">
                    <a:moveTo>
                      <a:pt x="100" y="0"/>
                    </a:moveTo>
                    <a:lnTo>
                      <a:pt x="100" y="0"/>
                    </a:lnTo>
                    <a:cubicBezTo>
                      <a:pt x="152" y="1030"/>
                      <a:pt x="0" y="1931"/>
                      <a:pt x="0" y="1931"/>
                    </a:cubicBezTo>
                    <a:lnTo>
                      <a:pt x="422" y="1742"/>
                    </a:lnTo>
                    <a:cubicBezTo>
                      <a:pt x="544" y="1327"/>
                      <a:pt x="788" y="969"/>
                      <a:pt x="1100" y="658"/>
                    </a:cubicBezTo>
                    <a:cubicBezTo>
                      <a:pt x="956" y="516"/>
                      <a:pt x="795" y="387"/>
                      <a:pt x="614" y="270"/>
                    </a:cubicBezTo>
                    <a:cubicBezTo>
                      <a:pt x="480" y="189"/>
                      <a:pt x="291" y="73"/>
                      <a:pt x="1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2" name="Google Shape;2162;p36"/>
              <p:cNvSpPr/>
              <p:nvPr/>
            </p:nvSpPr>
            <p:spPr>
              <a:xfrm>
                <a:off x="3120650" y="1508700"/>
                <a:ext cx="54175" cy="102650"/>
              </a:xfrm>
              <a:custGeom>
                <a:avLst/>
                <a:gdLst/>
                <a:ahLst/>
                <a:cxnLst/>
                <a:rect l="l" t="t" r="r" b="b"/>
                <a:pathLst>
                  <a:path w="2167" h="4106" extrusionOk="0">
                    <a:moveTo>
                      <a:pt x="1083" y="1"/>
                    </a:moveTo>
                    <a:cubicBezTo>
                      <a:pt x="486" y="1"/>
                      <a:pt x="0" y="919"/>
                      <a:pt x="0" y="2053"/>
                    </a:cubicBezTo>
                    <a:cubicBezTo>
                      <a:pt x="0" y="3186"/>
                      <a:pt x="486" y="4105"/>
                      <a:pt x="1083" y="4105"/>
                    </a:cubicBezTo>
                    <a:cubicBezTo>
                      <a:pt x="1681" y="4105"/>
                      <a:pt x="2167" y="3186"/>
                      <a:pt x="2167" y="2053"/>
                    </a:cubicBezTo>
                    <a:cubicBezTo>
                      <a:pt x="2167" y="919"/>
                      <a:pt x="1681" y="1"/>
                      <a:pt x="10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3" name="Google Shape;2163;p36"/>
              <p:cNvSpPr/>
              <p:nvPr/>
            </p:nvSpPr>
            <p:spPr>
              <a:xfrm>
                <a:off x="3120625" y="1520325"/>
                <a:ext cx="9975" cy="74900"/>
              </a:xfrm>
              <a:custGeom>
                <a:avLst/>
                <a:gdLst/>
                <a:ahLst/>
                <a:cxnLst/>
                <a:rect l="l" t="t" r="r" b="b"/>
                <a:pathLst>
                  <a:path w="399" h="2996" extrusionOk="0">
                    <a:moveTo>
                      <a:pt x="399" y="1"/>
                    </a:moveTo>
                    <a:cubicBezTo>
                      <a:pt x="155" y="376"/>
                      <a:pt x="0" y="949"/>
                      <a:pt x="0" y="1590"/>
                    </a:cubicBezTo>
                    <a:cubicBezTo>
                      <a:pt x="0" y="2133"/>
                      <a:pt x="111" y="2628"/>
                      <a:pt x="295" y="2995"/>
                    </a:cubicBezTo>
                    <a:cubicBezTo>
                      <a:pt x="165" y="2611"/>
                      <a:pt x="87" y="2138"/>
                      <a:pt x="87" y="1627"/>
                    </a:cubicBezTo>
                    <a:cubicBezTo>
                      <a:pt x="87" y="991"/>
                      <a:pt x="207" y="420"/>
                      <a:pt x="3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4" name="Google Shape;2164;p36"/>
              <p:cNvSpPr/>
              <p:nvPr/>
            </p:nvSpPr>
            <p:spPr>
              <a:xfrm>
                <a:off x="3154175" y="1548550"/>
                <a:ext cx="13325" cy="27450"/>
              </a:xfrm>
              <a:custGeom>
                <a:avLst/>
                <a:gdLst/>
                <a:ahLst/>
                <a:cxnLst/>
                <a:rect l="l" t="t" r="r" b="b"/>
                <a:pathLst>
                  <a:path w="533" h="1098" extrusionOk="0">
                    <a:moveTo>
                      <a:pt x="267" y="0"/>
                    </a:moveTo>
                    <a:cubicBezTo>
                      <a:pt x="120" y="0"/>
                      <a:pt x="1" y="245"/>
                      <a:pt x="1" y="549"/>
                    </a:cubicBezTo>
                    <a:cubicBezTo>
                      <a:pt x="1" y="852"/>
                      <a:pt x="119" y="1097"/>
                      <a:pt x="267" y="1097"/>
                    </a:cubicBezTo>
                    <a:cubicBezTo>
                      <a:pt x="414" y="1097"/>
                      <a:pt x="533" y="851"/>
                      <a:pt x="533" y="549"/>
                    </a:cubicBezTo>
                    <a:cubicBezTo>
                      <a:pt x="533" y="246"/>
                      <a:pt x="414" y="1"/>
                      <a:pt x="2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4296423F-33A9-4170-CC06-1F85AD02B542}"/>
              </a:ext>
            </a:extLst>
          </p:cNvPr>
          <p:cNvSpPr txBox="1"/>
          <p:nvPr/>
        </p:nvSpPr>
        <p:spPr>
          <a:xfrm>
            <a:off x="2203264" y="1675203"/>
            <a:ext cx="4916901" cy="1968153"/>
          </a:xfrm>
          <a:prstGeom prst="rect">
            <a:avLst/>
          </a:prstGeom>
          <a:noFill/>
        </p:spPr>
        <p:txBody>
          <a:bodyPr wrap="square" lIns="72000" tIns="0" rIns="72000" bIns="108000" anchor="ctr">
            <a:spAutoFit/>
          </a:bodyPr>
          <a:lstStyle/>
          <a:p>
            <a:pPr algn="ctr">
              <a:lnSpc>
                <a:spcPct val="150000"/>
              </a:lnSpc>
              <a:buSzPct val="120000"/>
            </a:pPr>
            <a:r>
              <a:rPr lang="en-VN" sz="2800" b="1" dirty="0">
                <a:solidFill>
                  <a:srgbClr val="197E89"/>
                </a:solidFill>
              </a:rPr>
              <a:t>NHỮNG VIỆC CẦN LÀM ĐỂ THỂ HIỆN LÒNG BIẾT ƠN NGƯỜI LAO ĐỘNG?</a:t>
            </a:r>
          </a:p>
        </p:txBody>
      </p:sp>
    </p:spTree>
    <p:extLst>
      <p:ext uri="{BB962C8B-B14F-4D97-AF65-F5344CB8AC3E}">
        <p14:creationId xmlns:p14="http://schemas.microsoft.com/office/powerpoint/2010/main" val="39111818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17" name="Google Shape;2717;p43"/>
          <p:cNvGrpSpPr/>
          <p:nvPr/>
        </p:nvGrpSpPr>
        <p:grpSpPr>
          <a:xfrm>
            <a:off x="7275689" y="3283753"/>
            <a:ext cx="1640784" cy="1648444"/>
            <a:chOff x="312766" y="80708"/>
            <a:chExt cx="1860932" cy="1869620"/>
          </a:xfrm>
        </p:grpSpPr>
        <p:sp>
          <p:nvSpPr>
            <p:cNvPr id="2718" name="Google Shape;2718;p43"/>
            <p:cNvSpPr/>
            <p:nvPr/>
          </p:nvSpPr>
          <p:spPr>
            <a:xfrm>
              <a:off x="312770" y="80732"/>
              <a:ext cx="1860928" cy="1869566"/>
            </a:xfrm>
            <a:custGeom>
              <a:avLst/>
              <a:gdLst/>
              <a:ahLst/>
              <a:cxnLst/>
              <a:rect l="l" t="t" r="r" b="b"/>
              <a:pathLst>
                <a:path w="34363" h="34556" extrusionOk="0">
                  <a:moveTo>
                    <a:pt x="32924" y="17061"/>
                  </a:moveTo>
                  <a:cubicBezTo>
                    <a:pt x="34363" y="16082"/>
                    <a:pt x="34188" y="14835"/>
                    <a:pt x="32536" y="14288"/>
                  </a:cubicBezTo>
                  <a:lnTo>
                    <a:pt x="26302" y="12226"/>
                  </a:lnTo>
                  <a:cubicBezTo>
                    <a:pt x="24649" y="11680"/>
                    <a:pt x="22899" y="9867"/>
                    <a:pt x="22413" y="8196"/>
                  </a:cubicBezTo>
                  <a:lnTo>
                    <a:pt x="20578" y="1891"/>
                  </a:lnTo>
                  <a:cubicBezTo>
                    <a:pt x="20092" y="220"/>
                    <a:pt x="18850" y="0"/>
                    <a:pt x="17820" y="1403"/>
                  </a:cubicBezTo>
                  <a:lnTo>
                    <a:pt x="13933" y="6693"/>
                  </a:lnTo>
                  <a:cubicBezTo>
                    <a:pt x="12902" y="8095"/>
                    <a:pt x="10636" y="9199"/>
                    <a:pt x="8895" y="9144"/>
                  </a:cubicBezTo>
                  <a:lnTo>
                    <a:pt x="2332" y="8942"/>
                  </a:lnTo>
                  <a:cubicBezTo>
                    <a:pt x="592" y="8888"/>
                    <a:pt x="1" y="10000"/>
                    <a:pt x="1015" y="11413"/>
                  </a:cubicBezTo>
                  <a:lnTo>
                    <a:pt x="4846" y="16744"/>
                  </a:lnTo>
                  <a:cubicBezTo>
                    <a:pt x="5861" y="18157"/>
                    <a:pt x="6210" y="20654"/>
                    <a:pt x="5621" y="22291"/>
                  </a:cubicBezTo>
                  <a:lnTo>
                    <a:pt x="3399" y="28471"/>
                  </a:lnTo>
                  <a:cubicBezTo>
                    <a:pt x="2810" y="30110"/>
                    <a:pt x="3684" y="31017"/>
                    <a:pt x="5343" y="30487"/>
                  </a:cubicBezTo>
                  <a:lnTo>
                    <a:pt x="11599" y="28492"/>
                  </a:lnTo>
                  <a:cubicBezTo>
                    <a:pt x="13258" y="27963"/>
                    <a:pt x="15739" y="28402"/>
                    <a:pt x="17115" y="29469"/>
                  </a:cubicBezTo>
                  <a:lnTo>
                    <a:pt x="22304" y="33491"/>
                  </a:lnTo>
                  <a:cubicBezTo>
                    <a:pt x="23679" y="34556"/>
                    <a:pt x="24813" y="34005"/>
                    <a:pt x="24822" y="32264"/>
                  </a:cubicBezTo>
                  <a:lnTo>
                    <a:pt x="24857" y="25697"/>
                  </a:lnTo>
                  <a:cubicBezTo>
                    <a:pt x="24866" y="23958"/>
                    <a:pt x="26051" y="21732"/>
                    <a:pt x="27489" y="20754"/>
                  </a:cubicBezTo>
                  <a:close/>
                </a:path>
              </a:pathLst>
            </a:custGeom>
            <a:solidFill>
              <a:schemeClr val="lt1"/>
            </a:solidFill>
            <a:ln w="152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9" name="Google Shape;2719;p43"/>
            <p:cNvSpPr/>
            <p:nvPr/>
          </p:nvSpPr>
          <p:spPr>
            <a:xfrm>
              <a:off x="312766" y="80708"/>
              <a:ext cx="1860928" cy="1869620"/>
            </a:xfrm>
            <a:custGeom>
              <a:avLst/>
              <a:gdLst/>
              <a:ahLst/>
              <a:cxnLst/>
              <a:rect l="l" t="t" r="r" b="b"/>
              <a:pathLst>
                <a:path w="34363" h="34557" extrusionOk="0">
                  <a:moveTo>
                    <a:pt x="32923" y="17061"/>
                  </a:moveTo>
                  <a:cubicBezTo>
                    <a:pt x="34362" y="16083"/>
                    <a:pt x="34188" y="14835"/>
                    <a:pt x="32535" y="14289"/>
                  </a:cubicBezTo>
                  <a:lnTo>
                    <a:pt x="26301" y="12227"/>
                  </a:lnTo>
                  <a:cubicBezTo>
                    <a:pt x="24649" y="11680"/>
                    <a:pt x="22899" y="9867"/>
                    <a:pt x="22411" y="8196"/>
                  </a:cubicBezTo>
                  <a:lnTo>
                    <a:pt x="20576" y="1892"/>
                  </a:lnTo>
                  <a:cubicBezTo>
                    <a:pt x="20089" y="220"/>
                    <a:pt x="18849" y="1"/>
                    <a:pt x="17819" y="1404"/>
                  </a:cubicBezTo>
                  <a:lnTo>
                    <a:pt x="13932" y="6696"/>
                  </a:lnTo>
                  <a:cubicBezTo>
                    <a:pt x="12902" y="8098"/>
                    <a:pt x="10635" y="9202"/>
                    <a:pt x="8896" y="9147"/>
                  </a:cubicBezTo>
                  <a:lnTo>
                    <a:pt x="2332" y="8942"/>
                  </a:lnTo>
                  <a:cubicBezTo>
                    <a:pt x="592" y="8889"/>
                    <a:pt x="0" y="10001"/>
                    <a:pt x="1014" y="11413"/>
                  </a:cubicBezTo>
                  <a:lnTo>
                    <a:pt x="4845" y="16745"/>
                  </a:lnTo>
                  <a:cubicBezTo>
                    <a:pt x="5861" y="18158"/>
                    <a:pt x="6209" y="20655"/>
                    <a:pt x="5620" y="22292"/>
                  </a:cubicBezTo>
                  <a:lnTo>
                    <a:pt x="3400" y="28472"/>
                  </a:lnTo>
                  <a:cubicBezTo>
                    <a:pt x="2810" y="30110"/>
                    <a:pt x="3685" y="31017"/>
                    <a:pt x="5343" y="30488"/>
                  </a:cubicBezTo>
                  <a:lnTo>
                    <a:pt x="11600" y="28493"/>
                  </a:lnTo>
                  <a:cubicBezTo>
                    <a:pt x="13258" y="27964"/>
                    <a:pt x="15740" y="28404"/>
                    <a:pt x="17116" y="29470"/>
                  </a:cubicBezTo>
                  <a:lnTo>
                    <a:pt x="22305" y="33492"/>
                  </a:lnTo>
                  <a:cubicBezTo>
                    <a:pt x="23680" y="34557"/>
                    <a:pt x="24813" y="34007"/>
                    <a:pt x="24822" y="32265"/>
                  </a:cubicBezTo>
                  <a:lnTo>
                    <a:pt x="24859" y="25699"/>
                  </a:lnTo>
                  <a:cubicBezTo>
                    <a:pt x="24867" y="23959"/>
                    <a:pt x="26053" y="21734"/>
                    <a:pt x="27491" y="2075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65" name="Google Shape;2765;p43"/>
          <p:cNvGrpSpPr/>
          <p:nvPr/>
        </p:nvGrpSpPr>
        <p:grpSpPr>
          <a:xfrm>
            <a:off x="7196101" y="3709037"/>
            <a:ext cx="804893" cy="797879"/>
            <a:chOff x="7868825" y="331938"/>
            <a:chExt cx="555175" cy="550375"/>
          </a:xfrm>
        </p:grpSpPr>
        <p:sp>
          <p:nvSpPr>
            <p:cNvPr id="2766" name="Google Shape;2766;p43"/>
            <p:cNvSpPr/>
            <p:nvPr/>
          </p:nvSpPr>
          <p:spPr>
            <a:xfrm>
              <a:off x="7868825" y="331938"/>
              <a:ext cx="555175" cy="550375"/>
            </a:xfrm>
            <a:custGeom>
              <a:avLst/>
              <a:gdLst/>
              <a:ahLst/>
              <a:cxnLst/>
              <a:rect l="l" t="t" r="r" b="b"/>
              <a:pathLst>
                <a:path w="22207" h="22015" extrusionOk="0">
                  <a:moveTo>
                    <a:pt x="8718" y="8271"/>
                  </a:moveTo>
                  <a:lnTo>
                    <a:pt x="9099" y="0"/>
                  </a:lnTo>
                  <a:lnTo>
                    <a:pt x="12662" y="7570"/>
                  </a:lnTo>
                  <a:lnTo>
                    <a:pt x="20552" y="2926"/>
                  </a:lnTo>
                  <a:lnTo>
                    <a:pt x="15144" y="10625"/>
                  </a:lnTo>
                  <a:lnTo>
                    <a:pt x="22206" y="15779"/>
                  </a:lnTo>
                  <a:lnTo>
                    <a:pt x="14188" y="13425"/>
                  </a:lnTo>
                  <a:lnTo>
                    <a:pt x="13935" y="22014"/>
                  </a:lnTo>
                  <a:lnTo>
                    <a:pt x="10372" y="13425"/>
                  </a:lnTo>
                  <a:lnTo>
                    <a:pt x="3945" y="19596"/>
                  </a:lnTo>
                  <a:lnTo>
                    <a:pt x="8464" y="11580"/>
                  </a:lnTo>
                  <a:lnTo>
                    <a:pt x="1" y="10562"/>
                  </a:lnTo>
                  <a:close/>
                </a:path>
              </a:pathLst>
            </a:custGeom>
            <a:solidFill>
              <a:schemeClr val="lt1"/>
            </a:solidFill>
            <a:ln w="1143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7" name="Google Shape;2767;p43"/>
            <p:cNvSpPr/>
            <p:nvPr/>
          </p:nvSpPr>
          <p:spPr>
            <a:xfrm>
              <a:off x="7868825" y="331938"/>
              <a:ext cx="555175" cy="550375"/>
            </a:xfrm>
            <a:custGeom>
              <a:avLst/>
              <a:gdLst/>
              <a:ahLst/>
              <a:cxnLst/>
              <a:rect l="l" t="t" r="r" b="b"/>
              <a:pathLst>
                <a:path w="22207" h="22015" extrusionOk="0">
                  <a:moveTo>
                    <a:pt x="8718" y="8271"/>
                  </a:moveTo>
                  <a:lnTo>
                    <a:pt x="9099" y="0"/>
                  </a:lnTo>
                  <a:lnTo>
                    <a:pt x="12662" y="7570"/>
                  </a:lnTo>
                  <a:lnTo>
                    <a:pt x="20552" y="2926"/>
                  </a:lnTo>
                  <a:lnTo>
                    <a:pt x="15144" y="10625"/>
                  </a:lnTo>
                  <a:lnTo>
                    <a:pt x="22206" y="15779"/>
                  </a:lnTo>
                  <a:lnTo>
                    <a:pt x="14188" y="13425"/>
                  </a:lnTo>
                  <a:lnTo>
                    <a:pt x="13935" y="22014"/>
                  </a:lnTo>
                  <a:lnTo>
                    <a:pt x="10372" y="13425"/>
                  </a:lnTo>
                  <a:lnTo>
                    <a:pt x="3945" y="19596"/>
                  </a:lnTo>
                  <a:lnTo>
                    <a:pt x="8464" y="11580"/>
                  </a:lnTo>
                  <a:lnTo>
                    <a:pt x="1" y="10562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68" name="Google Shape;2768;p43"/>
          <p:cNvGrpSpPr/>
          <p:nvPr/>
        </p:nvGrpSpPr>
        <p:grpSpPr>
          <a:xfrm flipH="1">
            <a:off x="348188" y="1112674"/>
            <a:ext cx="961601" cy="1230562"/>
            <a:chOff x="7788688" y="2034619"/>
            <a:chExt cx="961601" cy="1230562"/>
          </a:xfrm>
        </p:grpSpPr>
        <p:sp>
          <p:nvSpPr>
            <p:cNvPr id="2769" name="Google Shape;2769;p43"/>
            <p:cNvSpPr/>
            <p:nvPr/>
          </p:nvSpPr>
          <p:spPr>
            <a:xfrm rot="1680173">
              <a:off x="8027177" y="2082876"/>
              <a:ext cx="484627" cy="1134047"/>
            </a:xfrm>
            <a:custGeom>
              <a:avLst/>
              <a:gdLst/>
              <a:ahLst/>
              <a:cxnLst/>
              <a:rect l="l" t="t" r="r" b="b"/>
              <a:pathLst>
                <a:path w="9933" h="23199" extrusionOk="0">
                  <a:moveTo>
                    <a:pt x="2954" y="1"/>
                  </a:moveTo>
                  <a:lnTo>
                    <a:pt x="56" y="18740"/>
                  </a:lnTo>
                  <a:lnTo>
                    <a:pt x="1" y="19093"/>
                  </a:lnTo>
                  <a:cubicBezTo>
                    <a:pt x="860" y="20350"/>
                    <a:pt x="579" y="22655"/>
                    <a:pt x="512" y="23115"/>
                  </a:cubicBezTo>
                  <a:lnTo>
                    <a:pt x="512" y="23118"/>
                  </a:lnTo>
                  <a:cubicBezTo>
                    <a:pt x="512" y="23120"/>
                    <a:pt x="511" y="23124"/>
                    <a:pt x="511" y="23126"/>
                  </a:cubicBezTo>
                  <a:cubicBezTo>
                    <a:pt x="511" y="23127"/>
                    <a:pt x="511" y="23129"/>
                    <a:pt x="510" y="23131"/>
                  </a:cubicBezTo>
                  <a:cubicBezTo>
                    <a:pt x="510" y="23134"/>
                    <a:pt x="508" y="23135"/>
                    <a:pt x="508" y="23137"/>
                  </a:cubicBezTo>
                  <a:cubicBezTo>
                    <a:pt x="508" y="23139"/>
                    <a:pt x="508" y="23140"/>
                    <a:pt x="507" y="23142"/>
                  </a:cubicBezTo>
                  <a:cubicBezTo>
                    <a:pt x="507" y="23145"/>
                    <a:pt x="507" y="23146"/>
                    <a:pt x="506" y="23149"/>
                  </a:cubicBezTo>
                  <a:lnTo>
                    <a:pt x="506" y="23153"/>
                  </a:lnTo>
                  <a:cubicBezTo>
                    <a:pt x="506" y="23156"/>
                    <a:pt x="506" y="23157"/>
                    <a:pt x="504" y="23158"/>
                  </a:cubicBezTo>
                  <a:cubicBezTo>
                    <a:pt x="504" y="23160"/>
                    <a:pt x="504" y="23161"/>
                    <a:pt x="503" y="23162"/>
                  </a:cubicBezTo>
                  <a:lnTo>
                    <a:pt x="503" y="23166"/>
                  </a:lnTo>
                  <a:cubicBezTo>
                    <a:pt x="503" y="23168"/>
                    <a:pt x="502" y="23171"/>
                    <a:pt x="502" y="23173"/>
                  </a:cubicBezTo>
                  <a:lnTo>
                    <a:pt x="502" y="23176"/>
                  </a:lnTo>
                  <a:cubicBezTo>
                    <a:pt x="502" y="23177"/>
                    <a:pt x="502" y="23180"/>
                    <a:pt x="501" y="23182"/>
                  </a:cubicBezTo>
                  <a:cubicBezTo>
                    <a:pt x="501" y="23183"/>
                    <a:pt x="501" y="23186"/>
                    <a:pt x="499" y="23187"/>
                  </a:cubicBezTo>
                  <a:lnTo>
                    <a:pt x="499" y="23188"/>
                  </a:lnTo>
                  <a:lnTo>
                    <a:pt x="499" y="23192"/>
                  </a:lnTo>
                  <a:lnTo>
                    <a:pt x="499" y="23193"/>
                  </a:lnTo>
                  <a:cubicBezTo>
                    <a:pt x="499" y="23197"/>
                    <a:pt x="498" y="23198"/>
                    <a:pt x="498" y="23198"/>
                  </a:cubicBezTo>
                  <a:lnTo>
                    <a:pt x="920" y="23010"/>
                  </a:lnTo>
                  <a:cubicBezTo>
                    <a:pt x="1041" y="22596"/>
                    <a:pt x="1286" y="22236"/>
                    <a:pt x="1598" y="21925"/>
                  </a:cubicBezTo>
                  <a:cubicBezTo>
                    <a:pt x="2682" y="20843"/>
                    <a:pt x="4574" y="20355"/>
                    <a:pt x="4871" y="20283"/>
                  </a:cubicBezTo>
                  <a:cubicBezTo>
                    <a:pt x="4896" y="20278"/>
                    <a:pt x="4911" y="20274"/>
                    <a:pt x="4911" y="20274"/>
                  </a:cubicBezTo>
                  <a:lnTo>
                    <a:pt x="9932" y="3035"/>
                  </a:lnTo>
                  <a:lnTo>
                    <a:pt x="7995" y="2193"/>
                  </a:lnTo>
                  <a:lnTo>
                    <a:pt x="7999" y="2178"/>
                  </a:lnTo>
                  <a:lnTo>
                    <a:pt x="7889" y="2147"/>
                  </a:lnTo>
                  <a:lnTo>
                    <a:pt x="5076" y="923"/>
                  </a:lnTo>
                  <a:lnTo>
                    <a:pt x="5080" y="899"/>
                  </a:lnTo>
                  <a:lnTo>
                    <a:pt x="4968" y="876"/>
                  </a:lnTo>
                  <a:lnTo>
                    <a:pt x="2954" y="1"/>
                  </a:lnTo>
                  <a:close/>
                </a:path>
              </a:pathLst>
            </a:custGeom>
            <a:solidFill>
              <a:schemeClr val="lt1"/>
            </a:solidFill>
            <a:ln w="1143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770" name="Google Shape;2770;p43"/>
            <p:cNvGrpSpPr/>
            <p:nvPr/>
          </p:nvGrpSpPr>
          <p:grpSpPr>
            <a:xfrm rot="1677789">
              <a:off x="8026459" y="2082309"/>
              <a:ext cx="486058" cy="1135180"/>
              <a:chOff x="3014700" y="1423850"/>
              <a:chExt cx="248300" cy="579900"/>
            </a:xfrm>
          </p:grpSpPr>
          <p:sp>
            <p:nvSpPr>
              <p:cNvPr id="2771" name="Google Shape;2771;p43"/>
              <p:cNvSpPr/>
              <p:nvPr/>
            </p:nvSpPr>
            <p:spPr>
              <a:xfrm>
                <a:off x="3014700" y="1864600"/>
                <a:ext cx="121750" cy="139150"/>
              </a:xfrm>
              <a:custGeom>
                <a:avLst/>
                <a:gdLst/>
                <a:ahLst/>
                <a:cxnLst/>
                <a:rect l="l" t="t" r="r" b="b"/>
                <a:pathLst>
                  <a:path w="4870" h="5566" extrusionOk="0">
                    <a:moveTo>
                      <a:pt x="1401" y="0"/>
                    </a:moveTo>
                    <a:lnTo>
                      <a:pt x="55" y="1108"/>
                    </a:lnTo>
                    <a:lnTo>
                      <a:pt x="0" y="1462"/>
                    </a:lnTo>
                    <a:cubicBezTo>
                      <a:pt x="958" y="2862"/>
                      <a:pt x="499" y="5566"/>
                      <a:pt x="499" y="5566"/>
                    </a:cubicBezTo>
                    <a:lnTo>
                      <a:pt x="921" y="5377"/>
                    </a:lnTo>
                    <a:cubicBezTo>
                      <a:pt x="1459" y="3529"/>
                      <a:pt x="4488" y="2745"/>
                      <a:pt x="4870" y="2652"/>
                    </a:cubicBezTo>
                    <a:lnTo>
                      <a:pt x="4870" y="280"/>
                    </a:lnTo>
                    <a:lnTo>
                      <a:pt x="1401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2" name="Google Shape;2772;p43"/>
              <p:cNvSpPr/>
              <p:nvPr/>
            </p:nvSpPr>
            <p:spPr>
              <a:xfrm>
                <a:off x="3016075" y="1423850"/>
                <a:ext cx="246925" cy="507100"/>
              </a:xfrm>
              <a:custGeom>
                <a:avLst/>
                <a:gdLst/>
                <a:ahLst/>
                <a:cxnLst/>
                <a:rect l="l" t="t" r="r" b="b"/>
                <a:pathLst>
                  <a:path w="9877" h="20284" extrusionOk="0">
                    <a:moveTo>
                      <a:pt x="2899" y="1"/>
                    </a:moveTo>
                    <a:lnTo>
                      <a:pt x="0" y="18739"/>
                    </a:lnTo>
                    <a:cubicBezTo>
                      <a:pt x="195" y="18617"/>
                      <a:pt x="446" y="18500"/>
                      <a:pt x="691" y="18500"/>
                    </a:cubicBezTo>
                    <a:cubicBezTo>
                      <a:pt x="1042" y="18500"/>
                      <a:pt x="1382" y="18738"/>
                      <a:pt x="1533" y="19539"/>
                    </a:cubicBezTo>
                    <a:cubicBezTo>
                      <a:pt x="1834" y="19287"/>
                      <a:pt x="2302" y="18955"/>
                      <a:pt x="2677" y="18955"/>
                    </a:cubicBezTo>
                    <a:cubicBezTo>
                      <a:pt x="2952" y="18955"/>
                      <a:pt x="3176" y="19133"/>
                      <a:pt x="3250" y="19651"/>
                    </a:cubicBezTo>
                    <a:cubicBezTo>
                      <a:pt x="3475" y="19441"/>
                      <a:pt x="3740" y="19267"/>
                      <a:pt x="3997" y="19267"/>
                    </a:cubicBezTo>
                    <a:cubicBezTo>
                      <a:pt x="4309" y="19267"/>
                      <a:pt x="4610" y="19523"/>
                      <a:pt x="4816" y="20283"/>
                    </a:cubicBezTo>
                    <a:cubicBezTo>
                      <a:pt x="4841" y="20276"/>
                      <a:pt x="4855" y="20274"/>
                      <a:pt x="4855" y="20274"/>
                    </a:cubicBezTo>
                    <a:lnTo>
                      <a:pt x="9876" y="3035"/>
                    </a:lnTo>
                    <a:lnTo>
                      <a:pt x="2899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3" name="Google Shape;2773;p43"/>
              <p:cNvSpPr/>
              <p:nvPr/>
            </p:nvSpPr>
            <p:spPr>
              <a:xfrm>
                <a:off x="3051575" y="1445175"/>
                <a:ext cx="90125" cy="467675"/>
              </a:xfrm>
              <a:custGeom>
                <a:avLst/>
                <a:gdLst/>
                <a:ahLst/>
                <a:cxnLst/>
                <a:rect l="l" t="t" r="r" b="b"/>
                <a:pathLst>
                  <a:path w="3605" h="18707" extrusionOk="0">
                    <a:moveTo>
                      <a:pt x="3379" y="1"/>
                    </a:moveTo>
                    <a:lnTo>
                      <a:pt x="0" y="18663"/>
                    </a:lnTo>
                    <a:lnTo>
                      <a:pt x="227" y="18707"/>
                    </a:lnTo>
                    <a:lnTo>
                      <a:pt x="3605" y="44"/>
                    </a:lnTo>
                    <a:lnTo>
                      <a:pt x="337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4" name="Google Shape;2774;p43"/>
              <p:cNvSpPr/>
              <p:nvPr/>
            </p:nvSpPr>
            <p:spPr>
              <a:xfrm>
                <a:off x="3093850" y="1476675"/>
                <a:ext cx="120775" cy="443775"/>
              </a:xfrm>
              <a:custGeom>
                <a:avLst/>
                <a:gdLst/>
                <a:ahLst/>
                <a:cxnLst/>
                <a:rect l="l" t="t" r="r" b="b"/>
                <a:pathLst>
                  <a:path w="4831" h="17751" extrusionOk="0">
                    <a:moveTo>
                      <a:pt x="4610" y="0"/>
                    </a:moveTo>
                    <a:lnTo>
                      <a:pt x="1" y="17688"/>
                    </a:lnTo>
                    <a:lnTo>
                      <a:pt x="222" y="17751"/>
                    </a:lnTo>
                    <a:lnTo>
                      <a:pt x="4831" y="65"/>
                    </a:lnTo>
                    <a:lnTo>
                      <a:pt x="461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5" name="Google Shape;2775;p43"/>
              <p:cNvSpPr/>
              <p:nvPr/>
            </p:nvSpPr>
            <p:spPr>
              <a:xfrm>
                <a:off x="3081325" y="1478775"/>
                <a:ext cx="47350" cy="41400"/>
              </a:xfrm>
              <a:custGeom>
                <a:avLst/>
                <a:gdLst/>
                <a:ahLst/>
                <a:cxnLst/>
                <a:rect l="l" t="t" r="r" b="b"/>
                <a:pathLst>
                  <a:path w="1894" h="1656" extrusionOk="0">
                    <a:moveTo>
                      <a:pt x="1616" y="0"/>
                    </a:moveTo>
                    <a:cubicBezTo>
                      <a:pt x="1205" y="0"/>
                      <a:pt x="857" y="123"/>
                      <a:pt x="583" y="367"/>
                    </a:cubicBezTo>
                    <a:cubicBezTo>
                      <a:pt x="46" y="840"/>
                      <a:pt x="3" y="1591"/>
                      <a:pt x="1" y="1622"/>
                    </a:cubicBezTo>
                    <a:lnTo>
                      <a:pt x="575" y="1655"/>
                    </a:lnTo>
                    <a:cubicBezTo>
                      <a:pt x="575" y="1650"/>
                      <a:pt x="612" y="1125"/>
                      <a:pt x="956" y="822"/>
                    </a:cubicBezTo>
                    <a:cubicBezTo>
                      <a:pt x="1125" y="675"/>
                      <a:pt x="1349" y="602"/>
                      <a:pt x="1622" y="602"/>
                    </a:cubicBezTo>
                    <a:cubicBezTo>
                      <a:pt x="1688" y="602"/>
                      <a:pt x="1756" y="606"/>
                      <a:pt x="1827" y="614"/>
                    </a:cubicBezTo>
                    <a:lnTo>
                      <a:pt x="1893" y="18"/>
                    </a:lnTo>
                    <a:cubicBezTo>
                      <a:pt x="1798" y="6"/>
                      <a:pt x="1705" y="0"/>
                      <a:pt x="161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6" name="Google Shape;2776;p43"/>
              <p:cNvSpPr/>
              <p:nvPr/>
            </p:nvSpPr>
            <p:spPr>
              <a:xfrm>
                <a:off x="3137625" y="1457450"/>
                <a:ext cx="44375" cy="42275"/>
              </a:xfrm>
              <a:custGeom>
                <a:avLst/>
                <a:gdLst/>
                <a:ahLst/>
                <a:cxnLst/>
                <a:rect l="l" t="t" r="r" b="b"/>
                <a:pathLst>
                  <a:path w="1775" h="1691" extrusionOk="0">
                    <a:moveTo>
                      <a:pt x="348" y="1"/>
                    </a:moveTo>
                    <a:cubicBezTo>
                      <a:pt x="238" y="1"/>
                      <a:pt x="121" y="12"/>
                      <a:pt x="0" y="33"/>
                    </a:cubicBezTo>
                    <a:lnTo>
                      <a:pt x="99" y="625"/>
                    </a:lnTo>
                    <a:cubicBezTo>
                      <a:pt x="188" y="608"/>
                      <a:pt x="272" y="600"/>
                      <a:pt x="350" y="600"/>
                    </a:cubicBezTo>
                    <a:cubicBezTo>
                      <a:pt x="554" y="600"/>
                      <a:pt x="718" y="656"/>
                      <a:pt x="848" y="769"/>
                    </a:cubicBezTo>
                    <a:cubicBezTo>
                      <a:pt x="1193" y="1070"/>
                      <a:pt x="1200" y="1684"/>
                      <a:pt x="1200" y="1691"/>
                    </a:cubicBezTo>
                    <a:lnTo>
                      <a:pt x="1774" y="1691"/>
                    </a:lnTo>
                    <a:cubicBezTo>
                      <a:pt x="1774" y="1654"/>
                      <a:pt x="1768" y="795"/>
                      <a:pt x="1220" y="313"/>
                    </a:cubicBezTo>
                    <a:cubicBezTo>
                      <a:pt x="984" y="105"/>
                      <a:pt x="691" y="1"/>
                      <a:pt x="3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7" name="Google Shape;2777;p43"/>
              <p:cNvSpPr/>
              <p:nvPr/>
            </p:nvSpPr>
            <p:spPr>
              <a:xfrm>
                <a:off x="3095225" y="1538200"/>
                <a:ext cx="36025" cy="62525"/>
              </a:xfrm>
              <a:custGeom>
                <a:avLst/>
                <a:gdLst/>
                <a:ahLst/>
                <a:cxnLst/>
                <a:rect l="l" t="t" r="r" b="b"/>
                <a:pathLst>
                  <a:path w="1441" h="2501" extrusionOk="0">
                    <a:moveTo>
                      <a:pt x="721" y="1"/>
                    </a:moveTo>
                    <a:cubicBezTo>
                      <a:pt x="323" y="1"/>
                      <a:pt x="1" y="561"/>
                      <a:pt x="1" y="1250"/>
                    </a:cubicBezTo>
                    <a:cubicBezTo>
                      <a:pt x="1" y="1942"/>
                      <a:pt x="324" y="2501"/>
                      <a:pt x="721" y="2501"/>
                    </a:cubicBezTo>
                    <a:cubicBezTo>
                      <a:pt x="1119" y="2501"/>
                      <a:pt x="1441" y="1941"/>
                      <a:pt x="1441" y="1250"/>
                    </a:cubicBezTo>
                    <a:cubicBezTo>
                      <a:pt x="1441" y="561"/>
                      <a:pt x="1119" y="2"/>
                      <a:pt x="72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8" name="Google Shape;2778;p43"/>
              <p:cNvSpPr/>
              <p:nvPr/>
            </p:nvSpPr>
            <p:spPr>
              <a:xfrm>
                <a:off x="3111175" y="1559200"/>
                <a:ext cx="7325" cy="15175"/>
              </a:xfrm>
              <a:custGeom>
                <a:avLst/>
                <a:gdLst/>
                <a:ahLst/>
                <a:cxnLst/>
                <a:rect l="l" t="t" r="r" b="b"/>
                <a:pathLst>
                  <a:path w="293" h="607" extrusionOk="0">
                    <a:moveTo>
                      <a:pt x="146" y="0"/>
                    </a:moveTo>
                    <a:cubicBezTo>
                      <a:pt x="67" y="0"/>
                      <a:pt x="0" y="136"/>
                      <a:pt x="0" y="303"/>
                    </a:cubicBezTo>
                    <a:cubicBezTo>
                      <a:pt x="0" y="470"/>
                      <a:pt x="65" y="606"/>
                      <a:pt x="146" y="606"/>
                    </a:cubicBezTo>
                    <a:cubicBezTo>
                      <a:pt x="227" y="606"/>
                      <a:pt x="292" y="470"/>
                      <a:pt x="292" y="303"/>
                    </a:cubicBezTo>
                    <a:cubicBezTo>
                      <a:pt x="292" y="136"/>
                      <a:pt x="228" y="0"/>
                      <a:pt x="1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9" name="Google Shape;2779;p43"/>
              <p:cNvSpPr/>
              <p:nvPr/>
            </p:nvSpPr>
            <p:spPr>
              <a:xfrm>
                <a:off x="3143525" y="1622325"/>
                <a:ext cx="18400" cy="15725"/>
              </a:xfrm>
              <a:custGeom>
                <a:avLst/>
                <a:gdLst/>
                <a:ahLst/>
                <a:cxnLst/>
                <a:rect l="l" t="t" r="r" b="b"/>
                <a:pathLst>
                  <a:path w="736" h="629" extrusionOk="0">
                    <a:moveTo>
                      <a:pt x="18" y="0"/>
                    </a:moveTo>
                    <a:lnTo>
                      <a:pt x="0" y="265"/>
                    </a:lnTo>
                    <a:cubicBezTo>
                      <a:pt x="0" y="265"/>
                      <a:pt x="17" y="263"/>
                      <a:pt x="47" y="263"/>
                    </a:cubicBezTo>
                    <a:cubicBezTo>
                      <a:pt x="165" y="263"/>
                      <a:pt x="487" y="296"/>
                      <a:pt x="735" y="628"/>
                    </a:cubicBezTo>
                    <a:cubicBezTo>
                      <a:pt x="735" y="628"/>
                      <a:pt x="616" y="18"/>
                      <a:pt x="1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0" name="Google Shape;2780;p43"/>
              <p:cNvSpPr/>
              <p:nvPr/>
            </p:nvSpPr>
            <p:spPr>
              <a:xfrm>
                <a:off x="3119950" y="1631125"/>
                <a:ext cx="33475" cy="79850"/>
              </a:xfrm>
              <a:custGeom>
                <a:avLst/>
                <a:gdLst/>
                <a:ahLst/>
                <a:cxnLst/>
                <a:rect l="l" t="t" r="r" b="b"/>
                <a:pathLst>
                  <a:path w="1339" h="3194" extrusionOk="0">
                    <a:moveTo>
                      <a:pt x="1212" y="0"/>
                    </a:moveTo>
                    <a:lnTo>
                      <a:pt x="784" y="520"/>
                    </a:lnTo>
                    <a:lnTo>
                      <a:pt x="407" y="726"/>
                    </a:lnTo>
                    <a:lnTo>
                      <a:pt x="137" y="802"/>
                    </a:lnTo>
                    <a:lnTo>
                      <a:pt x="0" y="3193"/>
                    </a:lnTo>
                    <a:lnTo>
                      <a:pt x="240" y="3189"/>
                    </a:lnTo>
                    <a:lnTo>
                      <a:pt x="602" y="2909"/>
                    </a:lnTo>
                    <a:lnTo>
                      <a:pt x="901" y="2411"/>
                    </a:lnTo>
                    <a:lnTo>
                      <a:pt x="1118" y="1879"/>
                    </a:lnTo>
                    <a:lnTo>
                      <a:pt x="1268" y="1505"/>
                    </a:lnTo>
                    <a:lnTo>
                      <a:pt x="1326" y="1058"/>
                    </a:lnTo>
                    <a:lnTo>
                      <a:pt x="1339" y="530"/>
                    </a:lnTo>
                    <a:lnTo>
                      <a:pt x="121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1" name="Google Shape;2781;p43"/>
              <p:cNvSpPr/>
              <p:nvPr/>
            </p:nvSpPr>
            <p:spPr>
              <a:xfrm>
                <a:off x="3110500" y="1625350"/>
                <a:ext cx="54775" cy="87400"/>
              </a:xfrm>
              <a:custGeom>
                <a:avLst/>
                <a:gdLst/>
                <a:ahLst/>
                <a:cxnLst/>
                <a:rect l="l" t="t" r="r" b="b"/>
                <a:pathLst>
                  <a:path w="2191" h="3496" extrusionOk="0">
                    <a:moveTo>
                      <a:pt x="1642" y="0"/>
                    </a:moveTo>
                    <a:lnTo>
                      <a:pt x="1642" y="0"/>
                    </a:lnTo>
                    <a:cubicBezTo>
                      <a:pt x="1642" y="0"/>
                      <a:pt x="1104" y="1002"/>
                      <a:pt x="366" y="1002"/>
                    </a:cubicBezTo>
                    <a:cubicBezTo>
                      <a:pt x="257" y="1002"/>
                      <a:pt x="144" y="980"/>
                      <a:pt x="27" y="930"/>
                    </a:cubicBezTo>
                    <a:lnTo>
                      <a:pt x="27" y="930"/>
                    </a:lnTo>
                    <a:cubicBezTo>
                      <a:pt x="27" y="930"/>
                      <a:pt x="216" y="1062"/>
                      <a:pt x="502" y="1062"/>
                    </a:cubicBezTo>
                    <a:cubicBezTo>
                      <a:pt x="789" y="1062"/>
                      <a:pt x="1173" y="929"/>
                      <a:pt x="1563" y="398"/>
                    </a:cubicBezTo>
                    <a:lnTo>
                      <a:pt x="1563" y="398"/>
                    </a:lnTo>
                    <a:cubicBezTo>
                      <a:pt x="1564" y="398"/>
                      <a:pt x="1896" y="1136"/>
                      <a:pt x="1395" y="2233"/>
                    </a:cubicBezTo>
                    <a:cubicBezTo>
                      <a:pt x="1056" y="2976"/>
                      <a:pt x="738" y="3334"/>
                      <a:pt x="432" y="3334"/>
                    </a:cubicBezTo>
                    <a:cubicBezTo>
                      <a:pt x="285" y="3334"/>
                      <a:pt x="142" y="3252"/>
                      <a:pt x="0" y="3091"/>
                    </a:cubicBezTo>
                    <a:lnTo>
                      <a:pt x="0" y="3091"/>
                    </a:lnTo>
                    <a:cubicBezTo>
                      <a:pt x="1" y="3091"/>
                      <a:pt x="203" y="3495"/>
                      <a:pt x="526" y="3495"/>
                    </a:cubicBezTo>
                    <a:cubicBezTo>
                      <a:pt x="694" y="3495"/>
                      <a:pt x="895" y="3386"/>
                      <a:pt x="1117" y="3053"/>
                    </a:cubicBezTo>
                    <a:cubicBezTo>
                      <a:pt x="2191" y="1439"/>
                      <a:pt x="1642" y="0"/>
                      <a:pt x="16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2" name="Google Shape;2782;p43"/>
              <p:cNvSpPr/>
              <p:nvPr/>
            </p:nvSpPr>
            <p:spPr>
              <a:xfrm>
                <a:off x="3124550" y="1649075"/>
                <a:ext cx="6975" cy="60650"/>
              </a:xfrm>
              <a:custGeom>
                <a:avLst/>
                <a:gdLst/>
                <a:ahLst/>
                <a:cxnLst/>
                <a:rect l="l" t="t" r="r" b="b"/>
                <a:pathLst>
                  <a:path w="279" h="2426" extrusionOk="0">
                    <a:moveTo>
                      <a:pt x="279" y="0"/>
                    </a:moveTo>
                    <a:lnTo>
                      <a:pt x="169" y="17"/>
                    </a:lnTo>
                    <a:lnTo>
                      <a:pt x="1" y="2426"/>
                    </a:lnTo>
                    <a:lnTo>
                      <a:pt x="1" y="2426"/>
                    </a:lnTo>
                    <a:lnTo>
                      <a:pt x="111" y="2409"/>
                    </a:lnTo>
                    <a:lnTo>
                      <a:pt x="27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3" name="Google Shape;2783;p43"/>
              <p:cNvSpPr/>
              <p:nvPr/>
            </p:nvSpPr>
            <p:spPr>
              <a:xfrm>
                <a:off x="3136025" y="1645800"/>
                <a:ext cx="4850" cy="51675"/>
              </a:xfrm>
              <a:custGeom>
                <a:avLst/>
                <a:gdLst/>
                <a:ahLst/>
                <a:cxnLst/>
                <a:rect l="l" t="t" r="r" b="b"/>
                <a:pathLst>
                  <a:path w="194" h="2067" extrusionOk="0">
                    <a:moveTo>
                      <a:pt x="111" y="0"/>
                    </a:moveTo>
                    <a:lnTo>
                      <a:pt x="0" y="28"/>
                    </a:lnTo>
                    <a:lnTo>
                      <a:pt x="84" y="2066"/>
                    </a:lnTo>
                    <a:lnTo>
                      <a:pt x="194" y="2039"/>
                    </a:lnTo>
                    <a:lnTo>
                      <a:pt x="11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4" name="Google Shape;2784;p43"/>
              <p:cNvSpPr/>
              <p:nvPr/>
            </p:nvSpPr>
            <p:spPr>
              <a:xfrm>
                <a:off x="3141800" y="1639550"/>
                <a:ext cx="9175" cy="37000"/>
              </a:xfrm>
              <a:custGeom>
                <a:avLst/>
                <a:gdLst/>
                <a:ahLst/>
                <a:cxnLst/>
                <a:rect l="l" t="t" r="r" b="b"/>
                <a:pathLst>
                  <a:path w="367" h="1480" extrusionOk="0">
                    <a:moveTo>
                      <a:pt x="110" y="1"/>
                    </a:moveTo>
                    <a:lnTo>
                      <a:pt x="1" y="41"/>
                    </a:lnTo>
                    <a:lnTo>
                      <a:pt x="258" y="1480"/>
                    </a:lnTo>
                    <a:lnTo>
                      <a:pt x="366" y="1439"/>
                    </a:lnTo>
                    <a:lnTo>
                      <a:pt x="11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5" name="Google Shape;2785;p43"/>
              <p:cNvSpPr/>
              <p:nvPr/>
            </p:nvSpPr>
            <p:spPr>
              <a:xfrm>
                <a:off x="3027175" y="1955475"/>
                <a:ext cx="27500" cy="48275"/>
              </a:xfrm>
              <a:custGeom>
                <a:avLst/>
                <a:gdLst/>
                <a:ahLst/>
                <a:cxnLst/>
                <a:rect l="l" t="t" r="r" b="b"/>
                <a:pathLst>
                  <a:path w="1100" h="1931" extrusionOk="0">
                    <a:moveTo>
                      <a:pt x="100" y="0"/>
                    </a:moveTo>
                    <a:lnTo>
                      <a:pt x="100" y="0"/>
                    </a:lnTo>
                    <a:cubicBezTo>
                      <a:pt x="152" y="1030"/>
                      <a:pt x="0" y="1931"/>
                      <a:pt x="0" y="1931"/>
                    </a:cubicBezTo>
                    <a:lnTo>
                      <a:pt x="422" y="1742"/>
                    </a:lnTo>
                    <a:cubicBezTo>
                      <a:pt x="544" y="1327"/>
                      <a:pt x="788" y="969"/>
                      <a:pt x="1100" y="658"/>
                    </a:cubicBezTo>
                    <a:cubicBezTo>
                      <a:pt x="956" y="516"/>
                      <a:pt x="795" y="387"/>
                      <a:pt x="614" y="270"/>
                    </a:cubicBezTo>
                    <a:cubicBezTo>
                      <a:pt x="480" y="189"/>
                      <a:pt x="291" y="73"/>
                      <a:pt x="1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6" name="Google Shape;2786;p43"/>
              <p:cNvSpPr/>
              <p:nvPr/>
            </p:nvSpPr>
            <p:spPr>
              <a:xfrm>
                <a:off x="3120650" y="1508700"/>
                <a:ext cx="54175" cy="102650"/>
              </a:xfrm>
              <a:custGeom>
                <a:avLst/>
                <a:gdLst/>
                <a:ahLst/>
                <a:cxnLst/>
                <a:rect l="l" t="t" r="r" b="b"/>
                <a:pathLst>
                  <a:path w="2167" h="4106" extrusionOk="0">
                    <a:moveTo>
                      <a:pt x="1083" y="1"/>
                    </a:moveTo>
                    <a:cubicBezTo>
                      <a:pt x="486" y="1"/>
                      <a:pt x="0" y="919"/>
                      <a:pt x="0" y="2053"/>
                    </a:cubicBezTo>
                    <a:cubicBezTo>
                      <a:pt x="0" y="3186"/>
                      <a:pt x="486" y="4105"/>
                      <a:pt x="1083" y="4105"/>
                    </a:cubicBezTo>
                    <a:cubicBezTo>
                      <a:pt x="1681" y="4105"/>
                      <a:pt x="2167" y="3186"/>
                      <a:pt x="2167" y="2053"/>
                    </a:cubicBezTo>
                    <a:cubicBezTo>
                      <a:pt x="2167" y="919"/>
                      <a:pt x="1681" y="1"/>
                      <a:pt x="10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7" name="Google Shape;2787;p43"/>
              <p:cNvSpPr/>
              <p:nvPr/>
            </p:nvSpPr>
            <p:spPr>
              <a:xfrm>
                <a:off x="3120625" y="1520325"/>
                <a:ext cx="9975" cy="74900"/>
              </a:xfrm>
              <a:custGeom>
                <a:avLst/>
                <a:gdLst/>
                <a:ahLst/>
                <a:cxnLst/>
                <a:rect l="l" t="t" r="r" b="b"/>
                <a:pathLst>
                  <a:path w="399" h="2996" extrusionOk="0">
                    <a:moveTo>
                      <a:pt x="399" y="1"/>
                    </a:moveTo>
                    <a:cubicBezTo>
                      <a:pt x="155" y="376"/>
                      <a:pt x="0" y="949"/>
                      <a:pt x="0" y="1590"/>
                    </a:cubicBezTo>
                    <a:cubicBezTo>
                      <a:pt x="0" y="2133"/>
                      <a:pt x="111" y="2628"/>
                      <a:pt x="295" y="2995"/>
                    </a:cubicBezTo>
                    <a:cubicBezTo>
                      <a:pt x="165" y="2611"/>
                      <a:pt x="87" y="2138"/>
                      <a:pt x="87" y="1627"/>
                    </a:cubicBezTo>
                    <a:cubicBezTo>
                      <a:pt x="87" y="991"/>
                      <a:pt x="207" y="420"/>
                      <a:pt x="3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8" name="Google Shape;2788;p43"/>
              <p:cNvSpPr/>
              <p:nvPr/>
            </p:nvSpPr>
            <p:spPr>
              <a:xfrm>
                <a:off x="3154175" y="1548550"/>
                <a:ext cx="13325" cy="27450"/>
              </a:xfrm>
              <a:custGeom>
                <a:avLst/>
                <a:gdLst/>
                <a:ahLst/>
                <a:cxnLst/>
                <a:rect l="l" t="t" r="r" b="b"/>
                <a:pathLst>
                  <a:path w="533" h="1098" extrusionOk="0">
                    <a:moveTo>
                      <a:pt x="267" y="0"/>
                    </a:moveTo>
                    <a:cubicBezTo>
                      <a:pt x="120" y="0"/>
                      <a:pt x="1" y="245"/>
                      <a:pt x="1" y="549"/>
                    </a:cubicBezTo>
                    <a:cubicBezTo>
                      <a:pt x="1" y="852"/>
                      <a:pt x="119" y="1097"/>
                      <a:pt x="267" y="1097"/>
                    </a:cubicBezTo>
                    <a:cubicBezTo>
                      <a:pt x="414" y="1097"/>
                      <a:pt x="533" y="851"/>
                      <a:pt x="533" y="549"/>
                    </a:cubicBezTo>
                    <a:cubicBezTo>
                      <a:pt x="533" y="246"/>
                      <a:pt x="414" y="1"/>
                      <a:pt x="2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1ABC3EF3-E0D7-113E-88E0-6AA2B26E7F19}"/>
              </a:ext>
            </a:extLst>
          </p:cNvPr>
          <p:cNvSpPr txBox="1"/>
          <p:nvPr/>
        </p:nvSpPr>
        <p:spPr>
          <a:xfrm>
            <a:off x="2279432" y="420657"/>
            <a:ext cx="4585136" cy="577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VN" sz="2400" b="1" dirty="0">
                <a:solidFill>
                  <a:srgbClr val="FF7C35"/>
                </a:solidFill>
              </a:rPr>
              <a:t>THẢO LUẬN NHÓM ĐÔI</a:t>
            </a:r>
            <a:endParaRPr lang="en-VN" sz="2400" i="1" dirty="0">
              <a:solidFill>
                <a:srgbClr val="FF7C35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ED8CC44-4D10-736A-8EDF-959CF618B91D}"/>
              </a:ext>
            </a:extLst>
          </p:cNvPr>
          <p:cNvSpPr txBox="1"/>
          <p:nvPr/>
        </p:nvSpPr>
        <p:spPr>
          <a:xfrm>
            <a:off x="1518863" y="1112674"/>
            <a:ext cx="6108607" cy="1420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nl-NL" sz="2000" dirty="0" err="1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</a:t>
            </a:r>
            <a:r>
              <a:rPr lang="nl-NL" sz="20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uan</a:t>
            </a:r>
            <a:r>
              <a:rPr lang="nl-NL" sz="20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20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sát</a:t>
            </a:r>
            <a:r>
              <a:rPr lang="nl-NL" sz="20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20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tranh</a:t>
            </a:r>
            <a:r>
              <a:rPr lang="nl-NL" sz="20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 – </a:t>
            </a:r>
            <a:r>
              <a:rPr lang="nl-NL" sz="200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 SGK – tr</a:t>
            </a:r>
            <a:r>
              <a:rPr lang="nl-NL" sz="20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.7, 8 </a:t>
            </a:r>
            <a:r>
              <a:rPr lang="nl-NL" sz="20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nl-NL" sz="20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20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trả</a:t>
            </a:r>
            <a:r>
              <a:rPr lang="nl-NL" sz="20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20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lời</a:t>
            </a:r>
            <a:r>
              <a:rPr lang="nl-NL" sz="20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20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câu</a:t>
            </a:r>
            <a:r>
              <a:rPr lang="nl-NL" sz="20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20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hỏi</a:t>
            </a:r>
            <a:r>
              <a:rPr lang="nl-NL" sz="20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nl-NL" sz="2000" i="1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Hãy</a:t>
            </a:r>
            <a:r>
              <a:rPr lang="nl-NL" sz="2000" i="1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2000" i="1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nêu</a:t>
            </a:r>
            <a:r>
              <a:rPr lang="nl-NL" sz="2000" i="1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2000" i="1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những</a:t>
            </a:r>
            <a:r>
              <a:rPr lang="nl-NL" sz="2000" i="1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2000" i="1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việc</a:t>
            </a:r>
            <a:r>
              <a:rPr lang="nl-NL" sz="2000" i="1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2000" i="1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làm</a:t>
            </a:r>
            <a:r>
              <a:rPr lang="nl-NL" sz="2000" i="1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2000" i="1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thể</a:t>
            </a:r>
            <a:r>
              <a:rPr lang="nl-NL" sz="2000" i="1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2000" i="1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hiện</a:t>
            </a:r>
            <a:r>
              <a:rPr lang="nl-NL" sz="2000" i="1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2000" i="1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lòng</a:t>
            </a:r>
            <a:r>
              <a:rPr lang="nl-NL" sz="2000" i="1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2000" i="1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biết</a:t>
            </a:r>
            <a:r>
              <a:rPr lang="nl-NL" sz="2000" i="1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2000" i="1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ơn</a:t>
            </a:r>
            <a:r>
              <a:rPr lang="nl-NL" sz="2000" i="1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2000" i="1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người</a:t>
            </a:r>
            <a:r>
              <a:rPr lang="nl-NL" sz="2000" i="1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2000" i="1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lao</a:t>
            </a:r>
            <a:r>
              <a:rPr lang="nl-NL" sz="2000" i="1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2000" i="1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động</a:t>
            </a:r>
            <a:r>
              <a:rPr lang="nl-NL" sz="2000" i="1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qua </a:t>
            </a:r>
            <a:r>
              <a:rPr lang="nl-NL" sz="2000" i="1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những</a:t>
            </a:r>
            <a:r>
              <a:rPr lang="nl-NL" sz="2000" i="1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2000" i="1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bức</a:t>
            </a:r>
            <a:r>
              <a:rPr lang="nl-NL" sz="2000" i="1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2000" i="1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tranh</a:t>
            </a:r>
            <a:r>
              <a:rPr lang="nl-NL" sz="2000" i="1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2000" i="1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đó</a:t>
            </a:r>
            <a:r>
              <a:rPr lang="nl-NL" sz="2000" i="1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r>
              <a:rPr lang="nl-NL" sz="20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en-VN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4">
            <a:extLst>
              <a:ext uri="{FF2B5EF4-FFF2-40B4-BE49-F238E27FC236}">
                <a16:creationId xmlns:a16="http://schemas.microsoft.com/office/drawing/2014/main" id="{8134A015-9181-2C8D-58CF-9ECAC8CAA5E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255931" y="2696503"/>
            <a:ext cx="1449159" cy="1420326"/>
          </a:xfrm>
          <a:prstGeom prst="rect">
            <a:avLst/>
          </a:prstGeom>
        </p:spPr>
      </p:pic>
      <p:pic>
        <p:nvPicPr>
          <p:cNvPr id="3" name="Picture 16">
            <a:extLst>
              <a:ext uri="{FF2B5EF4-FFF2-40B4-BE49-F238E27FC236}">
                <a16:creationId xmlns:a16="http://schemas.microsoft.com/office/drawing/2014/main" id="{72545EE2-B2A7-8011-9E5C-DC63A911AF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194319" y="3155742"/>
            <a:ext cx="867865" cy="1402611"/>
          </a:xfrm>
          <a:prstGeom prst="rect">
            <a:avLst/>
          </a:prstGeom>
        </p:spPr>
      </p:pic>
      <p:pic>
        <p:nvPicPr>
          <p:cNvPr id="5" name="Picture 17">
            <a:extLst>
              <a:ext uri="{FF2B5EF4-FFF2-40B4-BE49-F238E27FC236}">
                <a16:creationId xmlns:a16="http://schemas.microsoft.com/office/drawing/2014/main" id="{89D015AF-F8F1-4E1C-E1B8-26599489407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837969" y="3406666"/>
            <a:ext cx="688888" cy="165997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25" name="Google Shape;2425;p40"/>
          <p:cNvGrpSpPr/>
          <p:nvPr/>
        </p:nvGrpSpPr>
        <p:grpSpPr>
          <a:xfrm>
            <a:off x="713226" y="140562"/>
            <a:ext cx="804893" cy="797879"/>
            <a:chOff x="7868825" y="331938"/>
            <a:chExt cx="555175" cy="550375"/>
          </a:xfrm>
        </p:grpSpPr>
        <p:sp>
          <p:nvSpPr>
            <p:cNvPr id="2426" name="Google Shape;2426;p40"/>
            <p:cNvSpPr/>
            <p:nvPr/>
          </p:nvSpPr>
          <p:spPr>
            <a:xfrm>
              <a:off x="7868825" y="331938"/>
              <a:ext cx="555175" cy="550375"/>
            </a:xfrm>
            <a:custGeom>
              <a:avLst/>
              <a:gdLst/>
              <a:ahLst/>
              <a:cxnLst/>
              <a:rect l="l" t="t" r="r" b="b"/>
              <a:pathLst>
                <a:path w="22207" h="22015" extrusionOk="0">
                  <a:moveTo>
                    <a:pt x="8718" y="8271"/>
                  </a:moveTo>
                  <a:lnTo>
                    <a:pt x="9099" y="0"/>
                  </a:lnTo>
                  <a:lnTo>
                    <a:pt x="12662" y="7570"/>
                  </a:lnTo>
                  <a:lnTo>
                    <a:pt x="20552" y="2926"/>
                  </a:lnTo>
                  <a:lnTo>
                    <a:pt x="15144" y="10625"/>
                  </a:lnTo>
                  <a:lnTo>
                    <a:pt x="22206" y="15779"/>
                  </a:lnTo>
                  <a:lnTo>
                    <a:pt x="14188" y="13425"/>
                  </a:lnTo>
                  <a:lnTo>
                    <a:pt x="13935" y="22014"/>
                  </a:lnTo>
                  <a:lnTo>
                    <a:pt x="10372" y="13425"/>
                  </a:lnTo>
                  <a:lnTo>
                    <a:pt x="3945" y="19596"/>
                  </a:lnTo>
                  <a:lnTo>
                    <a:pt x="8464" y="11580"/>
                  </a:lnTo>
                  <a:lnTo>
                    <a:pt x="1" y="10562"/>
                  </a:lnTo>
                  <a:close/>
                </a:path>
              </a:pathLst>
            </a:custGeom>
            <a:solidFill>
              <a:schemeClr val="lt1"/>
            </a:solidFill>
            <a:ln w="1143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7" name="Google Shape;2427;p40"/>
            <p:cNvSpPr/>
            <p:nvPr/>
          </p:nvSpPr>
          <p:spPr>
            <a:xfrm>
              <a:off x="7868825" y="331938"/>
              <a:ext cx="555175" cy="550375"/>
            </a:xfrm>
            <a:custGeom>
              <a:avLst/>
              <a:gdLst/>
              <a:ahLst/>
              <a:cxnLst/>
              <a:rect l="l" t="t" r="r" b="b"/>
              <a:pathLst>
                <a:path w="22207" h="22015" extrusionOk="0">
                  <a:moveTo>
                    <a:pt x="8718" y="8271"/>
                  </a:moveTo>
                  <a:lnTo>
                    <a:pt x="9099" y="0"/>
                  </a:lnTo>
                  <a:lnTo>
                    <a:pt x="12662" y="7570"/>
                  </a:lnTo>
                  <a:lnTo>
                    <a:pt x="20552" y="2926"/>
                  </a:lnTo>
                  <a:lnTo>
                    <a:pt x="15144" y="10625"/>
                  </a:lnTo>
                  <a:lnTo>
                    <a:pt x="22206" y="15779"/>
                  </a:lnTo>
                  <a:lnTo>
                    <a:pt x="14188" y="13425"/>
                  </a:lnTo>
                  <a:lnTo>
                    <a:pt x="13935" y="22014"/>
                  </a:lnTo>
                  <a:lnTo>
                    <a:pt x="10372" y="13425"/>
                  </a:lnTo>
                  <a:lnTo>
                    <a:pt x="3945" y="19596"/>
                  </a:lnTo>
                  <a:lnTo>
                    <a:pt x="8464" y="11580"/>
                  </a:lnTo>
                  <a:lnTo>
                    <a:pt x="1" y="10562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28" name="Google Shape;2428;p40"/>
          <p:cNvGrpSpPr/>
          <p:nvPr/>
        </p:nvGrpSpPr>
        <p:grpSpPr>
          <a:xfrm>
            <a:off x="1618873" y="215092"/>
            <a:ext cx="389400" cy="386033"/>
            <a:chOff x="7868825" y="331938"/>
            <a:chExt cx="555175" cy="550375"/>
          </a:xfrm>
        </p:grpSpPr>
        <p:sp>
          <p:nvSpPr>
            <p:cNvPr id="2429" name="Google Shape;2429;p40"/>
            <p:cNvSpPr/>
            <p:nvPr/>
          </p:nvSpPr>
          <p:spPr>
            <a:xfrm>
              <a:off x="7868825" y="331938"/>
              <a:ext cx="555175" cy="550375"/>
            </a:xfrm>
            <a:custGeom>
              <a:avLst/>
              <a:gdLst/>
              <a:ahLst/>
              <a:cxnLst/>
              <a:rect l="l" t="t" r="r" b="b"/>
              <a:pathLst>
                <a:path w="22207" h="22015" extrusionOk="0">
                  <a:moveTo>
                    <a:pt x="8718" y="8271"/>
                  </a:moveTo>
                  <a:lnTo>
                    <a:pt x="9099" y="0"/>
                  </a:lnTo>
                  <a:lnTo>
                    <a:pt x="12662" y="7570"/>
                  </a:lnTo>
                  <a:lnTo>
                    <a:pt x="20552" y="2926"/>
                  </a:lnTo>
                  <a:lnTo>
                    <a:pt x="15144" y="10625"/>
                  </a:lnTo>
                  <a:lnTo>
                    <a:pt x="22206" y="15779"/>
                  </a:lnTo>
                  <a:lnTo>
                    <a:pt x="14188" y="13425"/>
                  </a:lnTo>
                  <a:lnTo>
                    <a:pt x="13935" y="22014"/>
                  </a:lnTo>
                  <a:lnTo>
                    <a:pt x="10372" y="13425"/>
                  </a:lnTo>
                  <a:lnTo>
                    <a:pt x="3945" y="19596"/>
                  </a:lnTo>
                  <a:lnTo>
                    <a:pt x="8464" y="11580"/>
                  </a:lnTo>
                  <a:lnTo>
                    <a:pt x="1" y="10562"/>
                  </a:lnTo>
                  <a:close/>
                </a:path>
              </a:pathLst>
            </a:custGeom>
            <a:solidFill>
              <a:schemeClr val="lt1"/>
            </a:solidFill>
            <a:ln w="1143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0" name="Google Shape;2430;p40"/>
            <p:cNvSpPr/>
            <p:nvPr/>
          </p:nvSpPr>
          <p:spPr>
            <a:xfrm>
              <a:off x="7868825" y="331938"/>
              <a:ext cx="555175" cy="550375"/>
            </a:xfrm>
            <a:custGeom>
              <a:avLst/>
              <a:gdLst/>
              <a:ahLst/>
              <a:cxnLst/>
              <a:rect l="l" t="t" r="r" b="b"/>
              <a:pathLst>
                <a:path w="22207" h="22015" extrusionOk="0">
                  <a:moveTo>
                    <a:pt x="8718" y="8271"/>
                  </a:moveTo>
                  <a:lnTo>
                    <a:pt x="9099" y="0"/>
                  </a:lnTo>
                  <a:lnTo>
                    <a:pt x="12662" y="7570"/>
                  </a:lnTo>
                  <a:lnTo>
                    <a:pt x="20552" y="2926"/>
                  </a:lnTo>
                  <a:lnTo>
                    <a:pt x="15144" y="10625"/>
                  </a:lnTo>
                  <a:lnTo>
                    <a:pt x="22206" y="15779"/>
                  </a:lnTo>
                  <a:lnTo>
                    <a:pt x="14188" y="13425"/>
                  </a:lnTo>
                  <a:lnTo>
                    <a:pt x="13935" y="22014"/>
                  </a:lnTo>
                  <a:lnTo>
                    <a:pt x="10372" y="13425"/>
                  </a:lnTo>
                  <a:lnTo>
                    <a:pt x="3945" y="19596"/>
                  </a:lnTo>
                  <a:lnTo>
                    <a:pt x="8464" y="11580"/>
                  </a:lnTo>
                  <a:lnTo>
                    <a:pt x="1" y="10562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8" name="Picture 17" descr="A picture containing text&#10;&#10;Description automatically generated">
            <a:extLst>
              <a:ext uri="{FF2B5EF4-FFF2-40B4-BE49-F238E27FC236}">
                <a16:creationId xmlns:a16="http://schemas.microsoft.com/office/drawing/2014/main" id="{60CA921C-838C-F2AF-21AD-B4968362DA7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68" t="3145" r="2744"/>
          <a:stretch/>
        </p:blipFill>
        <p:spPr>
          <a:xfrm>
            <a:off x="902025" y="1411396"/>
            <a:ext cx="4153499" cy="2320708"/>
          </a:xfrm>
          <a:prstGeom prst="rect">
            <a:avLst/>
          </a:prstGeom>
          <a:ln>
            <a:noFill/>
          </a:ln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E6BF8017-B75B-771B-342C-417FA3E55B2B}"/>
              </a:ext>
            </a:extLst>
          </p:cNvPr>
          <p:cNvSpPr txBox="1"/>
          <p:nvPr/>
        </p:nvSpPr>
        <p:spPr>
          <a:xfrm>
            <a:off x="1733195" y="3799387"/>
            <a:ext cx="2491160" cy="9585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0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Kính trọng, chào hỏi người lao động.</a:t>
            </a:r>
          </a:p>
        </p:txBody>
      </p:sp>
      <p:pic>
        <p:nvPicPr>
          <p:cNvPr id="22" name="Picture 21" descr="Diagram&#10;&#10;Description automatically generated">
            <a:extLst>
              <a:ext uri="{FF2B5EF4-FFF2-40B4-BE49-F238E27FC236}">
                <a16:creationId xmlns:a16="http://schemas.microsoft.com/office/drawing/2014/main" id="{C63509E2-3653-F947-E895-C3F4164AB9D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847"/>
          <a:stretch/>
        </p:blipFill>
        <p:spPr>
          <a:xfrm>
            <a:off x="5296906" y="999408"/>
            <a:ext cx="2797029" cy="2811106"/>
          </a:xfrm>
          <a:prstGeom prst="rect">
            <a:avLst/>
          </a:prstGeom>
          <a:ln>
            <a:noFill/>
          </a:ln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61AAA062-9E8B-2B97-3B25-8AED87573EA1}"/>
              </a:ext>
            </a:extLst>
          </p:cNvPr>
          <p:cNvSpPr txBox="1"/>
          <p:nvPr/>
        </p:nvSpPr>
        <p:spPr>
          <a:xfrm>
            <a:off x="5179901" y="3799387"/>
            <a:ext cx="3031037" cy="9585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0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Trân trọng sản phẩm do người lao động làm ra.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1695757-C606-C89D-5453-436909006170}"/>
              </a:ext>
            </a:extLst>
          </p:cNvPr>
          <p:cNvSpPr txBox="1"/>
          <p:nvPr/>
        </p:nvSpPr>
        <p:spPr>
          <a:xfrm>
            <a:off x="3847093" y="408108"/>
            <a:ext cx="1449813" cy="517761"/>
          </a:xfrm>
          <a:prstGeom prst="rect">
            <a:avLst/>
          </a:prstGeom>
          <a:noFill/>
        </p:spPr>
        <p:txBody>
          <a:bodyPr wrap="square" lIns="72000" tIns="0" rIns="72000" bIns="72000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VN" sz="2200" b="1" dirty="0">
                <a:solidFill>
                  <a:srgbClr val="FF0000"/>
                </a:solidFill>
              </a:rPr>
              <a:t>Gợi ý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16" name="Google Shape;2516;p41"/>
          <p:cNvGrpSpPr/>
          <p:nvPr/>
        </p:nvGrpSpPr>
        <p:grpSpPr>
          <a:xfrm>
            <a:off x="7945501" y="73262"/>
            <a:ext cx="804893" cy="797879"/>
            <a:chOff x="7868825" y="331938"/>
            <a:chExt cx="555175" cy="550375"/>
          </a:xfrm>
        </p:grpSpPr>
        <p:sp>
          <p:nvSpPr>
            <p:cNvPr id="2517" name="Google Shape;2517;p41"/>
            <p:cNvSpPr/>
            <p:nvPr/>
          </p:nvSpPr>
          <p:spPr>
            <a:xfrm>
              <a:off x="7868825" y="331938"/>
              <a:ext cx="555175" cy="550375"/>
            </a:xfrm>
            <a:custGeom>
              <a:avLst/>
              <a:gdLst/>
              <a:ahLst/>
              <a:cxnLst/>
              <a:rect l="l" t="t" r="r" b="b"/>
              <a:pathLst>
                <a:path w="22207" h="22015" extrusionOk="0">
                  <a:moveTo>
                    <a:pt x="8718" y="8271"/>
                  </a:moveTo>
                  <a:lnTo>
                    <a:pt x="9099" y="0"/>
                  </a:lnTo>
                  <a:lnTo>
                    <a:pt x="12662" y="7570"/>
                  </a:lnTo>
                  <a:lnTo>
                    <a:pt x="20552" y="2926"/>
                  </a:lnTo>
                  <a:lnTo>
                    <a:pt x="15144" y="10625"/>
                  </a:lnTo>
                  <a:lnTo>
                    <a:pt x="22206" y="15779"/>
                  </a:lnTo>
                  <a:lnTo>
                    <a:pt x="14188" y="13425"/>
                  </a:lnTo>
                  <a:lnTo>
                    <a:pt x="13935" y="22014"/>
                  </a:lnTo>
                  <a:lnTo>
                    <a:pt x="10372" y="13425"/>
                  </a:lnTo>
                  <a:lnTo>
                    <a:pt x="3945" y="19596"/>
                  </a:lnTo>
                  <a:lnTo>
                    <a:pt x="8464" y="11580"/>
                  </a:lnTo>
                  <a:lnTo>
                    <a:pt x="1" y="10562"/>
                  </a:lnTo>
                  <a:close/>
                </a:path>
              </a:pathLst>
            </a:custGeom>
            <a:solidFill>
              <a:schemeClr val="lt1"/>
            </a:solidFill>
            <a:ln w="1143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8" name="Google Shape;2518;p41"/>
            <p:cNvSpPr/>
            <p:nvPr/>
          </p:nvSpPr>
          <p:spPr>
            <a:xfrm>
              <a:off x="7868825" y="331938"/>
              <a:ext cx="555175" cy="550375"/>
            </a:xfrm>
            <a:custGeom>
              <a:avLst/>
              <a:gdLst/>
              <a:ahLst/>
              <a:cxnLst/>
              <a:rect l="l" t="t" r="r" b="b"/>
              <a:pathLst>
                <a:path w="22207" h="22015" extrusionOk="0">
                  <a:moveTo>
                    <a:pt x="8718" y="8271"/>
                  </a:moveTo>
                  <a:lnTo>
                    <a:pt x="9099" y="0"/>
                  </a:lnTo>
                  <a:lnTo>
                    <a:pt x="12662" y="7570"/>
                  </a:lnTo>
                  <a:lnTo>
                    <a:pt x="20552" y="2926"/>
                  </a:lnTo>
                  <a:lnTo>
                    <a:pt x="15144" y="10625"/>
                  </a:lnTo>
                  <a:lnTo>
                    <a:pt x="22206" y="15779"/>
                  </a:lnTo>
                  <a:lnTo>
                    <a:pt x="14188" y="13425"/>
                  </a:lnTo>
                  <a:lnTo>
                    <a:pt x="13935" y="22014"/>
                  </a:lnTo>
                  <a:lnTo>
                    <a:pt x="10372" y="13425"/>
                  </a:lnTo>
                  <a:lnTo>
                    <a:pt x="3945" y="19596"/>
                  </a:lnTo>
                  <a:lnTo>
                    <a:pt x="8464" y="11580"/>
                  </a:lnTo>
                  <a:lnTo>
                    <a:pt x="1" y="10562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19" name="Google Shape;2519;p41"/>
          <p:cNvGrpSpPr/>
          <p:nvPr/>
        </p:nvGrpSpPr>
        <p:grpSpPr>
          <a:xfrm>
            <a:off x="585815" y="107579"/>
            <a:ext cx="1154265" cy="863845"/>
            <a:chOff x="7869327" y="4219054"/>
            <a:chExt cx="1154265" cy="863845"/>
          </a:xfrm>
        </p:grpSpPr>
        <p:sp>
          <p:nvSpPr>
            <p:cNvPr id="2520" name="Google Shape;2520;p41"/>
            <p:cNvSpPr/>
            <p:nvPr/>
          </p:nvSpPr>
          <p:spPr>
            <a:xfrm rot="-877016">
              <a:off x="7931404" y="4338931"/>
              <a:ext cx="1030113" cy="624090"/>
            </a:xfrm>
            <a:custGeom>
              <a:avLst/>
              <a:gdLst/>
              <a:ahLst/>
              <a:cxnLst/>
              <a:rect l="l" t="t" r="r" b="b"/>
              <a:pathLst>
                <a:path w="28088" h="17017" extrusionOk="0">
                  <a:moveTo>
                    <a:pt x="14269" y="4248"/>
                  </a:moveTo>
                  <a:cubicBezTo>
                    <a:pt x="17326" y="4248"/>
                    <a:pt x="19839" y="7832"/>
                    <a:pt x="20159" y="12435"/>
                  </a:cubicBezTo>
                  <a:lnTo>
                    <a:pt x="8380" y="12435"/>
                  </a:lnTo>
                  <a:cubicBezTo>
                    <a:pt x="8700" y="7832"/>
                    <a:pt x="11214" y="4248"/>
                    <a:pt x="14269" y="4248"/>
                  </a:cubicBezTo>
                  <a:close/>
                  <a:moveTo>
                    <a:pt x="14529" y="0"/>
                  </a:moveTo>
                  <a:cubicBezTo>
                    <a:pt x="8731" y="0"/>
                    <a:pt x="3999" y="5511"/>
                    <a:pt x="3725" y="12435"/>
                  </a:cubicBezTo>
                  <a:lnTo>
                    <a:pt x="1" y="12435"/>
                  </a:lnTo>
                  <a:lnTo>
                    <a:pt x="869" y="17017"/>
                  </a:lnTo>
                  <a:lnTo>
                    <a:pt x="27037" y="17017"/>
                  </a:lnTo>
                  <a:lnTo>
                    <a:pt x="28088" y="12435"/>
                  </a:lnTo>
                  <a:lnTo>
                    <a:pt x="25334" y="12435"/>
                  </a:lnTo>
                  <a:cubicBezTo>
                    <a:pt x="25060" y="5511"/>
                    <a:pt x="20327" y="0"/>
                    <a:pt x="14529" y="0"/>
                  </a:cubicBezTo>
                  <a:close/>
                </a:path>
              </a:pathLst>
            </a:custGeom>
            <a:solidFill>
              <a:schemeClr val="lt1"/>
            </a:solidFill>
            <a:ln w="152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1" name="Google Shape;2521;p41"/>
            <p:cNvGrpSpPr/>
            <p:nvPr/>
          </p:nvGrpSpPr>
          <p:grpSpPr>
            <a:xfrm rot="-867585">
              <a:off x="7939559" y="4343318"/>
              <a:ext cx="1013789" cy="615319"/>
              <a:chOff x="1224825" y="4896475"/>
              <a:chExt cx="702200" cy="426200"/>
            </a:xfrm>
          </p:grpSpPr>
          <p:sp>
            <p:nvSpPr>
              <p:cNvPr id="2522" name="Google Shape;2522;p41"/>
              <p:cNvSpPr/>
              <p:nvPr/>
            </p:nvSpPr>
            <p:spPr>
              <a:xfrm>
                <a:off x="1224825" y="4896475"/>
                <a:ext cx="702200" cy="425425"/>
              </a:xfrm>
              <a:custGeom>
                <a:avLst/>
                <a:gdLst/>
                <a:ahLst/>
                <a:cxnLst/>
                <a:rect l="l" t="t" r="r" b="b"/>
                <a:pathLst>
                  <a:path w="28088" h="17017" extrusionOk="0">
                    <a:moveTo>
                      <a:pt x="14269" y="4248"/>
                    </a:moveTo>
                    <a:cubicBezTo>
                      <a:pt x="17326" y="4248"/>
                      <a:pt x="19839" y="7832"/>
                      <a:pt x="20159" y="12435"/>
                    </a:cubicBezTo>
                    <a:lnTo>
                      <a:pt x="8380" y="12435"/>
                    </a:lnTo>
                    <a:cubicBezTo>
                      <a:pt x="8700" y="7832"/>
                      <a:pt x="11214" y="4248"/>
                      <a:pt x="14269" y="4248"/>
                    </a:cubicBezTo>
                    <a:close/>
                    <a:moveTo>
                      <a:pt x="14529" y="0"/>
                    </a:moveTo>
                    <a:cubicBezTo>
                      <a:pt x="8731" y="0"/>
                      <a:pt x="3999" y="5511"/>
                      <a:pt x="3725" y="12435"/>
                    </a:cubicBezTo>
                    <a:lnTo>
                      <a:pt x="1" y="12435"/>
                    </a:lnTo>
                    <a:lnTo>
                      <a:pt x="869" y="17017"/>
                    </a:lnTo>
                    <a:lnTo>
                      <a:pt x="27037" y="17017"/>
                    </a:lnTo>
                    <a:lnTo>
                      <a:pt x="28088" y="12435"/>
                    </a:lnTo>
                    <a:lnTo>
                      <a:pt x="25334" y="12435"/>
                    </a:lnTo>
                    <a:cubicBezTo>
                      <a:pt x="25060" y="5511"/>
                      <a:pt x="20327" y="0"/>
                      <a:pt x="1452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3" name="Google Shape;2523;p41"/>
              <p:cNvSpPr/>
              <p:nvPr/>
            </p:nvSpPr>
            <p:spPr>
              <a:xfrm>
                <a:off x="1324175" y="5204500"/>
                <a:ext cx="29625" cy="8625"/>
              </a:xfrm>
              <a:custGeom>
                <a:avLst/>
                <a:gdLst/>
                <a:ahLst/>
                <a:cxnLst/>
                <a:rect l="l" t="t" r="r" b="b"/>
                <a:pathLst>
                  <a:path w="1185" h="345" extrusionOk="0">
                    <a:moveTo>
                      <a:pt x="0" y="0"/>
                    </a:moveTo>
                    <a:lnTo>
                      <a:pt x="0" y="345"/>
                    </a:lnTo>
                    <a:lnTo>
                      <a:pt x="1185" y="345"/>
                    </a:lnTo>
                    <a:lnTo>
                      <a:pt x="118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4" name="Google Shape;2524;p41"/>
              <p:cNvSpPr/>
              <p:nvPr/>
            </p:nvSpPr>
            <p:spPr>
              <a:xfrm>
                <a:off x="1817900" y="5204500"/>
                <a:ext cx="27575" cy="8625"/>
              </a:xfrm>
              <a:custGeom>
                <a:avLst/>
                <a:gdLst/>
                <a:ahLst/>
                <a:cxnLst/>
                <a:rect l="l" t="t" r="r" b="b"/>
                <a:pathLst>
                  <a:path w="1103" h="345" extrusionOk="0">
                    <a:moveTo>
                      <a:pt x="1" y="0"/>
                    </a:moveTo>
                    <a:lnTo>
                      <a:pt x="1" y="345"/>
                    </a:lnTo>
                    <a:lnTo>
                      <a:pt x="1102" y="345"/>
                    </a:lnTo>
                    <a:lnTo>
                      <a:pt x="110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5" name="Google Shape;2525;p41"/>
              <p:cNvSpPr/>
              <p:nvPr/>
            </p:nvSpPr>
            <p:spPr>
              <a:xfrm>
                <a:off x="1351625" y="5077300"/>
                <a:ext cx="30975" cy="22700"/>
              </a:xfrm>
              <a:custGeom>
                <a:avLst/>
                <a:gdLst/>
                <a:ahLst/>
                <a:cxnLst/>
                <a:rect l="l" t="t" r="r" b="b"/>
                <a:pathLst>
                  <a:path w="1239" h="908" extrusionOk="0">
                    <a:moveTo>
                      <a:pt x="172" y="1"/>
                    </a:moveTo>
                    <a:lnTo>
                      <a:pt x="1" y="302"/>
                    </a:lnTo>
                    <a:lnTo>
                      <a:pt x="1069" y="907"/>
                    </a:lnTo>
                    <a:lnTo>
                      <a:pt x="1239" y="606"/>
                    </a:lnTo>
                    <a:lnTo>
                      <a:pt x="172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6" name="Google Shape;2526;p41"/>
              <p:cNvSpPr/>
              <p:nvPr/>
            </p:nvSpPr>
            <p:spPr>
              <a:xfrm>
                <a:off x="1782325" y="5060825"/>
                <a:ext cx="30050" cy="23875"/>
              </a:xfrm>
              <a:custGeom>
                <a:avLst/>
                <a:gdLst/>
                <a:ahLst/>
                <a:cxnLst/>
                <a:rect l="l" t="t" r="r" b="b"/>
                <a:pathLst>
                  <a:path w="1202" h="955" extrusionOk="0">
                    <a:moveTo>
                      <a:pt x="1011" y="0"/>
                    </a:moveTo>
                    <a:lnTo>
                      <a:pt x="0" y="665"/>
                    </a:lnTo>
                    <a:lnTo>
                      <a:pt x="191" y="955"/>
                    </a:lnTo>
                    <a:lnTo>
                      <a:pt x="1201" y="289"/>
                    </a:lnTo>
                    <a:lnTo>
                      <a:pt x="101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7" name="Google Shape;2527;p41"/>
              <p:cNvSpPr/>
              <p:nvPr/>
            </p:nvSpPr>
            <p:spPr>
              <a:xfrm>
                <a:off x="1458050" y="4938025"/>
                <a:ext cx="26075" cy="28550"/>
              </a:xfrm>
              <a:custGeom>
                <a:avLst/>
                <a:gdLst/>
                <a:ahLst/>
                <a:cxnLst/>
                <a:rect l="l" t="t" r="r" b="b"/>
                <a:pathLst>
                  <a:path w="1043" h="1142" extrusionOk="0">
                    <a:moveTo>
                      <a:pt x="264" y="0"/>
                    </a:moveTo>
                    <a:lnTo>
                      <a:pt x="0" y="225"/>
                    </a:lnTo>
                    <a:lnTo>
                      <a:pt x="779" y="1141"/>
                    </a:lnTo>
                    <a:lnTo>
                      <a:pt x="1043" y="916"/>
                    </a:lnTo>
                    <a:lnTo>
                      <a:pt x="26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8" name="Google Shape;2528;p41"/>
              <p:cNvSpPr/>
              <p:nvPr/>
            </p:nvSpPr>
            <p:spPr>
              <a:xfrm>
                <a:off x="1682950" y="4936050"/>
                <a:ext cx="27350" cy="30150"/>
              </a:xfrm>
              <a:custGeom>
                <a:avLst/>
                <a:gdLst/>
                <a:ahLst/>
                <a:cxnLst/>
                <a:rect l="l" t="t" r="r" b="b"/>
                <a:pathLst>
                  <a:path w="1094" h="1206" extrusionOk="0">
                    <a:moveTo>
                      <a:pt x="830" y="1"/>
                    </a:moveTo>
                    <a:lnTo>
                      <a:pt x="1" y="982"/>
                    </a:lnTo>
                    <a:lnTo>
                      <a:pt x="265" y="1206"/>
                    </a:lnTo>
                    <a:lnTo>
                      <a:pt x="1094" y="223"/>
                    </a:lnTo>
                    <a:lnTo>
                      <a:pt x="83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9" name="Google Shape;2529;p41"/>
              <p:cNvSpPr/>
              <p:nvPr/>
            </p:nvSpPr>
            <p:spPr>
              <a:xfrm>
                <a:off x="1323800" y="5169850"/>
                <a:ext cx="18775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751" h="403" extrusionOk="0">
                    <a:moveTo>
                      <a:pt x="29" y="0"/>
                    </a:moveTo>
                    <a:lnTo>
                      <a:pt x="1" y="346"/>
                    </a:lnTo>
                    <a:lnTo>
                      <a:pt x="723" y="403"/>
                    </a:lnTo>
                    <a:lnTo>
                      <a:pt x="750" y="57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0" name="Google Shape;2530;p41"/>
              <p:cNvSpPr/>
              <p:nvPr/>
            </p:nvSpPr>
            <p:spPr>
              <a:xfrm>
                <a:off x="1327550" y="5137675"/>
                <a:ext cx="21450" cy="15600"/>
              </a:xfrm>
              <a:custGeom>
                <a:avLst/>
                <a:gdLst/>
                <a:ahLst/>
                <a:cxnLst/>
                <a:rect l="l" t="t" r="r" b="b"/>
                <a:pathLst>
                  <a:path w="858" h="624" extrusionOk="0">
                    <a:moveTo>
                      <a:pt x="135" y="1"/>
                    </a:moveTo>
                    <a:lnTo>
                      <a:pt x="0" y="320"/>
                    </a:lnTo>
                    <a:lnTo>
                      <a:pt x="723" y="624"/>
                    </a:lnTo>
                    <a:lnTo>
                      <a:pt x="857" y="304"/>
                    </a:lnTo>
                    <a:lnTo>
                      <a:pt x="13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1" name="Google Shape;2531;p41"/>
              <p:cNvSpPr/>
              <p:nvPr/>
            </p:nvSpPr>
            <p:spPr>
              <a:xfrm>
                <a:off x="1336575" y="5102850"/>
                <a:ext cx="21425" cy="15575"/>
              </a:xfrm>
              <a:custGeom>
                <a:avLst/>
                <a:gdLst/>
                <a:ahLst/>
                <a:cxnLst/>
                <a:rect l="l" t="t" r="r" b="b"/>
                <a:pathLst>
                  <a:path w="857" h="623" extrusionOk="0">
                    <a:moveTo>
                      <a:pt x="135" y="0"/>
                    </a:moveTo>
                    <a:lnTo>
                      <a:pt x="0" y="320"/>
                    </a:lnTo>
                    <a:lnTo>
                      <a:pt x="722" y="622"/>
                    </a:lnTo>
                    <a:lnTo>
                      <a:pt x="856" y="304"/>
                    </a:lnTo>
                    <a:lnTo>
                      <a:pt x="13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2" name="Google Shape;2532;p41"/>
              <p:cNvSpPr/>
              <p:nvPr/>
            </p:nvSpPr>
            <p:spPr>
              <a:xfrm>
                <a:off x="1365075" y="5045075"/>
                <a:ext cx="22500" cy="17425"/>
              </a:xfrm>
              <a:custGeom>
                <a:avLst/>
                <a:gdLst/>
                <a:ahLst/>
                <a:cxnLst/>
                <a:rect l="l" t="t" r="r" b="b"/>
                <a:pathLst>
                  <a:path w="900" h="697" extrusionOk="0">
                    <a:moveTo>
                      <a:pt x="164" y="1"/>
                    </a:moveTo>
                    <a:lnTo>
                      <a:pt x="1" y="307"/>
                    </a:lnTo>
                    <a:lnTo>
                      <a:pt x="738" y="696"/>
                    </a:lnTo>
                    <a:lnTo>
                      <a:pt x="899" y="391"/>
                    </a:lnTo>
                    <a:lnTo>
                      <a:pt x="164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3" name="Google Shape;2533;p41"/>
              <p:cNvSpPr/>
              <p:nvPr/>
            </p:nvSpPr>
            <p:spPr>
              <a:xfrm>
                <a:off x="1389225" y="5009175"/>
                <a:ext cx="20050" cy="18875"/>
              </a:xfrm>
              <a:custGeom>
                <a:avLst/>
                <a:gdLst/>
                <a:ahLst/>
                <a:cxnLst/>
                <a:rect l="l" t="t" r="r" b="b"/>
                <a:pathLst>
                  <a:path w="802" h="755" extrusionOk="0">
                    <a:moveTo>
                      <a:pt x="224" y="0"/>
                    </a:moveTo>
                    <a:lnTo>
                      <a:pt x="1" y="264"/>
                    </a:lnTo>
                    <a:lnTo>
                      <a:pt x="577" y="755"/>
                    </a:lnTo>
                    <a:lnTo>
                      <a:pt x="802" y="491"/>
                    </a:lnTo>
                    <a:lnTo>
                      <a:pt x="22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4" name="Google Shape;2534;p41"/>
              <p:cNvSpPr/>
              <p:nvPr/>
            </p:nvSpPr>
            <p:spPr>
              <a:xfrm>
                <a:off x="1414475" y="4976800"/>
                <a:ext cx="17925" cy="20425"/>
              </a:xfrm>
              <a:custGeom>
                <a:avLst/>
                <a:gdLst/>
                <a:ahLst/>
                <a:cxnLst/>
                <a:rect l="l" t="t" r="r" b="b"/>
                <a:pathLst>
                  <a:path w="717" h="817" extrusionOk="0">
                    <a:moveTo>
                      <a:pt x="284" y="0"/>
                    </a:moveTo>
                    <a:lnTo>
                      <a:pt x="0" y="198"/>
                    </a:lnTo>
                    <a:lnTo>
                      <a:pt x="434" y="817"/>
                    </a:lnTo>
                    <a:lnTo>
                      <a:pt x="716" y="617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5" name="Google Shape;2535;p41"/>
              <p:cNvSpPr/>
              <p:nvPr/>
            </p:nvSpPr>
            <p:spPr>
              <a:xfrm>
                <a:off x="1498750" y="4918075"/>
                <a:ext cx="16825" cy="19825"/>
              </a:xfrm>
              <a:custGeom>
                <a:avLst/>
                <a:gdLst/>
                <a:ahLst/>
                <a:cxnLst/>
                <a:rect l="l" t="t" r="r" b="b"/>
                <a:pathLst>
                  <a:path w="673" h="793" extrusionOk="0">
                    <a:moveTo>
                      <a:pt x="295" y="0"/>
                    </a:moveTo>
                    <a:lnTo>
                      <a:pt x="0" y="182"/>
                    </a:lnTo>
                    <a:lnTo>
                      <a:pt x="377" y="792"/>
                    </a:lnTo>
                    <a:lnTo>
                      <a:pt x="672" y="610"/>
                    </a:lnTo>
                    <a:lnTo>
                      <a:pt x="29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6" name="Google Shape;2536;p41"/>
              <p:cNvSpPr/>
              <p:nvPr/>
            </p:nvSpPr>
            <p:spPr>
              <a:xfrm>
                <a:off x="1562350" y="4905400"/>
                <a:ext cx="8700" cy="14975"/>
              </a:xfrm>
              <a:custGeom>
                <a:avLst/>
                <a:gdLst/>
                <a:ahLst/>
                <a:cxnLst/>
                <a:rect l="l" t="t" r="r" b="b"/>
                <a:pathLst>
                  <a:path w="348" h="599" extrusionOk="0">
                    <a:moveTo>
                      <a:pt x="1" y="0"/>
                    </a:moveTo>
                    <a:lnTo>
                      <a:pt x="1" y="598"/>
                    </a:lnTo>
                    <a:lnTo>
                      <a:pt x="348" y="598"/>
                    </a:lnTo>
                    <a:lnTo>
                      <a:pt x="34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7" name="Google Shape;2537;p41"/>
              <p:cNvSpPr/>
              <p:nvPr/>
            </p:nvSpPr>
            <p:spPr>
              <a:xfrm>
                <a:off x="1642425" y="4910600"/>
                <a:ext cx="17925" cy="21800"/>
              </a:xfrm>
              <a:custGeom>
                <a:avLst/>
                <a:gdLst/>
                <a:ahLst/>
                <a:cxnLst/>
                <a:rect l="l" t="t" r="r" b="b"/>
                <a:pathLst>
                  <a:path w="717" h="872" extrusionOk="0">
                    <a:moveTo>
                      <a:pt x="422" y="0"/>
                    </a:moveTo>
                    <a:lnTo>
                      <a:pt x="0" y="691"/>
                    </a:lnTo>
                    <a:lnTo>
                      <a:pt x="296" y="872"/>
                    </a:lnTo>
                    <a:lnTo>
                      <a:pt x="717" y="181"/>
                    </a:lnTo>
                    <a:lnTo>
                      <a:pt x="42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8" name="Google Shape;2538;p41"/>
              <p:cNvSpPr/>
              <p:nvPr/>
            </p:nvSpPr>
            <p:spPr>
              <a:xfrm>
                <a:off x="1724850" y="4963850"/>
                <a:ext cx="18225" cy="18425"/>
              </a:xfrm>
              <a:custGeom>
                <a:avLst/>
                <a:gdLst/>
                <a:ahLst/>
                <a:cxnLst/>
                <a:rect l="l" t="t" r="r" b="b"/>
                <a:pathLst>
                  <a:path w="729" h="737" extrusionOk="0">
                    <a:moveTo>
                      <a:pt x="480" y="1"/>
                    </a:moveTo>
                    <a:lnTo>
                      <a:pt x="0" y="496"/>
                    </a:lnTo>
                    <a:lnTo>
                      <a:pt x="249" y="737"/>
                    </a:lnTo>
                    <a:lnTo>
                      <a:pt x="728" y="241"/>
                    </a:lnTo>
                    <a:lnTo>
                      <a:pt x="48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9" name="Google Shape;2539;p41"/>
              <p:cNvSpPr/>
              <p:nvPr/>
            </p:nvSpPr>
            <p:spPr>
              <a:xfrm>
                <a:off x="1748125" y="4991275"/>
                <a:ext cx="23350" cy="20875"/>
              </a:xfrm>
              <a:custGeom>
                <a:avLst/>
                <a:gdLst/>
                <a:ahLst/>
                <a:cxnLst/>
                <a:rect l="l" t="t" r="r" b="b"/>
                <a:pathLst>
                  <a:path w="934" h="835" extrusionOk="0">
                    <a:moveTo>
                      <a:pt x="721" y="1"/>
                    </a:moveTo>
                    <a:lnTo>
                      <a:pt x="1" y="560"/>
                    </a:lnTo>
                    <a:lnTo>
                      <a:pt x="213" y="834"/>
                    </a:lnTo>
                    <a:lnTo>
                      <a:pt x="934" y="275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0" name="Google Shape;2540;p41"/>
              <p:cNvSpPr/>
              <p:nvPr/>
            </p:nvSpPr>
            <p:spPr>
              <a:xfrm>
                <a:off x="1773300" y="5030675"/>
                <a:ext cx="22150" cy="17400"/>
              </a:xfrm>
              <a:custGeom>
                <a:avLst/>
                <a:gdLst/>
                <a:ahLst/>
                <a:cxnLst/>
                <a:rect l="l" t="t" r="r" b="b"/>
                <a:pathLst>
                  <a:path w="886" h="696" extrusionOk="0">
                    <a:moveTo>
                      <a:pt x="720" y="0"/>
                    </a:moveTo>
                    <a:lnTo>
                      <a:pt x="0" y="391"/>
                    </a:lnTo>
                    <a:lnTo>
                      <a:pt x="165" y="696"/>
                    </a:lnTo>
                    <a:lnTo>
                      <a:pt x="885" y="305"/>
                    </a:lnTo>
                    <a:lnTo>
                      <a:pt x="72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1" name="Google Shape;2541;p41"/>
              <p:cNvSpPr/>
              <p:nvPr/>
            </p:nvSpPr>
            <p:spPr>
              <a:xfrm>
                <a:off x="1805250" y="5099950"/>
                <a:ext cx="21500" cy="13475"/>
              </a:xfrm>
              <a:custGeom>
                <a:avLst/>
                <a:gdLst/>
                <a:ahLst/>
                <a:cxnLst/>
                <a:rect l="l" t="t" r="r" b="b"/>
                <a:pathLst>
                  <a:path w="860" h="539" extrusionOk="0">
                    <a:moveTo>
                      <a:pt x="773" y="0"/>
                    </a:moveTo>
                    <a:lnTo>
                      <a:pt x="1" y="203"/>
                    </a:lnTo>
                    <a:lnTo>
                      <a:pt x="89" y="539"/>
                    </a:lnTo>
                    <a:lnTo>
                      <a:pt x="860" y="335"/>
                    </a:lnTo>
                    <a:lnTo>
                      <a:pt x="77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2" name="Google Shape;2542;p41"/>
              <p:cNvSpPr/>
              <p:nvPr/>
            </p:nvSpPr>
            <p:spPr>
              <a:xfrm>
                <a:off x="1814150" y="5137375"/>
                <a:ext cx="21425" cy="8650"/>
              </a:xfrm>
              <a:custGeom>
                <a:avLst/>
                <a:gdLst/>
                <a:ahLst/>
                <a:cxnLst/>
                <a:rect l="l" t="t" r="r" b="b"/>
                <a:pathLst>
                  <a:path w="857" h="346" extrusionOk="0">
                    <a:moveTo>
                      <a:pt x="1" y="0"/>
                    </a:moveTo>
                    <a:lnTo>
                      <a:pt x="1" y="346"/>
                    </a:lnTo>
                    <a:lnTo>
                      <a:pt x="857" y="346"/>
                    </a:lnTo>
                    <a:lnTo>
                      <a:pt x="857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3" name="Google Shape;2543;p41"/>
              <p:cNvSpPr/>
              <p:nvPr/>
            </p:nvSpPr>
            <p:spPr>
              <a:xfrm>
                <a:off x="1821325" y="5171275"/>
                <a:ext cx="24150" cy="8675"/>
              </a:xfrm>
              <a:custGeom>
                <a:avLst/>
                <a:gdLst/>
                <a:ahLst/>
                <a:cxnLst/>
                <a:rect l="l" t="t" r="r" b="b"/>
                <a:pathLst>
                  <a:path w="966" h="347" extrusionOk="0">
                    <a:moveTo>
                      <a:pt x="0" y="0"/>
                    </a:moveTo>
                    <a:lnTo>
                      <a:pt x="0" y="347"/>
                    </a:lnTo>
                    <a:lnTo>
                      <a:pt x="965" y="347"/>
                    </a:lnTo>
                    <a:lnTo>
                      <a:pt x="96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4" name="Google Shape;2544;p41"/>
              <p:cNvSpPr/>
              <p:nvPr/>
            </p:nvSpPr>
            <p:spPr>
              <a:xfrm>
                <a:off x="1255625" y="5270300"/>
                <a:ext cx="15125" cy="52150"/>
              </a:xfrm>
              <a:custGeom>
                <a:avLst/>
                <a:gdLst/>
                <a:ahLst/>
                <a:cxnLst/>
                <a:rect l="l" t="t" r="r" b="b"/>
                <a:pathLst>
                  <a:path w="605" h="2086" extrusionOk="0">
                    <a:moveTo>
                      <a:pt x="345" y="1"/>
                    </a:moveTo>
                    <a:lnTo>
                      <a:pt x="0" y="45"/>
                    </a:lnTo>
                    <a:lnTo>
                      <a:pt x="261" y="2085"/>
                    </a:lnTo>
                    <a:lnTo>
                      <a:pt x="605" y="2043"/>
                    </a:lnTo>
                    <a:lnTo>
                      <a:pt x="34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5" name="Google Shape;2545;p41"/>
              <p:cNvSpPr/>
              <p:nvPr/>
            </p:nvSpPr>
            <p:spPr>
              <a:xfrm>
                <a:off x="1878225" y="5270125"/>
                <a:ext cx="17600" cy="52550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102" extrusionOk="0">
                    <a:moveTo>
                      <a:pt x="362" y="0"/>
                    </a:moveTo>
                    <a:lnTo>
                      <a:pt x="1" y="2041"/>
                    </a:lnTo>
                    <a:lnTo>
                      <a:pt x="342" y="2102"/>
                    </a:lnTo>
                    <a:lnTo>
                      <a:pt x="703" y="61"/>
                    </a:lnTo>
                    <a:lnTo>
                      <a:pt x="36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6" name="Google Shape;2546;p41"/>
              <p:cNvSpPr/>
              <p:nvPr/>
            </p:nvSpPr>
            <p:spPr>
              <a:xfrm>
                <a:off x="1587750" y="5263650"/>
                <a:ext cx="8700" cy="58275"/>
              </a:xfrm>
              <a:custGeom>
                <a:avLst/>
                <a:gdLst/>
                <a:ahLst/>
                <a:cxnLst/>
                <a:rect l="l" t="t" r="r" b="b"/>
                <a:pathLst>
                  <a:path w="348" h="2331" extrusionOk="0">
                    <a:moveTo>
                      <a:pt x="0" y="1"/>
                    </a:moveTo>
                    <a:lnTo>
                      <a:pt x="0" y="2331"/>
                    </a:lnTo>
                    <a:lnTo>
                      <a:pt x="347" y="2331"/>
                    </a:lnTo>
                    <a:lnTo>
                      <a:pt x="34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7" name="Google Shape;2547;p41"/>
              <p:cNvSpPr/>
              <p:nvPr/>
            </p:nvSpPr>
            <p:spPr>
              <a:xfrm>
                <a:off x="1402175" y="5270375"/>
                <a:ext cx="14375" cy="52050"/>
              </a:xfrm>
              <a:custGeom>
                <a:avLst/>
                <a:gdLst/>
                <a:ahLst/>
                <a:cxnLst/>
                <a:rect l="l" t="t" r="r" b="b"/>
                <a:pathLst>
                  <a:path w="575" h="2082" extrusionOk="0">
                    <a:moveTo>
                      <a:pt x="344" y="1"/>
                    </a:moveTo>
                    <a:lnTo>
                      <a:pt x="0" y="39"/>
                    </a:lnTo>
                    <a:lnTo>
                      <a:pt x="230" y="2081"/>
                    </a:lnTo>
                    <a:lnTo>
                      <a:pt x="575" y="2041"/>
                    </a:lnTo>
                    <a:lnTo>
                      <a:pt x="344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8" name="Google Shape;2548;p41"/>
              <p:cNvSpPr/>
              <p:nvPr/>
            </p:nvSpPr>
            <p:spPr>
              <a:xfrm>
                <a:off x="1738475" y="5263375"/>
                <a:ext cx="12675" cy="58850"/>
              </a:xfrm>
              <a:custGeom>
                <a:avLst/>
                <a:gdLst/>
                <a:ahLst/>
                <a:cxnLst/>
                <a:rect l="l" t="t" r="r" b="b"/>
                <a:pathLst>
                  <a:path w="507" h="2354" extrusionOk="0">
                    <a:moveTo>
                      <a:pt x="160" y="0"/>
                    </a:moveTo>
                    <a:lnTo>
                      <a:pt x="1" y="2329"/>
                    </a:lnTo>
                    <a:lnTo>
                      <a:pt x="348" y="2353"/>
                    </a:lnTo>
                    <a:lnTo>
                      <a:pt x="506" y="23"/>
                    </a:lnTo>
                    <a:lnTo>
                      <a:pt x="16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9" name="Google Shape;2549;p41"/>
              <p:cNvSpPr/>
              <p:nvPr/>
            </p:nvSpPr>
            <p:spPr>
              <a:xfrm>
                <a:off x="1292425" y="5292650"/>
                <a:ext cx="9400" cy="29375"/>
              </a:xfrm>
              <a:custGeom>
                <a:avLst/>
                <a:gdLst/>
                <a:ahLst/>
                <a:cxnLst/>
                <a:rect l="l" t="t" r="r" b="b"/>
                <a:pathLst>
                  <a:path w="376" h="1175" extrusionOk="0">
                    <a:moveTo>
                      <a:pt x="347" y="1"/>
                    </a:moveTo>
                    <a:lnTo>
                      <a:pt x="0" y="10"/>
                    </a:lnTo>
                    <a:lnTo>
                      <a:pt x="28" y="1175"/>
                    </a:lnTo>
                    <a:lnTo>
                      <a:pt x="375" y="1165"/>
                    </a:lnTo>
                    <a:lnTo>
                      <a:pt x="34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0" name="Google Shape;2550;p41"/>
              <p:cNvSpPr/>
              <p:nvPr/>
            </p:nvSpPr>
            <p:spPr>
              <a:xfrm>
                <a:off x="1328850" y="5292400"/>
                <a:ext cx="11200" cy="29900"/>
              </a:xfrm>
              <a:custGeom>
                <a:avLst/>
                <a:gdLst/>
                <a:ahLst/>
                <a:cxnLst/>
                <a:rect l="l" t="t" r="r" b="b"/>
                <a:pathLst>
                  <a:path w="448" h="1196" extrusionOk="0">
                    <a:moveTo>
                      <a:pt x="347" y="1"/>
                    </a:moveTo>
                    <a:lnTo>
                      <a:pt x="1" y="31"/>
                    </a:lnTo>
                    <a:lnTo>
                      <a:pt x="102" y="1195"/>
                    </a:lnTo>
                    <a:lnTo>
                      <a:pt x="448" y="1165"/>
                    </a:lnTo>
                    <a:lnTo>
                      <a:pt x="34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1" name="Google Shape;2551;p41"/>
              <p:cNvSpPr/>
              <p:nvPr/>
            </p:nvSpPr>
            <p:spPr>
              <a:xfrm>
                <a:off x="1362800" y="5292775"/>
                <a:ext cx="8650" cy="29150"/>
              </a:xfrm>
              <a:custGeom>
                <a:avLst/>
                <a:gdLst/>
                <a:ahLst/>
                <a:cxnLst/>
                <a:rect l="l" t="t" r="r" b="b"/>
                <a:pathLst>
                  <a:path w="346" h="1166" extrusionOk="0">
                    <a:moveTo>
                      <a:pt x="1" y="0"/>
                    </a:moveTo>
                    <a:lnTo>
                      <a:pt x="1" y="1166"/>
                    </a:lnTo>
                    <a:lnTo>
                      <a:pt x="346" y="1166"/>
                    </a:lnTo>
                    <a:lnTo>
                      <a:pt x="34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2" name="Google Shape;2552;p41"/>
              <p:cNvSpPr/>
              <p:nvPr/>
            </p:nvSpPr>
            <p:spPr>
              <a:xfrm>
                <a:off x="1449775" y="5296125"/>
                <a:ext cx="10125" cy="26025"/>
              </a:xfrm>
              <a:custGeom>
                <a:avLst/>
                <a:gdLst/>
                <a:ahLst/>
                <a:cxnLst/>
                <a:rect l="l" t="t" r="r" b="b"/>
                <a:pathLst>
                  <a:path w="405" h="1041" extrusionOk="0">
                    <a:moveTo>
                      <a:pt x="347" y="1"/>
                    </a:moveTo>
                    <a:lnTo>
                      <a:pt x="1" y="21"/>
                    </a:lnTo>
                    <a:lnTo>
                      <a:pt x="58" y="1041"/>
                    </a:lnTo>
                    <a:lnTo>
                      <a:pt x="405" y="1021"/>
                    </a:lnTo>
                    <a:lnTo>
                      <a:pt x="34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3" name="Google Shape;2553;p41"/>
              <p:cNvSpPr/>
              <p:nvPr/>
            </p:nvSpPr>
            <p:spPr>
              <a:xfrm>
                <a:off x="1490925" y="5296125"/>
                <a:ext cx="10125" cy="26025"/>
              </a:xfrm>
              <a:custGeom>
                <a:avLst/>
                <a:gdLst/>
                <a:ahLst/>
                <a:cxnLst/>
                <a:rect l="l" t="t" r="r" b="b"/>
                <a:pathLst>
                  <a:path w="405" h="1041" extrusionOk="0">
                    <a:moveTo>
                      <a:pt x="347" y="1"/>
                    </a:moveTo>
                    <a:lnTo>
                      <a:pt x="1" y="21"/>
                    </a:lnTo>
                    <a:lnTo>
                      <a:pt x="58" y="1041"/>
                    </a:lnTo>
                    <a:lnTo>
                      <a:pt x="405" y="1021"/>
                    </a:lnTo>
                    <a:lnTo>
                      <a:pt x="34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4" name="Google Shape;2554;p41"/>
              <p:cNvSpPr/>
              <p:nvPr/>
            </p:nvSpPr>
            <p:spPr>
              <a:xfrm>
                <a:off x="1539075" y="5296375"/>
                <a:ext cx="8650" cy="25550"/>
              </a:xfrm>
              <a:custGeom>
                <a:avLst/>
                <a:gdLst/>
                <a:ahLst/>
                <a:cxnLst/>
                <a:rect l="l" t="t" r="r" b="b"/>
                <a:pathLst>
                  <a:path w="346" h="1022" extrusionOk="0">
                    <a:moveTo>
                      <a:pt x="0" y="1"/>
                    </a:moveTo>
                    <a:lnTo>
                      <a:pt x="0" y="1022"/>
                    </a:lnTo>
                    <a:lnTo>
                      <a:pt x="346" y="1022"/>
                    </a:lnTo>
                    <a:lnTo>
                      <a:pt x="34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5" name="Google Shape;2555;p41"/>
              <p:cNvSpPr/>
              <p:nvPr/>
            </p:nvSpPr>
            <p:spPr>
              <a:xfrm>
                <a:off x="1620850" y="5296375"/>
                <a:ext cx="8675" cy="25550"/>
              </a:xfrm>
              <a:custGeom>
                <a:avLst/>
                <a:gdLst/>
                <a:ahLst/>
                <a:cxnLst/>
                <a:rect l="l" t="t" r="r" b="b"/>
                <a:pathLst>
                  <a:path w="347" h="1022" extrusionOk="0">
                    <a:moveTo>
                      <a:pt x="0" y="1"/>
                    </a:moveTo>
                    <a:lnTo>
                      <a:pt x="0" y="1022"/>
                    </a:lnTo>
                    <a:lnTo>
                      <a:pt x="347" y="1022"/>
                    </a:lnTo>
                    <a:lnTo>
                      <a:pt x="34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6" name="Google Shape;2556;p41"/>
              <p:cNvSpPr/>
              <p:nvPr/>
            </p:nvSpPr>
            <p:spPr>
              <a:xfrm>
                <a:off x="1656950" y="5296375"/>
                <a:ext cx="8675" cy="25550"/>
              </a:xfrm>
              <a:custGeom>
                <a:avLst/>
                <a:gdLst/>
                <a:ahLst/>
                <a:cxnLst/>
                <a:rect l="l" t="t" r="r" b="b"/>
                <a:pathLst>
                  <a:path w="347" h="1022" extrusionOk="0">
                    <a:moveTo>
                      <a:pt x="0" y="1"/>
                    </a:moveTo>
                    <a:lnTo>
                      <a:pt x="0" y="1022"/>
                    </a:lnTo>
                    <a:lnTo>
                      <a:pt x="347" y="1022"/>
                    </a:lnTo>
                    <a:lnTo>
                      <a:pt x="34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7" name="Google Shape;2557;p41"/>
              <p:cNvSpPr/>
              <p:nvPr/>
            </p:nvSpPr>
            <p:spPr>
              <a:xfrm>
                <a:off x="1689700" y="5296375"/>
                <a:ext cx="8700" cy="25550"/>
              </a:xfrm>
              <a:custGeom>
                <a:avLst/>
                <a:gdLst/>
                <a:ahLst/>
                <a:cxnLst/>
                <a:rect l="l" t="t" r="r" b="b"/>
                <a:pathLst>
                  <a:path w="348" h="1022" extrusionOk="0">
                    <a:moveTo>
                      <a:pt x="1" y="1"/>
                    </a:moveTo>
                    <a:lnTo>
                      <a:pt x="1" y="1022"/>
                    </a:lnTo>
                    <a:lnTo>
                      <a:pt x="347" y="1022"/>
                    </a:lnTo>
                    <a:lnTo>
                      <a:pt x="34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8" name="Google Shape;2558;p41"/>
              <p:cNvSpPr/>
              <p:nvPr/>
            </p:nvSpPr>
            <p:spPr>
              <a:xfrm>
                <a:off x="1771050" y="5296375"/>
                <a:ext cx="8675" cy="25550"/>
              </a:xfrm>
              <a:custGeom>
                <a:avLst/>
                <a:gdLst/>
                <a:ahLst/>
                <a:cxnLst/>
                <a:rect l="l" t="t" r="r" b="b"/>
                <a:pathLst>
                  <a:path w="347" h="1022" extrusionOk="0">
                    <a:moveTo>
                      <a:pt x="0" y="1"/>
                    </a:moveTo>
                    <a:lnTo>
                      <a:pt x="0" y="1022"/>
                    </a:lnTo>
                    <a:lnTo>
                      <a:pt x="347" y="1022"/>
                    </a:lnTo>
                    <a:lnTo>
                      <a:pt x="34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9" name="Google Shape;2559;p41"/>
              <p:cNvSpPr/>
              <p:nvPr/>
            </p:nvSpPr>
            <p:spPr>
              <a:xfrm>
                <a:off x="1809850" y="5296375"/>
                <a:ext cx="8650" cy="25550"/>
              </a:xfrm>
              <a:custGeom>
                <a:avLst/>
                <a:gdLst/>
                <a:ahLst/>
                <a:cxnLst/>
                <a:rect l="l" t="t" r="r" b="b"/>
                <a:pathLst>
                  <a:path w="346" h="1022" extrusionOk="0">
                    <a:moveTo>
                      <a:pt x="1" y="1"/>
                    </a:moveTo>
                    <a:lnTo>
                      <a:pt x="1" y="1022"/>
                    </a:lnTo>
                    <a:lnTo>
                      <a:pt x="345" y="1022"/>
                    </a:lnTo>
                    <a:lnTo>
                      <a:pt x="34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0" name="Google Shape;2560;p41"/>
              <p:cNvSpPr/>
              <p:nvPr/>
            </p:nvSpPr>
            <p:spPr>
              <a:xfrm>
                <a:off x="1841175" y="5295800"/>
                <a:ext cx="12075" cy="26725"/>
              </a:xfrm>
              <a:custGeom>
                <a:avLst/>
                <a:gdLst/>
                <a:ahLst/>
                <a:cxnLst/>
                <a:rect l="l" t="t" r="r" b="b"/>
                <a:pathLst>
                  <a:path w="483" h="1069" extrusionOk="0">
                    <a:moveTo>
                      <a:pt x="140" y="0"/>
                    </a:moveTo>
                    <a:lnTo>
                      <a:pt x="0" y="1020"/>
                    </a:lnTo>
                    <a:lnTo>
                      <a:pt x="343" y="1068"/>
                    </a:lnTo>
                    <a:lnTo>
                      <a:pt x="483" y="47"/>
                    </a:lnTo>
                    <a:lnTo>
                      <a:pt x="14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1" name="Google Shape;2561;p41"/>
              <p:cNvSpPr/>
              <p:nvPr/>
            </p:nvSpPr>
            <p:spPr>
              <a:xfrm>
                <a:off x="1607250" y="4906450"/>
                <a:ext cx="8675" cy="16975"/>
              </a:xfrm>
              <a:custGeom>
                <a:avLst/>
                <a:gdLst/>
                <a:ahLst/>
                <a:cxnLst/>
                <a:rect l="l" t="t" r="r" b="b"/>
                <a:pathLst>
                  <a:path w="347" h="679" extrusionOk="0">
                    <a:moveTo>
                      <a:pt x="1" y="1"/>
                    </a:moveTo>
                    <a:lnTo>
                      <a:pt x="1" y="679"/>
                    </a:lnTo>
                    <a:lnTo>
                      <a:pt x="346" y="679"/>
                    </a:lnTo>
                    <a:lnTo>
                      <a:pt x="34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2" name="Google Shape;2562;p41"/>
              <p:cNvSpPr/>
              <p:nvPr/>
            </p:nvSpPr>
            <p:spPr>
              <a:xfrm>
                <a:off x="1585225" y="4898550"/>
                <a:ext cx="11550" cy="43500"/>
              </a:xfrm>
              <a:custGeom>
                <a:avLst/>
                <a:gdLst/>
                <a:ahLst/>
                <a:cxnLst/>
                <a:rect l="l" t="t" r="r" b="b"/>
                <a:pathLst>
                  <a:path w="462" h="1740" extrusionOk="0">
                    <a:moveTo>
                      <a:pt x="115" y="1"/>
                    </a:moveTo>
                    <a:lnTo>
                      <a:pt x="1" y="24"/>
                    </a:lnTo>
                    <a:lnTo>
                      <a:pt x="349" y="1740"/>
                    </a:lnTo>
                    <a:lnTo>
                      <a:pt x="461" y="1717"/>
                    </a:lnTo>
                    <a:lnTo>
                      <a:pt x="11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22" name="Picture 21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A06A91BA-24D1-B112-6446-04118B0A60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4665" y="1222439"/>
            <a:ext cx="2986451" cy="2082825"/>
          </a:xfrm>
          <a:prstGeom prst="rect">
            <a:avLst/>
          </a:prstGeom>
          <a:ln>
            <a:noFill/>
          </a:ln>
        </p:spPr>
      </p:pic>
      <p:pic>
        <p:nvPicPr>
          <p:cNvPr id="26" name="Picture 25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E36DB71E-A0AB-0DAB-0673-940DFC5CBF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57501" y="1222439"/>
            <a:ext cx="2988000" cy="2082825"/>
          </a:xfrm>
          <a:prstGeom prst="rect">
            <a:avLst/>
          </a:prstGeom>
          <a:ln>
            <a:noFill/>
          </a:ln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2046B1AB-5A97-7957-6ABE-AD363882845F}"/>
              </a:ext>
            </a:extLst>
          </p:cNvPr>
          <p:cNvSpPr txBox="1"/>
          <p:nvPr/>
        </p:nvSpPr>
        <p:spPr>
          <a:xfrm>
            <a:off x="1099868" y="3312351"/>
            <a:ext cx="3622836" cy="14202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0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Quan tâm, bày tỏ lòng yêu mến với người lao động bằng lời nói, việc làm phù hợp.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5FAEF5F-3F6D-7CA7-0C9B-24F948CF00E7}"/>
              </a:ext>
            </a:extLst>
          </p:cNvPr>
          <p:cNvSpPr txBox="1"/>
          <p:nvPr/>
        </p:nvSpPr>
        <p:spPr>
          <a:xfrm>
            <a:off x="5447013" y="3305264"/>
            <a:ext cx="2008975" cy="9585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0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Vẽ tranh về người lao động.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6CCE08B-665D-8E17-CFDF-CB5AD94C953F}"/>
              </a:ext>
            </a:extLst>
          </p:cNvPr>
          <p:cNvSpPr txBox="1"/>
          <p:nvPr/>
        </p:nvSpPr>
        <p:spPr>
          <a:xfrm>
            <a:off x="3847093" y="408108"/>
            <a:ext cx="1449813" cy="517761"/>
          </a:xfrm>
          <a:prstGeom prst="rect">
            <a:avLst/>
          </a:prstGeom>
          <a:noFill/>
        </p:spPr>
        <p:txBody>
          <a:bodyPr wrap="square" lIns="72000" tIns="0" rIns="72000" bIns="72000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VN" sz="2200" b="1" dirty="0">
                <a:solidFill>
                  <a:srgbClr val="FF0000"/>
                </a:solidFill>
              </a:rPr>
              <a:t>Gợi ý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8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11" name="Google Shape;3711;p58"/>
          <p:cNvGrpSpPr/>
          <p:nvPr/>
        </p:nvGrpSpPr>
        <p:grpSpPr>
          <a:xfrm rot="-552084">
            <a:off x="300675" y="3958862"/>
            <a:ext cx="1059465" cy="1049266"/>
            <a:chOff x="713225" y="3779025"/>
            <a:chExt cx="1059500" cy="1049300"/>
          </a:xfrm>
        </p:grpSpPr>
        <p:sp>
          <p:nvSpPr>
            <p:cNvPr id="3712" name="Google Shape;3712;p58"/>
            <p:cNvSpPr/>
            <p:nvPr/>
          </p:nvSpPr>
          <p:spPr>
            <a:xfrm>
              <a:off x="713225" y="3779025"/>
              <a:ext cx="1059500" cy="1049300"/>
            </a:xfrm>
            <a:custGeom>
              <a:avLst/>
              <a:gdLst/>
              <a:ahLst/>
              <a:cxnLst/>
              <a:rect l="l" t="t" r="r" b="b"/>
              <a:pathLst>
                <a:path w="42380" h="41972" extrusionOk="0">
                  <a:moveTo>
                    <a:pt x="11024" y="19368"/>
                  </a:moveTo>
                  <a:lnTo>
                    <a:pt x="11565" y="21353"/>
                  </a:lnTo>
                  <a:cubicBezTo>
                    <a:pt x="11528" y="21367"/>
                    <a:pt x="11493" y="21381"/>
                    <a:pt x="11461" y="21393"/>
                  </a:cubicBezTo>
                  <a:cubicBezTo>
                    <a:pt x="10932" y="21591"/>
                    <a:pt x="10491" y="21907"/>
                    <a:pt x="9990" y="22147"/>
                  </a:cubicBezTo>
                  <a:cubicBezTo>
                    <a:pt x="9881" y="22213"/>
                    <a:pt x="9803" y="22264"/>
                    <a:pt x="9753" y="22264"/>
                  </a:cubicBezTo>
                  <a:cubicBezTo>
                    <a:pt x="9705" y="22264"/>
                    <a:pt x="9684" y="22217"/>
                    <a:pt x="9690" y="22091"/>
                  </a:cubicBezTo>
                  <a:cubicBezTo>
                    <a:pt x="9706" y="21863"/>
                    <a:pt x="9934" y="21548"/>
                    <a:pt x="10020" y="21363"/>
                  </a:cubicBezTo>
                  <a:cubicBezTo>
                    <a:pt x="10177" y="21063"/>
                    <a:pt x="10348" y="20765"/>
                    <a:pt x="10504" y="20478"/>
                  </a:cubicBezTo>
                  <a:cubicBezTo>
                    <a:pt x="10690" y="20124"/>
                    <a:pt x="10881" y="19755"/>
                    <a:pt x="11024" y="19368"/>
                  </a:cubicBezTo>
                  <a:close/>
                  <a:moveTo>
                    <a:pt x="17865" y="14758"/>
                  </a:moveTo>
                  <a:lnTo>
                    <a:pt x="29767" y="23354"/>
                  </a:lnTo>
                  <a:lnTo>
                    <a:pt x="21436" y="25484"/>
                  </a:lnTo>
                  <a:lnTo>
                    <a:pt x="17865" y="14758"/>
                  </a:lnTo>
                  <a:close/>
                  <a:moveTo>
                    <a:pt x="14575" y="32350"/>
                  </a:moveTo>
                  <a:lnTo>
                    <a:pt x="15118" y="34336"/>
                  </a:lnTo>
                  <a:lnTo>
                    <a:pt x="14311" y="34393"/>
                  </a:lnTo>
                  <a:cubicBezTo>
                    <a:pt x="14296" y="34053"/>
                    <a:pt x="14209" y="33744"/>
                    <a:pt x="14209" y="33744"/>
                  </a:cubicBezTo>
                  <a:lnTo>
                    <a:pt x="13890" y="33856"/>
                  </a:lnTo>
                  <a:cubicBezTo>
                    <a:pt x="13874" y="33849"/>
                    <a:pt x="13857" y="33842"/>
                    <a:pt x="13840" y="33837"/>
                  </a:cubicBezTo>
                  <a:lnTo>
                    <a:pt x="13828" y="33879"/>
                  </a:lnTo>
                  <a:lnTo>
                    <a:pt x="13140" y="34122"/>
                  </a:lnTo>
                  <a:cubicBezTo>
                    <a:pt x="13158" y="33649"/>
                    <a:pt x="13100" y="33085"/>
                    <a:pt x="12801" y="32676"/>
                  </a:cubicBezTo>
                  <a:cubicBezTo>
                    <a:pt x="13399" y="32606"/>
                    <a:pt x="13997" y="32497"/>
                    <a:pt x="14575" y="32350"/>
                  </a:cubicBezTo>
                  <a:close/>
                  <a:moveTo>
                    <a:pt x="6696" y="1"/>
                  </a:moveTo>
                  <a:lnTo>
                    <a:pt x="5866" y="514"/>
                  </a:lnTo>
                  <a:lnTo>
                    <a:pt x="10464" y="17324"/>
                  </a:lnTo>
                  <a:cubicBezTo>
                    <a:pt x="10304" y="17285"/>
                    <a:pt x="10129" y="17269"/>
                    <a:pt x="9947" y="17269"/>
                  </a:cubicBezTo>
                  <a:cubicBezTo>
                    <a:pt x="9413" y="17269"/>
                    <a:pt x="8821" y="17410"/>
                    <a:pt x="8391" y="17552"/>
                  </a:cubicBezTo>
                  <a:cubicBezTo>
                    <a:pt x="5708" y="18464"/>
                    <a:pt x="3426" y="20491"/>
                    <a:pt x="1885" y="22859"/>
                  </a:cubicBezTo>
                  <a:cubicBezTo>
                    <a:pt x="1513" y="23445"/>
                    <a:pt x="1" y="26041"/>
                    <a:pt x="1357" y="26440"/>
                  </a:cubicBezTo>
                  <a:cubicBezTo>
                    <a:pt x="1439" y="26464"/>
                    <a:pt x="1525" y="26475"/>
                    <a:pt x="1612" y="26475"/>
                  </a:cubicBezTo>
                  <a:cubicBezTo>
                    <a:pt x="2040" y="26475"/>
                    <a:pt x="2512" y="26220"/>
                    <a:pt x="2855" y="26055"/>
                  </a:cubicBezTo>
                  <a:cubicBezTo>
                    <a:pt x="3278" y="25854"/>
                    <a:pt x="3690" y="25646"/>
                    <a:pt x="4100" y="25425"/>
                  </a:cubicBezTo>
                  <a:lnTo>
                    <a:pt x="4100" y="25425"/>
                  </a:lnTo>
                  <a:cubicBezTo>
                    <a:pt x="3549" y="26499"/>
                    <a:pt x="3050" y="27617"/>
                    <a:pt x="2754" y="28779"/>
                  </a:cubicBezTo>
                  <a:cubicBezTo>
                    <a:pt x="2555" y="29564"/>
                    <a:pt x="2283" y="30806"/>
                    <a:pt x="2685" y="31577"/>
                  </a:cubicBezTo>
                  <a:cubicBezTo>
                    <a:pt x="2821" y="31831"/>
                    <a:pt x="2986" y="31914"/>
                    <a:pt x="3165" y="31914"/>
                  </a:cubicBezTo>
                  <a:cubicBezTo>
                    <a:pt x="3334" y="31914"/>
                    <a:pt x="3516" y="31840"/>
                    <a:pt x="3700" y="31765"/>
                  </a:cubicBezTo>
                  <a:cubicBezTo>
                    <a:pt x="3885" y="31691"/>
                    <a:pt x="4071" y="31617"/>
                    <a:pt x="4248" y="31617"/>
                  </a:cubicBezTo>
                  <a:cubicBezTo>
                    <a:pt x="4293" y="31617"/>
                    <a:pt x="4338" y="31621"/>
                    <a:pt x="4382" y="31632"/>
                  </a:cubicBezTo>
                  <a:cubicBezTo>
                    <a:pt x="4069" y="32217"/>
                    <a:pt x="3541" y="32702"/>
                    <a:pt x="3270" y="33316"/>
                  </a:cubicBezTo>
                  <a:cubicBezTo>
                    <a:pt x="3141" y="33602"/>
                    <a:pt x="3242" y="33692"/>
                    <a:pt x="3425" y="33692"/>
                  </a:cubicBezTo>
                  <a:cubicBezTo>
                    <a:pt x="3690" y="33692"/>
                    <a:pt x="4128" y="33503"/>
                    <a:pt x="4296" y="33444"/>
                  </a:cubicBezTo>
                  <a:cubicBezTo>
                    <a:pt x="4524" y="33361"/>
                    <a:pt x="4748" y="33261"/>
                    <a:pt x="4969" y="33150"/>
                  </a:cubicBezTo>
                  <a:lnTo>
                    <a:pt x="4969" y="33150"/>
                  </a:lnTo>
                  <a:cubicBezTo>
                    <a:pt x="4898" y="33367"/>
                    <a:pt x="4854" y="33597"/>
                    <a:pt x="4840" y="33835"/>
                  </a:cubicBezTo>
                  <a:lnTo>
                    <a:pt x="4814" y="33918"/>
                  </a:lnTo>
                  <a:lnTo>
                    <a:pt x="4836" y="33925"/>
                  </a:lnTo>
                  <a:cubicBezTo>
                    <a:pt x="4836" y="33948"/>
                    <a:pt x="4835" y="33970"/>
                    <a:pt x="4835" y="33994"/>
                  </a:cubicBezTo>
                  <a:cubicBezTo>
                    <a:pt x="4835" y="34367"/>
                    <a:pt x="4911" y="34724"/>
                    <a:pt x="5048" y="35050"/>
                  </a:cubicBezTo>
                  <a:lnTo>
                    <a:pt x="3447" y="35164"/>
                  </a:lnTo>
                  <a:lnTo>
                    <a:pt x="4856" y="38064"/>
                  </a:lnTo>
                  <a:cubicBezTo>
                    <a:pt x="4688" y="38098"/>
                    <a:pt x="4524" y="38131"/>
                    <a:pt x="4367" y="38166"/>
                  </a:cubicBezTo>
                  <a:lnTo>
                    <a:pt x="3211" y="35785"/>
                  </a:lnTo>
                  <a:lnTo>
                    <a:pt x="2013" y="35893"/>
                  </a:lnTo>
                  <a:lnTo>
                    <a:pt x="2758" y="38613"/>
                  </a:lnTo>
                  <a:cubicBezTo>
                    <a:pt x="1936" y="38912"/>
                    <a:pt x="1479" y="39245"/>
                    <a:pt x="1479" y="39596"/>
                  </a:cubicBezTo>
                  <a:cubicBezTo>
                    <a:pt x="1479" y="40908"/>
                    <a:pt x="7908" y="41971"/>
                    <a:pt x="15839" y="41971"/>
                  </a:cubicBezTo>
                  <a:cubicBezTo>
                    <a:pt x="15851" y="41971"/>
                    <a:pt x="15862" y="41971"/>
                    <a:pt x="15874" y="41971"/>
                  </a:cubicBezTo>
                  <a:cubicBezTo>
                    <a:pt x="23791" y="41971"/>
                    <a:pt x="30204" y="40908"/>
                    <a:pt x="30204" y="39599"/>
                  </a:cubicBezTo>
                  <a:cubicBezTo>
                    <a:pt x="30204" y="38992"/>
                    <a:pt x="28829" y="38437"/>
                    <a:pt x="26567" y="38018"/>
                  </a:cubicBezTo>
                  <a:cubicBezTo>
                    <a:pt x="27872" y="36794"/>
                    <a:pt x="28439" y="35417"/>
                    <a:pt x="28680" y="34554"/>
                  </a:cubicBezTo>
                  <a:lnTo>
                    <a:pt x="31337" y="34719"/>
                  </a:lnTo>
                  <a:lnTo>
                    <a:pt x="32279" y="33114"/>
                  </a:lnTo>
                  <a:lnTo>
                    <a:pt x="32279" y="33114"/>
                  </a:lnTo>
                  <a:lnTo>
                    <a:pt x="16871" y="34212"/>
                  </a:lnTo>
                  <a:lnTo>
                    <a:pt x="16167" y="31846"/>
                  </a:lnTo>
                  <a:cubicBezTo>
                    <a:pt x="16272" y="31805"/>
                    <a:pt x="16374" y="31764"/>
                    <a:pt x="16476" y="31721"/>
                  </a:cubicBezTo>
                  <a:cubicBezTo>
                    <a:pt x="16729" y="32608"/>
                    <a:pt x="16876" y="33115"/>
                    <a:pt x="16876" y="33115"/>
                  </a:cubicBezTo>
                  <a:lnTo>
                    <a:pt x="42380" y="25484"/>
                  </a:lnTo>
                  <a:cubicBezTo>
                    <a:pt x="42380" y="25484"/>
                    <a:pt x="8080" y="1973"/>
                    <a:pt x="7965" y="1802"/>
                  </a:cubicBezTo>
                  <a:cubicBezTo>
                    <a:pt x="7965" y="1802"/>
                    <a:pt x="7964" y="1801"/>
                    <a:pt x="7964" y="1801"/>
                  </a:cubicBezTo>
                  <a:lnTo>
                    <a:pt x="7964" y="1801"/>
                  </a:lnTo>
                  <a:cubicBezTo>
                    <a:pt x="7953" y="1801"/>
                    <a:pt x="8243" y="2851"/>
                    <a:pt x="8727" y="4566"/>
                  </a:cubicBezTo>
                  <a:lnTo>
                    <a:pt x="8721" y="4569"/>
                  </a:lnTo>
                  <a:lnTo>
                    <a:pt x="8794" y="4805"/>
                  </a:lnTo>
                  <a:cubicBezTo>
                    <a:pt x="8914" y="5229"/>
                    <a:pt x="9044" y="5690"/>
                    <a:pt x="9183" y="6184"/>
                  </a:cubicBezTo>
                  <a:lnTo>
                    <a:pt x="9168" y="6189"/>
                  </a:lnTo>
                  <a:lnTo>
                    <a:pt x="9254" y="6430"/>
                  </a:lnTo>
                  <a:cubicBezTo>
                    <a:pt x="9481" y="7234"/>
                    <a:pt x="9731" y="8115"/>
                    <a:pt x="9999" y="9053"/>
                  </a:cubicBezTo>
                  <a:lnTo>
                    <a:pt x="9990" y="9056"/>
                  </a:lnTo>
                  <a:lnTo>
                    <a:pt x="10037" y="9192"/>
                  </a:lnTo>
                  <a:cubicBezTo>
                    <a:pt x="10140" y="9551"/>
                    <a:pt x="10244" y="9918"/>
                    <a:pt x="10351" y="10293"/>
                  </a:cubicBezTo>
                  <a:lnTo>
                    <a:pt x="10346" y="10294"/>
                  </a:lnTo>
                  <a:lnTo>
                    <a:pt x="10420" y="10542"/>
                  </a:lnTo>
                  <a:cubicBezTo>
                    <a:pt x="11019" y="12643"/>
                    <a:pt x="11678" y="14952"/>
                    <a:pt x="12339" y="17267"/>
                  </a:cubicBezTo>
                  <a:lnTo>
                    <a:pt x="12408" y="17518"/>
                  </a:lnTo>
                  <a:lnTo>
                    <a:pt x="12412" y="17516"/>
                  </a:lnTo>
                  <a:cubicBezTo>
                    <a:pt x="12879" y="19153"/>
                    <a:pt x="13347" y="20787"/>
                    <a:pt x="13794" y="22350"/>
                  </a:cubicBezTo>
                  <a:cubicBezTo>
                    <a:pt x="13638" y="22328"/>
                    <a:pt x="13483" y="22309"/>
                    <a:pt x="13327" y="22297"/>
                  </a:cubicBezTo>
                  <a:lnTo>
                    <a:pt x="6696" y="1"/>
                  </a:lnTo>
                  <a:close/>
                </a:path>
              </a:pathLst>
            </a:custGeom>
            <a:solidFill>
              <a:schemeClr val="lt1"/>
            </a:solidFill>
            <a:ln w="1143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713" name="Google Shape;3713;p58"/>
            <p:cNvGrpSpPr/>
            <p:nvPr/>
          </p:nvGrpSpPr>
          <p:grpSpPr>
            <a:xfrm>
              <a:off x="713225" y="3779025"/>
              <a:ext cx="1059500" cy="1049300"/>
              <a:chOff x="2723150" y="2428000"/>
              <a:chExt cx="1059500" cy="1049300"/>
            </a:xfrm>
          </p:grpSpPr>
          <p:sp>
            <p:nvSpPr>
              <p:cNvPr id="3714" name="Google Shape;3714;p58"/>
              <p:cNvSpPr/>
              <p:nvPr/>
            </p:nvSpPr>
            <p:spPr>
              <a:xfrm>
                <a:off x="2760150" y="3358500"/>
                <a:ext cx="718100" cy="118800"/>
              </a:xfrm>
              <a:custGeom>
                <a:avLst/>
                <a:gdLst/>
                <a:ahLst/>
                <a:cxnLst/>
                <a:rect l="l" t="t" r="r" b="b"/>
                <a:pathLst>
                  <a:path w="28724" h="4752" extrusionOk="0">
                    <a:moveTo>
                      <a:pt x="14362" y="0"/>
                    </a:moveTo>
                    <a:cubicBezTo>
                      <a:pt x="6430" y="0"/>
                      <a:pt x="1" y="1063"/>
                      <a:pt x="1" y="2376"/>
                    </a:cubicBezTo>
                    <a:cubicBezTo>
                      <a:pt x="1" y="3687"/>
                      <a:pt x="6430" y="4751"/>
                      <a:pt x="14362" y="4751"/>
                    </a:cubicBezTo>
                    <a:cubicBezTo>
                      <a:pt x="22293" y="4751"/>
                      <a:pt x="28724" y="3687"/>
                      <a:pt x="28724" y="2376"/>
                    </a:cubicBezTo>
                    <a:cubicBezTo>
                      <a:pt x="28724" y="1063"/>
                      <a:pt x="22292" y="0"/>
                      <a:pt x="1436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15" name="Google Shape;3715;p58"/>
              <p:cNvSpPr/>
              <p:nvPr/>
            </p:nvSpPr>
            <p:spPr>
              <a:xfrm>
                <a:off x="2844050" y="3209500"/>
                <a:ext cx="137725" cy="136700"/>
              </a:xfrm>
              <a:custGeom>
                <a:avLst/>
                <a:gdLst/>
                <a:ahLst/>
                <a:cxnLst/>
                <a:rect l="l" t="t" r="r" b="b"/>
                <a:pathLst>
                  <a:path w="5509" h="5468" extrusionOk="0">
                    <a:moveTo>
                      <a:pt x="2755" y="1"/>
                    </a:moveTo>
                    <a:cubicBezTo>
                      <a:pt x="1235" y="1"/>
                      <a:pt x="1" y="1225"/>
                      <a:pt x="1" y="2735"/>
                    </a:cubicBezTo>
                    <a:cubicBezTo>
                      <a:pt x="1" y="4244"/>
                      <a:pt x="1233" y="5467"/>
                      <a:pt x="2755" y="5467"/>
                    </a:cubicBezTo>
                    <a:cubicBezTo>
                      <a:pt x="4275" y="5467"/>
                      <a:pt x="5509" y="4243"/>
                      <a:pt x="5509" y="2735"/>
                    </a:cubicBezTo>
                    <a:cubicBezTo>
                      <a:pt x="5509" y="1225"/>
                      <a:pt x="4275" y="3"/>
                      <a:pt x="275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16" name="Google Shape;3716;p58"/>
              <p:cNvSpPr/>
              <p:nvPr/>
            </p:nvSpPr>
            <p:spPr>
              <a:xfrm>
                <a:off x="2843525" y="3225225"/>
                <a:ext cx="88100" cy="62350"/>
              </a:xfrm>
              <a:custGeom>
                <a:avLst/>
                <a:gdLst/>
                <a:ahLst/>
                <a:cxnLst/>
                <a:rect l="l" t="t" r="r" b="b"/>
                <a:pathLst>
                  <a:path w="3524" h="2494" extrusionOk="0">
                    <a:moveTo>
                      <a:pt x="3466" y="0"/>
                    </a:moveTo>
                    <a:cubicBezTo>
                      <a:pt x="1872" y="0"/>
                      <a:pt x="1411" y="1821"/>
                      <a:pt x="1322" y="2269"/>
                    </a:cubicBezTo>
                    <a:lnTo>
                      <a:pt x="52" y="1868"/>
                    </a:lnTo>
                    <a:lnTo>
                      <a:pt x="0" y="2030"/>
                    </a:lnTo>
                    <a:lnTo>
                      <a:pt x="1459" y="2494"/>
                    </a:lnTo>
                    <a:lnTo>
                      <a:pt x="1473" y="2392"/>
                    </a:lnTo>
                    <a:cubicBezTo>
                      <a:pt x="1475" y="2371"/>
                      <a:pt x="1802" y="171"/>
                      <a:pt x="3460" y="171"/>
                    </a:cubicBezTo>
                    <a:cubicBezTo>
                      <a:pt x="3479" y="171"/>
                      <a:pt x="3499" y="171"/>
                      <a:pt x="3518" y="172"/>
                    </a:cubicBezTo>
                    <a:lnTo>
                      <a:pt x="3524" y="1"/>
                    </a:lnTo>
                    <a:cubicBezTo>
                      <a:pt x="3504" y="0"/>
                      <a:pt x="3485" y="0"/>
                      <a:pt x="346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17" name="Google Shape;3717;p58"/>
              <p:cNvSpPr/>
              <p:nvPr/>
            </p:nvSpPr>
            <p:spPr>
              <a:xfrm>
                <a:off x="2853975" y="3269000"/>
                <a:ext cx="17700" cy="25825"/>
              </a:xfrm>
              <a:custGeom>
                <a:avLst/>
                <a:gdLst/>
                <a:ahLst/>
                <a:cxnLst/>
                <a:rect l="l" t="t" r="r" b="b"/>
                <a:pathLst>
                  <a:path w="708" h="1033" extrusionOk="0">
                    <a:moveTo>
                      <a:pt x="207" y="1"/>
                    </a:moveTo>
                    <a:lnTo>
                      <a:pt x="0" y="847"/>
                    </a:lnTo>
                    <a:lnTo>
                      <a:pt x="506" y="1033"/>
                    </a:lnTo>
                    <a:lnTo>
                      <a:pt x="707" y="163"/>
                    </a:lnTo>
                    <a:lnTo>
                      <a:pt x="20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18" name="Google Shape;3718;p58"/>
              <p:cNvSpPr/>
              <p:nvPr/>
            </p:nvSpPr>
            <p:spPr>
              <a:xfrm>
                <a:off x="3009200" y="3231925"/>
                <a:ext cx="56225" cy="75225"/>
              </a:xfrm>
              <a:custGeom>
                <a:avLst/>
                <a:gdLst/>
                <a:ahLst/>
                <a:cxnLst/>
                <a:rect l="l" t="t" r="r" b="b"/>
                <a:pathLst>
                  <a:path w="2249" h="3009" extrusionOk="0">
                    <a:moveTo>
                      <a:pt x="1" y="0"/>
                    </a:moveTo>
                    <a:lnTo>
                      <a:pt x="1" y="1"/>
                    </a:lnTo>
                    <a:cubicBezTo>
                      <a:pt x="1" y="1"/>
                      <a:pt x="1659" y="1327"/>
                      <a:pt x="622" y="3008"/>
                    </a:cubicBezTo>
                    <a:lnTo>
                      <a:pt x="1564" y="2869"/>
                    </a:lnTo>
                    <a:cubicBezTo>
                      <a:pt x="1564" y="2869"/>
                      <a:pt x="2248" y="375"/>
                      <a:pt x="53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19" name="Google Shape;3719;p58"/>
              <p:cNvSpPr/>
              <p:nvPr/>
            </p:nvSpPr>
            <p:spPr>
              <a:xfrm>
                <a:off x="2900625" y="3204575"/>
                <a:ext cx="153825" cy="126900"/>
              </a:xfrm>
              <a:custGeom>
                <a:avLst/>
                <a:gdLst/>
                <a:ahLst/>
                <a:cxnLst/>
                <a:rect l="l" t="t" r="r" b="b"/>
                <a:pathLst>
                  <a:path w="6153" h="5076" extrusionOk="0">
                    <a:moveTo>
                      <a:pt x="2011" y="0"/>
                    </a:moveTo>
                    <a:cubicBezTo>
                      <a:pt x="1973" y="0"/>
                      <a:pt x="1958" y="3"/>
                      <a:pt x="1958" y="3"/>
                    </a:cubicBezTo>
                    <a:lnTo>
                      <a:pt x="1" y="5075"/>
                    </a:lnTo>
                    <a:lnTo>
                      <a:pt x="5511" y="4862"/>
                    </a:lnTo>
                    <a:cubicBezTo>
                      <a:pt x="5511" y="4862"/>
                      <a:pt x="6152" y="1395"/>
                      <a:pt x="4270" y="656"/>
                    </a:cubicBezTo>
                    <a:cubicBezTo>
                      <a:pt x="2742" y="57"/>
                      <a:pt x="2171" y="0"/>
                      <a:pt x="201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20" name="Google Shape;3720;p58"/>
              <p:cNvSpPr/>
              <p:nvPr/>
            </p:nvSpPr>
            <p:spPr>
              <a:xfrm>
                <a:off x="2888550" y="3252800"/>
                <a:ext cx="48750" cy="69875"/>
              </a:xfrm>
              <a:custGeom>
                <a:avLst/>
                <a:gdLst/>
                <a:ahLst/>
                <a:cxnLst/>
                <a:rect l="l" t="t" r="r" b="b"/>
                <a:pathLst>
                  <a:path w="1950" h="2795" extrusionOk="0">
                    <a:moveTo>
                      <a:pt x="1349" y="1"/>
                    </a:moveTo>
                    <a:lnTo>
                      <a:pt x="0" y="2795"/>
                    </a:lnTo>
                    <a:lnTo>
                      <a:pt x="1349" y="2795"/>
                    </a:lnTo>
                    <a:lnTo>
                      <a:pt x="1949" y="76"/>
                    </a:lnTo>
                    <a:lnTo>
                      <a:pt x="1349" y="1"/>
                    </a:lnTo>
                    <a:close/>
                  </a:path>
                </a:pathLst>
              </a:custGeom>
              <a:solidFill>
                <a:srgbClr val="E5CDB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21" name="Google Shape;3721;p58"/>
              <p:cNvSpPr/>
              <p:nvPr/>
            </p:nvSpPr>
            <p:spPr>
              <a:xfrm>
                <a:off x="2942600" y="3226050"/>
                <a:ext cx="61300" cy="85925"/>
              </a:xfrm>
              <a:custGeom>
                <a:avLst/>
                <a:gdLst/>
                <a:ahLst/>
                <a:cxnLst/>
                <a:rect l="l" t="t" r="r" b="b"/>
                <a:pathLst>
                  <a:path w="2452" h="3437" extrusionOk="0">
                    <a:moveTo>
                      <a:pt x="632" y="0"/>
                    </a:moveTo>
                    <a:cubicBezTo>
                      <a:pt x="632" y="0"/>
                      <a:pt x="1361" y="1953"/>
                      <a:pt x="1" y="3437"/>
                    </a:cubicBezTo>
                    <a:lnTo>
                      <a:pt x="1231" y="3264"/>
                    </a:lnTo>
                    <a:cubicBezTo>
                      <a:pt x="1231" y="3264"/>
                      <a:pt x="2452" y="1177"/>
                      <a:pt x="1113" y="107"/>
                    </a:cubicBezTo>
                    <a:lnTo>
                      <a:pt x="63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22" name="Google Shape;3722;p58"/>
              <p:cNvSpPr/>
              <p:nvPr/>
            </p:nvSpPr>
            <p:spPr>
              <a:xfrm>
                <a:off x="2941025" y="3225275"/>
                <a:ext cx="37650" cy="88175"/>
              </a:xfrm>
              <a:custGeom>
                <a:avLst/>
                <a:gdLst/>
                <a:ahLst/>
                <a:cxnLst/>
                <a:rect l="l" t="t" r="r" b="b"/>
                <a:pathLst>
                  <a:path w="1506" h="3527" extrusionOk="0">
                    <a:moveTo>
                      <a:pt x="776" y="0"/>
                    </a:moveTo>
                    <a:lnTo>
                      <a:pt x="615" y="60"/>
                    </a:lnTo>
                    <a:cubicBezTo>
                      <a:pt x="621" y="80"/>
                      <a:pt x="1309" y="1981"/>
                      <a:pt x="0" y="3410"/>
                    </a:cubicBezTo>
                    <a:lnTo>
                      <a:pt x="127" y="3527"/>
                    </a:lnTo>
                    <a:cubicBezTo>
                      <a:pt x="1505" y="2021"/>
                      <a:pt x="783" y="21"/>
                      <a:pt x="77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23" name="Google Shape;3723;p58"/>
              <p:cNvSpPr/>
              <p:nvPr/>
            </p:nvSpPr>
            <p:spPr>
              <a:xfrm>
                <a:off x="2892300" y="3217225"/>
                <a:ext cx="59925" cy="63250"/>
              </a:xfrm>
              <a:custGeom>
                <a:avLst/>
                <a:gdLst/>
                <a:ahLst/>
                <a:cxnLst/>
                <a:rect l="l" t="t" r="r" b="b"/>
                <a:pathLst>
                  <a:path w="2397" h="2530" extrusionOk="0">
                    <a:moveTo>
                      <a:pt x="1755" y="0"/>
                    </a:moveTo>
                    <a:lnTo>
                      <a:pt x="0" y="2334"/>
                    </a:lnTo>
                    <a:cubicBezTo>
                      <a:pt x="0" y="2334"/>
                      <a:pt x="1836" y="2529"/>
                      <a:pt x="2081" y="2529"/>
                    </a:cubicBezTo>
                    <a:cubicBezTo>
                      <a:pt x="2098" y="2529"/>
                      <a:pt x="2108" y="2528"/>
                      <a:pt x="2108" y="2526"/>
                    </a:cubicBezTo>
                    <a:cubicBezTo>
                      <a:pt x="2108" y="2494"/>
                      <a:pt x="2397" y="150"/>
                      <a:pt x="2397" y="150"/>
                    </a:cubicBezTo>
                    <a:lnTo>
                      <a:pt x="1755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24" name="Google Shape;3724;p58"/>
              <p:cNvSpPr/>
              <p:nvPr/>
            </p:nvSpPr>
            <p:spPr>
              <a:xfrm>
                <a:off x="2892075" y="3220725"/>
                <a:ext cx="62300" cy="61750"/>
              </a:xfrm>
              <a:custGeom>
                <a:avLst/>
                <a:gdLst/>
                <a:ahLst/>
                <a:cxnLst/>
                <a:rect l="l" t="t" r="r" b="b"/>
                <a:pathLst>
                  <a:path w="2492" h="2470" extrusionOk="0">
                    <a:moveTo>
                      <a:pt x="2322" y="0"/>
                    </a:moveTo>
                    <a:cubicBezTo>
                      <a:pt x="2208" y="920"/>
                      <a:pt x="2076" y="1997"/>
                      <a:pt x="2041" y="2302"/>
                    </a:cubicBezTo>
                    <a:cubicBezTo>
                      <a:pt x="1764" y="2288"/>
                      <a:pt x="697" y="2180"/>
                      <a:pt x="19" y="2108"/>
                    </a:cubicBezTo>
                    <a:lnTo>
                      <a:pt x="1" y="2278"/>
                    </a:lnTo>
                    <a:cubicBezTo>
                      <a:pt x="1424" y="2430"/>
                      <a:pt x="1898" y="2470"/>
                      <a:pt x="2069" y="2470"/>
                    </a:cubicBezTo>
                    <a:cubicBezTo>
                      <a:pt x="2152" y="2470"/>
                      <a:pt x="2162" y="2462"/>
                      <a:pt x="2175" y="2449"/>
                    </a:cubicBezTo>
                    <a:lnTo>
                      <a:pt x="2201" y="2423"/>
                    </a:lnTo>
                    <a:lnTo>
                      <a:pt x="2203" y="2390"/>
                    </a:lnTo>
                    <a:cubicBezTo>
                      <a:pt x="2208" y="2328"/>
                      <a:pt x="2413" y="658"/>
                      <a:pt x="2491" y="21"/>
                    </a:cubicBezTo>
                    <a:lnTo>
                      <a:pt x="232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25" name="Google Shape;3725;p58"/>
              <p:cNvSpPr/>
              <p:nvPr/>
            </p:nvSpPr>
            <p:spPr>
              <a:xfrm>
                <a:off x="2869800" y="2428000"/>
                <a:ext cx="286850" cy="949250"/>
              </a:xfrm>
              <a:custGeom>
                <a:avLst/>
                <a:gdLst/>
                <a:ahLst/>
                <a:cxnLst/>
                <a:rect l="l" t="t" r="r" b="b"/>
                <a:pathLst>
                  <a:path w="11474" h="37970" extrusionOk="0">
                    <a:moveTo>
                      <a:pt x="831" y="1"/>
                    </a:moveTo>
                    <a:lnTo>
                      <a:pt x="1" y="514"/>
                    </a:lnTo>
                    <a:lnTo>
                      <a:pt x="10245" y="37970"/>
                    </a:lnTo>
                    <a:lnTo>
                      <a:pt x="11473" y="35785"/>
                    </a:lnTo>
                    <a:lnTo>
                      <a:pt x="831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26" name="Google Shape;3726;p58"/>
              <p:cNvSpPr/>
              <p:nvPr/>
            </p:nvSpPr>
            <p:spPr>
              <a:xfrm>
                <a:off x="2920625" y="2472950"/>
                <a:ext cx="862025" cy="782850"/>
              </a:xfrm>
              <a:custGeom>
                <a:avLst/>
                <a:gdLst/>
                <a:ahLst/>
                <a:cxnLst/>
                <a:rect l="l" t="t" r="r" b="b"/>
                <a:pathLst>
                  <a:path w="34481" h="31314" extrusionOk="0">
                    <a:moveTo>
                      <a:pt x="9964" y="12957"/>
                    </a:moveTo>
                    <a:lnTo>
                      <a:pt x="21867" y="21553"/>
                    </a:lnTo>
                    <a:lnTo>
                      <a:pt x="13537" y="23683"/>
                    </a:lnTo>
                    <a:lnTo>
                      <a:pt x="9964" y="12957"/>
                    </a:lnTo>
                    <a:close/>
                    <a:moveTo>
                      <a:pt x="65" y="0"/>
                    </a:moveTo>
                    <a:lnTo>
                      <a:pt x="65" y="0"/>
                    </a:lnTo>
                    <a:cubicBezTo>
                      <a:pt x="1" y="0"/>
                      <a:pt x="8975" y="31314"/>
                      <a:pt x="8975" y="31314"/>
                    </a:cubicBezTo>
                    <a:lnTo>
                      <a:pt x="34481" y="23683"/>
                    </a:lnTo>
                    <a:cubicBezTo>
                      <a:pt x="34481" y="23683"/>
                      <a:pt x="181" y="172"/>
                      <a:pt x="66" y="1"/>
                    </a:cubicBezTo>
                    <a:cubicBezTo>
                      <a:pt x="66" y="1"/>
                      <a:pt x="65" y="0"/>
                      <a:pt x="6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27" name="Google Shape;3727;p58"/>
              <p:cNvSpPr/>
              <p:nvPr/>
            </p:nvSpPr>
            <p:spPr>
              <a:xfrm>
                <a:off x="2941175" y="2531025"/>
                <a:ext cx="39400" cy="23350"/>
              </a:xfrm>
              <a:custGeom>
                <a:avLst/>
                <a:gdLst/>
                <a:ahLst/>
                <a:cxnLst/>
                <a:rect l="l" t="t" r="r" b="b"/>
                <a:pathLst>
                  <a:path w="1576" h="934" extrusionOk="0">
                    <a:moveTo>
                      <a:pt x="1423" y="1"/>
                    </a:moveTo>
                    <a:lnTo>
                      <a:pt x="1" y="443"/>
                    </a:lnTo>
                    <a:lnTo>
                      <a:pt x="154" y="933"/>
                    </a:lnTo>
                    <a:lnTo>
                      <a:pt x="1575" y="491"/>
                    </a:lnTo>
                    <a:lnTo>
                      <a:pt x="1423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28" name="Google Shape;3728;p58"/>
              <p:cNvSpPr/>
              <p:nvPr/>
            </p:nvSpPr>
            <p:spPr>
              <a:xfrm>
                <a:off x="2981825" y="2674425"/>
                <a:ext cx="39350" cy="23175"/>
              </a:xfrm>
              <a:custGeom>
                <a:avLst/>
                <a:gdLst/>
                <a:ahLst/>
                <a:cxnLst/>
                <a:rect l="l" t="t" r="r" b="b"/>
                <a:pathLst>
                  <a:path w="1574" h="927" extrusionOk="0">
                    <a:moveTo>
                      <a:pt x="1423" y="0"/>
                    </a:moveTo>
                    <a:lnTo>
                      <a:pt x="1" y="435"/>
                    </a:lnTo>
                    <a:lnTo>
                      <a:pt x="151" y="927"/>
                    </a:lnTo>
                    <a:lnTo>
                      <a:pt x="1573" y="491"/>
                    </a:lnTo>
                    <a:lnTo>
                      <a:pt x="142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29" name="Google Shape;3729;p58"/>
              <p:cNvSpPr/>
              <p:nvPr/>
            </p:nvSpPr>
            <p:spPr>
              <a:xfrm>
                <a:off x="3030025" y="2844850"/>
                <a:ext cx="35200" cy="21075"/>
              </a:xfrm>
              <a:custGeom>
                <a:avLst/>
                <a:gdLst/>
                <a:ahLst/>
                <a:cxnLst/>
                <a:rect l="l" t="t" r="r" b="b"/>
                <a:pathLst>
                  <a:path w="1408" h="843" extrusionOk="0">
                    <a:moveTo>
                      <a:pt x="1274" y="1"/>
                    </a:moveTo>
                    <a:lnTo>
                      <a:pt x="0" y="347"/>
                    </a:lnTo>
                    <a:lnTo>
                      <a:pt x="135" y="842"/>
                    </a:lnTo>
                    <a:lnTo>
                      <a:pt x="1408" y="497"/>
                    </a:lnTo>
                    <a:lnTo>
                      <a:pt x="1274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30" name="Google Shape;3730;p58"/>
              <p:cNvSpPr/>
              <p:nvPr/>
            </p:nvSpPr>
            <p:spPr>
              <a:xfrm>
                <a:off x="2952375" y="2575325"/>
                <a:ext cx="24875" cy="19425"/>
              </a:xfrm>
              <a:custGeom>
                <a:avLst/>
                <a:gdLst/>
                <a:ahLst/>
                <a:cxnLst/>
                <a:rect l="l" t="t" r="r" b="b"/>
                <a:pathLst>
                  <a:path w="995" h="777" extrusionOk="0">
                    <a:moveTo>
                      <a:pt x="822" y="1"/>
                    </a:moveTo>
                    <a:lnTo>
                      <a:pt x="1" y="293"/>
                    </a:lnTo>
                    <a:lnTo>
                      <a:pt x="173" y="776"/>
                    </a:lnTo>
                    <a:lnTo>
                      <a:pt x="995" y="485"/>
                    </a:lnTo>
                    <a:lnTo>
                      <a:pt x="822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31" name="Google Shape;3731;p58"/>
              <p:cNvSpPr/>
              <p:nvPr/>
            </p:nvSpPr>
            <p:spPr>
              <a:xfrm>
                <a:off x="2962650" y="2606900"/>
                <a:ext cx="24875" cy="19425"/>
              </a:xfrm>
              <a:custGeom>
                <a:avLst/>
                <a:gdLst/>
                <a:ahLst/>
                <a:cxnLst/>
                <a:rect l="l" t="t" r="r" b="b"/>
                <a:pathLst>
                  <a:path w="995" h="777" extrusionOk="0">
                    <a:moveTo>
                      <a:pt x="823" y="1"/>
                    </a:moveTo>
                    <a:lnTo>
                      <a:pt x="1" y="293"/>
                    </a:lnTo>
                    <a:lnTo>
                      <a:pt x="172" y="776"/>
                    </a:lnTo>
                    <a:lnTo>
                      <a:pt x="994" y="485"/>
                    </a:lnTo>
                    <a:lnTo>
                      <a:pt x="823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32" name="Google Shape;3732;p58"/>
              <p:cNvSpPr/>
              <p:nvPr/>
            </p:nvSpPr>
            <p:spPr>
              <a:xfrm>
                <a:off x="2972900" y="2647025"/>
                <a:ext cx="24875" cy="19425"/>
              </a:xfrm>
              <a:custGeom>
                <a:avLst/>
                <a:gdLst/>
                <a:ahLst/>
                <a:cxnLst/>
                <a:rect l="l" t="t" r="r" b="b"/>
                <a:pathLst>
                  <a:path w="995" h="777" extrusionOk="0">
                    <a:moveTo>
                      <a:pt x="823" y="0"/>
                    </a:moveTo>
                    <a:lnTo>
                      <a:pt x="1" y="293"/>
                    </a:lnTo>
                    <a:lnTo>
                      <a:pt x="174" y="777"/>
                    </a:lnTo>
                    <a:lnTo>
                      <a:pt x="994" y="485"/>
                    </a:lnTo>
                    <a:lnTo>
                      <a:pt x="82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33" name="Google Shape;3733;p58"/>
              <p:cNvSpPr/>
              <p:nvPr/>
            </p:nvSpPr>
            <p:spPr>
              <a:xfrm>
                <a:off x="2995675" y="2722125"/>
                <a:ext cx="24875" cy="19425"/>
              </a:xfrm>
              <a:custGeom>
                <a:avLst/>
                <a:gdLst/>
                <a:ahLst/>
                <a:cxnLst/>
                <a:rect l="l" t="t" r="r" b="b"/>
                <a:pathLst>
                  <a:path w="995" h="777" extrusionOk="0">
                    <a:moveTo>
                      <a:pt x="822" y="0"/>
                    </a:moveTo>
                    <a:lnTo>
                      <a:pt x="1" y="292"/>
                    </a:lnTo>
                    <a:lnTo>
                      <a:pt x="171" y="777"/>
                    </a:lnTo>
                    <a:lnTo>
                      <a:pt x="994" y="484"/>
                    </a:lnTo>
                    <a:lnTo>
                      <a:pt x="82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34" name="Google Shape;3734;p58"/>
              <p:cNvSpPr/>
              <p:nvPr/>
            </p:nvSpPr>
            <p:spPr>
              <a:xfrm>
                <a:off x="3005950" y="2757950"/>
                <a:ext cx="24875" cy="19450"/>
              </a:xfrm>
              <a:custGeom>
                <a:avLst/>
                <a:gdLst/>
                <a:ahLst/>
                <a:cxnLst/>
                <a:rect l="l" t="t" r="r" b="b"/>
                <a:pathLst>
                  <a:path w="995" h="778" extrusionOk="0">
                    <a:moveTo>
                      <a:pt x="823" y="1"/>
                    </a:moveTo>
                    <a:lnTo>
                      <a:pt x="1" y="293"/>
                    </a:lnTo>
                    <a:lnTo>
                      <a:pt x="172" y="777"/>
                    </a:lnTo>
                    <a:lnTo>
                      <a:pt x="994" y="484"/>
                    </a:lnTo>
                    <a:lnTo>
                      <a:pt x="823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35" name="Google Shape;3735;p58"/>
              <p:cNvSpPr/>
              <p:nvPr/>
            </p:nvSpPr>
            <p:spPr>
              <a:xfrm>
                <a:off x="3018375" y="2801625"/>
                <a:ext cx="24875" cy="19400"/>
              </a:xfrm>
              <a:custGeom>
                <a:avLst/>
                <a:gdLst/>
                <a:ahLst/>
                <a:cxnLst/>
                <a:rect l="l" t="t" r="r" b="b"/>
                <a:pathLst>
                  <a:path w="995" h="776" extrusionOk="0">
                    <a:moveTo>
                      <a:pt x="821" y="0"/>
                    </a:moveTo>
                    <a:lnTo>
                      <a:pt x="0" y="291"/>
                    </a:lnTo>
                    <a:lnTo>
                      <a:pt x="172" y="775"/>
                    </a:lnTo>
                    <a:lnTo>
                      <a:pt x="994" y="485"/>
                    </a:lnTo>
                    <a:lnTo>
                      <a:pt x="82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36" name="Google Shape;3736;p58"/>
              <p:cNvSpPr/>
              <p:nvPr/>
            </p:nvSpPr>
            <p:spPr>
              <a:xfrm>
                <a:off x="3043950" y="2889500"/>
                <a:ext cx="24850" cy="19425"/>
              </a:xfrm>
              <a:custGeom>
                <a:avLst/>
                <a:gdLst/>
                <a:ahLst/>
                <a:cxnLst/>
                <a:rect l="l" t="t" r="r" b="b"/>
                <a:pathLst>
                  <a:path w="994" h="777" extrusionOk="0">
                    <a:moveTo>
                      <a:pt x="822" y="0"/>
                    </a:moveTo>
                    <a:lnTo>
                      <a:pt x="0" y="293"/>
                    </a:lnTo>
                    <a:lnTo>
                      <a:pt x="173" y="777"/>
                    </a:lnTo>
                    <a:lnTo>
                      <a:pt x="994" y="485"/>
                    </a:lnTo>
                    <a:lnTo>
                      <a:pt x="82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37" name="Google Shape;3737;p58"/>
              <p:cNvSpPr/>
              <p:nvPr/>
            </p:nvSpPr>
            <p:spPr>
              <a:xfrm>
                <a:off x="3054650" y="2929225"/>
                <a:ext cx="24900" cy="19425"/>
              </a:xfrm>
              <a:custGeom>
                <a:avLst/>
                <a:gdLst/>
                <a:ahLst/>
                <a:cxnLst/>
                <a:rect l="l" t="t" r="r" b="b"/>
                <a:pathLst>
                  <a:path w="996" h="777" extrusionOk="0">
                    <a:moveTo>
                      <a:pt x="824" y="0"/>
                    </a:moveTo>
                    <a:lnTo>
                      <a:pt x="1" y="291"/>
                    </a:lnTo>
                    <a:lnTo>
                      <a:pt x="172" y="777"/>
                    </a:lnTo>
                    <a:lnTo>
                      <a:pt x="995" y="485"/>
                    </a:lnTo>
                    <a:lnTo>
                      <a:pt x="82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38" name="Google Shape;3738;p58"/>
              <p:cNvSpPr/>
              <p:nvPr/>
            </p:nvSpPr>
            <p:spPr>
              <a:xfrm>
                <a:off x="3064200" y="2965750"/>
                <a:ext cx="24875" cy="19450"/>
              </a:xfrm>
              <a:custGeom>
                <a:avLst/>
                <a:gdLst/>
                <a:ahLst/>
                <a:cxnLst/>
                <a:rect l="l" t="t" r="r" b="b"/>
                <a:pathLst>
                  <a:path w="995" h="778" extrusionOk="0">
                    <a:moveTo>
                      <a:pt x="822" y="1"/>
                    </a:moveTo>
                    <a:lnTo>
                      <a:pt x="1" y="293"/>
                    </a:lnTo>
                    <a:lnTo>
                      <a:pt x="172" y="777"/>
                    </a:lnTo>
                    <a:lnTo>
                      <a:pt x="994" y="484"/>
                    </a:lnTo>
                    <a:lnTo>
                      <a:pt x="822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39" name="Google Shape;3739;p58"/>
              <p:cNvSpPr/>
              <p:nvPr/>
            </p:nvSpPr>
            <p:spPr>
              <a:xfrm>
                <a:off x="2809350" y="3255775"/>
                <a:ext cx="720775" cy="193175"/>
              </a:xfrm>
              <a:custGeom>
                <a:avLst/>
                <a:gdLst/>
                <a:ahLst/>
                <a:cxnLst/>
                <a:rect l="l" t="t" r="r" b="b"/>
                <a:pathLst>
                  <a:path w="28831" h="7727" extrusionOk="0">
                    <a:moveTo>
                      <a:pt x="28830" y="1"/>
                    </a:moveTo>
                    <a:lnTo>
                      <a:pt x="1" y="2055"/>
                    </a:lnTo>
                    <a:lnTo>
                      <a:pt x="2334" y="6849"/>
                    </a:lnTo>
                    <a:lnTo>
                      <a:pt x="8135" y="7727"/>
                    </a:lnTo>
                    <a:lnTo>
                      <a:pt x="20398" y="6614"/>
                    </a:lnTo>
                    <a:cubicBezTo>
                      <a:pt x="23737" y="5266"/>
                      <a:pt x="24862" y="2758"/>
                      <a:pt x="25232" y="1441"/>
                    </a:cubicBezTo>
                    <a:lnTo>
                      <a:pt x="25232" y="1441"/>
                    </a:lnTo>
                    <a:lnTo>
                      <a:pt x="27888" y="1606"/>
                    </a:lnTo>
                    <a:lnTo>
                      <a:pt x="2883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0" name="Google Shape;3740;p58"/>
              <p:cNvSpPr/>
              <p:nvPr/>
            </p:nvSpPr>
            <p:spPr>
              <a:xfrm>
                <a:off x="2856325" y="3322650"/>
                <a:ext cx="545375" cy="31850"/>
              </a:xfrm>
              <a:custGeom>
                <a:avLst/>
                <a:gdLst/>
                <a:ahLst/>
                <a:cxnLst/>
                <a:rect l="l" t="t" r="r" b="b"/>
                <a:pathLst>
                  <a:path w="21815" h="1274" extrusionOk="0">
                    <a:moveTo>
                      <a:pt x="21815" y="1"/>
                    </a:moveTo>
                    <a:lnTo>
                      <a:pt x="0" y="1103"/>
                    </a:lnTo>
                    <a:lnTo>
                      <a:pt x="10" y="1274"/>
                    </a:lnTo>
                    <a:lnTo>
                      <a:pt x="2181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1" name="Google Shape;3741;p58"/>
              <p:cNvSpPr/>
              <p:nvPr/>
            </p:nvSpPr>
            <p:spPr>
              <a:xfrm>
                <a:off x="2952150" y="3349900"/>
                <a:ext cx="329175" cy="15000"/>
              </a:xfrm>
              <a:custGeom>
                <a:avLst/>
                <a:gdLst/>
                <a:ahLst/>
                <a:cxnLst/>
                <a:rect l="l" t="t" r="r" b="b"/>
                <a:pathLst>
                  <a:path w="13167" h="600" extrusionOk="0">
                    <a:moveTo>
                      <a:pt x="13166" y="0"/>
                    </a:moveTo>
                    <a:lnTo>
                      <a:pt x="0" y="429"/>
                    </a:lnTo>
                    <a:lnTo>
                      <a:pt x="7" y="600"/>
                    </a:lnTo>
                    <a:lnTo>
                      <a:pt x="1316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2" name="Google Shape;3742;p58"/>
              <p:cNvSpPr/>
              <p:nvPr/>
            </p:nvSpPr>
            <p:spPr>
              <a:xfrm>
                <a:off x="2892300" y="3293525"/>
                <a:ext cx="428775" cy="32350"/>
              </a:xfrm>
              <a:custGeom>
                <a:avLst/>
                <a:gdLst/>
                <a:ahLst/>
                <a:cxnLst/>
                <a:rect l="l" t="t" r="r" b="b"/>
                <a:pathLst>
                  <a:path w="17151" h="1294" extrusionOk="0">
                    <a:moveTo>
                      <a:pt x="17139" y="1"/>
                    </a:moveTo>
                    <a:lnTo>
                      <a:pt x="0" y="1294"/>
                    </a:lnTo>
                    <a:lnTo>
                      <a:pt x="17150" y="172"/>
                    </a:lnTo>
                    <a:lnTo>
                      <a:pt x="1713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3" name="Google Shape;3743;p58"/>
              <p:cNvSpPr/>
              <p:nvPr/>
            </p:nvSpPr>
            <p:spPr>
              <a:xfrm>
                <a:off x="2887850" y="3377225"/>
                <a:ext cx="471625" cy="9650"/>
              </a:xfrm>
              <a:custGeom>
                <a:avLst/>
                <a:gdLst/>
                <a:ahLst/>
                <a:cxnLst/>
                <a:rect l="l" t="t" r="r" b="b"/>
                <a:pathLst>
                  <a:path w="18865" h="386" extrusionOk="0">
                    <a:moveTo>
                      <a:pt x="18864" y="1"/>
                    </a:moveTo>
                    <a:lnTo>
                      <a:pt x="0" y="214"/>
                    </a:lnTo>
                    <a:lnTo>
                      <a:pt x="2" y="386"/>
                    </a:lnTo>
                    <a:lnTo>
                      <a:pt x="18864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4" name="Google Shape;3744;p58"/>
              <p:cNvSpPr/>
              <p:nvPr/>
            </p:nvSpPr>
            <p:spPr>
              <a:xfrm>
                <a:off x="2773500" y="3322650"/>
                <a:ext cx="74950" cy="92575"/>
              </a:xfrm>
              <a:custGeom>
                <a:avLst/>
                <a:gdLst/>
                <a:ahLst/>
                <a:cxnLst/>
                <a:rect l="l" t="t" r="r" b="b"/>
                <a:pathLst>
                  <a:path w="2998" h="3703" extrusionOk="0">
                    <a:moveTo>
                      <a:pt x="1200" y="1"/>
                    </a:moveTo>
                    <a:lnTo>
                      <a:pt x="1" y="106"/>
                    </a:lnTo>
                    <a:lnTo>
                      <a:pt x="986" y="3702"/>
                    </a:lnTo>
                    <a:lnTo>
                      <a:pt x="2998" y="3702"/>
                    </a:lnTo>
                    <a:lnTo>
                      <a:pt x="120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5" name="Google Shape;3745;p58"/>
              <p:cNvSpPr/>
              <p:nvPr/>
            </p:nvSpPr>
            <p:spPr>
              <a:xfrm>
                <a:off x="2960100" y="3281375"/>
                <a:ext cx="41525" cy="37900"/>
              </a:xfrm>
              <a:custGeom>
                <a:avLst/>
                <a:gdLst/>
                <a:ahLst/>
                <a:cxnLst/>
                <a:rect l="l" t="t" r="r" b="b"/>
                <a:pathLst>
                  <a:path w="1661" h="1516" extrusionOk="0">
                    <a:moveTo>
                      <a:pt x="1291" y="0"/>
                    </a:moveTo>
                    <a:lnTo>
                      <a:pt x="0" y="455"/>
                    </a:lnTo>
                    <a:cubicBezTo>
                      <a:pt x="0" y="455"/>
                      <a:pt x="319" y="1515"/>
                      <a:pt x="887" y="1515"/>
                    </a:cubicBezTo>
                    <a:cubicBezTo>
                      <a:pt x="928" y="1515"/>
                      <a:pt x="970" y="1510"/>
                      <a:pt x="1014" y="1498"/>
                    </a:cubicBezTo>
                    <a:cubicBezTo>
                      <a:pt x="1661" y="1325"/>
                      <a:pt x="1291" y="1"/>
                      <a:pt x="1291" y="0"/>
                    </a:cubicBezTo>
                    <a:close/>
                  </a:path>
                </a:pathLst>
              </a:custGeom>
              <a:solidFill>
                <a:srgbClr val="E5CDB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6" name="Google Shape;3746;p58"/>
              <p:cNvSpPr/>
              <p:nvPr/>
            </p:nvSpPr>
            <p:spPr>
              <a:xfrm>
                <a:off x="2965575" y="3291025"/>
                <a:ext cx="15950" cy="28250"/>
              </a:xfrm>
              <a:custGeom>
                <a:avLst/>
                <a:gdLst/>
                <a:ahLst/>
                <a:cxnLst/>
                <a:rect l="l" t="t" r="r" b="b"/>
                <a:pathLst>
                  <a:path w="638" h="1130" extrusionOk="0">
                    <a:moveTo>
                      <a:pt x="47" y="1"/>
                    </a:moveTo>
                    <a:lnTo>
                      <a:pt x="1" y="74"/>
                    </a:lnTo>
                    <a:cubicBezTo>
                      <a:pt x="421" y="345"/>
                      <a:pt x="550" y="1122"/>
                      <a:pt x="551" y="1130"/>
                    </a:cubicBezTo>
                    <a:lnTo>
                      <a:pt x="637" y="1115"/>
                    </a:lnTo>
                    <a:cubicBezTo>
                      <a:pt x="632" y="1081"/>
                      <a:pt x="500" y="294"/>
                      <a:pt x="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7" name="Google Shape;3747;p58"/>
              <p:cNvSpPr/>
              <p:nvPr/>
            </p:nvSpPr>
            <p:spPr>
              <a:xfrm>
                <a:off x="2973875" y="3287725"/>
                <a:ext cx="15275" cy="30075"/>
              </a:xfrm>
              <a:custGeom>
                <a:avLst/>
                <a:gdLst/>
                <a:ahLst/>
                <a:cxnLst/>
                <a:rect l="l" t="t" r="r" b="b"/>
                <a:pathLst>
                  <a:path w="611" h="1203" extrusionOk="0">
                    <a:moveTo>
                      <a:pt x="23" y="0"/>
                    </a:moveTo>
                    <a:lnTo>
                      <a:pt x="1" y="83"/>
                    </a:lnTo>
                    <a:cubicBezTo>
                      <a:pt x="499" y="216"/>
                      <a:pt x="525" y="1193"/>
                      <a:pt x="525" y="1203"/>
                    </a:cubicBezTo>
                    <a:lnTo>
                      <a:pt x="611" y="1201"/>
                    </a:lnTo>
                    <a:cubicBezTo>
                      <a:pt x="609" y="1158"/>
                      <a:pt x="583" y="149"/>
                      <a:pt x="2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8" name="Google Shape;3748;p58"/>
              <p:cNvSpPr/>
              <p:nvPr/>
            </p:nvSpPr>
            <p:spPr>
              <a:xfrm>
                <a:off x="2982475" y="3283725"/>
                <a:ext cx="12050" cy="27150"/>
              </a:xfrm>
              <a:custGeom>
                <a:avLst/>
                <a:gdLst/>
                <a:ahLst/>
                <a:cxnLst/>
                <a:rect l="l" t="t" r="r" b="b"/>
                <a:pathLst>
                  <a:path w="482" h="1086" extrusionOk="0">
                    <a:moveTo>
                      <a:pt x="27" y="1"/>
                    </a:moveTo>
                    <a:lnTo>
                      <a:pt x="1" y="82"/>
                    </a:lnTo>
                    <a:cubicBezTo>
                      <a:pt x="391" y="203"/>
                      <a:pt x="397" y="1074"/>
                      <a:pt x="397" y="1083"/>
                    </a:cubicBezTo>
                    <a:lnTo>
                      <a:pt x="397" y="1085"/>
                    </a:lnTo>
                    <a:lnTo>
                      <a:pt x="482" y="1085"/>
                    </a:lnTo>
                    <a:cubicBezTo>
                      <a:pt x="482" y="1046"/>
                      <a:pt x="476" y="140"/>
                      <a:pt x="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9" name="Google Shape;3749;p58"/>
              <p:cNvSpPr/>
              <p:nvPr/>
            </p:nvSpPr>
            <p:spPr>
              <a:xfrm>
                <a:off x="3046100" y="3271525"/>
                <a:ext cx="41525" cy="37875"/>
              </a:xfrm>
              <a:custGeom>
                <a:avLst/>
                <a:gdLst/>
                <a:ahLst/>
                <a:cxnLst/>
                <a:rect l="l" t="t" r="r" b="b"/>
                <a:pathLst>
                  <a:path w="1661" h="1515" extrusionOk="0">
                    <a:moveTo>
                      <a:pt x="1290" y="0"/>
                    </a:moveTo>
                    <a:lnTo>
                      <a:pt x="0" y="453"/>
                    </a:lnTo>
                    <a:cubicBezTo>
                      <a:pt x="0" y="453"/>
                      <a:pt x="319" y="1515"/>
                      <a:pt x="888" y="1515"/>
                    </a:cubicBezTo>
                    <a:cubicBezTo>
                      <a:pt x="928" y="1515"/>
                      <a:pt x="970" y="1510"/>
                      <a:pt x="1013" y="1498"/>
                    </a:cubicBezTo>
                    <a:cubicBezTo>
                      <a:pt x="1660" y="1324"/>
                      <a:pt x="1290" y="0"/>
                      <a:pt x="1290" y="0"/>
                    </a:cubicBezTo>
                    <a:close/>
                  </a:path>
                </a:pathLst>
              </a:custGeom>
              <a:solidFill>
                <a:srgbClr val="E5CDB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50" name="Google Shape;3750;p58"/>
              <p:cNvSpPr/>
              <p:nvPr/>
            </p:nvSpPr>
            <p:spPr>
              <a:xfrm>
                <a:off x="3051550" y="3281175"/>
                <a:ext cx="15950" cy="28225"/>
              </a:xfrm>
              <a:custGeom>
                <a:avLst/>
                <a:gdLst/>
                <a:ahLst/>
                <a:cxnLst/>
                <a:rect l="l" t="t" r="r" b="b"/>
                <a:pathLst>
                  <a:path w="638" h="1129" extrusionOk="0">
                    <a:moveTo>
                      <a:pt x="47" y="0"/>
                    </a:moveTo>
                    <a:lnTo>
                      <a:pt x="0" y="73"/>
                    </a:lnTo>
                    <a:cubicBezTo>
                      <a:pt x="421" y="345"/>
                      <a:pt x="550" y="1121"/>
                      <a:pt x="552" y="1128"/>
                    </a:cubicBezTo>
                    <a:lnTo>
                      <a:pt x="637" y="1115"/>
                    </a:lnTo>
                    <a:cubicBezTo>
                      <a:pt x="632" y="1081"/>
                      <a:pt x="500" y="293"/>
                      <a:pt x="4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51" name="Google Shape;3751;p58"/>
              <p:cNvSpPr/>
              <p:nvPr/>
            </p:nvSpPr>
            <p:spPr>
              <a:xfrm>
                <a:off x="3059850" y="3277850"/>
                <a:ext cx="15275" cy="30100"/>
              </a:xfrm>
              <a:custGeom>
                <a:avLst/>
                <a:gdLst/>
                <a:ahLst/>
                <a:cxnLst/>
                <a:rect l="l" t="t" r="r" b="b"/>
                <a:pathLst>
                  <a:path w="611" h="1204" extrusionOk="0">
                    <a:moveTo>
                      <a:pt x="23" y="1"/>
                    </a:moveTo>
                    <a:lnTo>
                      <a:pt x="1" y="83"/>
                    </a:lnTo>
                    <a:cubicBezTo>
                      <a:pt x="500" y="216"/>
                      <a:pt x="526" y="1193"/>
                      <a:pt x="526" y="1204"/>
                    </a:cubicBezTo>
                    <a:lnTo>
                      <a:pt x="610" y="1200"/>
                    </a:lnTo>
                    <a:cubicBezTo>
                      <a:pt x="609" y="1158"/>
                      <a:pt x="583" y="151"/>
                      <a:pt x="2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52" name="Google Shape;3752;p58"/>
              <p:cNvSpPr/>
              <p:nvPr/>
            </p:nvSpPr>
            <p:spPr>
              <a:xfrm>
                <a:off x="3068475" y="3273875"/>
                <a:ext cx="12050" cy="27125"/>
              </a:xfrm>
              <a:custGeom>
                <a:avLst/>
                <a:gdLst/>
                <a:ahLst/>
                <a:cxnLst/>
                <a:rect l="l" t="t" r="r" b="b"/>
                <a:pathLst>
                  <a:path w="482" h="1085" extrusionOk="0">
                    <a:moveTo>
                      <a:pt x="26" y="0"/>
                    </a:moveTo>
                    <a:lnTo>
                      <a:pt x="0" y="82"/>
                    </a:lnTo>
                    <a:cubicBezTo>
                      <a:pt x="390" y="203"/>
                      <a:pt x="396" y="1075"/>
                      <a:pt x="396" y="1084"/>
                    </a:cubicBezTo>
                    <a:lnTo>
                      <a:pt x="482" y="1084"/>
                    </a:lnTo>
                    <a:cubicBezTo>
                      <a:pt x="482" y="1046"/>
                      <a:pt x="476" y="140"/>
                      <a:pt x="2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53" name="Google Shape;3753;p58"/>
              <p:cNvSpPr/>
              <p:nvPr/>
            </p:nvSpPr>
            <p:spPr>
              <a:xfrm>
                <a:off x="2723150" y="2859775"/>
                <a:ext cx="318275" cy="410600"/>
              </a:xfrm>
              <a:custGeom>
                <a:avLst/>
                <a:gdLst/>
                <a:ahLst/>
                <a:cxnLst/>
                <a:rect l="l" t="t" r="r" b="b"/>
                <a:pathLst>
                  <a:path w="12731" h="16424" extrusionOk="0">
                    <a:moveTo>
                      <a:pt x="9948" y="1"/>
                    </a:moveTo>
                    <a:cubicBezTo>
                      <a:pt x="9414" y="1"/>
                      <a:pt x="8821" y="142"/>
                      <a:pt x="8391" y="283"/>
                    </a:cubicBezTo>
                    <a:cubicBezTo>
                      <a:pt x="5708" y="1195"/>
                      <a:pt x="3426" y="3222"/>
                      <a:pt x="1885" y="5590"/>
                    </a:cubicBezTo>
                    <a:cubicBezTo>
                      <a:pt x="1512" y="6175"/>
                      <a:pt x="1" y="8771"/>
                      <a:pt x="1357" y="9171"/>
                    </a:cubicBezTo>
                    <a:cubicBezTo>
                      <a:pt x="1439" y="9196"/>
                      <a:pt x="1525" y="9206"/>
                      <a:pt x="1612" y="9206"/>
                    </a:cubicBezTo>
                    <a:cubicBezTo>
                      <a:pt x="2040" y="9206"/>
                      <a:pt x="2512" y="8951"/>
                      <a:pt x="2855" y="8786"/>
                    </a:cubicBezTo>
                    <a:cubicBezTo>
                      <a:pt x="3278" y="8585"/>
                      <a:pt x="3689" y="8376"/>
                      <a:pt x="4100" y="8156"/>
                    </a:cubicBezTo>
                    <a:lnTo>
                      <a:pt x="4100" y="8156"/>
                    </a:lnTo>
                    <a:cubicBezTo>
                      <a:pt x="3549" y="9230"/>
                      <a:pt x="3050" y="10348"/>
                      <a:pt x="2754" y="11510"/>
                    </a:cubicBezTo>
                    <a:cubicBezTo>
                      <a:pt x="2556" y="12295"/>
                      <a:pt x="2283" y="13538"/>
                      <a:pt x="2685" y="14308"/>
                    </a:cubicBezTo>
                    <a:cubicBezTo>
                      <a:pt x="2821" y="14562"/>
                      <a:pt x="2985" y="14645"/>
                      <a:pt x="3164" y="14645"/>
                    </a:cubicBezTo>
                    <a:cubicBezTo>
                      <a:pt x="3333" y="14645"/>
                      <a:pt x="3516" y="14571"/>
                      <a:pt x="3700" y="14496"/>
                    </a:cubicBezTo>
                    <a:cubicBezTo>
                      <a:pt x="3884" y="14421"/>
                      <a:pt x="4069" y="14347"/>
                      <a:pt x="4246" y="14347"/>
                    </a:cubicBezTo>
                    <a:cubicBezTo>
                      <a:pt x="4292" y="14347"/>
                      <a:pt x="4338" y="14352"/>
                      <a:pt x="4382" y="14364"/>
                    </a:cubicBezTo>
                    <a:cubicBezTo>
                      <a:pt x="4069" y="14949"/>
                      <a:pt x="3541" y="15433"/>
                      <a:pt x="3270" y="16047"/>
                    </a:cubicBezTo>
                    <a:cubicBezTo>
                      <a:pt x="3141" y="16333"/>
                      <a:pt x="3242" y="16423"/>
                      <a:pt x="3425" y="16423"/>
                    </a:cubicBezTo>
                    <a:cubicBezTo>
                      <a:pt x="3690" y="16423"/>
                      <a:pt x="4128" y="16234"/>
                      <a:pt x="4296" y="16175"/>
                    </a:cubicBezTo>
                    <a:cubicBezTo>
                      <a:pt x="5281" y="15819"/>
                      <a:pt x="6196" y="15134"/>
                      <a:pt x="7108" y="14607"/>
                    </a:cubicBezTo>
                    <a:cubicBezTo>
                      <a:pt x="7395" y="14434"/>
                      <a:pt x="7977" y="13792"/>
                      <a:pt x="8278" y="13665"/>
                    </a:cubicBezTo>
                    <a:lnTo>
                      <a:pt x="12318" y="5402"/>
                    </a:lnTo>
                    <a:cubicBezTo>
                      <a:pt x="12446" y="5060"/>
                      <a:pt x="12731" y="4488"/>
                      <a:pt x="12503" y="4135"/>
                    </a:cubicBezTo>
                    <a:cubicBezTo>
                      <a:pt x="12417" y="3992"/>
                      <a:pt x="12280" y="3943"/>
                      <a:pt x="12128" y="3943"/>
                    </a:cubicBezTo>
                    <a:cubicBezTo>
                      <a:pt x="11901" y="3943"/>
                      <a:pt x="11640" y="4053"/>
                      <a:pt x="11461" y="4122"/>
                    </a:cubicBezTo>
                    <a:cubicBezTo>
                      <a:pt x="10932" y="4320"/>
                      <a:pt x="10490" y="4635"/>
                      <a:pt x="9990" y="4876"/>
                    </a:cubicBezTo>
                    <a:cubicBezTo>
                      <a:pt x="9880" y="4941"/>
                      <a:pt x="9801" y="4992"/>
                      <a:pt x="9752" y="4992"/>
                    </a:cubicBezTo>
                    <a:cubicBezTo>
                      <a:pt x="9704" y="4992"/>
                      <a:pt x="9683" y="4945"/>
                      <a:pt x="9689" y="4819"/>
                    </a:cubicBezTo>
                    <a:cubicBezTo>
                      <a:pt x="9705" y="4591"/>
                      <a:pt x="9933" y="4277"/>
                      <a:pt x="10019" y="4092"/>
                    </a:cubicBezTo>
                    <a:cubicBezTo>
                      <a:pt x="10176" y="3793"/>
                      <a:pt x="10348" y="3493"/>
                      <a:pt x="10503" y="3207"/>
                    </a:cubicBezTo>
                    <a:cubicBezTo>
                      <a:pt x="10818" y="2608"/>
                      <a:pt x="11145" y="1966"/>
                      <a:pt x="11231" y="1267"/>
                    </a:cubicBezTo>
                    <a:cubicBezTo>
                      <a:pt x="11349" y="287"/>
                      <a:pt x="10708" y="1"/>
                      <a:pt x="99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54" name="Google Shape;3754;p58"/>
              <p:cNvSpPr/>
              <p:nvPr/>
            </p:nvSpPr>
            <p:spPr>
              <a:xfrm>
                <a:off x="2774600" y="2899175"/>
                <a:ext cx="124500" cy="303600"/>
              </a:xfrm>
              <a:custGeom>
                <a:avLst/>
                <a:gdLst/>
                <a:ahLst/>
                <a:cxnLst/>
                <a:rect l="l" t="t" r="r" b="b"/>
                <a:pathLst>
                  <a:path w="4980" h="12144" extrusionOk="0">
                    <a:moveTo>
                      <a:pt x="4979" y="1"/>
                    </a:moveTo>
                    <a:cubicBezTo>
                      <a:pt x="4979" y="1"/>
                      <a:pt x="528" y="3367"/>
                      <a:pt x="142" y="5194"/>
                    </a:cubicBezTo>
                    <a:cubicBezTo>
                      <a:pt x="0" y="5870"/>
                      <a:pt x="364" y="6083"/>
                      <a:pt x="877" y="6083"/>
                    </a:cubicBezTo>
                    <a:cubicBezTo>
                      <a:pt x="1753" y="6083"/>
                      <a:pt x="3067" y="5466"/>
                      <a:pt x="3068" y="5466"/>
                    </a:cubicBezTo>
                    <a:lnTo>
                      <a:pt x="3068" y="5466"/>
                    </a:lnTo>
                    <a:cubicBezTo>
                      <a:pt x="3067" y="5466"/>
                      <a:pt x="727" y="8948"/>
                      <a:pt x="1391" y="12144"/>
                    </a:cubicBezTo>
                    <a:cubicBezTo>
                      <a:pt x="1391" y="12144"/>
                      <a:pt x="1271" y="7836"/>
                      <a:pt x="3810" y="4809"/>
                    </a:cubicBezTo>
                    <a:lnTo>
                      <a:pt x="3810" y="4809"/>
                    </a:lnTo>
                    <a:cubicBezTo>
                      <a:pt x="3810" y="4809"/>
                      <a:pt x="1820" y="5739"/>
                      <a:pt x="831" y="5739"/>
                    </a:cubicBezTo>
                    <a:cubicBezTo>
                      <a:pt x="456" y="5739"/>
                      <a:pt x="224" y="5606"/>
                      <a:pt x="299" y="5237"/>
                    </a:cubicBezTo>
                    <a:cubicBezTo>
                      <a:pt x="571" y="3896"/>
                      <a:pt x="4979" y="1"/>
                      <a:pt x="497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55" name="Google Shape;3755;p58"/>
              <p:cNvSpPr/>
              <p:nvPr/>
            </p:nvSpPr>
            <p:spPr>
              <a:xfrm>
                <a:off x="2811475" y="2929925"/>
                <a:ext cx="94775" cy="155800"/>
              </a:xfrm>
              <a:custGeom>
                <a:avLst/>
                <a:gdLst/>
                <a:ahLst/>
                <a:cxnLst/>
                <a:rect l="l" t="t" r="r" b="b"/>
                <a:pathLst>
                  <a:path w="3791" h="6232" extrusionOk="0">
                    <a:moveTo>
                      <a:pt x="3235" y="0"/>
                    </a:moveTo>
                    <a:cubicBezTo>
                      <a:pt x="3235" y="1"/>
                      <a:pt x="267" y="2169"/>
                      <a:pt x="68" y="3110"/>
                    </a:cubicBezTo>
                    <a:cubicBezTo>
                      <a:pt x="1" y="3424"/>
                      <a:pt x="330" y="3528"/>
                      <a:pt x="800" y="3528"/>
                    </a:cubicBezTo>
                    <a:cubicBezTo>
                      <a:pt x="1737" y="3528"/>
                      <a:pt x="3235" y="3110"/>
                      <a:pt x="3235" y="3110"/>
                    </a:cubicBezTo>
                    <a:lnTo>
                      <a:pt x="3235" y="3110"/>
                    </a:lnTo>
                    <a:cubicBezTo>
                      <a:pt x="3235" y="3110"/>
                      <a:pt x="1821" y="4145"/>
                      <a:pt x="1422" y="6232"/>
                    </a:cubicBezTo>
                    <a:cubicBezTo>
                      <a:pt x="1422" y="6232"/>
                      <a:pt x="2363" y="3724"/>
                      <a:pt x="3790" y="2881"/>
                    </a:cubicBezTo>
                    <a:lnTo>
                      <a:pt x="3790" y="2881"/>
                    </a:lnTo>
                    <a:cubicBezTo>
                      <a:pt x="3790" y="2881"/>
                      <a:pt x="1778" y="3300"/>
                      <a:pt x="781" y="3300"/>
                    </a:cubicBezTo>
                    <a:cubicBezTo>
                      <a:pt x="432" y="3300"/>
                      <a:pt x="209" y="3250"/>
                      <a:pt x="238" y="3110"/>
                    </a:cubicBezTo>
                    <a:cubicBezTo>
                      <a:pt x="356" y="2574"/>
                      <a:pt x="3235" y="1"/>
                      <a:pt x="323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56" name="Google Shape;3756;p58"/>
              <p:cNvSpPr/>
              <p:nvPr/>
            </p:nvSpPr>
            <p:spPr>
              <a:xfrm>
                <a:off x="2858750" y="2984775"/>
                <a:ext cx="344975" cy="201650"/>
              </a:xfrm>
              <a:custGeom>
                <a:avLst/>
                <a:gdLst/>
                <a:ahLst/>
                <a:cxnLst/>
                <a:rect l="l" t="t" r="r" b="b"/>
                <a:pathLst>
                  <a:path w="13799" h="8066" extrusionOk="0">
                    <a:moveTo>
                      <a:pt x="7317" y="0"/>
                    </a:moveTo>
                    <a:cubicBezTo>
                      <a:pt x="6517" y="0"/>
                      <a:pt x="5708" y="137"/>
                      <a:pt x="4922" y="437"/>
                    </a:cubicBezTo>
                    <a:cubicBezTo>
                      <a:pt x="1844" y="1610"/>
                      <a:pt x="501" y="4032"/>
                      <a:pt x="1" y="5252"/>
                    </a:cubicBezTo>
                    <a:lnTo>
                      <a:pt x="1" y="8066"/>
                    </a:lnTo>
                    <a:cubicBezTo>
                      <a:pt x="1" y="8066"/>
                      <a:pt x="13552" y="6950"/>
                      <a:pt x="13754" y="6950"/>
                    </a:cubicBezTo>
                    <a:cubicBezTo>
                      <a:pt x="13756" y="6950"/>
                      <a:pt x="13756" y="6950"/>
                      <a:pt x="13757" y="6950"/>
                    </a:cubicBezTo>
                    <a:cubicBezTo>
                      <a:pt x="13757" y="6950"/>
                      <a:pt x="13757" y="6950"/>
                      <a:pt x="13757" y="6950"/>
                    </a:cubicBezTo>
                    <a:cubicBezTo>
                      <a:pt x="13798" y="6950"/>
                      <a:pt x="13614" y="3336"/>
                      <a:pt x="13614" y="3336"/>
                    </a:cubicBezTo>
                    <a:cubicBezTo>
                      <a:pt x="12308" y="1384"/>
                      <a:pt x="9859" y="0"/>
                      <a:pt x="731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57" name="Google Shape;3757;p58"/>
              <p:cNvSpPr/>
              <p:nvPr/>
            </p:nvSpPr>
            <p:spPr>
              <a:xfrm>
                <a:off x="2858750" y="2984800"/>
                <a:ext cx="217900" cy="201650"/>
              </a:xfrm>
              <a:custGeom>
                <a:avLst/>
                <a:gdLst/>
                <a:ahLst/>
                <a:cxnLst/>
                <a:rect l="l" t="t" r="r" b="b"/>
                <a:pathLst>
                  <a:path w="8716" h="8066" extrusionOk="0">
                    <a:moveTo>
                      <a:pt x="7315" y="1"/>
                    </a:moveTo>
                    <a:cubicBezTo>
                      <a:pt x="6516" y="1"/>
                      <a:pt x="5707" y="137"/>
                      <a:pt x="4922" y="437"/>
                    </a:cubicBezTo>
                    <a:cubicBezTo>
                      <a:pt x="1844" y="1609"/>
                      <a:pt x="501" y="4032"/>
                      <a:pt x="1" y="5253"/>
                    </a:cubicBezTo>
                    <a:lnTo>
                      <a:pt x="1" y="8066"/>
                    </a:lnTo>
                    <a:cubicBezTo>
                      <a:pt x="1" y="8066"/>
                      <a:pt x="169" y="8051"/>
                      <a:pt x="468" y="8028"/>
                    </a:cubicBezTo>
                    <a:lnTo>
                      <a:pt x="235" y="5503"/>
                    </a:lnTo>
                    <a:cubicBezTo>
                      <a:pt x="235" y="5503"/>
                      <a:pt x="1653" y="130"/>
                      <a:pt x="8230" y="130"/>
                    </a:cubicBezTo>
                    <a:cubicBezTo>
                      <a:pt x="8389" y="130"/>
                      <a:pt x="8551" y="132"/>
                      <a:pt x="8715" y="139"/>
                    </a:cubicBezTo>
                    <a:cubicBezTo>
                      <a:pt x="8257" y="48"/>
                      <a:pt x="7788" y="1"/>
                      <a:pt x="731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58" name="Google Shape;3758;p58"/>
              <p:cNvSpPr/>
              <p:nvPr/>
            </p:nvSpPr>
            <p:spPr>
              <a:xfrm>
                <a:off x="2900625" y="3007675"/>
                <a:ext cx="206450" cy="129225"/>
              </a:xfrm>
              <a:custGeom>
                <a:avLst/>
                <a:gdLst/>
                <a:ahLst/>
                <a:cxnLst/>
                <a:rect l="l" t="t" r="r" b="b"/>
                <a:pathLst>
                  <a:path w="8258" h="5169" extrusionOk="0">
                    <a:moveTo>
                      <a:pt x="8258" y="1"/>
                    </a:moveTo>
                    <a:cubicBezTo>
                      <a:pt x="8258" y="1"/>
                      <a:pt x="8258" y="1"/>
                      <a:pt x="8258" y="1"/>
                    </a:cubicBezTo>
                    <a:lnTo>
                      <a:pt x="8258" y="1"/>
                    </a:lnTo>
                    <a:cubicBezTo>
                      <a:pt x="8258" y="1"/>
                      <a:pt x="8258" y="1"/>
                      <a:pt x="8258" y="1"/>
                    </a:cubicBezTo>
                    <a:cubicBezTo>
                      <a:pt x="8258" y="1"/>
                      <a:pt x="8258" y="1"/>
                      <a:pt x="8258" y="1"/>
                    </a:cubicBezTo>
                    <a:close/>
                    <a:moveTo>
                      <a:pt x="8258" y="1"/>
                    </a:moveTo>
                    <a:lnTo>
                      <a:pt x="8258" y="1"/>
                    </a:lnTo>
                    <a:cubicBezTo>
                      <a:pt x="4847" y="3396"/>
                      <a:pt x="1" y="5168"/>
                      <a:pt x="1" y="5168"/>
                    </a:cubicBezTo>
                    <a:cubicBezTo>
                      <a:pt x="5274" y="3703"/>
                      <a:pt x="8249" y="10"/>
                      <a:pt x="825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59" name="Google Shape;3759;p58"/>
              <p:cNvSpPr/>
              <p:nvPr/>
            </p:nvSpPr>
            <p:spPr>
              <a:xfrm>
                <a:off x="2927625" y="2994100"/>
                <a:ext cx="142000" cy="124525"/>
              </a:xfrm>
              <a:custGeom>
                <a:avLst/>
                <a:gdLst/>
                <a:ahLst/>
                <a:cxnLst/>
                <a:rect l="l" t="t" r="r" b="b"/>
                <a:pathLst>
                  <a:path w="5680" h="4981" extrusionOk="0">
                    <a:moveTo>
                      <a:pt x="5680" y="0"/>
                    </a:moveTo>
                    <a:cubicBezTo>
                      <a:pt x="5680" y="0"/>
                      <a:pt x="5680" y="0"/>
                      <a:pt x="5680" y="0"/>
                    </a:cubicBezTo>
                    <a:lnTo>
                      <a:pt x="5680" y="0"/>
                    </a:lnTo>
                    <a:cubicBezTo>
                      <a:pt x="5680" y="0"/>
                      <a:pt x="5680" y="0"/>
                      <a:pt x="5680" y="0"/>
                    </a:cubicBezTo>
                    <a:cubicBezTo>
                      <a:pt x="5680" y="0"/>
                      <a:pt x="5680" y="0"/>
                      <a:pt x="5680" y="0"/>
                    </a:cubicBezTo>
                    <a:close/>
                    <a:moveTo>
                      <a:pt x="5680" y="0"/>
                    </a:moveTo>
                    <a:cubicBezTo>
                      <a:pt x="3367" y="3324"/>
                      <a:pt x="0" y="4980"/>
                      <a:pt x="0" y="4980"/>
                    </a:cubicBezTo>
                    <a:cubicBezTo>
                      <a:pt x="3963" y="3441"/>
                      <a:pt x="5676" y="7"/>
                      <a:pt x="568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60" name="Google Shape;3760;p58"/>
              <p:cNvSpPr/>
              <p:nvPr/>
            </p:nvSpPr>
            <p:spPr>
              <a:xfrm>
                <a:off x="2810475" y="3026775"/>
                <a:ext cx="420725" cy="220200"/>
              </a:xfrm>
              <a:custGeom>
                <a:avLst/>
                <a:gdLst/>
                <a:ahLst/>
                <a:cxnLst/>
                <a:rect l="l" t="t" r="r" b="b"/>
                <a:pathLst>
                  <a:path w="16829" h="8808" extrusionOk="0">
                    <a:moveTo>
                      <a:pt x="12028" y="1"/>
                    </a:moveTo>
                    <a:cubicBezTo>
                      <a:pt x="9851" y="2932"/>
                      <a:pt x="4560" y="4620"/>
                      <a:pt x="2927" y="5083"/>
                    </a:cubicBezTo>
                    <a:cubicBezTo>
                      <a:pt x="2723" y="4612"/>
                      <a:pt x="2372" y="3985"/>
                      <a:pt x="1933" y="3574"/>
                    </a:cubicBezTo>
                    <a:cubicBezTo>
                      <a:pt x="1660" y="3318"/>
                      <a:pt x="1356" y="3146"/>
                      <a:pt x="1028" y="3146"/>
                    </a:cubicBezTo>
                    <a:cubicBezTo>
                      <a:pt x="0" y="3167"/>
                      <a:pt x="150" y="4750"/>
                      <a:pt x="363" y="5349"/>
                    </a:cubicBezTo>
                    <a:cubicBezTo>
                      <a:pt x="608" y="6063"/>
                      <a:pt x="1458" y="7285"/>
                      <a:pt x="2354" y="7285"/>
                    </a:cubicBezTo>
                    <a:cubicBezTo>
                      <a:pt x="2397" y="7285"/>
                      <a:pt x="2440" y="7283"/>
                      <a:pt x="2483" y="7277"/>
                    </a:cubicBezTo>
                    <a:cubicBezTo>
                      <a:pt x="2647" y="7254"/>
                      <a:pt x="2787" y="7184"/>
                      <a:pt x="2908" y="7086"/>
                    </a:cubicBezTo>
                    <a:cubicBezTo>
                      <a:pt x="4054" y="8306"/>
                      <a:pt x="5896" y="8808"/>
                      <a:pt x="7859" y="8808"/>
                    </a:cubicBezTo>
                    <a:cubicBezTo>
                      <a:pt x="12066" y="8808"/>
                      <a:pt x="16828" y="6502"/>
                      <a:pt x="16479" y="4025"/>
                    </a:cubicBezTo>
                    <a:cubicBezTo>
                      <a:pt x="16361" y="3187"/>
                      <a:pt x="16032" y="2384"/>
                      <a:pt x="15546" y="1657"/>
                    </a:cubicBezTo>
                    <a:cubicBezTo>
                      <a:pt x="15163" y="1839"/>
                      <a:pt x="14810" y="1915"/>
                      <a:pt x="14488" y="1915"/>
                    </a:cubicBezTo>
                    <a:cubicBezTo>
                      <a:pt x="12871" y="1915"/>
                      <a:pt x="12028" y="1"/>
                      <a:pt x="12028" y="1"/>
                    </a:cubicBezTo>
                    <a:close/>
                  </a:path>
                </a:pathLst>
              </a:custGeom>
              <a:solidFill>
                <a:srgbClr val="E5CDB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61" name="Google Shape;3761;p58"/>
              <p:cNvSpPr/>
              <p:nvPr/>
            </p:nvSpPr>
            <p:spPr>
              <a:xfrm>
                <a:off x="3068125" y="3153650"/>
                <a:ext cx="43525" cy="32825"/>
              </a:xfrm>
              <a:custGeom>
                <a:avLst/>
                <a:gdLst/>
                <a:ahLst/>
                <a:cxnLst/>
                <a:rect l="l" t="t" r="r" b="b"/>
                <a:pathLst>
                  <a:path w="1741" h="1313" extrusionOk="0">
                    <a:moveTo>
                      <a:pt x="1020" y="0"/>
                    </a:moveTo>
                    <a:lnTo>
                      <a:pt x="764" y="955"/>
                    </a:lnTo>
                    <a:cubicBezTo>
                      <a:pt x="764" y="955"/>
                      <a:pt x="1084" y="908"/>
                      <a:pt x="1317" y="908"/>
                    </a:cubicBezTo>
                    <a:cubicBezTo>
                      <a:pt x="1433" y="908"/>
                      <a:pt x="1527" y="920"/>
                      <a:pt x="1548" y="955"/>
                    </a:cubicBezTo>
                    <a:cubicBezTo>
                      <a:pt x="1614" y="1063"/>
                      <a:pt x="1" y="1313"/>
                      <a:pt x="1" y="1313"/>
                    </a:cubicBezTo>
                    <a:cubicBezTo>
                      <a:pt x="1" y="1313"/>
                      <a:pt x="1570" y="1213"/>
                      <a:pt x="1671" y="1028"/>
                    </a:cubicBezTo>
                    <a:cubicBezTo>
                      <a:pt x="1740" y="899"/>
                      <a:pt x="1478" y="838"/>
                      <a:pt x="1218" y="838"/>
                    </a:cubicBezTo>
                    <a:cubicBezTo>
                      <a:pt x="1107" y="838"/>
                      <a:pt x="997" y="849"/>
                      <a:pt x="913" y="871"/>
                    </a:cubicBezTo>
                    <a:cubicBezTo>
                      <a:pt x="914" y="870"/>
                      <a:pt x="1091" y="427"/>
                      <a:pt x="102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62" name="Google Shape;3762;p58"/>
              <p:cNvSpPr/>
              <p:nvPr/>
            </p:nvSpPr>
            <p:spPr>
              <a:xfrm>
                <a:off x="3022500" y="3083650"/>
                <a:ext cx="69700" cy="36025"/>
              </a:xfrm>
              <a:custGeom>
                <a:avLst/>
                <a:gdLst/>
                <a:ahLst/>
                <a:cxnLst/>
                <a:rect l="l" t="t" r="r" b="b"/>
                <a:pathLst>
                  <a:path w="2788" h="1441" extrusionOk="0">
                    <a:moveTo>
                      <a:pt x="2001" y="1"/>
                    </a:moveTo>
                    <a:cubicBezTo>
                      <a:pt x="1108" y="1"/>
                      <a:pt x="340" y="678"/>
                      <a:pt x="1" y="1135"/>
                    </a:cubicBezTo>
                    <a:lnTo>
                      <a:pt x="413" y="1441"/>
                    </a:lnTo>
                    <a:cubicBezTo>
                      <a:pt x="422" y="1429"/>
                      <a:pt x="1115" y="514"/>
                      <a:pt x="1996" y="514"/>
                    </a:cubicBezTo>
                    <a:cubicBezTo>
                      <a:pt x="2178" y="514"/>
                      <a:pt x="2369" y="553"/>
                      <a:pt x="2563" y="648"/>
                    </a:cubicBezTo>
                    <a:lnTo>
                      <a:pt x="2788" y="186"/>
                    </a:lnTo>
                    <a:cubicBezTo>
                      <a:pt x="2520" y="56"/>
                      <a:pt x="2255" y="1"/>
                      <a:pt x="20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63" name="Google Shape;3763;p58"/>
              <p:cNvSpPr/>
              <p:nvPr/>
            </p:nvSpPr>
            <p:spPr>
              <a:xfrm>
                <a:off x="3104925" y="3065875"/>
                <a:ext cx="48325" cy="34250"/>
              </a:xfrm>
              <a:custGeom>
                <a:avLst/>
                <a:gdLst/>
                <a:ahLst/>
                <a:cxnLst/>
                <a:rect l="l" t="t" r="r" b="b"/>
                <a:pathLst>
                  <a:path w="1933" h="1370" extrusionOk="0">
                    <a:moveTo>
                      <a:pt x="1" y="1"/>
                    </a:moveTo>
                    <a:lnTo>
                      <a:pt x="6" y="515"/>
                    </a:lnTo>
                    <a:lnTo>
                      <a:pt x="34" y="515"/>
                    </a:lnTo>
                    <a:cubicBezTo>
                      <a:pt x="1239" y="515"/>
                      <a:pt x="1413" y="1301"/>
                      <a:pt x="1425" y="1366"/>
                    </a:cubicBezTo>
                    <a:lnTo>
                      <a:pt x="1425" y="1366"/>
                    </a:lnTo>
                    <a:lnTo>
                      <a:pt x="1424" y="1366"/>
                    </a:lnTo>
                    <a:lnTo>
                      <a:pt x="1424" y="1366"/>
                    </a:lnTo>
                    <a:lnTo>
                      <a:pt x="1425" y="1366"/>
                    </a:lnTo>
                    <a:lnTo>
                      <a:pt x="1425" y="1366"/>
                    </a:lnTo>
                    <a:cubicBezTo>
                      <a:pt x="1425" y="1368"/>
                      <a:pt x="1425" y="1369"/>
                      <a:pt x="1425" y="1369"/>
                    </a:cubicBezTo>
                    <a:lnTo>
                      <a:pt x="1639" y="1334"/>
                    </a:lnTo>
                    <a:lnTo>
                      <a:pt x="1639" y="1334"/>
                    </a:lnTo>
                    <a:lnTo>
                      <a:pt x="1932" y="1291"/>
                    </a:lnTo>
                    <a:cubicBezTo>
                      <a:pt x="1865" y="842"/>
                      <a:pt x="1381" y="1"/>
                      <a:pt x="3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64" name="Google Shape;3764;p58"/>
              <p:cNvSpPr/>
              <p:nvPr/>
            </p:nvSpPr>
            <p:spPr>
              <a:xfrm>
                <a:off x="3000675" y="3172675"/>
                <a:ext cx="21550" cy="5150"/>
              </a:xfrm>
              <a:custGeom>
                <a:avLst/>
                <a:gdLst/>
                <a:ahLst/>
                <a:cxnLst/>
                <a:rect l="l" t="t" r="r" b="b"/>
                <a:pathLst>
                  <a:path w="862" h="206" extrusionOk="0">
                    <a:moveTo>
                      <a:pt x="592" y="0"/>
                    </a:moveTo>
                    <a:cubicBezTo>
                      <a:pt x="259" y="0"/>
                      <a:pt x="0" y="203"/>
                      <a:pt x="0" y="203"/>
                    </a:cubicBezTo>
                    <a:cubicBezTo>
                      <a:pt x="148" y="153"/>
                      <a:pt x="278" y="137"/>
                      <a:pt x="386" y="137"/>
                    </a:cubicBezTo>
                    <a:cubicBezTo>
                      <a:pt x="607" y="137"/>
                      <a:pt x="736" y="206"/>
                      <a:pt x="736" y="206"/>
                    </a:cubicBezTo>
                    <a:lnTo>
                      <a:pt x="862" y="47"/>
                    </a:lnTo>
                    <a:cubicBezTo>
                      <a:pt x="769" y="14"/>
                      <a:pt x="678" y="0"/>
                      <a:pt x="59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65" name="Google Shape;3765;p58"/>
              <p:cNvSpPr/>
              <p:nvPr/>
            </p:nvSpPr>
            <p:spPr>
              <a:xfrm>
                <a:off x="2986075" y="3177075"/>
                <a:ext cx="36275" cy="55175"/>
              </a:xfrm>
              <a:custGeom>
                <a:avLst/>
                <a:gdLst/>
                <a:ahLst/>
                <a:cxnLst/>
                <a:rect l="l" t="t" r="r" b="b"/>
                <a:pathLst>
                  <a:path w="1451" h="2207" extrusionOk="0">
                    <a:moveTo>
                      <a:pt x="1076" y="1"/>
                    </a:moveTo>
                    <a:lnTo>
                      <a:pt x="702" y="272"/>
                    </a:lnTo>
                    <a:lnTo>
                      <a:pt x="435" y="582"/>
                    </a:lnTo>
                    <a:lnTo>
                      <a:pt x="244" y="858"/>
                    </a:lnTo>
                    <a:lnTo>
                      <a:pt x="159" y="1119"/>
                    </a:lnTo>
                    <a:lnTo>
                      <a:pt x="41" y="1490"/>
                    </a:lnTo>
                    <a:lnTo>
                      <a:pt x="1" y="1866"/>
                    </a:lnTo>
                    <a:lnTo>
                      <a:pt x="121" y="2134"/>
                    </a:lnTo>
                    <a:lnTo>
                      <a:pt x="297" y="2207"/>
                    </a:lnTo>
                    <a:lnTo>
                      <a:pt x="1451" y="780"/>
                    </a:lnTo>
                    <a:lnTo>
                      <a:pt x="1290" y="658"/>
                    </a:lnTo>
                    <a:lnTo>
                      <a:pt x="1120" y="427"/>
                    </a:lnTo>
                    <a:lnTo>
                      <a:pt x="107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66" name="Google Shape;3766;p58"/>
              <p:cNvSpPr/>
              <p:nvPr/>
            </p:nvSpPr>
            <p:spPr>
              <a:xfrm>
                <a:off x="2984325" y="3173350"/>
                <a:ext cx="48450" cy="59550"/>
              </a:xfrm>
              <a:custGeom>
                <a:avLst/>
                <a:gdLst/>
                <a:ahLst/>
                <a:cxnLst/>
                <a:rect l="l" t="t" r="r" b="b"/>
                <a:pathLst>
                  <a:path w="1938" h="2382" extrusionOk="0">
                    <a:moveTo>
                      <a:pt x="1228" y="1"/>
                    </a:moveTo>
                    <a:cubicBezTo>
                      <a:pt x="1228" y="1"/>
                      <a:pt x="65" y="677"/>
                      <a:pt x="15" y="1925"/>
                    </a:cubicBezTo>
                    <a:cubicBezTo>
                      <a:pt x="0" y="2288"/>
                      <a:pt x="187" y="2382"/>
                      <a:pt x="385" y="2382"/>
                    </a:cubicBezTo>
                    <a:cubicBezTo>
                      <a:pt x="598" y="2382"/>
                      <a:pt x="823" y="2273"/>
                      <a:pt x="823" y="2273"/>
                    </a:cubicBezTo>
                    <a:lnTo>
                      <a:pt x="823" y="2273"/>
                    </a:lnTo>
                    <a:cubicBezTo>
                      <a:pt x="718" y="2301"/>
                      <a:pt x="626" y="2316"/>
                      <a:pt x="546" y="2316"/>
                    </a:cubicBezTo>
                    <a:cubicBezTo>
                      <a:pt x="176" y="2316"/>
                      <a:pt x="71" y="2010"/>
                      <a:pt x="238" y="1367"/>
                    </a:cubicBezTo>
                    <a:cubicBezTo>
                      <a:pt x="443" y="586"/>
                      <a:pt x="1078" y="254"/>
                      <a:pt x="1078" y="254"/>
                    </a:cubicBezTo>
                    <a:cubicBezTo>
                      <a:pt x="1095" y="954"/>
                      <a:pt x="1677" y="1014"/>
                      <a:pt x="1874" y="1014"/>
                    </a:cubicBezTo>
                    <a:cubicBezTo>
                      <a:pt x="1914" y="1014"/>
                      <a:pt x="1938" y="1011"/>
                      <a:pt x="1938" y="1011"/>
                    </a:cubicBezTo>
                    <a:cubicBezTo>
                      <a:pt x="1060" y="973"/>
                      <a:pt x="1228" y="1"/>
                      <a:pt x="122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67" name="Google Shape;3767;p58"/>
              <p:cNvSpPr/>
              <p:nvPr/>
            </p:nvSpPr>
            <p:spPr>
              <a:xfrm>
                <a:off x="3003425" y="3177050"/>
                <a:ext cx="16425" cy="25050"/>
              </a:xfrm>
              <a:custGeom>
                <a:avLst/>
                <a:gdLst/>
                <a:ahLst/>
                <a:cxnLst/>
                <a:rect l="l" t="t" r="r" b="b"/>
                <a:pathLst>
                  <a:path w="657" h="1002" extrusionOk="0">
                    <a:moveTo>
                      <a:pt x="394" y="1"/>
                    </a:moveTo>
                    <a:lnTo>
                      <a:pt x="0" y="342"/>
                    </a:lnTo>
                    <a:lnTo>
                      <a:pt x="466" y="1002"/>
                    </a:lnTo>
                    <a:lnTo>
                      <a:pt x="656" y="754"/>
                    </a:lnTo>
                    <a:cubicBezTo>
                      <a:pt x="295" y="582"/>
                      <a:pt x="393" y="2"/>
                      <a:pt x="39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68" name="Google Shape;3768;p58"/>
              <p:cNvSpPr/>
              <p:nvPr/>
            </p:nvSpPr>
            <p:spPr>
              <a:xfrm>
                <a:off x="2983350" y="3213100"/>
                <a:ext cx="11825" cy="16975"/>
              </a:xfrm>
              <a:custGeom>
                <a:avLst/>
                <a:gdLst/>
                <a:ahLst/>
                <a:cxnLst/>
                <a:rect l="l" t="t" r="r" b="b"/>
                <a:pathLst>
                  <a:path w="473" h="679" extrusionOk="0">
                    <a:moveTo>
                      <a:pt x="234" y="0"/>
                    </a:moveTo>
                    <a:cubicBezTo>
                      <a:pt x="211" y="0"/>
                      <a:pt x="185" y="7"/>
                      <a:pt x="155" y="20"/>
                    </a:cubicBezTo>
                    <a:cubicBezTo>
                      <a:pt x="155" y="20"/>
                      <a:pt x="1" y="509"/>
                      <a:pt x="375" y="679"/>
                    </a:cubicBezTo>
                    <a:cubicBezTo>
                      <a:pt x="375" y="679"/>
                      <a:pt x="473" y="0"/>
                      <a:pt x="2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69" name="Google Shape;3769;p58"/>
              <p:cNvSpPr/>
              <p:nvPr/>
            </p:nvSpPr>
            <p:spPr>
              <a:xfrm>
                <a:off x="2823725" y="3141025"/>
                <a:ext cx="48225" cy="58125"/>
              </a:xfrm>
              <a:custGeom>
                <a:avLst/>
                <a:gdLst/>
                <a:ahLst/>
                <a:cxnLst/>
                <a:rect l="l" t="t" r="r" b="b"/>
                <a:pathLst>
                  <a:path w="1929" h="2325" extrusionOk="0">
                    <a:moveTo>
                      <a:pt x="610" y="0"/>
                    </a:moveTo>
                    <a:cubicBezTo>
                      <a:pt x="527" y="0"/>
                      <a:pt x="450" y="34"/>
                      <a:pt x="383" y="109"/>
                    </a:cubicBezTo>
                    <a:cubicBezTo>
                      <a:pt x="0" y="532"/>
                      <a:pt x="418" y="1097"/>
                      <a:pt x="418" y="1097"/>
                    </a:cubicBezTo>
                    <a:cubicBezTo>
                      <a:pt x="418" y="1097"/>
                      <a:pt x="161" y="212"/>
                      <a:pt x="651" y="212"/>
                    </a:cubicBezTo>
                    <a:cubicBezTo>
                      <a:pt x="681" y="212"/>
                      <a:pt x="714" y="215"/>
                      <a:pt x="750" y="222"/>
                    </a:cubicBezTo>
                    <a:cubicBezTo>
                      <a:pt x="1370" y="346"/>
                      <a:pt x="1929" y="2012"/>
                      <a:pt x="1676" y="2041"/>
                    </a:cubicBezTo>
                    <a:cubicBezTo>
                      <a:pt x="1671" y="2042"/>
                      <a:pt x="1666" y="2042"/>
                      <a:pt x="1661" y="2042"/>
                    </a:cubicBezTo>
                    <a:cubicBezTo>
                      <a:pt x="1415" y="2042"/>
                      <a:pt x="1239" y="1332"/>
                      <a:pt x="1239" y="1332"/>
                    </a:cubicBezTo>
                    <a:lnTo>
                      <a:pt x="924" y="1760"/>
                    </a:lnTo>
                    <a:lnTo>
                      <a:pt x="1222" y="1555"/>
                    </a:lnTo>
                    <a:cubicBezTo>
                      <a:pt x="1346" y="2075"/>
                      <a:pt x="1552" y="2325"/>
                      <a:pt x="1693" y="2325"/>
                    </a:cubicBezTo>
                    <a:cubicBezTo>
                      <a:pt x="1837" y="2325"/>
                      <a:pt x="1913" y="2064"/>
                      <a:pt x="1763" y="1564"/>
                    </a:cubicBezTo>
                    <a:cubicBezTo>
                      <a:pt x="1517" y="748"/>
                      <a:pt x="999" y="0"/>
                      <a:pt x="61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70" name="Google Shape;3770;p58"/>
              <p:cNvSpPr/>
              <p:nvPr/>
            </p:nvSpPr>
            <p:spPr>
              <a:xfrm>
                <a:off x="3018625" y="3141900"/>
                <a:ext cx="26600" cy="12100"/>
              </a:xfrm>
              <a:custGeom>
                <a:avLst/>
                <a:gdLst/>
                <a:ahLst/>
                <a:cxnLst/>
                <a:rect l="l" t="t" r="r" b="b"/>
                <a:pathLst>
                  <a:path w="1064" h="484" extrusionOk="0">
                    <a:moveTo>
                      <a:pt x="52" y="0"/>
                    </a:moveTo>
                    <a:lnTo>
                      <a:pt x="1" y="163"/>
                    </a:lnTo>
                    <a:lnTo>
                      <a:pt x="1012" y="484"/>
                    </a:lnTo>
                    <a:lnTo>
                      <a:pt x="1064" y="321"/>
                    </a:lnTo>
                    <a:lnTo>
                      <a:pt x="5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71" name="Google Shape;3771;p58"/>
              <p:cNvSpPr/>
              <p:nvPr/>
            </p:nvSpPr>
            <p:spPr>
              <a:xfrm>
                <a:off x="3018125" y="3126550"/>
                <a:ext cx="32625" cy="23225"/>
              </a:xfrm>
              <a:custGeom>
                <a:avLst/>
                <a:gdLst/>
                <a:ahLst/>
                <a:cxnLst/>
                <a:rect l="l" t="t" r="r" b="b"/>
                <a:pathLst>
                  <a:path w="1305" h="929" extrusionOk="0">
                    <a:moveTo>
                      <a:pt x="93" y="0"/>
                    </a:moveTo>
                    <a:lnTo>
                      <a:pt x="0" y="144"/>
                    </a:lnTo>
                    <a:lnTo>
                      <a:pt x="1211" y="929"/>
                    </a:lnTo>
                    <a:lnTo>
                      <a:pt x="1304" y="785"/>
                    </a:lnTo>
                    <a:lnTo>
                      <a:pt x="9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72" name="Google Shape;3772;p58"/>
              <p:cNvSpPr/>
              <p:nvPr/>
            </p:nvSpPr>
            <p:spPr>
              <a:xfrm>
                <a:off x="3028125" y="3108050"/>
                <a:ext cx="60825" cy="78400"/>
              </a:xfrm>
              <a:custGeom>
                <a:avLst/>
                <a:gdLst/>
                <a:ahLst/>
                <a:cxnLst/>
                <a:rect l="l" t="t" r="r" b="b"/>
                <a:pathLst>
                  <a:path w="2433" h="3136" extrusionOk="0">
                    <a:moveTo>
                      <a:pt x="1428" y="1"/>
                    </a:moveTo>
                    <a:cubicBezTo>
                      <a:pt x="919" y="1"/>
                      <a:pt x="395" y="552"/>
                      <a:pt x="208" y="1324"/>
                    </a:cubicBezTo>
                    <a:cubicBezTo>
                      <a:pt x="1" y="2179"/>
                      <a:pt x="284" y="2981"/>
                      <a:pt x="842" y="3116"/>
                    </a:cubicBezTo>
                    <a:cubicBezTo>
                      <a:pt x="897" y="3129"/>
                      <a:pt x="952" y="3136"/>
                      <a:pt x="1007" y="3136"/>
                    </a:cubicBezTo>
                    <a:cubicBezTo>
                      <a:pt x="1515" y="3136"/>
                      <a:pt x="2038" y="2585"/>
                      <a:pt x="2225" y="1814"/>
                    </a:cubicBezTo>
                    <a:cubicBezTo>
                      <a:pt x="2432" y="958"/>
                      <a:pt x="2147" y="155"/>
                      <a:pt x="1591" y="20"/>
                    </a:cubicBezTo>
                    <a:cubicBezTo>
                      <a:pt x="1537" y="7"/>
                      <a:pt x="1483" y="1"/>
                      <a:pt x="142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73" name="Google Shape;3773;p58"/>
              <p:cNvSpPr/>
              <p:nvPr/>
            </p:nvSpPr>
            <p:spPr>
              <a:xfrm>
                <a:off x="3033775" y="3128350"/>
                <a:ext cx="31600" cy="41725"/>
              </a:xfrm>
              <a:custGeom>
                <a:avLst/>
                <a:gdLst/>
                <a:ahLst/>
                <a:cxnLst/>
                <a:rect l="l" t="t" r="r" b="b"/>
                <a:pathLst>
                  <a:path w="1264" h="1669" extrusionOk="0">
                    <a:moveTo>
                      <a:pt x="632" y="1"/>
                    </a:moveTo>
                    <a:cubicBezTo>
                      <a:pt x="283" y="1"/>
                      <a:pt x="0" y="373"/>
                      <a:pt x="0" y="834"/>
                    </a:cubicBezTo>
                    <a:cubicBezTo>
                      <a:pt x="0" y="1295"/>
                      <a:pt x="283" y="1668"/>
                      <a:pt x="632" y="1668"/>
                    </a:cubicBezTo>
                    <a:cubicBezTo>
                      <a:pt x="980" y="1668"/>
                      <a:pt x="1263" y="1295"/>
                      <a:pt x="1263" y="834"/>
                    </a:cubicBezTo>
                    <a:cubicBezTo>
                      <a:pt x="1263" y="373"/>
                      <a:pt x="981" y="1"/>
                      <a:pt x="6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74" name="Google Shape;3774;p58"/>
              <p:cNvSpPr/>
              <p:nvPr/>
            </p:nvSpPr>
            <p:spPr>
              <a:xfrm>
                <a:off x="3132500" y="3133400"/>
                <a:ext cx="25050" cy="14650"/>
              </a:xfrm>
              <a:custGeom>
                <a:avLst/>
                <a:gdLst/>
                <a:ahLst/>
                <a:cxnLst/>
                <a:rect l="l" t="t" r="r" b="b"/>
                <a:pathLst>
                  <a:path w="1002" h="586" extrusionOk="0">
                    <a:moveTo>
                      <a:pt x="930" y="1"/>
                    </a:moveTo>
                    <a:lnTo>
                      <a:pt x="0" y="429"/>
                    </a:lnTo>
                    <a:lnTo>
                      <a:pt x="71" y="585"/>
                    </a:lnTo>
                    <a:lnTo>
                      <a:pt x="1001" y="158"/>
                    </a:lnTo>
                    <a:lnTo>
                      <a:pt x="93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75" name="Google Shape;3775;p58"/>
              <p:cNvSpPr/>
              <p:nvPr/>
            </p:nvSpPr>
            <p:spPr>
              <a:xfrm>
                <a:off x="3131975" y="3116975"/>
                <a:ext cx="28525" cy="25375"/>
              </a:xfrm>
              <a:custGeom>
                <a:avLst/>
                <a:gdLst/>
                <a:ahLst/>
                <a:cxnLst/>
                <a:rect l="l" t="t" r="r" b="b"/>
                <a:pathLst>
                  <a:path w="1141" h="1015" extrusionOk="0">
                    <a:moveTo>
                      <a:pt x="1027" y="0"/>
                    </a:moveTo>
                    <a:lnTo>
                      <a:pt x="1" y="885"/>
                    </a:lnTo>
                    <a:lnTo>
                      <a:pt x="112" y="1015"/>
                    </a:lnTo>
                    <a:lnTo>
                      <a:pt x="1140" y="130"/>
                    </a:lnTo>
                    <a:lnTo>
                      <a:pt x="1027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76" name="Google Shape;3776;p58"/>
              <p:cNvSpPr/>
              <p:nvPr/>
            </p:nvSpPr>
            <p:spPr>
              <a:xfrm>
                <a:off x="3097050" y="3108075"/>
                <a:ext cx="52050" cy="71750"/>
              </a:xfrm>
              <a:custGeom>
                <a:avLst/>
                <a:gdLst/>
                <a:ahLst/>
                <a:cxnLst/>
                <a:rect l="l" t="t" r="r" b="b"/>
                <a:pathLst>
                  <a:path w="2082" h="2870" extrusionOk="0">
                    <a:moveTo>
                      <a:pt x="928" y="0"/>
                    </a:moveTo>
                    <a:cubicBezTo>
                      <a:pt x="899" y="0"/>
                      <a:pt x="870" y="2"/>
                      <a:pt x="841" y="6"/>
                    </a:cubicBezTo>
                    <a:cubicBezTo>
                      <a:pt x="326" y="79"/>
                      <a:pt x="0" y="775"/>
                      <a:pt x="110" y="1565"/>
                    </a:cubicBezTo>
                    <a:cubicBezTo>
                      <a:pt x="213" y="2309"/>
                      <a:pt x="671" y="2869"/>
                      <a:pt x="1154" y="2869"/>
                    </a:cubicBezTo>
                    <a:cubicBezTo>
                      <a:pt x="1182" y="2869"/>
                      <a:pt x="1211" y="2867"/>
                      <a:pt x="1240" y="2863"/>
                    </a:cubicBezTo>
                    <a:cubicBezTo>
                      <a:pt x="1756" y="2790"/>
                      <a:pt x="2082" y="2093"/>
                      <a:pt x="1972" y="1303"/>
                    </a:cubicBezTo>
                    <a:cubicBezTo>
                      <a:pt x="1868" y="559"/>
                      <a:pt x="1410" y="0"/>
                      <a:pt x="92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77" name="Google Shape;3777;p58"/>
              <p:cNvSpPr/>
              <p:nvPr/>
            </p:nvSpPr>
            <p:spPr>
              <a:xfrm>
                <a:off x="3101450" y="3124700"/>
                <a:ext cx="29050" cy="38425"/>
              </a:xfrm>
              <a:custGeom>
                <a:avLst/>
                <a:gdLst/>
                <a:ahLst/>
                <a:cxnLst/>
                <a:rect l="l" t="t" r="r" b="b"/>
                <a:pathLst>
                  <a:path w="1162" h="1537" extrusionOk="0">
                    <a:moveTo>
                      <a:pt x="581" y="1"/>
                    </a:moveTo>
                    <a:cubicBezTo>
                      <a:pt x="260" y="1"/>
                      <a:pt x="0" y="347"/>
                      <a:pt x="0" y="770"/>
                    </a:cubicBezTo>
                    <a:cubicBezTo>
                      <a:pt x="0" y="1193"/>
                      <a:pt x="260" y="1537"/>
                      <a:pt x="581" y="1537"/>
                    </a:cubicBezTo>
                    <a:cubicBezTo>
                      <a:pt x="902" y="1537"/>
                      <a:pt x="1162" y="1193"/>
                      <a:pt x="1162" y="770"/>
                    </a:cubicBezTo>
                    <a:cubicBezTo>
                      <a:pt x="1162" y="345"/>
                      <a:pt x="902" y="1"/>
                      <a:pt x="58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78" name="Google Shape;3778;p58"/>
              <p:cNvSpPr/>
              <p:nvPr/>
            </p:nvSpPr>
            <p:spPr>
              <a:xfrm>
                <a:off x="2845075" y="3390325"/>
                <a:ext cx="565775" cy="66875"/>
              </a:xfrm>
              <a:custGeom>
                <a:avLst/>
                <a:gdLst/>
                <a:ahLst/>
                <a:cxnLst/>
                <a:rect l="l" t="t" r="r" b="b"/>
                <a:pathLst>
                  <a:path w="22631" h="2675" extrusionOk="0">
                    <a:moveTo>
                      <a:pt x="22630" y="760"/>
                    </a:moveTo>
                    <a:cubicBezTo>
                      <a:pt x="22630" y="760"/>
                      <a:pt x="22512" y="787"/>
                      <a:pt x="22294" y="833"/>
                    </a:cubicBezTo>
                    <a:lnTo>
                      <a:pt x="22294" y="833"/>
                    </a:lnTo>
                    <a:cubicBezTo>
                      <a:pt x="22408" y="813"/>
                      <a:pt x="22520" y="789"/>
                      <a:pt x="22630" y="760"/>
                    </a:cubicBezTo>
                    <a:close/>
                    <a:moveTo>
                      <a:pt x="4274" y="1"/>
                    </a:moveTo>
                    <a:cubicBezTo>
                      <a:pt x="2445" y="1"/>
                      <a:pt x="303" y="1166"/>
                      <a:pt x="303" y="1166"/>
                    </a:cubicBezTo>
                    <a:cubicBezTo>
                      <a:pt x="0" y="2366"/>
                      <a:pt x="6566" y="2621"/>
                      <a:pt x="6567" y="2621"/>
                    </a:cubicBezTo>
                    <a:cubicBezTo>
                      <a:pt x="7070" y="2658"/>
                      <a:pt x="7604" y="2675"/>
                      <a:pt x="8161" y="2675"/>
                    </a:cubicBezTo>
                    <a:cubicBezTo>
                      <a:pt x="13411" y="2675"/>
                      <a:pt x="20661" y="1184"/>
                      <a:pt x="22294" y="833"/>
                    </a:cubicBezTo>
                    <a:lnTo>
                      <a:pt x="22294" y="833"/>
                    </a:lnTo>
                    <a:cubicBezTo>
                      <a:pt x="21999" y="885"/>
                      <a:pt x="21694" y="908"/>
                      <a:pt x="21378" y="908"/>
                    </a:cubicBezTo>
                    <a:cubicBezTo>
                      <a:pt x="19463" y="908"/>
                      <a:pt x="17159" y="86"/>
                      <a:pt x="14254" y="86"/>
                    </a:cubicBezTo>
                    <a:cubicBezTo>
                      <a:pt x="13094" y="86"/>
                      <a:pt x="11839" y="217"/>
                      <a:pt x="10474" y="583"/>
                    </a:cubicBezTo>
                    <a:cubicBezTo>
                      <a:pt x="8866" y="1015"/>
                      <a:pt x="7871" y="1172"/>
                      <a:pt x="7223" y="1172"/>
                    </a:cubicBezTo>
                    <a:cubicBezTo>
                      <a:pt x="5627" y="1172"/>
                      <a:pt x="6132" y="216"/>
                      <a:pt x="4772" y="32"/>
                    </a:cubicBezTo>
                    <a:cubicBezTo>
                      <a:pt x="4610" y="11"/>
                      <a:pt x="4443" y="1"/>
                      <a:pt x="427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79" name="Google Shape;3779;p58"/>
              <p:cNvSpPr/>
              <p:nvPr/>
            </p:nvSpPr>
            <p:spPr>
              <a:xfrm>
                <a:off x="2789625" y="3404675"/>
                <a:ext cx="69525" cy="19175"/>
              </a:xfrm>
              <a:custGeom>
                <a:avLst/>
                <a:gdLst/>
                <a:ahLst/>
                <a:cxnLst/>
                <a:rect l="l" t="t" r="r" b="b"/>
                <a:pathLst>
                  <a:path w="2781" h="767" extrusionOk="0">
                    <a:moveTo>
                      <a:pt x="2780" y="326"/>
                    </a:moveTo>
                    <a:cubicBezTo>
                      <a:pt x="2780" y="326"/>
                      <a:pt x="2748" y="339"/>
                      <a:pt x="2692" y="360"/>
                    </a:cubicBezTo>
                    <a:lnTo>
                      <a:pt x="2692" y="360"/>
                    </a:lnTo>
                    <a:cubicBezTo>
                      <a:pt x="2724" y="355"/>
                      <a:pt x="2753" y="344"/>
                      <a:pt x="2780" y="326"/>
                    </a:cubicBezTo>
                    <a:close/>
                    <a:moveTo>
                      <a:pt x="487" y="0"/>
                    </a:moveTo>
                    <a:cubicBezTo>
                      <a:pt x="279" y="0"/>
                      <a:pt x="34" y="333"/>
                      <a:pt x="34" y="333"/>
                    </a:cubicBezTo>
                    <a:cubicBezTo>
                      <a:pt x="1" y="675"/>
                      <a:pt x="747" y="748"/>
                      <a:pt x="746" y="748"/>
                    </a:cubicBezTo>
                    <a:cubicBezTo>
                      <a:pt x="814" y="761"/>
                      <a:pt x="888" y="766"/>
                      <a:pt x="968" y="766"/>
                    </a:cubicBezTo>
                    <a:cubicBezTo>
                      <a:pt x="1556" y="766"/>
                      <a:pt x="2417" y="462"/>
                      <a:pt x="2692" y="360"/>
                    </a:cubicBezTo>
                    <a:lnTo>
                      <a:pt x="2692" y="360"/>
                    </a:lnTo>
                    <a:cubicBezTo>
                      <a:pt x="2678" y="362"/>
                      <a:pt x="2663" y="363"/>
                      <a:pt x="2648" y="363"/>
                    </a:cubicBezTo>
                    <a:cubicBezTo>
                      <a:pt x="2388" y="363"/>
                      <a:pt x="2008" y="40"/>
                      <a:pt x="1600" y="40"/>
                    </a:cubicBezTo>
                    <a:cubicBezTo>
                      <a:pt x="1466" y="40"/>
                      <a:pt x="1329" y="75"/>
                      <a:pt x="1191" y="168"/>
                    </a:cubicBezTo>
                    <a:cubicBezTo>
                      <a:pt x="1009" y="290"/>
                      <a:pt x="896" y="335"/>
                      <a:pt x="822" y="335"/>
                    </a:cubicBezTo>
                    <a:cubicBezTo>
                      <a:pt x="640" y="335"/>
                      <a:pt x="698" y="61"/>
                      <a:pt x="543" y="9"/>
                    </a:cubicBezTo>
                    <a:cubicBezTo>
                      <a:pt x="525" y="3"/>
                      <a:pt x="506" y="0"/>
                      <a:pt x="48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0" name="Google Shape;3780;p58"/>
              <p:cNvSpPr/>
              <p:nvPr/>
            </p:nvSpPr>
            <p:spPr>
              <a:xfrm>
                <a:off x="2876400" y="3398400"/>
                <a:ext cx="360700" cy="48275"/>
              </a:xfrm>
              <a:custGeom>
                <a:avLst/>
                <a:gdLst/>
                <a:ahLst/>
                <a:cxnLst/>
                <a:rect l="l" t="t" r="r" b="b"/>
                <a:pathLst>
                  <a:path w="14428" h="1931" extrusionOk="0">
                    <a:moveTo>
                      <a:pt x="2693" y="0"/>
                    </a:moveTo>
                    <a:cubicBezTo>
                      <a:pt x="1795" y="0"/>
                      <a:pt x="707" y="503"/>
                      <a:pt x="118" y="1099"/>
                    </a:cubicBezTo>
                    <a:cubicBezTo>
                      <a:pt x="0" y="1217"/>
                      <a:pt x="106" y="1268"/>
                      <a:pt x="240" y="1268"/>
                    </a:cubicBezTo>
                    <a:cubicBezTo>
                      <a:pt x="343" y="1268"/>
                      <a:pt x="464" y="1238"/>
                      <a:pt x="515" y="1186"/>
                    </a:cubicBezTo>
                    <a:cubicBezTo>
                      <a:pt x="1085" y="609"/>
                      <a:pt x="1932" y="336"/>
                      <a:pt x="2729" y="299"/>
                    </a:cubicBezTo>
                    <a:cubicBezTo>
                      <a:pt x="2736" y="299"/>
                      <a:pt x="2743" y="299"/>
                      <a:pt x="2749" y="299"/>
                    </a:cubicBezTo>
                    <a:cubicBezTo>
                      <a:pt x="3289" y="299"/>
                      <a:pt x="3334" y="1303"/>
                      <a:pt x="3642" y="1625"/>
                    </a:cubicBezTo>
                    <a:cubicBezTo>
                      <a:pt x="3869" y="1863"/>
                      <a:pt x="4230" y="1930"/>
                      <a:pt x="4596" y="1930"/>
                    </a:cubicBezTo>
                    <a:cubicBezTo>
                      <a:pt x="4903" y="1930"/>
                      <a:pt x="5214" y="1883"/>
                      <a:pt x="5452" y="1848"/>
                    </a:cubicBezTo>
                    <a:cubicBezTo>
                      <a:pt x="7559" y="1542"/>
                      <a:pt x="9592" y="909"/>
                      <a:pt x="11681" y="909"/>
                    </a:cubicBezTo>
                    <a:cubicBezTo>
                      <a:pt x="12400" y="909"/>
                      <a:pt x="13125" y="984"/>
                      <a:pt x="13863" y="1173"/>
                    </a:cubicBezTo>
                    <a:cubicBezTo>
                      <a:pt x="13876" y="1176"/>
                      <a:pt x="13890" y="1178"/>
                      <a:pt x="13905" y="1178"/>
                    </a:cubicBezTo>
                    <a:cubicBezTo>
                      <a:pt x="14086" y="1178"/>
                      <a:pt x="14427" y="966"/>
                      <a:pt x="14165" y="899"/>
                    </a:cubicBezTo>
                    <a:cubicBezTo>
                      <a:pt x="13388" y="699"/>
                      <a:pt x="12620" y="620"/>
                      <a:pt x="11857" y="620"/>
                    </a:cubicBezTo>
                    <a:cubicBezTo>
                      <a:pt x="9657" y="620"/>
                      <a:pt x="7501" y="1278"/>
                      <a:pt x="5289" y="1600"/>
                    </a:cubicBezTo>
                    <a:cubicBezTo>
                      <a:pt x="5143" y="1621"/>
                      <a:pt x="5012" y="1632"/>
                      <a:pt x="4895" y="1632"/>
                    </a:cubicBezTo>
                    <a:cubicBezTo>
                      <a:pt x="4152" y="1632"/>
                      <a:pt x="3952" y="1207"/>
                      <a:pt x="3723" y="423"/>
                    </a:cubicBezTo>
                    <a:cubicBezTo>
                      <a:pt x="3619" y="71"/>
                      <a:pt x="3211" y="42"/>
                      <a:pt x="2922" y="12"/>
                    </a:cubicBezTo>
                    <a:cubicBezTo>
                      <a:pt x="2847" y="4"/>
                      <a:pt x="2771" y="0"/>
                      <a:pt x="269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1" name="Google Shape;3781;p58"/>
              <p:cNvSpPr/>
              <p:nvPr/>
            </p:nvSpPr>
            <p:spPr>
              <a:xfrm>
                <a:off x="2767525" y="3399025"/>
                <a:ext cx="89450" cy="21800"/>
              </a:xfrm>
              <a:custGeom>
                <a:avLst/>
                <a:gdLst/>
                <a:ahLst/>
                <a:cxnLst/>
                <a:rect l="l" t="t" r="r" b="b"/>
                <a:pathLst>
                  <a:path w="3578" h="872" extrusionOk="0">
                    <a:moveTo>
                      <a:pt x="1349" y="1"/>
                    </a:moveTo>
                    <a:cubicBezTo>
                      <a:pt x="899" y="1"/>
                      <a:pt x="250" y="442"/>
                      <a:pt x="69" y="719"/>
                    </a:cubicBezTo>
                    <a:cubicBezTo>
                      <a:pt x="0" y="825"/>
                      <a:pt x="95" y="872"/>
                      <a:pt x="218" y="872"/>
                    </a:cubicBezTo>
                    <a:cubicBezTo>
                      <a:pt x="339" y="872"/>
                      <a:pt x="488" y="827"/>
                      <a:pt x="539" y="750"/>
                    </a:cubicBezTo>
                    <a:cubicBezTo>
                      <a:pt x="630" y="610"/>
                      <a:pt x="913" y="415"/>
                      <a:pt x="1143" y="415"/>
                    </a:cubicBezTo>
                    <a:cubicBezTo>
                      <a:pt x="1251" y="415"/>
                      <a:pt x="1348" y="458"/>
                      <a:pt x="1407" y="572"/>
                    </a:cubicBezTo>
                    <a:cubicBezTo>
                      <a:pt x="1465" y="683"/>
                      <a:pt x="1536" y="715"/>
                      <a:pt x="1646" y="755"/>
                    </a:cubicBezTo>
                    <a:cubicBezTo>
                      <a:pt x="1698" y="773"/>
                      <a:pt x="1749" y="780"/>
                      <a:pt x="1799" y="780"/>
                    </a:cubicBezTo>
                    <a:cubicBezTo>
                      <a:pt x="2117" y="780"/>
                      <a:pt x="2395" y="471"/>
                      <a:pt x="2728" y="471"/>
                    </a:cubicBezTo>
                    <a:cubicBezTo>
                      <a:pt x="2814" y="471"/>
                      <a:pt x="2904" y="492"/>
                      <a:pt x="2999" y="544"/>
                    </a:cubicBezTo>
                    <a:cubicBezTo>
                      <a:pt x="3024" y="558"/>
                      <a:pt x="3057" y="564"/>
                      <a:pt x="3093" y="564"/>
                    </a:cubicBezTo>
                    <a:cubicBezTo>
                      <a:pt x="3287" y="564"/>
                      <a:pt x="3577" y="385"/>
                      <a:pt x="3389" y="283"/>
                    </a:cubicBezTo>
                    <a:cubicBezTo>
                      <a:pt x="3206" y="183"/>
                      <a:pt x="3044" y="142"/>
                      <a:pt x="2873" y="142"/>
                    </a:cubicBezTo>
                    <a:cubicBezTo>
                      <a:pt x="2754" y="142"/>
                      <a:pt x="2631" y="161"/>
                      <a:pt x="2493" y="195"/>
                    </a:cubicBezTo>
                    <a:cubicBezTo>
                      <a:pt x="2408" y="215"/>
                      <a:pt x="2129" y="375"/>
                      <a:pt x="1959" y="375"/>
                    </a:cubicBezTo>
                    <a:cubicBezTo>
                      <a:pt x="1903" y="375"/>
                      <a:pt x="1860" y="358"/>
                      <a:pt x="1837" y="315"/>
                    </a:cubicBezTo>
                    <a:cubicBezTo>
                      <a:pt x="1767" y="179"/>
                      <a:pt x="1715" y="131"/>
                      <a:pt x="1590" y="58"/>
                    </a:cubicBezTo>
                    <a:cubicBezTo>
                      <a:pt x="1521" y="18"/>
                      <a:pt x="1439" y="1"/>
                      <a:pt x="134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2" name="Google Shape;3782;p58"/>
              <p:cNvSpPr/>
              <p:nvPr/>
            </p:nvSpPr>
            <p:spPr>
              <a:xfrm>
                <a:off x="3295650" y="3401925"/>
                <a:ext cx="136100" cy="28900"/>
              </a:xfrm>
              <a:custGeom>
                <a:avLst/>
                <a:gdLst/>
                <a:ahLst/>
                <a:cxnLst/>
                <a:rect l="l" t="t" r="r" b="b"/>
                <a:pathLst>
                  <a:path w="5444" h="1156" extrusionOk="0">
                    <a:moveTo>
                      <a:pt x="2282" y="0"/>
                    </a:moveTo>
                    <a:cubicBezTo>
                      <a:pt x="1598" y="0"/>
                      <a:pt x="704" y="613"/>
                      <a:pt x="238" y="921"/>
                    </a:cubicBezTo>
                    <a:lnTo>
                      <a:pt x="238" y="921"/>
                    </a:lnTo>
                    <a:cubicBezTo>
                      <a:pt x="223" y="928"/>
                      <a:pt x="210" y="936"/>
                      <a:pt x="200" y="944"/>
                    </a:cubicBezTo>
                    <a:cubicBezTo>
                      <a:pt x="182" y="959"/>
                      <a:pt x="163" y="972"/>
                      <a:pt x="147" y="987"/>
                    </a:cubicBezTo>
                    <a:cubicBezTo>
                      <a:pt x="1" y="1103"/>
                      <a:pt x="150" y="1156"/>
                      <a:pt x="303" y="1156"/>
                    </a:cubicBezTo>
                    <a:cubicBezTo>
                      <a:pt x="382" y="1156"/>
                      <a:pt x="463" y="1141"/>
                      <a:pt x="503" y="1115"/>
                    </a:cubicBezTo>
                    <a:cubicBezTo>
                      <a:pt x="980" y="802"/>
                      <a:pt x="1422" y="493"/>
                      <a:pt x="1911" y="493"/>
                    </a:cubicBezTo>
                    <a:cubicBezTo>
                      <a:pt x="2110" y="493"/>
                      <a:pt x="2316" y="544"/>
                      <a:pt x="2536" y="666"/>
                    </a:cubicBezTo>
                    <a:cubicBezTo>
                      <a:pt x="2611" y="708"/>
                      <a:pt x="2697" y="725"/>
                      <a:pt x="2790" y="725"/>
                    </a:cubicBezTo>
                    <a:cubicBezTo>
                      <a:pt x="3255" y="725"/>
                      <a:pt x="3904" y="291"/>
                      <a:pt x="4397" y="291"/>
                    </a:cubicBezTo>
                    <a:cubicBezTo>
                      <a:pt x="4598" y="291"/>
                      <a:pt x="4774" y="363"/>
                      <a:pt x="4900" y="566"/>
                    </a:cubicBezTo>
                    <a:cubicBezTo>
                      <a:pt x="4925" y="607"/>
                      <a:pt x="4980" y="624"/>
                      <a:pt x="5043" y="624"/>
                    </a:cubicBezTo>
                    <a:cubicBezTo>
                      <a:pt x="5211" y="624"/>
                      <a:pt x="5443" y="501"/>
                      <a:pt x="5360" y="367"/>
                    </a:cubicBezTo>
                    <a:cubicBezTo>
                      <a:pt x="5201" y="112"/>
                      <a:pt x="4928" y="48"/>
                      <a:pt x="4645" y="48"/>
                    </a:cubicBezTo>
                    <a:cubicBezTo>
                      <a:pt x="4485" y="48"/>
                      <a:pt x="4323" y="68"/>
                      <a:pt x="4175" y="86"/>
                    </a:cubicBezTo>
                    <a:cubicBezTo>
                      <a:pt x="3812" y="131"/>
                      <a:pt x="3504" y="273"/>
                      <a:pt x="3205" y="273"/>
                    </a:cubicBezTo>
                    <a:cubicBezTo>
                      <a:pt x="3053" y="273"/>
                      <a:pt x="2903" y="236"/>
                      <a:pt x="2750" y="132"/>
                    </a:cubicBezTo>
                    <a:cubicBezTo>
                      <a:pt x="2614" y="39"/>
                      <a:pt x="2455" y="0"/>
                      <a:pt x="228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3" name="Google Shape;3783;p58"/>
              <p:cNvSpPr/>
              <p:nvPr/>
            </p:nvSpPr>
            <p:spPr>
              <a:xfrm>
                <a:off x="3427925" y="3399125"/>
                <a:ext cx="13650" cy="7075"/>
              </a:xfrm>
              <a:custGeom>
                <a:avLst/>
                <a:gdLst/>
                <a:ahLst/>
                <a:cxnLst/>
                <a:rect l="l" t="t" r="r" b="b"/>
                <a:pathLst>
                  <a:path w="546" h="283" extrusionOk="0">
                    <a:moveTo>
                      <a:pt x="273" y="0"/>
                    </a:moveTo>
                    <a:cubicBezTo>
                      <a:pt x="121" y="0"/>
                      <a:pt x="0" y="63"/>
                      <a:pt x="0" y="142"/>
                    </a:cubicBezTo>
                    <a:cubicBezTo>
                      <a:pt x="0" y="220"/>
                      <a:pt x="123" y="283"/>
                      <a:pt x="273" y="283"/>
                    </a:cubicBezTo>
                    <a:cubicBezTo>
                      <a:pt x="425" y="283"/>
                      <a:pt x="546" y="220"/>
                      <a:pt x="546" y="142"/>
                    </a:cubicBezTo>
                    <a:cubicBezTo>
                      <a:pt x="546" y="64"/>
                      <a:pt x="424" y="1"/>
                      <a:pt x="27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4" name="Google Shape;3784;p58"/>
              <p:cNvSpPr/>
              <p:nvPr/>
            </p:nvSpPr>
            <p:spPr>
              <a:xfrm>
                <a:off x="3423875" y="3394300"/>
                <a:ext cx="5400" cy="4850"/>
              </a:xfrm>
              <a:custGeom>
                <a:avLst/>
                <a:gdLst/>
                <a:ahLst/>
                <a:cxnLst/>
                <a:rect l="l" t="t" r="r" b="b"/>
                <a:pathLst>
                  <a:path w="216" h="194" extrusionOk="0">
                    <a:moveTo>
                      <a:pt x="107" y="1"/>
                    </a:moveTo>
                    <a:cubicBezTo>
                      <a:pt x="48" y="1"/>
                      <a:pt x="1" y="44"/>
                      <a:pt x="1" y="97"/>
                    </a:cubicBezTo>
                    <a:cubicBezTo>
                      <a:pt x="1" y="151"/>
                      <a:pt x="50" y="193"/>
                      <a:pt x="107" y="193"/>
                    </a:cubicBezTo>
                    <a:cubicBezTo>
                      <a:pt x="168" y="193"/>
                      <a:pt x="215" y="151"/>
                      <a:pt x="215" y="97"/>
                    </a:cubicBezTo>
                    <a:cubicBezTo>
                      <a:pt x="215" y="45"/>
                      <a:pt x="168" y="2"/>
                      <a:pt x="10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5" name="Google Shape;3785;p58"/>
              <p:cNvSpPr/>
              <p:nvPr/>
            </p:nvSpPr>
            <p:spPr>
              <a:xfrm>
                <a:off x="3223800" y="3404225"/>
                <a:ext cx="16325" cy="9400"/>
              </a:xfrm>
              <a:custGeom>
                <a:avLst/>
                <a:gdLst/>
                <a:ahLst/>
                <a:cxnLst/>
                <a:rect l="l" t="t" r="r" b="b"/>
                <a:pathLst>
                  <a:path w="653" h="376" extrusionOk="0">
                    <a:moveTo>
                      <a:pt x="326" y="0"/>
                    </a:moveTo>
                    <a:cubicBezTo>
                      <a:pt x="147" y="0"/>
                      <a:pt x="0" y="85"/>
                      <a:pt x="0" y="189"/>
                    </a:cubicBezTo>
                    <a:cubicBezTo>
                      <a:pt x="0" y="292"/>
                      <a:pt x="147" y="376"/>
                      <a:pt x="326" y="376"/>
                    </a:cubicBezTo>
                    <a:cubicBezTo>
                      <a:pt x="506" y="376"/>
                      <a:pt x="652" y="292"/>
                      <a:pt x="652" y="189"/>
                    </a:cubicBezTo>
                    <a:cubicBezTo>
                      <a:pt x="652" y="85"/>
                      <a:pt x="506" y="0"/>
                      <a:pt x="3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6" name="Google Shape;3786;p58"/>
              <p:cNvSpPr/>
              <p:nvPr/>
            </p:nvSpPr>
            <p:spPr>
              <a:xfrm>
                <a:off x="3244625" y="3404225"/>
                <a:ext cx="9425" cy="5925"/>
              </a:xfrm>
              <a:custGeom>
                <a:avLst/>
                <a:gdLst/>
                <a:ahLst/>
                <a:cxnLst/>
                <a:rect l="l" t="t" r="r" b="b"/>
                <a:pathLst>
                  <a:path w="377" h="237" extrusionOk="0">
                    <a:moveTo>
                      <a:pt x="189" y="0"/>
                    </a:moveTo>
                    <a:cubicBezTo>
                      <a:pt x="85" y="0"/>
                      <a:pt x="1" y="53"/>
                      <a:pt x="1" y="118"/>
                    </a:cubicBezTo>
                    <a:cubicBezTo>
                      <a:pt x="1" y="184"/>
                      <a:pt x="85" y="236"/>
                      <a:pt x="189" y="236"/>
                    </a:cubicBezTo>
                    <a:cubicBezTo>
                      <a:pt x="292" y="236"/>
                      <a:pt x="376" y="184"/>
                      <a:pt x="376" y="118"/>
                    </a:cubicBezTo>
                    <a:cubicBezTo>
                      <a:pt x="376" y="53"/>
                      <a:pt x="292" y="0"/>
                      <a:pt x="18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7" name="Google Shape;3787;p58"/>
              <p:cNvSpPr/>
              <p:nvPr/>
            </p:nvSpPr>
            <p:spPr>
              <a:xfrm>
                <a:off x="3233100" y="3390325"/>
                <a:ext cx="13450" cy="8825"/>
              </a:xfrm>
              <a:custGeom>
                <a:avLst/>
                <a:gdLst/>
                <a:ahLst/>
                <a:cxnLst/>
                <a:rect l="l" t="t" r="r" b="b"/>
                <a:pathLst>
                  <a:path w="538" h="353" extrusionOk="0">
                    <a:moveTo>
                      <a:pt x="269" y="0"/>
                    </a:moveTo>
                    <a:cubicBezTo>
                      <a:pt x="120" y="0"/>
                      <a:pt x="1" y="79"/>
                      <a:pt x="1" y="176"/>
                    </a:cubicBezTo>
                    <a:cubicBezTo>
                      <a:pt x="1" y="273"/>
                      <a:pt x="122" y="352"/>
                      <a:pt x="269" y="352"/>
                    </a:cubicBezTo>
                    <a:cubicBezTo>
                      <a:pt x="418" y="352"/>
                      <a:pt x="537" y="275"/>
                      <a:pt x="537" y="176"/>
                    </a:cubicBezTo>
                    <a:cubicBezTo>
                      <a:pt x="537" y="79"/>
                      <a:pt x="418" y="1"/>
                      <a:pt x="26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788" name="Google Shape;3788;p58"/>
          <p:cNvGrpSpPr/>
          <p:nvPr/>
        </p:nvGrpSpPr>
        <p:grpSpPr>
          <a:xfrm>
            <a:off x="7705988" y="57819"/>
            <a:ext cx="961601" cy="1230562"/>
            <a:chOff x="7788688" y="2034619"/>
            <a:chExt cx="961601" cy="1230562"/>
          </a:xfrm>
        </p:grpSpPr>
        <p:sp>
          <p:nvSpPr>
            <p:cNvPr id="3789" name="Google Shape;3789;p58"/>
            <p:cNvSpPr/>
            <p:nvPr/>
          </p:nvSpPr>
          <p:spPr>
            <a:xfrm rot="1680173">
              <a:off x="8027177" y="2082876"/>
              <a:ext cx="484627" cy="1134047"/>
            </a:xfrm>
            <a:custGeom>
              <a:avLst/>
              <a:gdLst/>
              <a:ahLst/>
              <a:cxnLst/>
              <a:rect l="l" t="t" r="r" b="b"/>
              <a:pathLst>
                <a:path w="9933" h="23199" extrusionOk="0">
                  <a:moveTo>
                    <a:pt x="2954" y="1"/>
                  </a:moveTo>
                  <a:lnTo>
                    <a:pt x="56" y="18740"/>
                  </a:lnTo>
                  <a:lnTo>
                    <a:pt x="1" y="19093"/>
                  </a:lnTo>
                  <a:cubicBezTo>
                    <a:pt x="860" y="20350"/>
                    <a:pt x="579" y="22655"/>
                    <a:pt x="512" y="23115"/>
                  </a:cubicBezTo>
                  <a:lnTo>
                    <a:pt x="512" y="23118"/>
                  </a:lnTo>
                  <a:cubicBezTo>
                    <a:pt x="512" y="23120"/>
                    <a:pt x="511" y="23124"/>
                    <a:pt x="511" y="23126"/>
                  </a:cubicBezTo>
                  <a:cubicBezTo>
                    <a:pt x="511" y="23127"/>
                    <a:pt x="511" y="23129"/>
                    <a:pt x="510" y="23131"/>
                  </a:cubicBezTo>
                  <a:cubicBezTo>
                    <a:pt x="510" y="23134"/>
                    <a:pt x="508" y="23135"/>
                    <a:pt x="508" y="23137"/>
                  </a:cubicBezTo>
                  <a:cubicBezTo>
                    <a:pt x="508" y="23139"/>
                    <a:pt x="508" y="23140"/>
                    <a:pt x="507" y="23142"/>
                  </a:cubicBezTo>
                  <a:cubicBezTo>
                    <a:pt x="507" y="23145"/>
                    <a:pt x="507" y="23146"/>
                    <a:pt x="506" y="23149"/>
                  </a:cubicBezTo>
                  <a:lnTo>
                    <a:pt x="506" y="23153"/>
                  </a:lnTo>
                  <a:cubicBezTo>
                    <a:pt x="506" y="23156"/>
                    <a:pt x="506" y="23157"/>
                    <a:pt x="504" y="23158"/>
                  </a:cubicBezTo>
                  <a:cubicBezTo>
                    <a:pt x="504" y="23160"/>
                    <a:pt x="504" y="23161"/>
                    <a:pt x="503" y="23162"/>
                  </a:cubicBezTo>
                  <a:lnTo>
                    <a:pt x="503" y="23166"/>
                  </a:lnTo>
                  <a:cubicBezTo>
                    <a:pt x="503" y="23168"/>
                    <a:pt x="502" y="23171"/>
                    <a:pt x="502" y="23173"/>
                  </a:cubicBezTo>
                  <a:lnTo>
                    <a:pt x="502" y="23176"/>
                  </a:lnTo>
                  <a:cubicBezTo>
                    <a:pt x="502" y="23177"/>
                    <a:pt x="502" y="23180"/>
                    <a:pt x="501" y="23182"/>
                  </a:cubicBezTo>
                  <a:cubicBezTo>
                    <a:pt x="501" y="23183"/>
                    <a:pt x="501" y="23186"/>
                    <a:pt x="499" y="23187"/>
                  </a:cubicBezTo>
                  <a:lnTo>
                    <a:pt x="499" y="23188"/>
                  </a:lnTo>
                  <a:lnTo>
                    <a:pt x="499" y="23192"/>
                  </a:lnTo>
                  <a:lnTo>
                    <a:pt x="499" y="23193"/>
                  </a:lnTo>
                  <a:cubicBezTo>
                    <a:pt x="499" y="23197"/>
                    <a:pt x="498" y="23198"/>
                    <a:pt x="498" y="23198"/>
                  </a:cubicBezTo>
                  <a:lnTo>
                    <a:pt x="920" y="23010"/>
                  </a:lnTo>
                  <a:cubicBezTo>
                    <a:pt x="1041" y="22596"/>
                    <a:pt x="1286" y="22236"/>
                    <a:pt x="1598" y="21925"/>
                  </a:cubicBezTo>
                  <a:cubicBezTo>
                    <a:pt x="2682" y="20843"/>
                    <a:pt x="4574" y="20355"/>
                    <a:pt x="4871" y="20283"/>
                  </a:cubicBezTo>
                  <a:cubicBezTo>
                    <a:pt x="4896" y="20278"/>
                    <a:pt x="4911" y="20274"/>
                    <a:pt x="4911" y="20274"/>
                  </a:cubicBezTo>
                  <a:lnTo>
                    <a:pt x="9932" y="3035"/>
                  </a:lnTo>
                  <a:lnTo>
                    <a:pt x="7995" y="2193"/>
                  </a:lnTo>
                  <a:lnTo>
                    <a:pt x="7999" y="2178"/>
                  </a:lnTo>
                  <a:lnTo>
                    <a:pt x="7889" y="2147"/>
                  </a:lnTo>
                  <a:lnTo>
                    <a:pt x="5076" y="923"/>
                  </a:lnTo>
                  <a:lnTo>
                    <a:pt x="5080" y="899"/>
                  </a:lnTo>
                  <a:lnTo>
                    <a:pt x="4968" y="876"/>
                  </a:lnTo>
                  <a:lnTo>
                    <a:pt x="2954" y="1"/>
                  </a:lnTo>
                  <a:close/>
                </a:path>
              </a:pathLst>
            </a:custGeom>
            <a:solidFill>
              <a:schemeClr val="lt1"/>
            </a:solidFill>
            <a:ln w="1143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790" name="Google Shape;3790;p58"/>
            <p:cNvGrpSpPr/>
            <p:nvPr/>
          </p:nvGrpSpPr>
          <p:grpSpPr>
            <a:xfrm rot="1677789">
              <a:off x="8026459" y="2082309"/>
              <a:ext cx="486058" cy="1135180"/>
              <a:chOff x="3014700" y="1423850"/>
              <a:chExt cx="248300" cy="579900"/>
            </a:xfrm>
          </p:grpSpPr>
          <p:sp>
            <p:nvSpPr>
              <p:cNvPr id="3791" name="Google Shape;3791;p58"/>
              <p:cNvSpPr/>
              <p:nvPr/>
            </p:nvSpPr>
            <p:spPr>
              <a:xfrm>
                <a:off x="3014700" y="1864600"/>
                <a:ext cx="121750" cy="139150"/>
              </a:xfrm>
              <a:custGeom>
                <a:avLst/>
                <a:gdLst/>
                <a:ahLst/>
                <a:cxnLst/>
                <a:rect l="l" t="t" r="r" b="b"/>
                <a:pathLst>
                  <a:path w="4870" h="5566" extrusionOk="0">
                    <a:moveTo>
                      <a:pt x="1401" y="0"/>
                    </a:moveTo>
                    <a:lnTo>
                      <a:pt x="55" y="1108"/>
                    </a:lnTo>
                    <a:lnTo>
                      <a:pt x="0" y="1462"/>
                    </a:lnTo>
                    <a:cubicBezTo>
                      <a:pt x="958" y="2862"/>
                      <a:pt x="499" y="5566"/>
                      <a:pt x="499" y="5566"/>
                    </a:cubicBezTo>
                    <a:lnTo>
                      <a:pt x="921" y="5377"/>
                    </a:lnTo>
                    <a:cubicBezTo>
                      <a:pt x="1459" y="3529"/>
                      <a:pt x="4488" y="2745"/>
                      <a:pt x="4870" y="2652"/>
                    </a:cubicBezTo>
                    <a:lnTo>
                      <a:pt x="4870" y="280"/>
                    </a:lnTo>
                    <a:lnTo>
                      <a:pt x="1401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2" name="Google Shape;3792;p58"/>
              <p:cNvSpPr/>
              <p:nvPr/>
            </p:nvSpPr>
            <p:spPr>
              <a:xfrm>
                <a:off x="3016075" y="1423850"/>
                <a:ext cx="246925" cy="507100"/>
              </a:xfrm>
              <a:custGeom>
                <a:avLst/>
                <a:gdLst/>
                <a:ahLst/>
                <a:cxnLst/>
                <a:rect l="l" t="t" r="r" b="b"/>
                <a:pathLst>
                  <a:path w="9877" h="20284" extrusionOk="0">
                    <a:moveTo>
                      <a:pt x="2899" y="1"/>
                    </a:moveTo>
                    <a:lnTo>
                      <a:pt x="0" y="18739"/>
                    </a:lnTo>
                    <a:cubicBezTo>
                      <a:pt x="195" y="18617"/>
                      <a:pt x="446" y="18500"/>
                      <a:pt x="691" y="18500"/>
                    </a:cubicBezTo>
                    <a:cubicBezTo>
                      <a:pt x="1042" y="18500"/>
                      <a:pt x="1382" y="18738"/>
                      <a:pt x="1533" y="19539"/>
                    </a:cubicBezTo>
                    <a:cubicBezTo>
                      <a:pt x="1834" y="19287"/>
                      <a:pt x="2302" y="18955"/>
                      <a:pt x="2677" y="18955"/>
                    </a:cubicBezTo>
                    <a:cubicBezTo>
                      <a:pt x="2952" y="18955"/>
                      <a:pt x="3176" y="19133"/>
                      <a:pt x="3250" y="19651"/>
                    </a:cubicBezTo>
                    <a:cubicBezTo>
                      <a:pt x="3475" y="19441"/>
                      <a:pt x="3740" y="19267"/>
                      <a:pt x="3997" y="19267"/>
                    </a:cubicBezTo>
                    <a:cubicBezTo>
                      <a:pt x="4309" y="19267"/>
                      <a:pt x="4610" y="19523"/>
                      <a:pt x="4816" y="20283"/>
                    </a:cubicBezTo>
                    <a:cubicBezTo>
                      <a:pt x="4841" y="20276"/>
                      <a:pt x="4855" y="20274"/>
                      <a:pt x="4855" y="20274"/>
                    </a:cubicBezTo>
                    <a:lnTo>
                      <a:pt x="9876" y="3035"/>
                    </a:lnTo>
                    <a:lnTo>
                      <a:pt x="2899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3" name="Google Shape;3793;p58"/>
              <p:cNvSpPr/>
              <p:nvPr/>
            </p:nvSpPr>
            <p:spPr>
              <a:xfrm>
                <a:off x="3051575" y="1445175"/>
                <a:ext cx="90125" cy="467675"/>
              </a:xfrm>
              <a:custGeom>
                <a:avLst/>
                <a:gdLst/>
                <a:ahLst/>
                <a:cxnLst/>
                <a:rect l="l" t="t" r="r" b="b"/>
                <a:pathLst>
                  <a:path w="3605" h="18707" extrusionOk="0">
                    <a:moveTo>
                      <a:pt x="3379" y="1"/>
                    </a:moveTo>
                    <a:lnTo>
                      <a:pt x="0" y="18663"/>
                    </a:lnTo>
                    <a:lnTo>
                      <a:pt x="227" y="18707"/>
                    </a:lnTo>
                    <a:lnTo>
                      <a:pt x="3605" y="44"/>
                    </a:lnTo>
                    <a:lnTo>
                      <a:pt x="337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4" name="Google Shape;3794;p58"/>
              <p:cNvSpPr/>
              <p:nvPr/>
            </p:nvSpPr>
            <p:spPr>
              <a:xfrm>
                <a:off x="3093850" y="1476675"/>
                <a:ext cx="120775" cy="443775"/>
              </a:xfrm>
              <a:custGeom>
                <a:avLst/>
                <a:gdLst/>
                <a:ahLst/>
                <a:cxnLst/>
                <a:rect l="l" t="t" r="r" b="b"/>
                <a:pathLst>
                  <a:path w="4831" h="17751" extrusionOk="0">
                    <a:moveTo>
                      <a:pt x="4610" y="0"/>
                    </a:moveTo>
                    <a:lnTo>
                      <a:pt x="1" y="17688"/>
                    </a:lnTo>
                    <a:lnTo>
                      <a:pt x="222" y="17751"/>
                    </a:lnTo>
                    <a:lnTo>
                      <a:pt x="4831" y="65"/>
                    </a:lnTo>
                    <a:lnTo>
                      <a:pt x="461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5" name="Google Shape;3795;p58"/>
              <p:cNvSpPr/>
              <p:nvPr/>
            </p:nvSpPr>
            <p:spPr>
              <a:xfrm>
                <a:off x="3081325" y="1478775"/>
                <a:ext cx="47350" cy="41400"/>
              </a:xfrm>
              <a:custGeom>
                <a:avLst/>
                <a:gdLst/>
                <a:ahLst/>
                <a:cxnLst/>
                <a:rect l="l" t="t" r="r" b="b"/>
                <a:pathLst>
                  <a:path w="1894" h="1656" extrusionOk="0">
                    <a:moveTo>
                      <a:pt x="1616" y="0"/>
                    </a:moveTo>
                    <a:cubicBezTo>
                      <a:pt x="1205" y="0"/>
                      <a:pt x="857" y="123"/>
                      <a:pt x="583" y="367"/>
                    </a:cubicBezTo>
                    <a:cubicBezTo>
                      <a:pt x="46" y="840"/>
                      <a:pt x="3" y="1591"/>
                      <a:pt x="1" y="1622"/>
                    </a:cubicBezTo>
                    <a:lnTo>
                      <a:pt x="575" y="1655"/>
                    </a:lnTo>
                    <a:cubicBezTo>
                      <a:pt x="575" y="1650"/>
                      <a:pt x="612" y="1125"/>
                      <a:pt x="956" y="822"/>
                    </a:cubicBezTo>
                    <a:cubicBezTo>
                      <a:pt x="1125" y="675"/>
                      <a:pt x="1349" y="602"/>
                      <a:pt x="1622" y="602"/>
                    </a:cubicBezTo>
                    <a:cubicBezTo>
                      <a:pt x="1688" y="602"/>
                      <a:pt x="1756" y="606"/>
                      <a:pt x="1827" y="614"/>
                    </a:cubicBezTo>
                    <a:lnTo>
                      <a:pt x="1893" y="18"/>
                    </a:lnTo>
                    <a:cubicBezTo>
                      <a:pt x="1798" y="6"/>
                      <a:pt x="1705" y="0"/>
                      <a:pt x="161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6" name="Google Shape;3796;p58"/>
              <p:cNvSpPr/>
              <p:nvPr/>
            </p:nvSpPr>
            <p:spPr>
              <a:xfrm>
                <a:off x="3137625" y="1457450"/>
                <a:ext cx="44375" cy="42275"/>
              </a:xfrm>
              <a:custGeom>
                <a:avLst/>
                <a:gdLst/>
                <a:ahLst/>
                <a:cxnLst/>
                <a:rect l="l" t="t" r="r" b="b"/>
                <a:pathLst>
                  <a:path w="1775" h="1691" extrusionOk="0">
                    <a:moveTo>
                      <a:pt x="348" y="1"/>
                    </a:moveTo>
                    <a:cubicBezTo>
                      <a:pt x="238" y="1"/>
                      <a:pt x="121" y="12"/>
                      <a:pt x="0" y="33"/>
                    </a:cubicBezTo>
                    <a:lnTo>
                      <a:pt x="99" y="625"/>
                    </a:lnTo>
                    <a:cubicBezTo>
                      <a:pt x="188" y="608"/>
                      <a:pt x="272" y="600"/>
                      <a:pt x="350" y="600"/>
                    </a:cubicBezTo>
                    <a:cubicBezTo>
                      <a:pt x="554" y="600"/>
                      <a:pt x="718" y="656"/>
                      <a:pt x="848" y="769"/>
                    </a:cubicBezTo>
                    <a:cubicBezTo>
                      <a:pt x="1193" y="1070"/>
                      <a:pt x="1200" y="1684"/>
                      <a:pt x="1200" y="1691"/>
                    </a:cubicBezTo>
                    <a:lnTo>
                      <a:pt x="1774" y="1691"/>
                    </a:lnTo>
                    <a:cubicBezTo>
                      <a:pt x="1774" y="1654"/>
                      <a:pt x="1768" y="795"/>
                      <a:pt x="1220" y="313"/>
                    </a:cubicBezTo>
                    <a:cubicBezTo>
                      <a:pt x="984" y="105"/>
                      <a:pt x="691" y="1"/>
                      <a:pt x="3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7" name="Google Shape;3797;p58"/>
              <p:cNvSpPr/>
              <p:nvPr/>
            </p:nvSpPr>
            <p:spPr>
              <a:xfrm>
                <a:off x="3095225" y="1538200"/>
                <a:ext cx="36025" cy="62525"/>
              </a:xfrm>
              <a:custGeom>
                <a:avLst/>
                <a:gdLst/>
                <a:ahLst/>
                <a:cxnLst/>
                <a:rect l="l" t="t" r="r" b="b"/>
                <a:pathLst>
                  <a:path w="1441" h="2501" extrusionOk="0">
                    <a:moveTo>
                      <a:pt x="721" y="1"/>
                    </a:moveTo>
                    <a:cubicBezTo>
                      <a:pt x="323" y="1"/>
                      <a:pt x="1" y="561"/>
                      <a:pt x="1" y="1250"/>
                    </a:cubicBezTo>
                    <a:cubicBezTo>
                      <a:pt x="1" y="1942"/>
                      <a:pt x="324" y="2501"/>
                      <a:pt x="721" y="2501"/>
                    </a:cubicBezTo>
                    <a:cubicBezTo>
                      <a:pt x="1119" y="2501"/>
                      <a:pt x="1441" y="1941"/>
                      <a:pt x="1441" y="1250"/>
                    </a:cubicBezTo>
                    <a:cubicBezTo>
                      <a:pt x="1441" y="561"/>
                      <a:pt x="1119" y="2"/>
                      <a:pt x="72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8" name="Google Shape;3798;p58"/>
              <p:cNvSpPr/>
              <p:nvPr/>
            </p:nvSpPr>
            <p:spPr>
              <a:xfrm>
                <a:off x="3111175" y="1559200"/>
                <a:ext cx="7325" cy="15175"/>
              </a:xfrm>
              <a:custGeom>
                <a:avLst/>
                <a:gdLst/>
                <a:ahLst/>
                <a:cxnLst/>
                <a:rect l="l" t="t" r="r" b="b"/>
                <a:pathLst>
                  <a:path w="293" h="607" extrusionOk="0">
                    <a:moveTo>
                      <a:pt x="146" y="0"/>
                    </a:moveTo>
                    <a:cubicBezTo>
                      <a:pt x="67" y="0"/>
                      <a:pt x="0" y="136"/>
                      <a:pt x="0" y="303"/>
                    </a:cubicBezTo>
                    <a:cubicBezTo>
                      <a:pt x="0" y="470"/>
                      <a:pt x="65" y="606"/>
                      <a:pt x="146" y="606"/>
                    </a:cubicBezTo>
                    <a:cubicBezTo>
                      <a:pt x="227" y="606"/>
                      <a:pt x="292" y="470"/>
                      <a:pt x="292" y="303"/>
                    </a:cubicBezTo>
                    <a:cubicBezTo>
                      <a:pt x="292" y="136"/>
                      <a:pt x="228" y="0"/>
                      <a:pt x="1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9" name="Google Shape;3799;p58"/>
              <p:cNvSpPr/>
              <p:nvPr/>
            </p:nvSpPr>
            <p:spPr>
              <a:xfrm>
                <a:off x="3143525" y="1622325"/>
                <a:ext cx="18400" cy="15725"/>
              </a:xfrm>
              <a:custGeom>
                <a:avLst/>
                <a:gdLst/>
                <a:ahLst/>
                <a:cxnLst/>
                <a:rect l="l" t="t" r="r" b="b"/>
                <a:pathLst>
                  <a:path w="736" h="629" extrusionOk="0">
                    <a:moveTo>
                      <a:pt x="18" y="0"/>
                    </a:moveTo>
                    <a:lnTo>
                      <a:pt x="0" y="265"/>
                    </a:lnTo>
                    <a:cubicBezTo>
                      <a:pt x="0" y="265"/>
                      <a:pt x="17" y="263"/>
                      <a:pt x="47" y="263"/>
                    </a:cubicBezTo>
                    <a:cubicBezTo>
                      <a:pt x="165" y="263"/>
                      <a:pt x="487" y="296"/>
                      <a:pt x="735" y="628"/>
                    </a:cubicBezTo>
                    <a:cubicBezTo>
                      <a:pt x="735" y="628"/>
                      <a:pt x="616" y="18"/>
                      <a:pt x="1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0" name="Google Shape;3800;p58"/>
              <p:cNvSpPr/>
              <p:nvPr/>
            </p:nvSpPr>
            <p:spPr>
              <a:xfrm>
                <a:off x="3119950" y="1631125"/>
                <a:ext cx="33475" cy="79850"/>
              </a:xfrm>
              <a:custGeom>
                <a:avLst/>
                <a:gdLst/>
                <a:ahLst/>
                <a:cxnLst/>
                <a:rect l="l" t="t" r="r" b="b"/>
                <a:pathLst>
                  <a:path w="1339" h="3194" extrusionOk="0">
                    <a:moveTo>
                      <a:pt x="1212" y="0"/>
                    </a:moveTo>
                    <a:lnTo>
                      <a:pt x="784" y="520"/>
                    </a:lnTo>
                    <a:lnTo>
                      <a:pt x="407" y="726"/>
                    </a:lnTo>
                    <a:lnTo>
                      <a:pt x="137" y="802"/>
                    </a:lnTo>
                    <a:lnTo>
                      <a:pt x="0" y="3193"/>
                    </a:lnTo>
                    <a:lnTo>
                      <a:pt x="240" y="3189"/>
                    </a:lnTo>
                    <a:lnTo>
                      <a:pt x="602" y="2909"/>
                    </a:lnTo>
                    <a:lnTo>
                      <a:pt x="901" y="2411"/>
                    </a:lnTo>
                    <a:lnTo>
                      <a:pt x="1118" y="1879"/>
                    </a:lnTo>
                    <a:lnTo>
                      <a:pt x="1268" y="1505"/>
                    </a:lnTo>
                    <a:lnTo>
                      <a:pt x="1326" y="1058"/>
                    </a:lnTo>
                    <a:lnTo>
                      <a:pt x="1339" y="530"/>
                    </a:lnTo>
                    <a:lnTo>
                      <a:pt x="121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1" name="Google Shape;3801;p58"/>
              <p:cNvSpPr/>
              <p:nvPr/>
            </p:nvSpPr>
            <p:spPr>
              <a:xfrm>
                <a:off x="3110500" y="1625350"/>
                <a:ext cx="54775" cy="87400"/>
              </a:xfrm>
              <a:custGeom>
                <a:avLst/>
                <a:gdLst/>
                <a:ahLst/>
                <a:cxnLst/>
                <a:rect l="l" t="t" r="r" b="b"/>
                <a:pathLst>
                  <a:path w="2191" h="3496" extrusionOk="0">
                    <a:moveTo>
                      <a:pt x="1642" y="0"/>
                    </a:moveTo>
                    <a:lnTo>
                      <a:pt x="1642" y="0"/>
                    </a:lnTo>
                    <a:cubicBezTo>
                      <a:pt x="1642" y="0"/>
                      <a:pt x="1104" y="1002"/>
                      <a:pt x="366" y="1002"/>
                    </a:cubicBezTo>
                    <a:cubicBezTo>
                      <a:pt x="257" y="1002"/>
                      <a:pt x="144" y="980"/>
                      <a:pt x="27" y="930"/>
                    </a:cubicBezTo>
                    <a:lnTo>
                      <a:pt x="27" y="930"/>
                    </a:lnTo>
                    <a:cubicBezTo>
                      <a:pt x="27" y="930"/>
                      <a:pt x="216" y="1062"/>
                      <a:pt x="502" y="1062"/>
                    </a:cubicBezTo>
                    <a:cubicBezTo>
                      <a:pt x="789" y="1062"/>
                      <a:pt x="1173" y="929"/>
                      <a:pt x="1563" y="398"/>
                    </a:cubicBezTo>
                    <a:lnTo>
                      <a:pt x="1563" y="398"/>
                    </a:lnTo>
                    <a:cubicBezTo>
                      <a:pt x="1564" y="398"/>
                      <a:pt x="1896" y="1136"/>
                      <a:pt x="1395" y="2233"/>
                    </a:cubicBezTo>
                    <a:cubicBezTo>
                      <a:pt x="1056" y="2976"/>
                      <a:pt x="738" y="3334"/>
                      <a:pt x="432" y="3334"/>
                    </a:cubicBezTo>
                    <a:cubicBezTo>
                      <a:pt x="285" y="3334"/>
                      <a:pt x="142" y="3252"/>
                      <a:pt x="0" y="3091"/>
                    </a:cubicBezTo>
                    <a:lnTo>
                      <a:pt x="0" y="3091"/>
                    </a:lnTo>
                    <a:cubicBezTo>
                      <a:pt x="1" y="3091"/>
                      <a:pt x="203" y="3495"/>
                      <a:pt x="526" y="3495"/>
                    </a:cubicBezTo>
                    <a:cubicBezTo>
                      <a:pt x="694" y="3495"/>
                      <a:pt x="895" y="3386"/>
                      <a:pt x="1117" y="3053"/>
                    </a:cubicBezTo>
                    <a:cubicBezTo>
                      <a:pt x="2191" y="1439"/>
                      <a:pt x="1642" y="0"/>
                      <a:pt x="16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2" name="Google Shape;3802;p58"/>
              <p:cNvSpPr/>
              <p:nvPr/>
            </p:nvSpPr>
            <p:spPr>
              <a:xfrm>
                <a:off x="3124550" y="1649075"/>
                <a:ext cx="6975" cy="60650"/>
              </a:xfrm>
              <a:custGeom>
                <a:avLst/>
                <a:gdLst/>
                <a:ahLst/>
                <a:cxnLst/>
                <a:rect l="l" t="t" r="r" b="b"/>
                <a:pathLst>
                  <a:path w="279" h="2426" extrusionOk="0">
                    <a:moveTo>
                      <a:pt x="279" y="0"/>
                    </a:moveTo>
                    <a:lnTo>
                      <a:pt x="169" y="17"/>
                    </a:lnTo>
                    <a:lnTo>
                      <a:pt x="1" y="2426"/>
                    </a:lnTo>
                    <a:lnTo>
                      <a:pt x="1" y="2426"/>
                    </a:lnTo>
                    <a:lnTo>
                      <a:pt x="111" y="2409"/>
                    </a:lnTo>
                    <a:lnTo>
                      <a:pt x="27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3" name="Google Shape;3803;p58"/>
              <p:cNvSpPr/>
              <p:nvPr/>
            </p:nvSpPr>
            <p:spPr>
              <a:xfrm>
                <a:off x="3136025" y="1645800"/>
                <a:ext cx="4850" cy="51675"/>
              </a:xfrm>
              <a:custGeom>
                <a:avLst/>
                <a:gdLst/>
                <a:ahLst/>
                <a:cxnLst/>
                <a:rect l="l" t="t" r="r" b="b"/>
                <a:pathLst>
                  <a:path w="194" h="2067" extrusionOk="0">
                    <a:moveTo>
                      <a:pt x="111" y="0"/>
                    </a:moveTo>
                    <a:lnTo>
                      <a:pt x="0" y="28"/>
                    </a:lnTo>
                    <a:lnTo>
                      <a:pt x="84" y="2066"/>
                    </a:lnTo>
                    <a:lnTo>
                      <a:pt x="194" y="2039"/>
                    </a:lnTo>
                    <a:lnTo>
                      <a:pt x="11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4" name="Google Shape;3804;p58"/>
              <p:cNvSpPr/>
              <p:nvPr/>
            </p:nvSpPr>
            <p:spPr>
              <a:xfrm>
                <a:off x="3141800" y="1639550"/>
                <a:ext cx="9175" cy="37000"/>
              </a:xfrm>
              <a:custGeom>
                <a:avLst/>
                <a:gdLst/>
                <a:ahLst/>
                <a:cxnLst/>
                <a:rect l="l" t="t" r="r" b="b"/>
                <a:pathLst>
                  <a:path w="367" h="1480" extrusionOk="0">
                    <a:moveTo>
                      <a:pt x="110" y="1"/>
                    </a:moveTo>
                    <a:lnTo>
                      <a:pt x="1" y="41"/>
                    </a:lnTo>
                    <a:lnTo>
                      <a:pt x="258" y="1480"/>
                    </a:lnTo>
                    <a:lnTo>
                      <a:pt x="366" y="1439"/>
                    </a:lnTo>
                    <a:lnTo>
                      <a:pt x="11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5" name="Google Shape;3805;p58"/>
              <p:cNvSpPr/>
              <p:nvPr/>
            </p:nvSpPr>
            <p:spPr>
              <a:xfrm>
                <a:off x="3027175" y="1955475"/>
                <a:ext cx="27500" cy="48275"/>
              </a:xfrm>
              <a:custGeom>
                <a:avLst/>
                <a:gdLst/>
                <a:ahLst/>
                <a:cxnLst/>
                <a:rect l="l" t="t" r="r" b="b"/>
                <a:pathLst>
                  <a:path w="1100" h="1931" extrusionOk="0">
                    <a:moveTo>
                      <a:pt x="100" y="0"/>
                    </a:moveTo>
                    <a:lnTo>
                      <a:pt x="100" y="0"/>
                    </a:lnTo>
                    <a:cubicBezTo>
                      <a:pt x="152" y="1030"/>
                      <a:pt x="0" y="1931"/>
                      <a:pt x="0" y="1931"/>
                    </a:cubicBezTo>
                    <a:lnTo>
                      <a:pt x="422" y="1742"/>
                    </a:lnTo>
                    <a:cubicBezTo>
                      <a:pt x="544" y="1327"/>
                      <a:pt x="788" y="969"/>
                      <a:pt x="1100" y="658"/>
                    </a:cubicBezTo>
                    <a:cubicBezTo>
                      <a:pt x="956" y="516"/>
                      <a:pt x="795" y="387"/>
                      <a:pt x="614" y="270"/>
                    </a:cubicBezTo>
                    <a:cubicBezTo>
                      <a:pt x="480" y="189"/>
                      <a:pt x="291" y="73"/>
                      <a:pt x="1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6" name="Google Shape;3806;p58"/>
              <p:cNvSpPr/>
              <p:nvPr/>
            </p:nvSpPr>
            <p:spPr>
              <a:xfrm>
                <a:off x="3120650" y="1508700"/>
                <a:ext cx="54175" cy="102650"/>
              </a:xfrm>
              <a:custGeom>
                <a:avLst/>
                <a:gdLst/>
                <a:ahLst/>
                <a:cxnLst/>
                <a:rect l="l" t="t" r="r" b="b"/>
                <a:pathLst>
                  <a:path w="2167" h="4106" extrusionOk="0">
                    <a:moveTo>
                      <a:pt x="1083" y="1"/>
                    </a:moveTo>
                    <a:cubicBezTo>
                      <a:pt x="486" y="1"/>
                      <a:pt x="0" y="919"/>
                      <a:pt x="0" y="2053"/>
                    </a:cubicBezTo>
                    <a:cubicBezTo>
                      <a:pt x="0" y="3186"/>
                      <a:pt x="486" y="4105"/>
                      <a:pt x="1083" y="4105"/>
                    </a:cubicBezTo>
                    <a:cubicBezTo>
                      <a:pt x="1681" y="4105"/>
                      <a:pt x="2167" y="3186"/>
                      <a:pt x="2167" y="2053"/>
                    </a:cubicBezTo>
                    <a:cubicBezTo>
                      <a:pt x="2167" y="919"/>
                      <a:pt x="1681" y="1"/>
                      <a:pt x="10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7" name="Google Shape;3807;p58"/>
              <p:cNvSpPr/>
              <p:nvPr/>
            </p:nvSpPr>
            <p:spPr>
              <a:xfrm>
                <a:off x="3120625" y="1520325"/>
                <a:ext cx="9975" cy="74900"/>
              </a:xfrm>
              <a:custGeom>
                <a:avLst/>
                <a:gdLst/>
                <a:ahLst/>
                <a:cxnLst/>
                <a:rect l="l" t="t" r="r" b="b"/>
                <a:pathLst>
                  <a:path w="399" h="2996" extrusionOk="0">
                    <a:moveTo>
                      <a:pt x="399" y="1"/>
                    </a:moveTo>
                    <a:cubicBezTo>
                      <a:pt x="155" y="376"/>
                      <a:pt x="0" y="949"/>
                      <a:pt x="0" y="1590"/>
                    </a:cubicBezTo>
                    <a:cubicBezTo>
                      <a:pt x="0" y="2133"/>
                      <a:pt x="111" y="2628"/>
                      <a:pt x="295" y="2995"/>
                    </a:cubicBezTo>
                    <a:cubicBezTo>
                      <a:pt x="165" y="2611"/>
                      <a:pt x="87" y="2138"/>
                      <a:pt x="87" y="1627"/>
                    </a:cubicBezTo>
                    <a:cubicBezTo>
                      <a:pt x="87" y="991"/>
                      <a:pt x="207" y="420"/>
                      <a:pt x="3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8" name="Google Shape;3808;p58"/>
              <p:cNvSpPr/>
              <p:nvPr/>
            </p:nvSpPr>
            <p:spPr>
              <a:xfrm>
                <a:off x="3154175" y="1548550"/>
                <a:ext cx="13325" cy="27450"/>
              </a:xfrm>
              <a:custGeom>
                <a:avLst/>
                <a:gdLst/>
                <a:ahLst/>
                <a:cxnLst/>
                <a:rect l="l" t="t" r="r" b="b"/>
                <a:pathLst>
                  <a:path w="533" h="1098" extrusionOk="0">
                    <a:moveTo>
                      <a:pt x="267" y="0"/>
                    </a:moveTo>
                    <a:cubicBezTo>
                      <a:pt x="120" y="0"/>
                      <a:pt x="1" y="245"/>
                      <a:pt x="1" y="549"/>
                    </a:cubicBezTo>
                    <a:cubicBezTo>
                      <a:pt x="1" y="852"/>
                      <a:pt x="119" y="1097"/>
                      <a:pt x="267" y="1097"/>
                    </a:cubicBezTo>
                    <a:cubicBezTo>
                      <a:pt x="414" y="1097"/>
                      <a:pt x="533" y="851"/>
                      <a:pt x="533" y="549"/>
                    </a:cubicBezTo>
                    <a:cubicBezTo>
                      <a:pt x="533" y="246"/>
                      <a:pt x="414" y="1"/>
                      <a:pt x="2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14" name="Picture 13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D4B5AFC3-3146-CBF6-B503-4FC21A35BD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7215" y="758412"/>
            <a:ext cx="2475339" cy="2831956"/>
          </a:xfrm>
          <a:prstGeom prst="rect">
            <a:avLst/>
          </a:prstGeom>
          <a:ln>
            <a:noFill/>
          </a:ln>
        </p:spPr>
      </p:pic>
      <p:pic>
        <p:nvPicPr>
          <p:cNvPr id="16" name="Picture 15" descr="Text&#10;&#10;Description automatically generated with medium confidence">
            <a:extLst>
              <a:ext uri="{FF2B5EF4-FFF2-40B4-BE49-F238E27FC236}">
                <a16:creationId xmlns:a16="http://schemas.microsoft.com/office/drawing/2014/main" id="{0F4D87EC-6D4F-1D9B-8A53-B706E1C4AF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7283" y="1182597"/>
            <a:ext cx="3626937" cy="2263833"/>
          </a:xfrm>
          <a:prstGeom prst="rect">
            <a:avLst/>
          </a:prstGeom>
          <a:ln>
            <a:noFill/>
          </a:ln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650C46F8-52CA-DA61-EEC3-8EC9BF487318}"/>
              </a:ext>
            </a:extLst>
          </p:cNvPr>
          <p:cNvSpPr txBox="1"/>
          <p:nvPr/>
        </p:nvSpPr>
        <p:spPr>
          <a:xfrm>
            <a:off x="1222083" y="3584816"/>
            <a:ext cx="2905601" cy="9585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0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Giúp đỡ người lao động khi họ gặp khó khăn.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8D5D3AF-4571-2416-12C0-550D2CD5A7D1}"/>
              </a:ext>
            </a:extLst>
          </p:cNvPr>
          <p:cNvSpPr txBox="1"/>
          <p:nvPr/>
        </p:nvSpPr>
        <p:spPr>
          <a:xfrm>
            <a:off x="4417284" y="3411043"/>
            <a:ext cx="3626936" cy="14202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nl-NL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Mong</a:t>
            </a:r>
            <a:r>
              <a:rPr lang="nl-NL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muốn</a:t>
            </a:r>
            <a:r>
              <a:rPr lang="nl-NL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sẽ</a:t>
            </a:r>
            <a:r>
              <a:rPr lang="nl-NL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làm</a:t>
            </a:r>
            <a:r>
              <a:rPr lang="nl-NL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công</a:t>
            </a:r>
            <a:r>
              <a:rPr lang="nl-NL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việc</a:t>
            </a:r>
            <a:r>
              <a:rPr lang="nl-NL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như</a:t>
            </a:r>
            <a:r>
              <a:rPr lang="nl-NL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người</a:t>
            </a:r>
            <a:r>
              <a:rPr lang="nl-NL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lao</a:t>
            </a:r>
            <a:r>
              <a:rPr lang="nl-NL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động</a:t>
            </a:r>
            <a:r>
              <a:rPr lang="nl-NL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mà</a:t>
            </a:r>
            <a:r>
              <a:rPr lang="nl-NL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</a:t>
            </a:r>
            <a:r>
              <a:rPr lang="nl-NL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biết</a:t>
            </a:r>
            <a:r>
              <a:rPr lang="nl-NL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ơn</a:t>
            </a:r>
            <a:r>
              <a:rPr lang="nl-NL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nl-NL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kính</a:t>
            </a:r>
            <a:r>
              <a:rPr lang="nl-NL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trọng</a:t>
            </a:r>
            <a:r>
              <a:rPr lang="nl-NL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endParaRPr lang="vi-VN" sz="2400" dirty="0">
              <a:latin typeface="Arial" panose="020B0604020202020204" pitchFamily="34" charset="0"/>
              <a:cs typeface="Arial" panose="020B0604020202020204" pitchFamily="34" charset="0"/>
              <a:sym typeface="Wingdings" pitchFamily="2" charset="2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1EE8411-ED48-890E-7CEB-2A069E179C34}"/>
              </a:ext>
            </a:extLst>
          </p:cNvPr>
          <p:cNvSpPr txBox="1"/>
          <p:nvPr/>
        </p:nvSpPr>
        <p:spPr>
          <a:xfrm>
            <a:off x="3847093" y="408108"/>
            <a:ext cx="1449813" cy="517761"/>
          </a:xfrm>
          <a:prstGeom prst="rect">
            <a:avLst/>
          </a:prstGeom>
          <a:noFill/>
        </p:spPr>
        <p:txBody>
          <a:bodyPr wrap="square" lIns="72000" tIns="0" rIns="72000" bIns="72000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VN" sz="2200" b="1" dirty="0">
                <a:solidFill>
                  <a:srgbClr val="FF0000"/>
                </a:solidFill>
              </a:rPr>
              <a:t>Gợi ý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20" name="Google Shape;4720;p66"/>
          <p:cNvGrpSpPr/>
          <p:nvPr/>
        </p:nvGrpSpPr>
        <p:grpSpPr>
          <a:xfrm rot="401080">
            <a:off x="631160" y="1701437"/>
            <a:ext cx="1765566" cy="2851496"/>
            <a:chOff x="770306" y="2665620"/>
            <a:chExt cx="1314909" cy="2123659"/>
          </a:xfrm>
        </p:grpSpPr>
        <p:sp>
          <p:nvSpPr>
            <p:cNvPr id="4721" name="Google Shape;4721;p66"/>
            <p:cNvSpPr/>
            <p:nvPr/>
          </p:nvSpPr>
          <p:spPr>
            <a:xfrm rot="-350503">
              <a:off x="870063" y="2717154"/>
              <a:ext cx="1115394" cy="2020591"/>
            </a:xfrm>
            <a:custGeom>
              <a:avLst/>
              <a:gdLst/>
              <a:ahLst/>
              <a:cxnLst/>
              <a:rect l="l" t="t" r="r" b="b"/>
              <a:pathLst>
                <a:path w="109159" h="209498" extrusionOk="0">
                  <a:moveTo>
                    <a:pt x="105029" y="84800"/>
                  </a:moveTo>
                  <a:lnTo>
                    <a:pt x="105030" y="84801"/>
                  </a:lnTo>
                  <a:lnTo>
                    <a:pt x="105032" y="84800"/>
                  </a:lnTo>
                  <a:close/>
                  <a:moveTo>
                    <a:pt x="55712" y="0"/>
                  </a:moveTo>
                  <a:cubicBezTo>
                    <a:pt x="48984" y="0"/>
                    <a:pt x="41103" y="1377"/>
                    <a:pt x="32871" y="5667"/>
                  </a:cubicBezTo>
                  <a:cubicBezTo>
                    <a:pt x="9868" y="17651"/>
                    <a:pt x="1" y="47792"/>
                    <a:pt x="5377" y="64885"/>
                  </a:cubicBezTo>
                  <a:cubicBezTo>
                    <a:pt x="8135" y="73661"/>
                    <a:pt x="12937" y="75797"/>
                    <a:pt x="16958" y="75797"/>
                  </a:cubicBezTo>
                  <a:cubicBezTo>
                    <a:pt x="20772" y="75797"/>
                    <a:pt x="23884" y="73875"/>
                    <a:pt x="23884" y="73875"/>
                  </a:cubicBezTo>
                  <a:lnTo>
                    <a:pt x="23884" y="73875"/>
                  </a:lnTo>
                  <a:cubicBezTo>
                    <a:pt x="23884" y="73876"/>
                    <a:pt x="18068" y="87005"/>
                    <a:pt x="19918" y="93792"/>
                  </a:cubicBezTo>
                  <a:cubicBezTo>
                    <a:pt x="20708" y="96692"/>
                    <a:pt x="22544" y="97565"/>
                    <a:pt x="24677" y="97565"/>
                  </a:cubicBezTo>
                  <a:cubicBezTo>
                    <a:pt x="27536" y="97565"/>
                    <a:pt x="30928" y="95997"/>
                    <a:pt x="33048" y="95644"/>
                  </a:cubicBezTo>
                  <a:cubicBezTo>
                    <a:pt x="33186" y="95621"/>
                    <a:pt x="33316" y="95610"/>
                    <a:pt x="33438" y="95610"/>
                  </a:cubicBezTo>
                  <a:cubicBezTo>
                    <a:pt x="36601" y="95610"/>
                    <a:pt x="34806" y="103038"/>
                    <a:pt x="39217" y="105161"/>
                  </a:cubicBezTo>
                  <a:cubicBezTo>
                    <a:pt x="39843" y="105462"/>
                    <a:pt x="40730" y="105592"/>
                    <a:pt x="41797" y="105592"/>
                  </a:cubicBezTo>
                  <a:cubicBezTo>
                    <a:pt x="42823" y="105592"/>
                    <a:pt x="44014" y="105472"/>
                    <a:pt x="45297" y="105269"/>
                  </a:cubicBezTo>
                  <a:cubicBezTo>
                    <a:pt x="46445" y="107759"/>
                    <a:pt x="47883" y="110323"/>
                    <a:pt x="49669" y="112708"/>
                  </a:cubicBezTo>
                  <a:cubicBezTo>
                    <a:pt x="48085" y="117571"/>
                    <a:pt x="47141" y="124965"/>
                    <a:pt x="54519" y="127781"/>
                  </a:cubicBezTo>
                  <a:lnTo>
                    <a:pt x="50644" y="162092"/>
                  </a:lnTo>
                  <a:cubicBezTo>
                    <a:pt x="50644" y="162092"/>
                    <a:pt x="51438" y="162606"/>
                    <a:pt x="52846" y="163282"/>
                  </a:cubicBezTo>
                  <a:cubicBezTo>
                    <a:pt x="53395" y="171336"/>
                    <a:pt x="55430" y="186478"/>
                    <a:pt x="62901" y="195493"/>
                  </a:cubicBezTo>
                  <a:cubicBezTo>
                    <a:pt x="58515" y="201706"/>
                    <a:pt x="65212" y="209498"/>
                    <a:pt x="65212" y="209498"/>
                  </a:cubicBezTo>
                  <a:lnTo>
                    <a:pt x="66975" y="209498"/>
                  </a:lnTo>
                  <a:lnTo>
                    <a:pt x="65446" y="202156"/>
                  </a:lnTo>
                  <a:lnTo>
                    <a:pt x="70853" y="208741"/>
                  </a:lnTo>
                  <a:cubicBezTo>
                    <a:pt x="72272" y="209290"/>
                    <a:pt x="74019" y="209497"/>
                    <a:pt x="75846" y="209497"/>
                  </a:cubicBezTo>
                  <a:cubicBezTo>
                    <a:pt x="81434" y="209497"/>
                    <a:pt x="87773" y="207563"/>
                    <a:pt x="87773" y="207563"/>
                  </a:cubicBezTo>
                  <a:lnTo>
                    <a:pt x="82255" y="202396"/>
                  </a:lnTo>
                  <a:lnTo>
                    <a:pt x="78488" y="198871"/>
                  </a:lnTo>
                  <a:cubicBezTo>
                    <a:pt x="85454" y="180466"/>
                    <a:pt x="86064" y="165211"/>
                    <a:pt x="85891" y="158352"/>
                  </a:cubicBezTo>
                  <a:cubicBezTo>
                    <a:pt x="86365" y="157899"/>
                    <a:pt x="86835" y="157422"/>
                    <a:pt x="87304" y="156920"/>
                  </a:cubicBezTo>
                  <a:lnTo>
                    <a:pt x="79321" y="116277"/>
                  </a:lnTo>
                  <a:cubicBezTo>
                    <a:pt x="80009" y="115805"/>
                    <a:pt x="80370" y="115476"/>
                    <a:pt x="80370" y="115476"/>
                  </a:cubicBezTo>
                  <a:lnTo>
                    <a:pt x="78043" y="107386"/>
                  </a:lnTo>
                  <a:lnTo>
                    <a:pt x="78043" y="107386"/>
                  </a:lnTo>
                  <a:cubicBezTo>
                    <a:pt x="82512" y="113378"/>
                    <a:pt x="87732" y="115733"/>
                    <a:pt x="90025" y="116528"/>
                  </a:cubicBezTo>
                  <a:cubicBezTo>
                    <a:pt x="90995" y="117650"/>
                    <a:pt x="91864" y="117775"/>
                    <a:pt x="92204" y="117775"/>
                  </a:cubicBezTo>
                  <a:cubicBezTo>
                    <a:pt x="92301" y="117775"/>
                    <a:pt x="92355" y="117764"/>
                    <a:pt x="92355" y="117764"/>
                  </a:cubicBezTo>
                  <a:lnTo>
                    <a:pt x="92280" y="116257"/>
                  </a:lnTo>
                  <a:cubicBezTo>
                    <a:pt x="94223" y="113483"/>
                    <a:pt x="101720" y="101874"/>
                    <a:pt x="101253" y="88595"/>
                  </a:cubicBezTo>
                  <a:lnTo>
                    <a:pt x="101253" y="88595"/>
                  </a:lnTo>
                  <a:cubicBezTo>
                    <a:pt x="101263" y="88597"/>
                    <a:pt x="101605" y="88696"/>
                    <a:pt x="102112" y="88696"/>
                  </a:cubicBezTo>
                  <a:cubicBezTo>
                    <a:pt x="102950" y="88696"/>
                    <a:pt x="104239" y="88427"/>
                    <a:pt x="105223" y="87008"/>
                  </a:cubicBezTo>
                  <a:cubicBezTo>
                    <a:pt x="105675" y="86351"/>
                    <a:pt x="105579" y="85678"/>
                    <a:pt x="105143" y="85034"/>
                  </a:cubicBezTo>
                  <a:lnTo>
                    <a:pt x="105030" y="84801"/>
                  </a:lnTo>
                  <a:lnTo>
                    <a:pt x="104988" y="84822"/>
                  </a:lnTo>
                  <a:cubicBezTo>
                    <a:pt x="104466" y="84165"/>
                    <a:pt x="103613" y="83547"/>
                    <a:pt x="102664" y="83022"/>
                  </a:cubicBezTo>
                  <a:lnTo>
                    <a:pt x="102471" y="82837"/>
                  </a:lnTo>
                  <a:lnTo>
                    <a:pt x="102421" y="82890"/>
                  </a:lnTo>
                  <a:cubicBezTo>
                    <a:pt x="101237" y="82261"/>
                    <a:pt x="99940" y="81777"/>
                    <a:pt x="98968" y="81543"/>
                  </a:cubicBezTo>
                  <a:cubicBezTo>
                    <a:pt x="98968" y="81543"/>
                    <a:pt x="108747" y="72200"/>
                    <a:pt x="107867" y="70086"/>
                  </a:cubicBezTo>
                  <a:cubicBezTo>
                    <a:pt x="107796" y="69916"/>
                    <a:pt x="107663" y="69838"/>
                    <a:pt x="107477" y="69838"/>
                  </a:cubicBezTo>
                  <a:cubicBezTo>
                    <a:pt x="105673" y="69838"/>
                    <a:pt x="98933" y="77227"/>
                    <a:pt x="96903" y="80905"/>
                  </a:cubicBezTo>
                  <a:cubicBezTo>
                    <a:pt x="95732" y="80246"/>
                    <a:pt x="94276" y="79772"/>
                    <a:pt x="93085" y="79772"/>
                  </a:cubicBezTo>
                  <a:cubicBezTo>
                    <a:pt x="92999" y="79772"/>
                    <a:pt x="92915" y="79774"/>
                    <a:pt x="92832" y="79779"/>
                  </a:cubicBezTo>
                  <a:cubicBezTo>
                    <a:pt x="91783" y="79837"/>
                    <a:pt x="91115" y="80317"/>
                    <a:pt x="90953" y="81137"/>
                  </a:cubicBezTo>
                  <a:cubicBezTo>
                    <a:pt x="90442" y="83696"/>
                    <a:pt x="95107" y="86627"/>
                    <a:pt x="96103" y="87220"/>
                  </a:cubicBezTo>
                  <a:lnTo>
                    <a:pt x="91656" y="103607"/>
                  </a:lnTo>
                  <a:lnTo>
                    <a:pt x="91651" y="103486"/>
                  </a:lnTo>
                  <a:lnTo>
                    <a:pt x="87687" y="105758"/>
                  </a:lnTo>
                  <a:lnTo>
                    <a:pt x="79388" y="99840"/>
                  </a:lnTo>
                  <a:cubicBezTo>
                    <a:pt x="80116" y="98507"/>
                    <a:pt x="80903" y="96707"/>
                    <a:pt x="81604" y="94325"/>
                  </a:cubicBezTo>
                  <a:lnTo>
                    <a:pt x="77243" y="91537"/>
                  </a:lnTo>
                  <a:cubicBezTo>
                    <a:pt x="80856" y="89694"/>
                    <a:pt x="85700" y="86928"/>
                    <a:pt x="83983" y="86125"/>
                  </a:cubicBezTo>
                  <a:cubicBezTo>
                    <a:pt x="83814" y="86046"/>
                    <a:pt x="83603" y="86009"/>
                    <a:pt x="83358" y="86009"/>
                  </a:cubicBezTo>
                  <a:cubicBezTo>
                    <a:pt x="82272" y="86009"/>
                    <a:pt x="80503" y="86730"/>
                    <a:pt x="78565" y="87737"/>
                  </a:cubicBezTo>
                  <a:cubicBezTo>
                    <a:pt x="80649" y="84676"/>
                    <a:pt x="81830" y="81965"/>
                    <a:pt x="81604" y="80828"/>
                  </a:cubicBezTo>
                  <a:cubicBezTo>
                    <a:pt x="81149" y="78544"/>
                    <a:pt x="78192" y="78246"/>
                    <a:pt x="76678" y="78246"/>
                  </a:cubicBezTo>
                  <a:cubicBezTo>
                    <a:pt x="76143" y="78246"/>
                    <a:pt x="75788" y="78283"/>
                    <a:pt x="75788" y="78283"/>
                  </a:cubicBezTo>
                  <a:cubicBezTo>
                    <a:pt x="109159" y="59106"/>
                    <a:pt x="102664" y="32898"/>
                    <a:pt x="89360" y="28490"/>
                  </a:cubicBezTo>
                  <a:cubicBezTo>
                    <a:pt x="76053" y="24085"/>
                    <a:pt x="76139" y="4433"/>
                    <a:pt x="76139" y="4433"/>
                  </a:cubicBezTo>
                  <a:cubicBezTo>
                    <a:pt x="76139" y="4433"/>
                    <a:pt x="67783" y="0"/>
                    <a:pt x="55712" y="0"/>
                  </a:cubicBezTo>
                  <a:close/>
                </a:path>
              </a:pathLst>
            </a:custGeom>
            <a:solidFill>
              <a:schemeClr val="lt1"/>
            </a:solidFill>
            <a:ln w="152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2863" dist="19050" dir="5400000" algn="bl" rotWithShape="0">
                <a:srgbClr val="000000">
                  <a:alpha val="56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722" name="Google Shape;4722;p66"/>
            <p:cNvGrpSpPr/>
            <p:nvPr/>
          </p:nvGrpSpPr>
          <p:grpSpPr>
            <a:xfrm>
              <a:off x="835340" y="2691503"/>
              <a:ext cx="1118391" cy="2018703"/>
              <a:chOff x="868565" y="2665628"/>
              <a:chExt cx="1118391" cy="2018703"/>
            </a:xfrm>
          </p:grpSpPr>
          <p:sp>
            <p:nvSpPr>
              <p:cNvPr id="4723" name="Google Shape;4723;p66"/>
              <p:cNvSpPr/>
              <p:nvPr/>
            </p:nvSpPr>
            <p:spPr>
              <a:xfrm rot="-282564">
                <a:off x="907908" y="2706417"/>
                <a:ext cx="1034775" cy="1000951"/>
              </a:xfrm>
              <a:custGeom>
                <a:avLst/>
                <a:gdLst/>
                <a:ahLst/>
                <a:cxnLst/>
                <a:rect l="l" t="t" r="r" b="b"/>
                <a:pathLst>
                  <a:path w="41392" h="40039" extrusionOk="0">
                    <a:moveTo>
                      <a:pt x="21125" y="0"/>
                    </a:moveTo>
                    <a:cubicBezTo>
                      <a:pt x="18574" y="0"/>
                      <a:pt x="15586" y="522"/>
                      <a:pt x="12465" y="2149"/>
                    </a:cubicBezTo>
                    <a:cubicBezTo>
                      <a:pt x="3742" y="6692"/>
                      <a:pt x="1" y="18121"/>
                      <a:pt x="2039" y="24604"/>
                    </a:cubicBezTo>
                    <a:cubicBezTo>
                      <a:pt x="3085" y="27931"/>
                      <a:pt x="4906" y="28741"/>
                      <a:pt x="6430" y="28741"/>
                    </a:cubicBezTo>
                    <a:cubicBezTo>
                      <a:pt x="7877" y="28741"/>
                      <a:pt x="9057" y="28012"/>
                      <a:pt x="9057" y="28012"/>
                    </a:cubicBezTo>
                    <a:lnTo>
                      <a:pt x="9057" y="28012"/>
                    </a:lnTo>
                    <a:cubicBezTo>
                      <a:pt x="9057" y="28012"/>
                      <a:pt x="6851" y="32990"/>
                      <a:pt x="7552" y="35563"/>
                    </a:cubicBezTo>
                    <a:cubicBezTo>
                      <a:pt x="7852" y="36663"/>
                      <a:pt x="8548" y="36994"/>
                      <a:pt x="9357" y="36994"/>
                    </a:cubicBezTo>
                    <a:cubicBezTo>
                      <a:pt x="10440" y="36994"/>
                      <a:pt x="11726" y="36400"/>
                      <a:pt x="12530" y="36266"/>
                    </a:cubicBezTo>
                    <a:cubicBezTo>
                      <a:pt x="12582" y="36258"/>
                      <a:pt x="12631" y="36253"/>
                      <a:pt x="12678" y="36253"/>
                    </a:cubicBezTo>
                    <a:cubicBezTo>
                      <a:pt x="13878" y="36253"/>
                      <a:pt x="13196" y="39071"/>
                      <a:pt x="14869" y="39875"/>
                    </a:cubicBezTo>
                    <a:cubicBezTo>
                      <a:pt x="15107" y="39989"/>
                      <a:pt x="15444" y="40039"/>
                      <a:pt x="15849" y="40039"/>
                    </a:cubicBezTo>
                    <a:cubicBezTo>
                      <a:pt x="18408" y="40039"/>
                      <a:pt x="23671" y="38072"/>
                      <a:pt x="23671" y="38072"/>
                    </a:cubicBezTo>
                    <a:cubicBezTo>
                      <a:pt x="27459" y="37403"/>
                      <a:pt x="31177" y="31821"/>
                      <a:pt x="30944" y="30648"/>
                    </a:cubicBezTo>
                    <a:cubicBezTo>
                      <a:pt x="30770" y="29782"/>
                      <a:pt x="29650" y="29669"/>
                      <a:pt x="29076" y="29669"/>
                    </a:cubicBezTo>
                    <a:cubicBezTo>
                      <a:pt x="28873" y="29669"/>
                      <a:pt x="28738" y="29683"/>
                      <a:pt x="28738" y="29683"/>
                    </a:cubicBezTo>
                    <a:cubicBezTo>
                      <a:pt x="41392" y="22411"/>
                      <a:pt x="38930" y="12474"/>
                      <a:pt x="33885" y="10803"/>
                    </a:cubicBezTo>
                    <a:cubicBezTo>
                      <a:pt x="28839" y="9133"/>
                      <a:pt x="28871" y="1681"/>
                      <a:pt x="28871" y="1681"/>
                    </a:cubicBezTo>
                    <a:cubicBezTo>
                      <a:pt x="28871" y="1681"/>
                      <a:pt x="25702" y="0"/>
                      <a:pt x="2112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24" name="Google Shape;4724;p66"/>
              <p:cNvSpPr/>
              <p:nvPr/>
            </p:nvSpPr>
            <p:spPr>
              <a:xfrm rot="-282564">
                <a:off x="1247904" y="2874367"/>
                <a:ext cx="524262" cy="670759"/>
              </a:xfrm>
              <a:custGeom>
                <a:avLst/>
                <a:gdLst/>
                <a:ahLst/>
                <a:cxnLst/>
                <a:rect l="l" t="t" r="r" b="b"/>
                <a:pathLst>
                  <a:path w="20971" h="26831" extrusionOk="0">
                    <a:moveTo>
                      <a:pt x="6758" y="1"/>
                    </a:moveTo>
                    <a:cubicBezTo>
                      <a:pt x="5277" y="5681"/>
                      <a:pt x="2200" y="8612"/>
                      <a:pt x="313" y="9938"/>
                    </a:cubicBezTo>
                    <a:cubicBezTo>
                      <a:pt x="0" y="14934"/>
                      <a:pt x="1204" y="18953"/>
                      <a:pt x="2063" y="21113"/>
                    </a:cubicBezTo>
                    <a:lnTo>
                      <a:pt x="5234" y="20949"/>
                    </a:lnTo>
                    <a:lnTo>
                      <a:pt x="6402" y="26831"/>
                    </a:lnTo>
                    <a:lnTo>
                      <a:pt x="10512" y="25863"/>
                    </a:lnTo>
                    <a:cubicBezTo>
                      <a:pt x="10512" y="25863"/>
                      <a:pt x="8207" y="21821"/>
                      <a:pt x="9677" y="20048"/>
                    </a:cubicBezTo>
                    <a:cubicBezTo>
                      <a:pt x="11148" y="18275"/>
                      <a:pt x="19065" y="16238"/>
                      <a:pt x="20037" y="12763"/>
                    </a:cubicBezTo>
                    <a:cubicBezTo>
                      <a:pt x="20970" y="9417"/>
                      <a:pt x="14655" y="1955"/>
                      <a:pt x="6758" y="1"/>
                    </a:cubicBezTo>
                    <a:close/>
                  </a:path>
                </a:pathLst>
              </a:custGeom>
              <a:solidFill>
                <a:srgbClr val="FFB0D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25" name="Google Shape;4725;p66"/>
              <p:cNvSpPr/>
              <p:nvPr/>
            </p:nvSpPr>
            <p:spPr>
              <a:xfrm rot="-282564">
                <a:off x="1486859" y="3057125"/>
                <a:ext cx="97248" cy="126622"/>
              </a:xfrm>
              <a:custGeom>
                <a:avLst/>
                <a:gdLst/>
                <a:ahLst/>
                <a:cxnLst/>
                <a:rect l="l" t="t" r="r" b="b"/>
                <a:pathLst>
                  <a:path w="3890" h="5065" extrusionOk="0">
                    <a:moveTo>
                      <a:pt x="201" y="1"/>
                    </a:moveTo>
                    <a:lnTo>
                      <a:pt x="1" y="16"/>
                    </a:lnTo>
                    <a:cubicBezTo>
                      <a:pt x="11" y="153"/>
                      <a:pt x="277" y="3346"/>
                      <a:pt x="2105" y="4012"/>
                    </a:cubicBezTo>
                    <a:lnTo>
                      <a:pt x="2177" y="4039"/>
                    </a:lnTo>
                    <a:lnTo>
                      <a:pt x="2221" y="3978"/>
                    </a:lnTo>
                    <a:cubicBezTo>
                      <a:pt x="2411" y="3716"/>
                      <a:pt x="2919" y="3147"/>
                      <a:pt x="3322" y="3147"/>
                    </a:cubicBezTo>
                    <a:cubicBezTo>
                      <a:pt x="3398" y="3147"/>
                      <a:pt x="3471" y="3167"/>
                      <a:pt x="3537" y="3215"/>
                    </a:cubicBezTo>
                    <a:cubicBezTo>
                      <a:pt x="3689" y="3322"/>
                      <a:pt x="3637" y="3526"/>
                      <a:pt x="3593" y="3638"/>
                    </a:cubicBezTo>
                    <a:cubicBezTo>
                      <a:pt x="3374" y="4192"/>
                      <a:pt x="2470" y="4864"/>
                      <a:pt x="1066" y="4864"/>
                    </a:cubicBezTo>
                    <a:cubicBezTo>
                      <a:pt x="905" y="4864"/>
                      <a:pt x="737" y="4855"/>
                      <a:pt x="562" y="4836"/>
                    </a:cubicBezTo>
                    <a:cubicBezTo>
                      <a:pt x="591" y="4755"/>
                      <a:pt x="645" y="4649"/>
                      <a:pt x="744" y="4606"/>
                    </a:cubicBezTo>
                    <a:cubicBezTo>
                      <a:pt x="775" y="4592"/>
                      <a:pt x="809" y="4586"/>
                      <a:pt x="844" y="4586"/>
                    </a:cubicBezTo>
                    <a:cubicBezTo>
                      <a:pt x="971" y="4586"/>
                      <a:pt x="1117" y="4663"/>
                      <a:pt x="1227" y="4738"/>
                    </a:cubicBezTo>
                    <a:lnTo>
                      <a:pt x="1341" y="4572"/>
                    </a:lnTo>
                    <a:cubicBezTo>
                      <a:pt x="1158" y="4447"/>
                      <a:pt x="993" y="4385"/>
                      <a:pt x="847" y="4385"/>
                    </a:cubicBezTo>
                    <a:cubicBezTo>
                      <a:pt x="782" y="4385"/>
                      <a:pt x="721" y="4397"/>
                      <a:pt x="664" y="4423"/>
                    </a:cubicBezTo>
                    <a:cubicBezTo>
                      <a:pt x="394" y="4540"/>
                      <a:pt x="341" y="4894"/>
                      <a:pt x="338" y="4907"/>
                    </a:cubicBezTo>
                    <a:lnTo>
                      <a:pt x="324" y="5009"/>
                    </a:lnTo>
                    <a:lnTo>
                      <a:pt x="425" y="5021"/>
                    </a:lnTo>
                    <a:cubicBezTo>
                      <a:pt x="647" y="5052"/>
                      <a:pt x="860" y="5064"/>
                      <a:pt x="1064" y="5064"/>
                    </a:cubicBezTo>
                    <a:cubicBezTo>
                      <a:pt x="2564" y="5064"/>
                      <a:pt x="3540" y="4323"/>
                      <a:pt x="3779" y="3709"/>
                    </a:cubicBezTo>
                    <a:cubicBezTo>
                      <a:pt x="3889" y="3430"/>
                      <a:pt x="3842" y="3185"/>
                      <a:pt x="3654" y="3050"/>
                    </a:cubicBezTo>
                    <a:cubicBezTo>
                      <a:pt x="3548" y="2974"/>
                      <a:pt x="3437" y="2943"/>
                      <a:pt x="3324" y="2943"/>
                    </a:cubicBezTo>
                    <a:cubicBezTo>
                      <a:pt x="2813" y="2943"/>
                      <a:pt x="2268" y="3589"/>
                      <a:pt x="2106" y="3797"/>
                    </a:cubicBezTo>
                    <a:cubicBezTo>
                      <a:pt x="460" y="3117"/>
                      <a:pt x="204" y="32"/>
                      <a:pt x="2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26" name="Google Shape;4726;p66"/>
              <p:cNvSpPr/>
              <p:nvPr/>
            </p:nvSpPr>
            <p:spPr>
              <a:xfrm rot="-282564">
                <a:off x="1300278" y="3155347"/>
                <a:ext cx="55574" cy="28699"/>
              </a:xfrm>
              <a:custGeom>
                <a:avLst/>
                <a:gdLst/>
                <a:ahLst/>
                <a:cxnLst/>
                <a:rect l="l" t="t" r="r" b="b"/>
                <a:pathLst>
                  <a:path w="2223" h="1148" extrusionOk="0">
                    <a:moveTo>
                      <a:pt x="2118" y="0"/>
                    </a:moveTo>
                    <a:lnTo>
                      <a:pt x="1" y="901"/>
                    </a:lnTo>
                    <a:lnTo>
                      <a:pt x="105" y="1147"/>
                    </a:lnTo>
                    <a:lnTo>
                      <a:pt x="2223" y="246"/>
                    </a:lnTo>
                    <a:lnTo>
                      <a:pt x="211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27" name="Google Shape;4727;p66"/>
              <p:cNvSpPr/>
              <p:nvPr/>
            </p:nvSpPr>
            <p:spPr>
              <a:xfrm rot="-282564">
                <a:off x="1289111" y="3150616"/>
                <a:ext cx="71073" cy="16100"/>
              </a:xfrm>
              <a:custGeom>
                <a:avLst/>
                <a:gdLst/>
                <a:ahLst/>
                <a:cxnLst/>
                <a:rect l="l" t="t" r="r" b="b"/>
                <a:pathLst>
                  <a:path w="2843" h="644" extrusionOk="0">
                    <a:moveTo>
                      <a:pt x="2806" y="0"/>
                    </a:moveTo>
                    <a:lnTo>
                      <a:pt x="0" y="378"/>
                    </a:lnTo>
                    <a:lnTo>
                      <a:pt x="35" y="644"/>
                    </a:lnTo>
                    <a:lnTo>
                      <a:pt x="2843" y="264"/>
                    </a:lnTo>
                    <a:lnTo>
                      <a:pt x="280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28" name="Google Shape;4728;p66"/>
              <p:cNvSpPr/>
              <p:nvPr/>
            </p:nvSpPr>
            <p:spPr>
              <a:xfrm rot="-282564">
                <a:off x="1310751" y="3083257"/>
                <a:ext cx="191670" cy="132272"/>
              </a:xfrm>
              <a:custGeom>
                <a:avLst/>
                <a:gdLst/>
                <a:ahLst/>
                <a:cxnLst/>
                <a:rect l="l" t="t" r="r" b="b"/>
                <a:pathLst>
                  <a:path w="7667" h="5291" extrusionOk="0">
                    <a:moveTo>
                      <a:pt x="2235" y="0"/>
                    </a:moveTo>
                    <a:cubicBezTo>
                      <a:pt x="1564" y="0"/>
                      <a:pt x="1040" y="258"/>
                      <a:pt x="802" y="862"/>
                    </a:cubicBezTo>
                    <a:cubicBezTo>
                      <a:pt x="1" y="2900"/>
                      <a:pt x="1604" y="5291"/>
                      <a:pt x="1604" y="5291"/>
                    </a:cubicBezTo>
                    <a:lnTo>
                      <a:pt x="7666" y="3168"/>
                    </a:lnTo>
                    <a:cubicBezTo>
                      <a:pt x="6256" y="1452"/>
                      <a:pt x="3829" y="0"/>
                      <a:pt x="223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29" name="Google Shape;4729;p66"/>
              <p:cNvSpPr/>
              <p:nvPr/>
            </p:nvSpPr>
            <p:spPr>
              <a:xfrm rot="-282564">
                <a:off x="1308135" y="3080859"/>
                <a:ext cx="196195" cy="136097"/>
              </a:xfrm>
              <a:custGeom>
                <a:avLst/>
                <a:gdLst/>
                <a:ahLst/>
                <a:cxnLst/>
                <a:rect l="l" t="t" r="r" b="b"/>
                <a:pathLst>
                  <a:path w="7848" h="5444" extrusionOk="0">
                    <a:moveTo>
                      <a:pt x="2324" y="0"/>
                    </a:moveTo>
                    <a:cubicBezTo>
                      <a:pt x="2202" y="0"/>
                      <a:pt x="2084" y="9"/>
                      <a:pt x="1973" y="26"/>
                    </a:cubicBezTo>
                    <a:cubicBezTo>
                      <a:pt x="1411" y="114"/>
                      <a:pt x="1010" y="425"/>
                      <a:pt x="814" y="924"/>
                    </a:cubicBezTo>
                    <a:cubicBezTo>
                      <a:pt x="0" y="2987"/>
                      <a:pt x="1559" y="5346"/>
                      <a:pt x="1626" y="5443"/>
                    </a:cubicBezTo>
                    <a:lnTo>
                      <a:pt x="1791" y="5332"/>
                    </a:lnTo>
                    <a:cubicBezTo>
                      <a:pt x="1775" y="5309"/>
                      <a:pt x="226" y="2962"/>
                      <a:pt x="1000" y="997"/>
                    </a:cubicBezTo>
                    <a:cubicBezTo>
                      <a:pt x="1171" y="563"/>
                      <a:pt x="1508" y="302"/>
                      <a:pt x="2003" y="224"/>
                    </a:cubicBezTo>
                    <a:cubicBezTo>
                      <a:pt x="2108" y="208"/>
                      <a:pt x="2218" y="200"/>
                      <a:pt x="2333" y="200"/>
                    </a:cubicBezTo>
                    <a:cubicBezTo>
                      <a:pt x="3851" y="200"/>
                      <a:pt x="6249" y="1575"/>
                      <a:pt x="7692" y="3329"/>
                    </a:cubicBezTo>
                    <a:lnTo>
                      <a:pt x="7848" y="3203"/>
                    </a:lnTo>
                    <a:cubicBezTo>
                      <a:pt x="6372" y="1407"/>
                      <a:pt x="3902" y="0"/>
                      <a:pt x="23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30" name="Google Shape;4730;p66"/>
              <p:cNvSpPr/>
              <p:nvPr/>
            </p:nvSpPr>
            <p:spPr>
              <a:xfrm rot="-282564">
                <a:off x="1338349" y="3107843"/>
                <a:ext cx="62324" cy="93398"/>
              </a:xfrm>
              <a:custGeom>
                <a:avLst/>
                <a:gdLst/>
                <a:ahLst/>
                <a:cxnLst/>
                <a:rect l="l" t="t" r="r" b="b"/>
                <a:pathLst>
                  <a:path w="2493" h="3736" extrusionOk="0">
                    <a:moveTo>
                      <a:pt x="1247" y="1"/>
                    </a:moveTo>
                    <a:cubicBezTo>
                      <a:pt x="558" y="1"/>
                      <a:pt x="0" y="837"/>
                      <a:pt x="0" y="1869"/>
                    </a:cubicBezTo>
                    <a:cubicBezTo>
                      <a:pt x="0" y="2900"/>
                      <a:pt x="558" y="3736"/>
                      <a:pt x="1247" y="3736"/>
                    </a:cubicBezTo>
                    <a:cubicBezTo>
                      <a:pt x="1935" y="3736"/>
                      <a:pt x="2492" y="2900"/>
                      <a:pt x="2492" y="1869"/>
                    </a:cubicBezTo>
                    <a:cubicBezTo>
                      <a:pt x="2492" y="838"/>
                      <a:pt x="1935" y="3"/>
                      <a:pt x="12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31" name="Google Shape;4731;p66"/>
              <p:cNvSpPr/>
              <p:nvPr/>
            </p:nvSpPr>
            <p:spPr>
              <a:xfrm rot="-282564">
                <a:off x="1609184" y="3012847"/>
                <a:ext cx="37524" cy="30974"/>
              </a:xfrm>
              <a:custGeom>
                <a:avLst/>
                <a:gdLst/>
                <a:ahLst/>
                <a:cxnLst/>
                <a:rect l="l" t="t" r="r" b="b"/>
                <a:pathLst>
                  <a:path w="1501" h="1239" extrusionOk="0">
                    <a:moveTo>
                      <a:pt x="1338" y="1"/>
                    </a:moveTo>
                    <a:lnTo>
                      <a:pt x="1" y="1027"/>
                    </a:lnTo>
                    <a:lnTo>
                      <a:pt x="163" y="1238"/>
                    </a:lnTo>
                    <a:lnTo>
                      <a:pt x="1501" y="212"/>
                    </a:lnTo>
                    <a:lnTo>
                      <a:pt x="133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32" name="Google Shape;4732;p66"/>
              <p:cNvSpPr/>
              <p:nvPr/>
            </p:nvSpPr>
            <p:spPr>
              <a:xfrm rot="-282564">
                <a:off x="1603112" y="2991918"/>
                <a:ext cx="40049" cy="43474"/>
              </a:xfrm>
              <a:custGeom>
                <a:avLst/>
                <a:gdLst/>
                <a:ahLst/>
                <a:cxnLst/>
                <a:rect l="l" t="t" r="r" b="b"/>
                <a:pathLst>
                  <a:path w="1602" h="1739" extrusionOk="0">
                    <a:moveTo>
                      <a:pt x="1403" y="0"/>
                    </a:moveTo>
                    <a:lnTo>
                      <a:pt x="0" y="1559"/>
                    </a:lnTo>
                    <a:lnTo>
                      <a:pt x="198" y="1738"/>
                    </a:lnTo>
                    <a:lnTo>
                      <a:pt x="1601" y="179"/>
                    </a:lnTo>
                    <a:lnTo>
                      <a:pt x="140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33" name="Google Shape;4733;p66"/>
              <p:cNvSpPr/>
              <p:nvPr/>
            </p:nvSpPr>
            <p:spPr>
              <a:xfrm rot="-282564">
                <a:off x="1524002" y="2988890"/>
                <a:ext cx="108522" cy="146146"/>
              </a:xfrm>
              <a:custGeom>
                <a:avLst/>
                <a:gdLst/>
                <a:ahLst/>
                <a:cxnLst/>
                <a:rect l="l" t="t" r="r" b="b"/>
                <a:pathLst>
                  <a:path w="4341" h="5846" extrusionOk="0">
                    <a:moveTo>
                      <a:pt x="2105" y="0"/>
                    </a:moveTo>
                    <a:cubicBezTo>
                      <a:pt x="2044" y="0"/>
                      <a:pt x="1982" y="5"/>
                      <a:pt x="1918" y="13"/>
                    </a:cubicBezTo>
                    <a:cubicBezTo>
                      <a:pt x="403" y="220"/>
                      <a:pt x="0" y="2737"/>
                      <a:pt x="249" y="5845"/>
                    </a:cubicBezTo>
                    <a:lnTo>
                      <a:pt x="4341" y="3529"/>
                    </a:lnTo>
                    <a:cubicBezTo>
                      <a:pt x="4341" y="3529"/>
                      <a:pt x="3865" y="0"/>
                      <a:pt x="210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34" name="Google Shape;4734;p66"/>
              <p:cNvSpPr/>
              <p:nvPr/>
            </p:nvSpPr>
            <p:spPr>
              <a:xfrm rot="-282564">
                <a:off x="1520359" y="2986437"/>
                <a:ext cx="114572" cy="148846"/>
              </a:xfrm>
              <a:custGeom>
                <a:avLst/>
                <a:gdLst/>
                <a:ahLst/>
                <a:cxnLst/>
                <a:rect l="l" t="t" r="r" b="b"/>
                <a:pathLst>
                  <a:path w="4583" h="5954" extrusionOk="0">
                    <a:moveTo>
                      <a:pt x="2247" y="0"/>
                    </a:moveTo>
                    <a:cubicBezTo>
                      <a:pt x="2180" y="0"/>
                      <a:pt x="2113" y="5"/>
                      <a:pt x="2045" y="14"/>
                    </a:cubicBezTo>
                    <a:cubicBezTo>
                      <a:pt x="623" y="209"/>
                      <a:pt x="0" y="2318"/>
                      <a:pt x="291" y="5953"/>
                    </a:cubicBezTo>
                    <a:lnTo>
                      <a:pt x="491" y="5938"/>
                    </a:lnTo>
                    <a:cubicBezTo>
                      <a:pt x="215" y="2475"/>
                      <a:pt x="791" y="388"/>
                      <a:pt x="2072" y="213"/>
                    </a:cubicBezTo>
                    <a:cubicBezTo>
                      <a:pt x="2131" y="204"/>
                      <a:pt x="2190" y="200"/>
                      <a:pt x="2248" y="200"/>
                    </a:cubicBezTo>
                    <a:cubicBezTo>
                      <a:pt x="2514" y="200"/>
                      <a:pt x="2765" y="289"/>
                      <a:pt x="2994" y="465"/>
                    </a:cubicBezTo>
                    <a:cubicBezTo>
                      <a:pt x="4051" y="1270"/>
                      <a:pt x="4379" y="3618"/>
                      <a:pt x="4383" y="3641"/>
                    </a:cubicBezTo>
                    <a:lnTo>
                      <a:pt x="4582" y="3614"/>
                    </a:lnTo>
                    <a:cubicBezTo>
                      <a:pt x="4568" y="3515"/>
                      <a:pt x="4239" y="1161"/>
                      <a:pt x="3117" y="306"/>
                    </a:cubicBezTo>
                    <a:cubicBezTo>
                      <a:pt x="2849" y="101"/>
                      <a:pt x="2558" y="0"/>
                      <a:pt x="224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35" name="Google Shape;4735;p66"/>
              <p:cNvSpPr/>
              <p:nvPr/>
            </p:nvSpPr>
            <p:spPr>
              <a:xfrm rot="-282564">
                <a:off x="1530726" y="3024053"/>
                <a:ext cx="50299" cy="90423"/>
              </a:xfrm>
              <a:custGeom>
                <a:avLst/>
                <a:gdLst/>
                <a:ahLst/>
                <a:cxnLst/>
                <a:rect l="l" t="t" r="r" b="b"/>
                <a:pathLst>
                  <a:path w="2012" h="3617" extrusionOk="0">
                    <a:moveTo>
                      <a:pt x="1006" y="0"/>
                    </a:moveTo>
                    <a:cubicBezTo>
                      <a:pt x="450" y="0"/>
                      <a:pt x="0" y="810"/>
                      <a:pt x="0" y="1808"/>
                    </a:cubicBezTo>
                    <a:cubicBezTo>
                      <a:pt x="0" y="2806"/>
                      <a:pt x="450" y="3616"/>
                      <a:pt x="1006" y="3616"/>
                    </a:cubicBezTo>
                    <a:cubicBezTo>
                      <a:pt x="1562" y="3616"/>
                      <a:pt x="2012" y="2806"/>
                      <a:pt x="2012" y="1808"/>
                    </a:cubicBezTo>
                    <a:cubicBezTo>
                      <a:pt x="2012" y="810"/>
                      <a:pt x="1562" y="1"/>
                      <a:pt x="100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36" name="Google Shape;4736;p66"/>
              <p:cNvSpPr/>
              <p:nvPr/>
            </p:nvSpPr>
            <p:spPr>
              <a:xfrm rot="-282564">
                <a:off x="1390149" y="3294154"/>
                <a:ext cx="65948" cy="68973"/>
              </a:xfrm>
              <a:custGeom>
                <a:avLst/>
                <a:gdLst/>
                <a:ahLst/>
                <a:cxnLst/>
                <a:rect l="l" t="t" r="r" b="b"/>
                <a:pathLst>
                  <a:path w="2638" h="2759" extrusionOk="0">
                    <a:moveTo>
                      <a:pt x="1361" y="0"/>
                    </a:moveTo>
                    <a:cubicBezTo>
                      <a:pt x="757" y="0"/>
                      <a:pt x="216" y="507"/>
                      <a:pt x="112" y="1201"/>
                    </a:cubicBezTo>
                    <a:cubicBezTo>
                      <a:pt x="1" y="1956"/>
                      <a:pt x="451" y="2649"/>
                      <a:pt x="1118" y="2747"/>
                    </a:cubicBezTo>
                    <a:cubicBezTo>
                      <a:pt x="1171" y="2754"/>
                      <a:pt x="1224" y="2758"/>
                      <a:pt x="1277" y="2758"/>
                    </a:cubicBezTo>
                    <a:cubicBezTo>
                      <a:pt x="1883" y="2758"/>
                      <a:pt x="2423" y="2252"/>
                      <a:pt x="2525" y="1557"/>
                    </a:cubicBezTo>
                    <a:cubicBezTo>
                      <a:pt x="2637" y="802"/>
                      <a:pt x="2187" y="109"/>
                      <a:pt x="1521" y="12"/>
                    </a:cubicBezTo>
                    <a:cubicBezTo>
                      <a:pt x="1467" y="4"/>
                      <a:pt x="1414" y="0"/>
                      <a:pt x="136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37" name="Google Shape;4737;p66"/>
              <p:cNvSpPr/>
              <p:nvPr/>
            </p:nvSpPr>
            <p:spPr>
              <a:xfrm rot="-282564">
                <a:off x="1405626" y="3232569"/>
                <a:ext cx="55924" cy="58574"/>
              </a:xfrm>
              <a:custGeom>
                <a:avLst/>
                <a:gdLst/>
                <a:ahLst/>
                <a:cxnLst/>
                <a:rect l="l" t="t" r="r" b="b"/>
                <a:pathLst>
                  <a:path w="2237" h="2343" extrusionOk="0">
                    <a:moveTo>
                      <a:pt x="1156" y="0"/>
                    </a:moveTo>
                    <a:cubicBezTo>
                      <a:pt x="642" y="0"/>
                      <a:pt x="182" y="431"/>
                      <a:pt x="95" y="1020"/>
                    </a:cubicBezTo>
                    <a:cubicBezTo>
                      <a:pt x="0" y="1660"/>
                      <a:pt x="382" y="2250"/>
                      <a:pt x="948" y="2332"/>
                    </a:cubicBezTo>
                    <a:cubicBezTo>
                      <a:pt x="994" y="2339"/>
                      <a:pt x="1039" y="2342"/>
                      <a:pt x="1083" y="2342"/>
                    </a:cubicBezTo>
                    <a:cubicBezTo>
                      <a:pt x="1596" y="2342"/>
                      <a:pt x="2056" y="1912"/>
                      <a:pt x="2144" y="1322"/>
                    </a:cubicBezTo>
                    <a:cubicBezTo>
                      <a:pt x="2237" y="680"/>
                      <a:pt x="1856" y="93"/>
                      <a:pt x="1290" y="10"/>
                    </a:cubicBezTo>
                    <a:cubicBezTo>
                      <a:pt x="1245" y="3"/>
                      <a:pt x="1200" y="0"/>
                      <a:pt x="115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38" name="Google Shape;4738;p66"/>
              <p:cNvSpPr/>
              <p:nvPr/>
            </p:nvSpPr>
            <p:spPr>
              <a:xfrm rot="-282564">
                <a:off x="1387100" y="3226993"/>
                <a:ext cx="77123" cy="112972"/>
              </a:xfrm>
              <a:custGeom>
                <a:avLst/>
                <a:gdLst/>
                <a:ahLst/>
                <a:cxnLst/>
                <a:rect l="l" t="t" r="r" b="b"/>
                <a:pathLst>
                  <a:path w="3085" h="4519" extrusionOk="0">
                    <a:moveTo>
                      <a:pt x="1117" y="0"/>
                    </a:moveTo>
                    <a:cubicBezTo>
                      <a:pt x="1117" y="0"/>
                      <a:pt x="0" y="1485"/>
                      <a:pt x="103" y="3035"/>
                    </a:cubicBezTo>
                    <a:cubicBezTo>
                      <a:pt x="167" y="3989"/>
                      <a:pt x="826" y="4518"/>
                      <a:pt x="1693" y="4518"/>
                    </a:cubicBezTo>
                    <a:cubicBezTo>
                      <a:pt x="2018" y="4518"/>
                      <a:pt x="2371" y="4444"/>
                      <a:pt x="2734" y="4290"/>
                    </a:cubicBezTo>
                    <a:cubicBezTo>
                      <a:pt x="2649" y="2973"/>
                      <a:pt x="2875" y="1954"/>
                      <a:pt x="3084" y="1321"/>
                    </a:cubicBezTo>
                    <a:lnTo>
                      <a:pt x="3084" y="1321"/>
                    </a:lnTo>
                    <a:cubicBezTo>
                      <a:pt x="2966" y="1335"/>
                      <a:pt x="2855" y="1342"/>
                      <a:pt x="2751" y="1342"/>
                    </a:cubicBezTo>
                    <a:cubicBezTo>
                      <a:pt x="1268" y="1342"/>
                      <a:pt x="1117" y="0"/>
                      <a:pt x="111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39" name="Google Shape;4739;p66"/>
              <p:cNvSpPr/>
              <p:nvPr/>
            </p:nvSpPr>
            <p:spPr>
              <a:xfrm rot="-282564">
                <a:off x="1384324" y="3219637"/>
                <a:ext cx="104497" cy="121897"/>
              </a:xfrm>
              <a:custGeom>
                <a:avLst/>
                <a:gdLst/>
                <a:ahLst/>
                <a:cxnLst/>
                <a:rect l="l" t="t" r="r" b="b"/>
                <a:pathLst>
                  <a:path w="4180" h="4876" extrusionOk="0">
                    <a:moveTo>
                      <a:pt x="1291" y="1"/>
                    </a:moveTo>
                    <a:lnTo>
                      <a:pt x="1142" y="198"/>
                    </a:lnTo>
                    <a:cubicBezTo>
                      <a:pt x="1094" y="258"/>
                      <a:pt x="0" y="1730"/>
                      <a:pt x="108" y="3300"/>
                    </a:cubicBezTo>
                    <a:cubicBezTo>
                      <a:pt x="152" y="3957"/>
                      <a:pt x="470" y="4457"/>
                      <a:pt x="1001" y="4708"/>
                    </a:cubicBezTo>
                    <a:cubicBezTo>
                      <a:pt x="1153" y="4781"/>
                      <a:pt x="1318" y="4828"/>
                      <a:pt x="1492" y="4854"/>
                    </a:cubicBezTo>
                    <a:cubicBezTo>
                      <a:pt x="1589" y="4868"/>
                      <a:pt x="1689" y="4875"/>
                      <a:pt x="1792" y="4875"/>
                    </a:cubicBezTo>
                    <a:cubicBezTo>
                      <a:pt x="2372" y="4875"/>
                      <a:pt x="3022" y="4648"/>
                      <a:pt x="3624" y="4217"/>
                    </a:cubicBezTo>
                    <a:lnTo>
                      <a:pt x="3509" y="4057"/>
                    </a:lnTo>
                    <a:cubicBezTo>
                      <a:pt x="2942" y="4463"/>
                      <a:pt x="2333" y="4677"/>
                      <a:pt x="1795" y="4677"/>
                    </a:cubicBezTo>
                    <a:cubicBezTo>
                      <a:pt x="1538" y="4677"/>
                      <a:pt x="1297" y="4628"/>
                      <a:pt x="1085" y="4528"/>
                    </a:cubicBezTo>
                    <a:cubicBezTo>
                      <a:pt x="622" y="4310"/>
                      <a:pt x="345" y="3868"/>
                      <a:pt x="305" y="3285"/>
                    </a:cubicBezTo>
                    <a:cubicBezTo>
                      <a:pt x="224" y="2101"/>
                      <a:pt x="887" y="939"/>
                      <a:pt x="1174" y="499"/>
                    </a:cubicBezTo>
                    <a:cubicBezTo>
                      <a:pt x="1250" y="758"/>
                      <a:pt x="1435" y="1171"/>
                      <a:pt x="1869" y="1442"/>
                    </a:cubicBezTo>
                    <a:cubicBezTo>
                      <a:pt x="2143" y="1612"/>
                      <a:pt x="2472" y="1697"/>
                      <a:pt x="2853" y="1697"/>
                    </a:cubicBezTo>
                    <a:cubicBezTo>
                      <a:pt x="3242" y="1697"/>
                      <a:pt x="3685" y="1608"/>
                      <a:pt x="4180" y="1430"/>
                    </a:cubicBezTo>
                    <a:lnTo>
                      <a:pt x="4113" y="1244"/>
                    </a:lnTo>
                    <a:cubicBezTo>
                      <a:pt x="3640" y="1414"/>
                      <a:pt x="3219" y="1499"/>
                      <a:pt x="2854" y="1499"/>
                    </a:cubicBezTo>
                    <a:cubicBezTo>
                      <a:pt x="2511" y="1499"/>
                      <a:pt x="2218" y="1424"/>
                      <a:pt x="1976" y="1275"/>
                    </a:cubicBezTo>
                    <a:cubicBezTo>
                      <a:pt x="1404" y="922"/>
                      <a:pt x="1320" y="252"/>
                      <a:pt x="1318" y="245"/>
                    </a:cubicBezTo>
                    <a:lnTo>
                      <a:pt x="129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40" name="Google Shape;4740;p66"/>
              <p:cNvSpPr/>
              <p:nvPr/>
            </p:nvSpPr>
            <p:spPr>
              <a:xfrm rot="-282564">
                <a:off x="1386434" y="3220054"/>
                <a:ext cx="36999" cy="13675"/>
              </a:xfrm>
              <a:custGeom>
                <a:avLst/>
                <a:gdLst/>
                <a:ahLst/>
                <a:cxnLst/>
                <a:rect l="l" t="t" r="r" b="b"/>
                <a:pathLst>
                  <a:path w="1480" h="547" extrusionOk="0">
                    <a:moveTo>
                      <a:pt x="953" y="1"/>
                    </a:moveTo>
                    <a:cubicBezTo>
                      <a:pt x="429" y="1"/>
                      <a:pt x="0" y="547"/>
                      <a:pt x="0" y="547"/>
                    </a:cubicBezTo>
                    <a:cubicBezTo>
                      <a:pt x="269" y="314"/>
                      <a:pt x="563" y="250"/>
                      <a:pt x="807" y="250"/>
                    </a:cubicBezTo>
                    <a:cubicBezTo>
                      <a:pt x="1113" y="250"/>
                      <a:pt x="1340" y="351"/>
                      <a:pt x="1340" y="351"/>
                    </a:cubicBezTo>
                    <a:lnTo>
                      <a:pt x="1479" y="208"/>
                    </a:lnTo>
                    <a:cubicBezTo>
                      <a:pt x="1301" y="58"/>
                      <a:pt x="1122" y="1"/>
                      <a:pt x="95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41" name="Google Shape;4741;p66"/>
              <p:cNvSpPr/>
              <p:nvPr/>
            </p:nvSpPr>
            <p:spPr>
              <a:xfrm rot="-282564">
                <a:off x="1390375" y="3283070"/>
                <a:ext cx="47074" cy="23099"/>
              </a:xfrm>
              <a:custGeom>
                <a:avLst/>
                <a:gdLst/>
                <a:ahLst/>
                <a:cxnLst/>
                <a:rect l="l" t="t" r="r" b="b"/>
                <a:pathLst>
                  <a:path w="1883" h="924" extrusionOk="0">
                    <a:moveTo>
                      <a:pt x="64" y="0"/>
                    </a:moveTo>
                    <a:lnTo>
                      <a:pt x="0" y="428"/>
                    </a:lnTo>
                    <a:cubicBezTo>
                      <a:pt x="7" y="431"/>
                      <a:pt x="1882" y="923"/>
                      <a:pt x="1882" y="923"/>
                    </a:cubicBezTo>
                    <a:lnTo>
                      <a:pt x="6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42" name="Google Shape;4742;p66"/>
              <p:cNvSpPr/>
              <p:nvPr/>
            </p:nvSpPr>
            <p:spPr>
              <a:xfrm rot="-282564">
                <a:off x="1272146" y="3017813"/>
                <a:ext cx="129447" cy="104347"/>
              </a:xfrm>
              <a:custGeom>
                <a:avLst/>
                <a:gdLst/>
                <a:ahLst/>
                <a:cxnLst/>
                <a:rect l="l" t="t" r="r" b="b"/>
                <a:pathLst>
                  <a:path w="5178" h="4174" extrusionOk="0">
                    <a:moveTo>
                      <a:pt x="5178" y="1"/>
                    </a:moveTo>
                    <a:lnTo>
                      <a:pt x="0" y="3112"/>
                    </a:lnTo>
                    <a:lnTo>
                      <a:pt x="813" y="4174"/>
                    </a:lnTo>
                    <a:lnTo>
                      <a:pt x="517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43" name="Google Shape;4743;p66"/>
              <p:cNvSpPr/>
              <p:nvPr/>
            </p:nvSpPr>
            <p:spPr>
              <a:xfrm rot="-282564">
                <a:off x="1473870" y="2953907"/>
                <a:ext cx="149921" cy="53324"/>
              </a:xfrm>
              <a:custGeom>
                <a:avLst/>
                <a:gdLst/>
                <a:ahLst/>
                <a:cxnLst/>
                <a:rect l="l" t="t" r="r" b="b"/>
                <a:pathLst>
                  <a:path w="5997" h="2133" extrusionOk="0">
                    <a:moveTo>
                      <a:pt x="5996" y="1"/>
                    </a:moveTo>
                    <a:lnTo>
                      <a:pt x="0" y="838"/>
                    </a:lnTo>
                    <a:lnTo>
                      <a:pt x="330" y="2133"/>
                    </a:lnTo>
                    <a:lnTo>
                      <a:pt x="599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44" name="Google Shape;4744;p66"/>
              <p:cNvSpPr/>
              <p:nvPr/>
            </p:nvSpPr>
            <p:spPr>
              <a:xfrm rot="-282564">
                <a:off x="1502880" y="4154369"/>
                <a:ext cx="337942" cy="487613"/>
              </a:xfrm>
              <a:custGeom>
                <a:avLst/>
                <a:gdLst/>
                <a:ahLst/>
                <a:cxnLst/>
                <a:rect l="l" t="t" r="r" b="b"/>
                <a:pathLst>
                  <a:path w="13518" h="19505" extrusionOk="0">
                    <a:moveTo>
                      <a:pt x="12627" y="1"/>
                    </a:moveTo>
                    <a:lnTo>
                      <a:pt x="108" y="1292"/>
                    </a:lnTo>
                    <a:cubicBezTo>
                      <a:pt x="108" y="1292"/>
                      <a:pt x="1" y="10739"/>
                      <a:pt x="3998" y="15563"/>
                    </a:cubicBezTo>
                    <a:lnTo>
                      <a:pt x="4205" y="17032"/>
                    </a:lnTo>
                    <a:lnTo>
                      <a:pt x="7312" y="18670"/>
                    </a:lnTo>
                    <a:lnTo>
                      <a:pt x="11356" y="19504"/>
                    </a:lnTo>
                    <a:lnTo>
                      <a:pt x="11336" y="18180"/>
                    </a:lnTo>
                    <a:lnTo>
                      <a:pt x="9908" y="16843"/>
                    </a:lnTo>
                    <a:cubicBezTo>
                      <a:pt x="13518" y="7306"/>
                      <a:pt x="12627" y="1"/>
                      <a:pt x="12627" y="1"/>
                    </a:cubicBezTo>
                    <a:close/>
                  </a:path>
                </a:pathLst>
              </a:custGeom>
              <a:solidFill>
                <a:srgbClr val="FFB0D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45" name="Google Shape;4745;p66"/>
              <p:cNvSpPr/>
              <p:nvPr/>
            </p:nvSpPr>
            <p:spPr>
              <a:xfrm rot="-282564">
                <a:off x="1578536" y="4540374"/>
                <a:ext cx="277343" cy="132797"/>
              </a:xfrm>
              <a:custGeom>
                <a:avLst/>
                <a:gdLst/>
                <a:ahLst/>
                <a:cxnLst/>
                <a:rect l="l" t="t" r="r" b="b"/>
                <a:pathLst>
                  <a:path w="11094" h="5312" extrusionOk="0">
                    <a:moveTo>
                      <a:pt x="1664" y="1"/>
                    </a:moveTo>
                    <a:lnTo>
                      <a:pt x="1664" y="1"/>
                    </a:lnTo>
                    <a:cubicBezTo>
                      <a:pt x="1" y="2356"/>
                      <a:pt x="2540" y="5311"/>
                      <a:pt x="2540" y="5311"/>
                    </a:cubicBezTo>
                    <a:lnTo>
                      <a:pt x="3209" y="5311"/>
                    </a:lnTo>
                    <a:lnTo>
                      <a:pt x="2628" y="2527"/>
                    </a:lnTo>
                    <a:lnTo>
                      <a:pt x="4678" y="5024"/>
                    </a:lnTo>
                    <a:cubicBezTo>
                      <a:pt x="5216" y="5232"/>
                      <a:pt x="5877" y="5310"/>
                      <a:pt x="6569" y="5310"/>
                    </a:cubicBezTo>
                    <a:cubicBezTo>
                      <a:pt x="8689" y="5310"/>
                      <a:pt x="11094" y="4576"/>
                      <a:pt x="11094" y="4576"/>
                    </a:cubicBezTo>
                    <a:lnTo>
                      <a:pt x="9002" y="2618"/>
                    </a:lnTo>
                    <a:cubicBezTo>
                      <a:pt x="8435" y="2716"/>
                      <a:pt x="7896" y="2762"/>
                      <a:pt x="7385" y="2762"/>
                    </a:cubicBezTo>
                    <a:cubicBezTo>
                      <a:pt x="4884" y="2762"/>
                      <a:pt x="3033" y="1653"/>
                      <a:pt x="166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46" name="Google Shape;4746;p66"/>
              <p:cNvSpPr/>
              <p:nvPr/>
            </p:nvSpPr>
            <p:spPr>
              <a:xfrm rot="-282564">
                <a:off x="1382122" y="3720734"/>
                <a:ext cx="418840" cy="553212"/>
              </a:xfrm>
              <a:custGeom>
                <a:avLst/>
                <a:gdLst/>
                <a:ahLst/>
                <a:cxnLst/>
                <a:rect l="l" t="t" r="r" b="b"/>
                <a:pathLst>
                  <a:path w="16754" h="22129" extrusionOk="0">
                    <a:moveTo>
                      <a:pt x="3210" y="1"/>
                    </a:moveTo>
                    <a:cubicBezTo>
                      <a:pt x="3210" y="1"/>
                      <a:pt x="1" y="5792"/>
                      <a:pt x="4322" y="7440"/>
                    </a:cubicBezTo>
                    <a:lnTo>
                      <a:pt x="2852" y="20452"/>
                    </a:lnTo>
                    <a:cubicBezTo>
                      <a:pt x="2852" y="20452"/>
                      <a:pt x="5451" y="22128"/>
                      <a:pt x="8888" y="22128"/>
                    </a:cubicBezTo>
                    <a:cubicBezTo>
                      <a:pt x="11301" y="22128"/>
                      <a:pt x="14126" y="21302"/>
                      <a:pt x="16754" y="18490"/>
                    </a:cubicBezTo>
                    <a:lnTo>
                      <a:pt x="13323" y="1024"/>
                    </a:lnTo>
                    <a:lnTo>
                      <a:pt x="321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47" name="Google Shape;4747;p66"/>
              <p:cNvSpPr/>
              <p:nvPr/>
            </p:nvSpPr>
            <p:spPr>
              <a:xfrm rot="-282564">
                <a:off x="1689097" y="4201919"/>
                <a:ext cx="20075" cy="432090"/>
              </a:xfrm>
              <a:custGeom>
                <a:avLst/>
                <a:gdLst/>
                <a:ahLst/>
                <a:cxnLst/>
                <a:rect l="l" t="t" r="r" b="b"/>
                <a:pathLst>
                  <a:path w="803" h="17284" extrusionOk="0">
                    <a:moveTo>
                      <a:pt x="267" y="0"/>
                    </a:moveTo>
                    <a:lnTo>
                      <a:pt x="0" y="8"/>
                    </a:lnTo>
                    <a:lnTo>
                      <a:pt x="535" y="17284"/>
                    </a:lnTo>
                    <a:lnTo>
                      <a:pt x="802" y="17276"/>
                    </a:lnTo>
                    <a:lnTo>
                      <a:pt x="267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48" name="Google Shape;4748;p66"/>
              <p:cNvSpPr/>
              <p:nvPr/>
            </p:nvSpPr>
            <p:spPr>
              <a:xfrm rot="-282564">
                <a:off x="1797638" y="3331986"/>
                <a:ext cx="171296" cy="446039"/>
              </a:xfrm>
              <a:custGeom>
                <a:avLst/>
                <a:gdLst/>
                <a:ahLst/>
                <a:cxnLst/>
                <a:rect l="l" t="t" r="r" b="b"/>
                <a:pathLst>
                  <a:path w="6852" h="17842" extrusionOk="0">
                    <a:moveTo>
                      <a:pt x="6370" y="1"/>
                    </a:moveTo>
                    <a:cubicBezTo>
                      <a:pt x="5670" y="1"/>
                      <a:pt x="3017" y="2927"/>
                      <a:pt x="2312" y="4286"/>
                    </a:cubicBezTo>
                    <a:cubicBezTo>
                      <a:pt x="1875" y="4045"/>
                      <a:pt x="1329" y="3868"/>
                      <a:pt x="900" y="3868"/>
                    </a:cubicBezTo>
                    <a:cubicBezTo>
                      <a:pt x="542" y="3868"/>
                      <a:pt x="265" y="3992"/>
                      <a:pt x="203" y="4304"/>
                    </a:cubicBezTo>
                    <a:cubicBezTo>
                      <a:pt x="1" y="5308"/>
                      <a:pt x="2174" y="6543"/>
                      <a:pt x="2174" y="6543"/>
                    </a:cubicBezTo>
                    <a:lnTo>
                      <a:pt x="203" y="13812"/>
                    </a:lnTo>
                    <a:lnTo>
                      <a:pt x="436" y="17841"/>
                    </a:lnTo>
                    <a:cubicBezTo>
                      <a:pt x="436" y="17841"/>
                      <a:pt x="4213" y="12896"/>
                      <a:pt x="4010" y="7113"/>
                    </a:cubicBezTo>
                    <a:lnTo>
                      <a:pt x="4010" y="7113"/>
                    </a:lnTo>
                    <a:cubicBezTo>
                      <a:pt x="4010" y="7113"/>
                      <a:pt x="4141" y="7152"/>
                      <a:pt x="4336" y="7152"/>
                    </a:cubicBezTo>
                    <a:cubicBezTo>
                      <a:pt x="4654" y="7152"/>
                      <a:pt x="5142" y="7050"/>
                      <a:pt x="5514" y="6512"/>
                    </a:cubicBezTo>
                    <a:cubicBezTo>
                      <a:pt x="6116" y="5643"/>
                      <a:pt x="4157" y="4686"/>
                      <a:pt x="3144" y="4439"/>
                    </a:cubicBezTo>
                    <a:cubicBezTo>
                      <a:pt x="3144" y="4439"/>
                      <a:pt x="6852" y="897"/>
                      <a:pt x="6518" y="95"/>
                    </a:cubicBezTo>
                    <a:cubicBezTo>
                      <a:pt x="6491" y="30"/>
                      <a:pt x="6441" y="1"/>
                      <a:pt x="6370" y="1"/>
                    </a:cubicBezTo>
                    <a:close/>
                  </a:path>
                </a:pathLst>
              </a:custGeom>
              <a:solidFill>
                <a:srgbClr val="FFB0D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49" name="Google Shape;4749;p66"/>
              <p:cNvSpPr/>
              <p:nvPr/>
            </p:nvSpPr>
            <p:spPr>
              <a:xfrm rot="-282564">
                <a:off x="1795255" y="3429993"/>
                <a:ext cx="83398" cy="251794"/>
              </a:xfrm>
              <a:custGeom>
                <a:avLst/>
                <a:gdLst/>
                <a:ahLst/>
                <a:cxnLst/>
                <a:rect l="l" t="t" r="r" b="b"/>
                <a:pathLst>
                  <a:path w="3336" h="10072" extrusionOk="0">
                    <a:moveTo>
                      <a:pt x="1001" y="1"/>
                    </a:moveTo>
                    <a:cubicBezTo>
                      <a:pt x="969" y="1"/>
                      <a:pt x="938" y="2"/>
                      <a:pt x="907" y="4"/>
                    </a:cubicBezTo>
                    <a:cubicBezTo>
                      <a:pt x="509" y="27"/>
                      <a:pt x="256" y="210"/>
                      <a:pt x="194" y="520"/>
                    </a:cubicBezTo>
                    <a:cubicBezTo>
                      <a:pt x="1" y="1489"/>
                      <a:pt x="1770" y="2601"/>
                      <a:pt x="2147" y="2826"/>
                    </a:cubicBezTo>
                    <a:lnTo>
                      <a:pt x="195" y="10020"/>
                    </a:lnTo>
                    <a:lnTo>
                      <a:pt x="389" y="10072"/>
                    </a:lnTo>
                    <a:lnTo>
                      <a:pt x="2382" y="2730"/>
                    </a:lnTo>
                    <a:lnTo>
                      <a:pt x="2314" y="2692"/>
                    </a:lnTo>
                    <a:cubicBezTo>
                      <a:pt x="1728" y="2358"/>
                      <a:pt x="237" y="1324"/>
                      <a:pt x="391" y="560"/>
                    </a:cubicBezTo>
                    <a:cubicBezTo>
                      <a:pt x="434" y="342"/>
                      <a:pt x="612" y="222"/>
                      <a:pt x="918" y="206"/>
                    </a:cubicBezTo>
                    <a:cubicBezTo>
                      <a:pt x="942" y="204"/>
                      <a:pt x="966" y="204"/>
                      <a:pt x="992" y="204"/>
                    </a:cubicBezTo>
                    <a:cubicBezTo>
                      <a:pt x="1739" y="204"/>
                      <a:pt x="2892" y="780"/>
                      <a:pt x="3037" y="1239"/>
                    </a:cubicBezTo>
                    <a:cubicBezTo>
                      <a:pt x="3084" y="1384"/>
                      <a:pt x="3067" y="1481"/>
                      <a:pt x="2989" y="1525"/>
                    </a:cubicBezTo>
                    <a:cubicBezTo>
                      <a:pt x="2948" y="1549"/>
                      <a:pt x="2891" y="1561"/>
                      <a:pt x="2823" y="1561"/>
                    </a:cubicBezTo>
                    <a:cubicBezTo>
                      <a:pt x="2496" y="1561"/>
                      <a:pt x="1894" y="1288"/>
                      <a:pt x="1370" y="707"/>
                    </a:cubicBezTo>
                    <a:lnTo>
                      <a:pt x="1220" y="840"/>
                    </a:lnTo>
                    <a:cubicBezTo>
                      <a:pt x="1767" y="1448"/>
                      <a:pt x="2408" y="1759"/>
                      <a:pt x="2822" y="1759"/>
                    </a:cubicBezTo>
                    <a:cubicBezTo>
                      <a:pt x="2927" y="1759"/>
                      <a:pt x="3018" y="1739"/>
                      <a:pt x="3088" y="1699"/>
                    </a:cubicBezTo>
                    <a:cubicBezTo>
                      <a:pt x="3166" y="1655"/>
                      <a:pt x="3335" y="1515"/>
                      <a:pt x="3229" y="1178"/>
                    </a:cubicBezTo>
                    <a:cubicBezTo>
                      <a:pt x="3057" y="635"/>
                      <a:pt x="1851" y="1"/>
                      <a:pt x="10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50" name="Google Shape;4750;p66"/>
              <p:cNvSpPr/>
              <p:nvPr/>
            </p:nvSpPr>
            <p:spPr>
              <a:xfrm rot="-282564">
                <a:off x="1850733" y="3465573"/>
                <a:ext cx="43549" cy="46849"/>
              </a:xfrm>
              <a:custGeom>
                <a:avLst/>
                <a:gdLst/>
                <a:ahLst/>
                <a:cxnLst/>
                <a:rect l="l" t="t" r="r" b="b"/>
                <a:pathLst>
                  <a:path w="1742" h="1874" extrusionOk="0">
                    <a:moveTo>
                      <a:pt x="148" y="0"/>
                    </a:moveTo>
                    <a:lnTo>
                      <a:pt x="0" y="135"/>
                    </a:lnTo>
                    <a:lnTo>
                      <a:pt x="1594" y="1874"/>
                    </a:lnTo>
                    <a:lnTo>
                      <a:pt x="1742" y="1739"/>
                    </a:lnTo>
                    <a:lnTo>
                      <a:pt x="14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51" name="Google Shape;4751;p66"/>
              <p:cNvSpPr/>
              <p:nvPr/>
            </p:nvSpPr>
            <p:spPr>
              <a:xfrm rot="-282564">
                <a:off x="1880971" y="3471795"/>
                <a:ext cx="49224" cy="27124"/>
              </a:xfrm>
              <a:custGeom>
                <a:avLst/>
                <a:gdLst/>
                <a:ahLst/>
                <a:cxnLst/>
                <a:rect l="l" t="t" r="r" b="b"/>
                <a:pathLst>
                  <a:path w="1969" h="1085" extrusionOk="0">
                    <a:moveTo>
                      <a:pt x="1882" y="0"/>
                    </a:moveTo>
                    <a:lnTo>
                      <a:pt x="0" y="905"/>
                    </a:lnTo>
                    <a:lnTo>
                      <a:pt x="86" y="1085"/>
                    </a:lnTo>
                    <a:lnTo>
                      <a:pt x="1969" y="181"/>
                    </a:lnTo>
                    <a:lnTo>
                      <a:pt x="188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52" name="Google Shape;4752;p66"/>
              <p:cNvSpPr/>
              <p:nvPr/>
            </p:nvSpPr>
            <p:spPr>
              <a:xfrm rot="-282564">
                <a:off x="1873074" y="3454456"/>
                <a:ext cx="33174" cy="34574"/>
              </a:xfrm>
              <a:custGeom>
                <a:avLst/>
                <a:gdLst/>
                <a:ahLst/>
                <a:cxnLst/>
                <a:rect l="l" t="t" r="r" b="b"/>
                <a:pathLst>
                  <a:path w="1327" h="1383" extrusionOk="0">
                    <a:moveTo>
                      <a:pt x="1181" y="0"/>
                    </a:moveTo>
                    <a:lnTo>
                      <a:pt x="0" y="1245"/>
                    </a:lnTo>
                    <a:lnTo>
                      <a:pt x="146" y="1383"/>
                    </a:lnTo>
                    <a:lnTo>
                      <a:pt x="1326" y="138"/>
                    </a:lnTo>
                    <a:lnTo>
                      <a:pt x="118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53" name="Google Shape;4753;p66"/>
              <p:cNvSpPr/>
              <p:nvPr/>
            </p:nvSpPr>
            <p:spPr>
              <a:xfrm rot="-282564">
                <a:off x="1645314" y="3589762"/>
                <a:ext cx="167946" cy="201345"/>
              </a:xfrm>
              <a:custGeom>
                <a:avLst/>
                <a:gdLst/>
                <a:ahLst/>
                <a:cxnLst/>
                <a:rect l="l" t="t" r="r" b="b"/>
                <a:pathLst>
                  <a:path w="6718" h="8054" extrusionOk="0">
                    <a:moveTo>
                      <a:pt x="1" y="0"/>
                    </a:moveTo>
                    <a:lnTo>
                      <a:pt x="168" y="1671"/>
                    </a:lnTo>
                    <a:cubicBezTo>
                      <a:pt x="2408" y="7132"/>
                      <a:pt x="6718" y="8053"/>
                      <a:pt x="6718" y="8053"/>
                    </a:cubicBezTo>
                    <a:lnTo>
                      <a:pt x="6049" y="431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54" name="Google Shape;4754;p66"/>
              <p:cNvSpPr/>
              <p:nvPr/>
            </p:nvSpPr>
            <p:spPr>
              <a:xfrm rot="-282564">
                <a:off x="1774656" y="3658321"/>
                <a:ext cx="52649" cy="135472"/>
              </a:xfrm>
              <a:custGeom>
                <a:avLst/>
                <a:gdLst/>
                <a:ahLst/>
                <a:cxnLst/>
                <a:rect l="l" t="t" r="r" b="b"/>
                <a:pathLst>
                  <a:path w="2106" h="5419" extrusionOk="0">
                    <a:moveTo>
                      <a:pt x="1838" y="1"/>
                    </a:moveTo>
                    <a:lnTo>
                      <a:pt x="0" y="1053"/>
                    </a:lnTo>
                    <a:cubicBezTo>
                      <a:pt x="474" y="5183"/>
                      <a:pt x="1760" y="5419"/>
                      <a:pt x="2048" y="5419"/>
                    </a:cubicBezTo>
                    <a:cubicBezTo>
                      <a:pt x="2085" y="5419"/>
                      <a:pt x="2105" y="5415"/>
                      <a:pt x="2105" y="5415"/>
                    </a:cubicBezTo>
                    <a:lnTo>
                      <a:pt x="1838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55" name="Google Shape;4755;p66"/>
              <p:cNvSpPr/>
              <p:nvPr/>
            </p:nvSpPr>
            <p:spPr>
              <a:xfrm rot="-282564">
                <a:off x="1359198" y="3442631"/>
                <a:ext cx="308293" cy="340042"/>
              </a:xfrm>
              <a:custGeom>
                <a:avLst/>
                <a:gdLst/>
                <a:ahLst/>
                <a:cxnLst/>
                <a:rect l="l" t="t" r="r" b="b"/>
                <a:pathLst>
                  <a:path w="12332" h="13602" extrusionOk="0">
                    <a:moveTo>
                      <a:pt x="5449" y="0"/>
                    </a:moveTo>
                    <a:lnTo>
                      <a:pt x="5181" y="2608"/>
                    </a:lnTo>
                    <a:lnTo>
                      <a:pt x="3810" y="569"/>
                    </a:lnTo>
                    <a:lnTo>
                      <a:pt x="1370" y="1540"/>
                    </a:lnTo>
                    <a:lnTo>
                      <a:pt x="2305" y="2707"/>
                    </a:lnTo>
                    <a:lnTo>
                      <a:pt x="1586" y="3189"/>
                    </a:lnTo>
                    <a:lnTo>
                      <a:pt x="1" y="6584"/>
                    </a:lnTo>
                    <a:lnTo>
                      <a:pt x="3158" y="13602"/>
                    </a:lnTo>
                    <a:lnTo>
                      <a:pt x="11362" y="13366"/>
                    </a:lnTo>
                    <a:lnTo>
                      <a:pt x="12332" y="5718"/>
                    </a:lnTo>
                    <a:lnTo>
                      <a:pt x="10302" y="3571"/>
                    </a:lnTo>
                    <a:lnTo>
                      <a:pt x="7018" y="1471"/>
                    </a:lnTo>
                    <a:lnTo>
                      <a:pt x="7485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56" name="Google Shape;4756;p66"/>
              <p:cNvSpPr/>
              <p:nvPr/>
            </p:nvSpPr>
            <p:spPr>
              <a:xfrm rot="-282564">
                <a:off x="1411494" y="3468697"/>
                <a:ext cx="44574" cy="56249"/>
              </a:xfrm>
              <a:custGeom>
                <a:avLst/>
                <a:gdLst/>
                <a:ahLst/>
                <a:cxnLst/>
                <a:rect l="l" t="t" r="r" b="b"/>
                <a:pathLst>
                  <a:path w="1783" h="2250" extrusionOk="0">
                    <a:moveTo>
                      <a:pt x="1404" y="1"/>
                    </a:moveTo>
                    <a:lnTo>
                      <a:pt x="1207" y="33"/>
                    </a:lnTo>
                    <a:lnTo>
                      <a:pt x="1540" y="2019"/>
                    </a:lnTo>
                    <a:lnTo>
                      <a:pt x="25" y="1833"/>
                    </a:lnTo>
                    <a:lnTo>
                      <a:pt x="0" y="2032"/>
                    </a:lnTo>
                    <a:lnTo>
                      <a:pt x="1783" y="2250"/>
                    </a:lnTo>
                    <a:lnTo>
                      <a:pt x="1404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57" name="Google Shape;4757;p66"/>
              <p:cNvSpPr/>
              <p:nvPr/>
            </p:nvSpPr>
            <p:spPr>
              <a:xfrm rot="-282564">
                <a:off x="1485043" y="3451549"/>
                <a:ext cx="40349" cy="56624"/>
              </a:xfrm>
              <a:custGeom>
                <a:avLst/>
                <a:gdLst/>
                <a:ahLst/>
                <a:cxnLst/>
                <a:rect l="l" t="t" r="r" b="b"/>
                <a:pathLst>
                  <a:path w="1614" h="2265" extrusionOk="0">
                    <a:moveTo>
                      <a:pt x="198" y="1"/>
                    </a:moveTo>
                    <a:lnTo>
                      <a:pt x="0" y="37"/>
                    </a:lnTo>
                    <a:lnTo>
                      <a:pt x="412" y="2265"/>
                    </a:lnTo>
                    <a:lnTo>
                      <a:pt x="1613" y="1197"/>
                    </a:lnTo>
                    <a:lnTo>
                      <a:pt x="1480" y="1047"/>
                    </a:lnTo>
                    <a:lnTo>
                      <a:pt x="545" y="1878"/>
                    </a:lnTo>
                    <a:lnTo>
                      <a:pt x="19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58" name="Google Shape;4758;p66"/>
              <p:cNvSpPr/>
              <p:nvPr/>
            </p:nvSpPr>
            <p:spPr>
              <a:xfrm rot="-282564">
                <a:off x="1486251" y="3514007"/>
                <a:ext cx="69648" cy="130347"/>
              </a:xfrm>
              <a:custGeom>
                <a:avLst/>
                <a:gdLst/>
                <a:ahLst/>
                <a:cxnLst/>
                <a:rect l="l" t="t" r="r" b="b"/>
                <a:pathLst>
                  <a:path w="2786" h="5214" extrusionOk="0">
                    <a:moveTo>
                      <a:pt x="179" y="1"/>
                    </a:moveTo>
                    <a:lnTo>
                      <a:pt x="1" y="91"/>
                    </a:lnTo>
                    <a:lnTo>
                      <a:pt x="2607" y="5214"/>
                    </a:lnTo>
                    <a:lnTo>
                      <a:pt x="2786" y="5124"/>
                    </a:lnTo>
                    <a:lnTo>
                      <a:pt x="17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59" name="Google Shape;4759;p66"/>
              <p:cNvSpPr/>
              <p:nvPr/>
            </p:nvSpPr>
            <p:spPr>
              <a:xfrm rot="-282564">
                <a:off x="1502559" y="3522126"/>
                <a:ext cx="19525" cy="1027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411" extrusionOk="0">
                    <a:moveTo>
                      <a:pt x="391" y="0"/>
                    </a:moveTo>
                    <a:cubicBezTo>
                      <a:pt x="176" y="0"/>
                      <a:pt x="1" y="91"/>
                      <a:pt x="1" y="205"/>
                    </a:cubicBezTo>
                    <a:cubicBezTo>
                      <a:pt x="1" y="319"/>
                      <a:pt x="176" y="410"/>
                      <a:pt x="391" y="410"/>
                    </a:cubicBezTo>
                    <a:cubicBezTo>
                      <a:pt x="607" y="410"/>
                      <a:pt x="780" y="318"/>
                      <a:pt x="780" y="205"/>
                    </a:cubicBezTo>
                    <a:cubicBezTo>
                      <a:pt x="780" y="93"/>
                      <a:pt x="605" y="1"/>
                      <a:pt x="39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60" name="Google Shape;4760;p66"/>
              <p:cNvSpPr/>
              <p:nvPr/>
            </p:nvSpPr>
            <p:spPr>
              <a:xfrm rot="-282564">
                <a:off x="1531071" y="3562823"/>
                <a:ext cx="19500" cy="10250"/>
              </a:xfrm>
              <a:custGeom>
                <a:avLst/>
                <a:gdLst/>
                <a:ahLst/>
                <a:cxnLst/>
                <a:rect l="l" t="t" r="r" b="b"/>
                <a:pathLst>
                  <a:path w="780" h="410" extrusionOk="0">
                    <a:moveTo>
                      <a:pt x="390" y="1"/>
                    </a:moveTo>
                    <a:cubicBezTo>
                      <a:pt x="175" y="1"/>
                      <a:pt x="0" y="92"/>
                      <a:pt x="0" y="205"/>
                    </a:cubicBezTo>
                    <a:cubicBezTo>
                      <a:pt x="0" y="317"/>
                      <a:pt x="174" y="410"/>
                      <a:pt x="390" y="410"/>
                    </a:cubicBezTo>
                    <a:cubicBezTo>
                      <a:pt x="605" y="410"/>
                      <a:pt x="780" y="319"/>
                      <a:pt x="780" y="205"/>
                    </a:cubicBezTo>
                    <a:cubicBezTo>
                      <a:pt x="780" y="91"/>
                      <a:pt x="604" y="1"/>
                      <a:pt x="39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61" name="Google Shape;4761;p66"/>
              <p:cNvSpPr/>
              <p:nvPr/>
            </p:nvSpPr>
            <p:spPr>
              <a:xfrm rot="-282564">
                <a:off x="1392390" y="3518982"/>
                <a:ext cx="327967" cy="311493"/>
              </a:xfrm>
              <a:custGeom>
                <a:avLst/>
                <a:gdLst/>
                <a:ahLst/>
                <a:cxnLst/>
                <a:rect l="l" t="t" r="r" b="b"/>
                <a:pathLst>
                  <a:path w="13119" h="12460" extrusionOk="0">
                    <a:moveTo>
                      <a:pt x="469" y="0"/>
                    </a:moveTo>
                    <a:lnTo>
                      <a:pt x="0" y="312"/>
                    </a:lnTo>
                    <a:cubicBezTo>
                      <a:pt x="3118" y="8915"/>
                      <a:pt x="6337" y="10881"/>
                      <a:pt x="6337" y="10881"/>
                    </a:cubicBezTo>
                    <a:lnTo>
                      <a:pt x="5869" y="12146"/>
                    </a:lnTo>
                    <a:cubicBezTo>
                      <a:pt x="6681" y="12370"/>
                      <a:pt x="7434" y="12460"/>
                      <a:pt x="8120" y="12460"/>
                    </a:cubicBezTo>
                    <a:cubicBezTo>
                      <a:pt x="10960" y="12460"/>
                      <a:pt x="12651" y="10916"/>
                      <a:pt x="12651" y="10916"/>
                    </a:cubicBezTo>
                    <a:lnTo>
                      <a:pt x="11313" y="6270"/>
                    </a:lnTo>
                    <a:cubicBezTo>
                      <a:pt x="11313" y="6270"/>
                      <a:pt x="12350" y="5501"/>
                      <a:pt x="13119" y="2895"/>
                    </a:cubicBezTo>
                    <a:lnTo>
                      <a:pt x="9187" y="382"/>
                    </a:lnTo>
                    <a:cubicBezTo>
                      <a:pt x="9035" y="2081"/>
                      <a:pt x="8344" y="4058"/>
                      <a:pt x="6032" y="4461"/>
                    </a:cubicBezTo>
                    <a:cubicBezTo>
                      <a:pt x="5799" y="4502"/>
                      <a:pt x="5574" y="4521"/>
                      <a:pt x="5356" y="4521"/>
                    </a:cubicBezTo>
                    <a:cubicBezTo>
                      <a:pt x="2685" y="4521"/>
                      <a:pt x="1132" y="1631"/>
                      <a:pt x="46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62" name="Google Shape;4762;p66"/>
              <p:cNvSpPr/>
              <p:nvPr/>
            </p:nvSpPr>
            <p:spPr>
              <a:xfrm rot="-282564">
                <a:off x="1337605" y="3536058"/>
                <a:ext cx="214770" cy="325242"/>
              </a:xfrm>
              <a:custGeom>
                <a:avLst/>
                <a:gdLst/>
                <a:ahLst/>
                <a:cxnLst/>
                <a:rect l="l" t="t" r="r" b="b"/>
                <a:pathLst>
                  <a:path w="8591" h="13010" extrusionOk="0">
                    <a:moveTo>
                      <a:pt x="2254" y="0"/>
                    </a:moveTo>
                    <a:lnTo>
                      <a:pt x="0" y="1514"/>
                    </a:lnTo>
                    <a:cubicBezTo>
                      <a:pt x="0" y="1514"/>
                      <a:pt x="1271" y="10603"/>
                      <a:pt x="7686" y="13010"/>
                    </a:cubicBezTo>
                    <a:lnTo>
                      <a:pt x="8122" y="11833"/>
                    </a:lnTo>
                    <a:lnTo>
                      <a:pt x="8591" y="10568"/>
                    </a:lnTo>
                    <a:cubicBezTo>
                      <a:pt x="8591" y="10568"/>
                      <a:pt x="5372" y="8604"/>
                      <a:pt x="225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63" name="Google Shape;4763;p66"/>
              <p:cNvSpPr/>
              <p:nvPr/>
            </p:nvSpPr>
            <p:spPr>
              <a:xfrm rot="-282564">
                <a:off x="1476568" y="3758090"/>
                <a:ext cx="91623" cy="124772"/>
              </a:xfrm>
              <a:custGeom>
                <a:avLst/>
                <a:gdLst/>
                <a:ahLst/>
                <a:cxnLst/>
                <a:rect l="l" t="t" r="r" b="b"/>
                <a:pathLst>
                  <a:path w="3665" h="4991" extrusionOk="0">
                    <a:moveTo>
                      <a:pt x="2271" y="0"/>
                    </a:moveTo>
                    <a:lnTo>
                      <a:pt x="2271" y="0"/>
                    </a:lnTo>
                    <a:cubicBezTo>
                      <a:pt x="0" y="3477"/>
                      <a:pt x="2773" y="4990"/>
                      <a:pt x="2773" y="4990"/>
                    </a:cubicBezTo>
                    <a:lnTo>
                      <a:pt x="3664" y="669"/>
                    </a:lnTo>
                    <a:lnTo>
                      <a:pt x="227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64" name="Google Shape;4764;p66"/>
              <p:cNvSpPr/>
              <p:nvPr/>
            </p:nvSpPr>
            <p:spPr>
              <a:xfrm rot="-282564">
                <a:off x="1529177" y="3504973"/>
                <a:ext cx="239744" cy="354716"/>
              </a:xfrm>
              <a:custGeom>
                <a:avLst/>
                <a:gdLst/>
                <a:ahLst/>
                <a:cxnLst/>
                <a:rect l="l" t="t" r="r" b="b"/>
                <a:pathLst>
                  <a:path w="9590" h="14189" extrusionOk="0">
                    <a:moveTo>
                      <a:pt x="8350" y="0"/>
                    </a:moveTo>
                    <a:cubicBezTo>
                      <a:pt x="6990" y="0"/>
                      <a:pt x="2806" y="2986"/>
                      <a:pt x="2806" y="2986"/>
                    </a:cubicBezTo>
                    <a:cubicBezTo>
                      <a:pt x="2806" y="2986"/>
                      <a:pt x="2296" y="2761"/>
                      <a:pt x="1814" y="2761"/>
                    </a:cubicBezTo>
                    <a:cubicBezTo>
                      <a:pt x="1507" y="2761"/>
                      <a:pt x="1211" y="2853"/>
                      <a:pt x="1068" y="3152"/>
                    </a:cubicBezTo>
                    <a:cubicBezTo>
                      <a:pt x="702" y="3921"/>
                      <a:pt x="2138" y="5124"/>
                      <a:pt x="2138" y="5124"/>
                    </a:cubicBezTo>
                    <a:lnTo>
                      <a:pt x="781" y="11462"/>
                    </a:lnTo>
                    <a:lnTo>
                      <a:pt x="0" y="14180"/>
                    </a:lnTo>
                    <a:cubicBezTo>
                      <a:pt x="40" y="14186"/>
                      <a:pt x="80" y="14188"/>
                      <a:pt x="120" y="14188"/>
                    </a:cubicBezTo>
                    <a:cubicBezTo>
                      <a:pt x="2280" y="14188"/>
                      <a:pt x="4277" y="6294"/>
                      <a:pt x="4277" y="6294"/>
                    </a:cubicBezTo>
                    <a:cubicBezTo>
                      <a:pt x="4277" y="6294"/>
                      <a:pt x="6256" y="6138"/>
                      <a:pt x="6149" y="4780"/>
                    </a:cubicBezTo>
                    <a:cubicBezTo>
                      <a:pt x="6041" y="3420"/>
                      <a:pt x="4685" y="2751"/>
                      <a:pt x="4685" y="2751"/>
                    </a:cubicBezTo>
                    <a:cubicBezTo>
                      <a:pt x="4685" y="2751"/>
                      <a:pt x="9589" y="513"/>
                      <a:pt x="8588" y="45"/>
                    </a:cubicBezTo>
                    <a:cubicBezTo>
                      <a:pt x="8523" y="15"/>
                      <a:pt x="8443" y="0"/>
                      <a:pt x="8350" y="0"/>
                    </a:cubicBezTo>
                    <a:close/>
                  </a:path>
                </a:pathLst>
              </a:custGeom>
              <a:solidFill>
                <a:srgbClr val="FFB0D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65" name="Google Shape;4765;p66"/>
              <p:cNvSpPr/>
              <p:nvPr/>
            </p:nvSpPr>
            <p:spPr>
              <a:xfrm rot="-282564">
                <a:off x="1564852" y="3582857"/>
                <a:ext cx="27999" cy="18350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734" extrusionOk="0">
                    <a:moveTo>
                      <a:pt x="1023" y="1"/>
                    </a:moveTo>
                    <a:lnTo>
                      <a:pt x="1" y="558"/>
                    </a:lnTo>
                    <a:lnTo>
                      <a:pt x="96" y="733"/>
                    </a:lnTo>
                    <a:lnTo>
                      <a:pt x="1119" y="178"/>
                    </a:lnTo>
                    <a:lnTo>
                      <a:pt x="1023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66" name="Google Shape;4766;p66"/>
              <p:cNvSpPr/>
              <p:nvPr/>
            </p:nvSpPr>
            <p:spPr>
              <a:xfrm rot="-282564">
                <a:off x="1603810" y="3577994"/>
                <a:ext cx="56924" cy="71398"/>
              </a:xfrm>
              <a:custGeom>
                <a:avLst/>
                <a:gdLst/>
                <a:ahLst/>
                <a:cxnLst/>
                <a:rect l="l" t="t" r="r" b="b"/>
                <a:pathLst>
                  <a:path w="2277" h="2856" extrusionOk="0">
                    <a:moveTo>
                      <a:pt x="175" y="0"/>
                    </a:moveTo>
                    <a:cubicBezTo>
                      <a:pt x="73" y="0"/>
                      <a:pt x="9" y="10"/>
                      <a:pt x="1" y="11"/>
                    </a:cubicBezTo>
                    <a:lnTo>
                      <a:pt x="32" y="209"/>
                    </a:lnTo>
                    <a:cubicBezTo>
                      <a:pt x="33" y="209"/>
                      <a:pt x="83" y="202"/>
                      <a:pt x="166" y="202"/>
                    </a:cubicBezTo>
                    <a:cubicBezTo>
                      <a:pt x="377" y="202"/>
                      <a:pt x="804" y="247"/>
                      <a:pt x="1197" y="569"/>
                    </a:cubicBezTo>
                    <a:cubicBezTo>
                      <a:pt x="1724" y="1000"/>
                      <a:pt x="2020" y="1770"/>
                      <a:pt x="2076" y="2856"/>
                    </a:cubicBezTo>
                    <a:lnTo>
                      <a:pt x="2277" y="2845"/>
                    </a:lnTo>
                    <a:cubicBezTo>
                      <a:pt x="2217" y="1697"/>
                      <a:pt x="1896" y="879"/>
                      <a:pt x="1320" y="410"/>
                    </a:cubicBezTo>
                    <a:cubicBezTo>
                      <a:pt x="885" y="55"/>
                      <a:pt x="421" y="0"/>
                      <a:pt x="17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67" name="Google Shape;4767;p66"/>
              <p:cNvSpPr/>
              <p:nvPr/>
            </p:nvSpPr>
            <p:spPr>
              <a:xfrm rot="-282564">
                <a:off x="1569642" y="3643364"/>
                <a:ext cx="69623" cy="50899"/>
              </a:xfrm>
              <a:custGeom>
                <a:avLst/>
                <a:gdLst/>
                <a:ahLst/>
                <a:cxnLst/>
                <a:rect l="l" t="t" r="r" b="b"/>
                <a:pathLst>
                  <a:path w="2785" h="2036" extrusionOk="0">
                    <a:moveTo>
                      <a:pt x="223" y="1"/>
                    </a:moveTo>
                    <a:lnTo>
                      <a:pt x="1" y="870"/>
                    </a:lnTo>
                    <a:lnTo>
                      <a:pt x="2518" y="2035"/>
                    </a:lnTo>
                    <a:lnTo>
                      <a:pt x="2785" y="1237"/>
                    </a:lnTo>
                    <a:lnTo>
                      <a:pt x="223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68" name="Google Shape;4768;p66"/>
              <p:cNvSpPr/>
              <p:nvPr/>
            </p:nvSpPr>
            <p:spPr>
              <a:xfrm rot="-282564">
                <a:off x="1580881" y="3642036"/>
                <a:ext cx="47374" cy="57524"/>
              </a:xfrm>
              <a:custGeom>
                <a:avLst/>
                <a:gdLst/>
                <a:ahLst/>
                <a:cxnLst/>
                <a:rect l="l" t="t" r="r" b="b"/>
                <a:pathLst>
                  <a:path w="1895" h="2301" extrusionOk="0">
                    <a:moveTo>
                      <a:pt x="951" y="0"/>
                    </a:moveTo>
                    <a:cubicBezTo>
                      <a:pt x="950" y="0"/>
                      <a:pt x="949" y="0"/>
                      <a:pt x="948" y="0"/>
                    </a:cubicBezTo>
                    <a:cubicBezTo>
                      <a:pt x="424" y="0"/>
                      <a:pt x="0" y="514"/>
                      <a:pt x="0" y="1150"/>
                    </a:cubicBezTo>
                    <a:cubicBezTo>
                      <a:pt x="0" y="1786"/>
                      <a:pt x="424" y="2301"/>
                      <a:pt x="948" y="2301"/>
                    </a:cubicBezTo>
                    <a:cubicBezTo>
                      <a:pt x="1471" y="2301"/>
                      <a:pt x="1895" y="1786"/>
                      <a:pt x="1895" y="1150"/>
                    </a:cubicBezTo>
                    <a:cubicBezTo>
                      <a:pt x="1895" y="516"/>
                      <a:pt x="1475" y="0"/>
                      <a:pt x="95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69" name="Google Shape;4769;p66"/>
              <p:cNvSpPr/>
              <p:nvPr/>
            </p:nvSpPr>
            <p:spPr>
              <a:xfrm rot="-282564">
                <a:off x="1585868" y="3649914"/>
                <a:ext cx="37174" cy="37824"/>
              </a:xfrm>
              <a:custGeom>
                <a:avLst/>
                <a:gdLst/>
                <a:ahLst/>
                <a:cxnLst/>
                <a:rect l="l" t="t" r="r" b="b"/>
                <a:pathLst>
                  <a:path w="1487" h="1513" extrusionOk="0">
                    <a:moveTo>
                      <a:pt x="744" y="0"/>
                    </a:moveTo>
                    <a:cubicBezTo>
                      <a:pt x="332" y="0"/>
                      <a:pt x="1" y="340"/>
                      <a:pt x="1" y="756"/>
                    </a:cubicBezTo>
                    <a:cubicBezTo>
                      <a:pt x="1" y="1175"/>
                      <a:pt x="333" y="1513"/>
                      <a:pt x="744" y="1513"/>
                    </a:cubicBezTo>
                    <a:cubicBezTo>
                      <a:pt x="1154" y="1513"/>
                      <a:pt x="1487" y="1174"/>
                      <a:pt x="1487" y="756"/>
                    </a:cubicBezTo>
                    <a:cubicBezTo>
                      <a:pt x="1487" y="340"/>
                      <a:pt x="1154" y="0"/>
                      <a:pt x="74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70" name="Google Shape;4770;p66"/>
              <p:cNvSpPr/>
              <p:nvPr/>
            </p:nvSpPr>
            <p:spPr>
              <a:xfrm rot="-282564">
                <a:off x="1590108" y="3668157"/>
                <a:ext cx="12100" cy="8475"/>
              </a:xfrm>
              <a:custGeom>
                <a:avLst/>
                <a:gdLst/>
                <a:ahLst/>
                <a:cxnLst/>
                <a:rect l="l" t="t" r="r" b="b"/>
                <a:pathLst>
                  <a:path w="484" h="339" extrusionOk="0">
                    <a:moveTo>
                      <a:pt x="439" y="1"/>
                    </a:moveTo>
                    <a:lnTo>
                      <a:pt x="1" y="74"/>
                    </a:lnTo>
                    <a:lnTo>
                      <a:pt x="44" y="339"/>
                    </a:lnTo>
                    <a:lnTo>
                      <a:pt x="483" y="266"/>
                    </a:lnTo>
                    <a:lnTo>
                      <a:pt x="43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4771" name="Google Shape;4771;p66"/>
          <p:cNvGrpSpPr/>
          <p:nvPr/>
        </p:nvGrpSpPr>
        <p:grpSpPr>
          <a:xfrm>
            <a:off x="7812805" y="268950"/>
            <a:ext cx="815274" cy="808226"/>
            <a:chOff x="7868825" y="331938"/>
            <a:chExt cx="555175" cy="550375"/>
          </a:xfrm>
        </p:grpSpPr>
        <p:sp>
          <p:nvSpPr>
            <p:cNvPr id="4772" name="Google Shape;4772;p66"/>
            <p:cNvSpPr/>
            <p:nvPr/>
          </p:nvSpPr>
          <p:spPr>
            <a:xfrm>
              <a:off x="7868825" y="331938"/>
              <a:ext cx="555175" cy="550375"/>
            </a:xfrm>
            <a:custGeom>
              <a:avLst/>
              <a:gdLst/>
              <a:ahLst/>
              <a:cxnLst/>
              <a:rect l="l" t="t" r="r" b="b"/>
              <a:pathLst>
                <a:path w="22207" h="22015" extrusionOk="0">
                  <a:moveTo>
                    <a:pt x="8718" y="8271"/>
                  </a:moveTo>
                  <a:lnTo>
                    <a:pt x="9099" y="0"/>
                  </a:lnTo>
                  <a:lnTo>
                    <a:pt x="12662" y="7570"/>
                  </a:lnTo>
                  <a:lnTo>
                    <a:pt x="20552" y="2926"/>
                  </a:lnTo>
                  <a:lnTo>
                    <a:pt x="15144" y="10625"/>
                  </a:lnTo>
                  <a:lnTo>
                    <a:pt x="22206" y="15779"/>
                  </a:lnTo>
                  <a:lnTo>
                    <a:pt x="14188" y="13425"/>
                  </a:lnTo>
                  <a:lnTo>
                    <a:pt x="13935" y="22014"/>
                  </a:lnTo>
                  <a:lnTo>
                    <a:pt x="10372" y="13425"/>
                  </a:lnTo>
                  <a:lnTo>
                    <a:pt x="3945" y="19596"/>
                  </a:lnTo>
                  <a:lnTo>
                    <a:pt x="8464" y="11580"/>
                  </a:lnTo>
                  <a:lnTo>
                    <a:pt x="1" y="10562"/>
                  </a:lnTo>
                  <a:close/>
                </a:path>
              </a:pathLst>
            </a:custGeom>
            <a:solidFill>
              <a:schemeClr val="lt1"/>
            </a:solidFill>
            <a:ln w="1143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3" name="Google Shape;4773;p66"/>
            <p:cNvSpPr/>
            <p:nvPr/>
          </p:nvSpPr>
          <p:spPr>
            <a:xfrm>
              <a:off x="7868825" y="331938"/>
              <a:ext cx="555175" cy="550375"/>
            </a:xfrm>
            <a:custGeom>
              <a:avLst/>
              <a:gdLst/>
              <a:ahLst/>
              <a:cxnLst/>
              <a:rect l="l" t="t" r="r" b="b"/>
              <a:pathLst>
                <a:path w="22207" h="22015" extrusionOk="0">
                  <a:moveTo>
                    <a:pt x="8718" y="8271"/>
                  </a:moveTo>
                  <a:lnTo>
                    <a:pt x="9099" y="0"/>
                  </a:lnTo>
                  <a:lnTo>
                    <a:pt x="12662" y="7570"/>
                  </a:lnTo>
                  <a:lnTo>
                    <a:pt x="20552" y="2926"/>
                  </a:lnTo>
                  <a:lnTo>
                    <a:pt x="15144" y="10625"/>
                  </a:lnTo>
                  <a:lnTo>
                    <a:pt x="22206" y="15779"/>
                  </a:lnTo>
                  <a:lnTo>
                    <a:pt x="14188" y="13425"/>
                  </a:lnTo>
                  <a:lnTo>
                    <a:pt x="13935" y="22014"/>
                  </a:lnTo>
                  <a:lnTo>
                    <a:pt x="10372" y="13425"/>
                  </a:lnTo>
                  <a:lnTo>
                    <a:pt x="3945" y="19596"/>
                  </a:lnTo>
                  <a:lnTo>
                    <a:pt x="8464" y="11580"/>
                  </a:lnTo>
                  <a:lnTo>
                    <a:pt x="1" y="10562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774" name="Google Shape;4774;p66"/>
          <p:cNvGrpSpPr/>
          <p:nvPr/>
        </p:nvGrpSpPr>
        <p:grpSpPr>
          <a:xfrm>
            <a:off x="809915" y="504854"/>
            <a:ext cx="1154265" cy="863845"/>
            <a:chOff x="7869327" y="4219054"/>
            <a:chExt cx="1154265" cy="863845"/>
          </a:xfrm>
        </p:grpSpPr>
        <p:sp>
          <p:nvSpPr>
            <p:cNvPr id="4775" name="Google Shape;4775;p66"/>
            <p:cNvSpPr/>
            <p:nvPr/>
          </p:nvSpPr>
          <p:spPr>
            <a:xfrm rot="-877016">
              <a:off x="7931404" y="4338931"/>
              <a:ext cx="1030113" cy="624090"/>
            </a:xfrm>
            <a:custGeom>
              <a:avLst/>
              <a:gdLst/>
              <a:ahLst/>
              <a:cxnLst/>
              <a:rect l="l" t="t" r="r" b="b"/>
              <a:pathLst>
                <a:path w="28088" h="17017" extrusionOk="0">
                  <a:moveTo>
                    <a:pt x="14269" y="4248"/>
                  </a:moveTo>
                  <a:cubicBezTo>
                    <a:pt x="17326" y="4248"/>
                    <a:pt x="19839" y="7832"/>
                    <a:pt x="20159" y="12435"/>
                  </a:cubicBezTo>
                  <a:lnTo>
                    <a:pt x="8380" y="12435"/>
                  </a:lnTo>
                  <a:cubicBezTo>
                    <a:pt x="8700" y="7832"/>
                    <a:pt x="11214" y="4248"/>
                    <a:pt x="14269" y="4248"/>
                  </a:cubicBezTo>
                  <a:close/>
                  <a:moveTo>
                    <a:pt x="14529" y="0"/>
                  </a:moveTo>
                  <a:cubicBezTo>
                    <a:pt x="8731" y="0"/>
                    <a:pt x="3999" y="5511"/>
                    <a:pt x="3725" y="12435"/>
                  </a:cubicBezTo>
                  <a:lnTo>
                    <a:pt x="1" y="12435"/>
                  </a:lnTo>
                  <a:lnTo>
                    <a:pt x="869" y="17017"/>
                  </a:lnTo>
                  <a:lnTo>
                    <a:pt x="27037" y="17017"/>
                  </a:lnTo>
                  <a:lnTo>
                    <a:pt x="28088" y="12435"/>
                  </a:lnTo>
                  <a:lnTo>
                    <a:pt x="25334" y="12435"/>
                  </a:lnTo>
                  <a:cubicBezTo>
                    <a:pt x="25060" y="5511"/>
                    <a:pt x="20327" y="0"/>
                    <a:pt x="14529" y="0"/>
                  </a:cubicBezTo>
                  <a:close/>
                </a:path>
              </a:pathLst>
            </a:custGeom>
            <a:solidFill>
              <a:schemeClr val="lt1"/>
            </a:solidFill>
            <a:ln w="152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776" name="Google Shape;4776;p66"/>
            <p:cNvGrpSpPr/>
            <p:nvPr/>
          </p:nvGrpSpPr>
          <p:grpSpPr>
            <a:xfrm rot="-867585">
              <a:off x="7939559" y="4343318"/>
              <a:ext cx="1013789" cy="615319"/>
              <a:chOff x="1224825" y="4896475"/>
              <a:chExt cx="702200" cy="426200"/>
            </a:xfrm>
          </p:grpSpPr>
          <p:sp>
            <p:nvSpPr>
              <p:cNvPr id="4777" name="Google Shape;4777;p66"/>
              <p:cNvSpPr/>
              <p:nvPr/>
            </p:nvSpPr>
            <p:spPr>
              <a:xfrm>
                <a:off x="1224825" y="4896475"/>
                <a:ext cx="702200" cy="425425"/>
              </a:xfrm>
              <a:custGeom>
                <a:avLst/>
                <a:gdLst/>
                <a:ahLst/>
                <a:cxnLst/>
                <a:rect l="l" t="t" r="r" b="b"/>
                <a:pathLst>
                  <a:path w="28088" h="17017" extrusionOk="0">
                    <a:moveTo>
                      <a:pt x="14269" y="4248"/>
                    </a:moveTo>
                    <a:cubicBezTo>
                      <a:pt x="17326" y="4248"/>
                      <a:pt x="19839" y="7832"/>
                      <a:pt x="20159" y="12435"/>
                    </a:cubicBezTo>
                    <a:lnTo>
                      <a:pt x="8380" y="12435"/>
                    </a:lnTo>
                    <a:cubicBezTo>
                      <a:pt x="8700" y="7832"/>
                      <a:pt x="11214" y="4248"/>
                      <a:pt x="14269" y="4248"/>
                    </a:cubicBezTo>
                    <a:close/>
                    <a:moveTo>
                      <a:pt x="14529" y="0"/>
                    </a:moveTo>
                    <a:cubicBezTo>
                      <a:pt x="8731" y="0"/>
                      <a:pt x="3999" y="5511"/>
                      <a:pt x="3725" y="12435"/>
                    </a:cubicBezTo>
                    <a:lnTo>
                      <a:pt x="1" y="12435"/>
                    </a:lnTo>
                    <a:lnTo>
                      <a:pt x="869" y="17017"/>
                    </a:lnTo>
                    <a:lnTo>
                      <a:pt x="27037" y="17017"/>
                    </a:lnTo>
                    <a:lnTo>
                      <a:pt x="28088" y="12435"/>
                    </a:lnTo>
                    <a:lnTo>
                      <a:pt x="25334" y="12435"/>
                    </a:lnTo>
                    <a:cubicBezTo>
                      <a:pt x="25060" y="5511"/>
                      <a:pt x="20327" y="0"/>
                      <a:pt x="1452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78" name="Google Shape;4778;p66"/>
              <p:cNvSpPr/>
              <p:nvPr/>
            </p:nvSpPr>
            <p:spPr>
              <a:xfrm>
                <a:off x="1324175" y="5204500"/>
                <a:ext cx="29625" cy="8625"/>
              </a:xfrm>
              <a:custGeom>
                <a:avLst/>
                <a:gdLst/>
                <a:ahLst/>
                <a:cxnLst/>
                <a:rect l="l" t="t" r="r" b="b"/>
                <a:pathLst>
                  <a:path w="1185" h="345" extrusionOk="0">
                    <a:moveTo>
                      <a:pt x="0" y="0"/>
                    </a:moveTo>
                    <a:lnTo>
                      <a:pt x="0" y="345"/>
                    </a:lnTo>
                    <a:lnTo>
                      <a:pt x="1185" y="345"/>
                    </a:lnTo>
                    <a:lnTo>
                      <a:pt x="118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79" name="Google Shape;4779;p66"/>
              <p:cNvSpPr/>
              <p:nvPr/>
            </p:nvSpPr>
            <p:spPr>
              <a:xfrm>
                <a:off x="1817900" y="5204500"/>
                <a:ext cx="27575" cy="8625"/>
              </a:xfrm>
              <a:custGeom>
                <a:avLst/>
                <a:gdLst/>
                <a:ahLst/>
                <a:cxnLst/>
                <a:rect l="l" t="t" r="r" b="b"/>
                <a:pathLst>
                  <a:path w="1103" h="345" extrusionOk="0">
                    <a:moveTo>
                      <a:pt x="1" y="0"/>
                    </a:moveTo>
                    <a:lnTo>
                      <a:pt x="1" y="345"/>
                    </a:lnTo>
                    <a:lnTo>
                      <a:pt x="1102" y="345"/>
                    </a:lnTo>
                    <a:lnTo>
                      <a:pt x="110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80" name="Google Shape;4780;p66"/>
              <p:cNvSpPr/>
              <p:nvPr/>
            </p:nvSpPr>
            <p:spPr>
              <a:xfrm>
                <a:off x="1351625" y="5077300"/>
                <a:ext cx="30975" cy="22700"/>
              </a:xfrm>
              <a:custGeom>
                <a:avLst/>
                <a:gdLst/>
                <a:ahLst/>
                <a:cxnLst/>
                <a:rect l="l" t="t" r="r" b="b"/>
                <a:pathLst>
                  <a:path w="1239" h="908" extrusionOk="0">
                    <a:moveTo>
                      <a:pt x="172" y="1"/>
                    </a:moveTo>
                    <a:lnTo>
                      <a:pt x="1" y="302"/>
                    </a:lnTo>
                    <a:lnTo>
                      <a:pt x="1069" y="907"/>
                    </a:lnTo>
                    <a:lnTo>
                      <a:pt x="1239" y="606"/>
                    </a:lnTo>
                    <a:lnTo>
                      <a:pt x="172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81" name="Google Shape;4781;p66"/>
              <p:cNvSpPr/>
              <p:nvPr/>
            </p:nvSpPr>
            <p:spPr>
              <a:xfrm>
                <a:off x="1782325" y="5060825"/>
                <a:ext cx="30050" cy="23875"/>
              </a:xfrm>
              <a:custGeom>
                <a:avLst/>
                <a:gdLst/>
                <a:ahLst/>
                <a:cxnLst/>
                <a:rect l="l" t="t" r="r" b="b"/>
                <a:pathLst>
                  <a:path w="1202" h="955" extrusionOk="0">
                    <a:moveTo>
                      <a:pt x="1011" y="0"/>
                    </a:moveTo>
                    <a:lnTo>
                      <a:pt x="0" y="665"/>
                    </a:lnTo>
                    <a:lnTo>
                      <a:pt x="191" y="955"/>
                    </a:lnTo>
                    <a:lnTo>
                      <a:pt x="1201" y="289"/>
                    </a:lnTo>
                    <a:lnTo>
                      <a:pt x="101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82" name="Google Shape;4782;p66"/>
              <p:cNvSpPr/>
              <p:nvPr/>
            </p:nvSpPr>
            <p:spPr>
              <a:xfrm>
                <a:off x="1458050" y="4938025"/>
                <a:ext cx="26075" cy="28550"/>
              </a:xfrm>
              <a:custGeom>
                <a:avLst/>
                <a:gdLst/>
                <a:ahLst/>
                <a:cxnLst/>
                <a:rect l="l" t="t" r="r" b="b"/>
                <a:pathLst>
                  <a:path w="1043" h="1142" extrusionOk="0">
                    <a:moveTo>
                      <a:pt x="264" y="0"/>
                    </a:moveTo>
                    <a:lnTo>
                      <a:pt x="0" y="225"/>
                    </a:lnTo>
                    <a:lnTo>
                      <a:pt x="779" y="1141"/>
                    </a:lnTo>
                    <a:lnTo>
                      <a:pt x="1043" y="916"/>
                    </a:lnTo>
                    <a:lnTo>
                      <a:pt x="26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83" name="Google Shape;4783;p66"/>
              <p:cNvSpPr/>
              <p:nvPr/>
            </p:nvSpPr>
            <p:spPr>
              <a:xfrm>
                <a:off x="1682950" y="4936050"/>
                <a:ext cx="27350" cy="30150"/>
              </a:xfrm>
              <a:custGeom>
                <a:avLst/>
                <a:gdLst/>
                <a:ahLst/>
                <a:cxnLst/>
                <a:rect l="l" t="t" r="r" b="b"/>
                <a:pathLst>
                  <a:path w="1094" h="1206" extrusionOk="0">
                    <a:moveTo>
                      <a:pt x="830" y="1"/>
                    </a:moveTo>
                    <a:lnTo>
                      <a:pt x="1" y="982"/>
                    </a:lnTo>
                    <a:lnTo>
                      <a:pt x="265" y="1206"/>
                    </a:lnTo>
                    <a:lnTo>
                      <a:pt x="1094" y="223"/>
                    </a:lnTo>
                    <a:lnTo>
                      <a:pt x="83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84" name="Google Shape;4784;p66"/>
              <p:cNvSpPr/>
              <p:nvPr/>
            </p:nvSpPr>
            <p:spPr>
              <a:xfrm>
                <a:off x="1323800" y="5169850"/>
                <a:ext cx="18775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751" h="403" extrusionOk="0">
                    <a:moveTo>
                      <a:pt x="29" y="0"/>
                    </a:moveTo>
                    <a:lnTo>
                      <a:pt x="1" y="346"/>
                    </a:lnTo>
                    <a:lnTo>
                      <a:pt x="723" y="403"/>
                    </a:lnTo>
                    <a:lnTo>
                      <a:pt x="750" y="57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85" name="Google Shape;4785;p66"/>
              <p:cNvSpPr/>
              <p:nvPr/>
            </p:nvSpPr>
            <p:spPr>
              <a:xfrm>
                <a:off x="1327550" y="5137675"/>
                <a:ext cx="21450" cy="15600"/>
              </a:xfrm>
              <a:custGeom>
                <a:avLst/>
                <a:gdLst/>
                <a:ahLst/>
                <a:cxnLst/>
                <a:rect l="l" t="t" r="r" b="b"/>
                <a:pathLst>
                  <a:path w="858" h="624" extrusionOk="0">
                    <a:moveTo>
                      <a:pt x="135" y="1"/>
                    </a:moveTo>
                    <a:lnTo>
                      <a:pt x="0" y="320"/>
                    </a:lnTo>
                    <a:lnTo>
                      <a:pt x="723" y="624"/>
                    </a:lnTo>
                    <a:lnTo>
                      <a:pt x="857" y="304"/>
                    </a:lnTo>
                    <a:lnTo>
                      <a:pt x="13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86" name="Google Shape;4786;p66"/>
              <p:cNvSpPr/>
              <p:nvPr/>
            </p:nvSpPr>
            <p:spPr>
              <a:xfrm>
                <a:off x="1336575" y="5102850"/>
                <a:ext cx="21425" cy="15575"/>
              </a:xfrm>
              <a:custGeom>
                <a:avLst/>
                <a:gdLst/>
                <a:ahLst/>
                <a:cxnLst/>
                <a:rect l="l" t="t" r="r" b="b"/>
                <a:pathLst>
                  <a:path w="857" h="623" extrusionOk="0">
                    <a:moveTo>
                      <a:pt x="135" y="0"/>
                    </a:moveTo>
                    <a:lnTo>
                      <a:pt x="0" y="320"/>
                    </a:lnTo>
                    <a:lnTo>
                      <a:pt x="722" y="622"/>
                    </a:lnTo>
                    <a:lnTo>
                      <a:pt x="856" y="304"/>
                    </a:lnTo>
                    <a:lnTo>
                      <a:pt x="13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87" name="Google Shape;4787;p66"/>
              <p:cNvSpPr/>
              <p:nvPr/>
            </p:nvSpPr>
            <p:spPr>
              <a:xfrm>
                <a:off x="1365075" y="5045075"/>
                <a:ext cx="22500" cy="17425"/>
              </a:xfrm>
              <a:custGeom>
                <a:avLst/>
                <a:gdLst/>
                <a:ahLst/>
                <a:cxnLst/>
                <a:rect l="l" t="t" r="r" b="b"/>
                <a:pathLst>
                  <a:path w="900" h="697" extrusionOk="0">
                    <a:moveTo>
                      <a:pt x="164" y="1"/>
                    </a:moveTo>
                    <a:lnTo>
                      <a:pt x="1" y="307"/>
                    </a:lnTo>
                    <a:lnTo>
                      <a:pt x="738" y="696"/>
                    </a:lnTo>
                    <a:lnTo>
                      <a:pt x="899" y="391"/>
                    </a:lnTo>
                    <a:lnTo>
                      <a:pt x="164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88" name="Google Shape;4788;p66"/>
              <p:cNvSpPr/>
              <p:nvPr/>
            </p:nvSpPr>
            <p:spPr>
              <a:xfrm>
                <a:off x="1389225" y="5009175"/>
                <a:ext cx="20050" cy="18875"/>
              </a:xfrm>
              <a:custGeom>
                <a:avLst/>
                <a:gdLst/>
                <a:ahLst/>
                <a:cxnLst/>
                <a:rect l="l" t="t" r="r" b="b"/>
                <a:pathLst>
                  <a:path w="802" h="755" extrusionOk="0">
                    <a:moveTo>
                      <a:pt x="224" y="0"/>
                    </a:moveTo>
                    <a:lnTo>
                      <a:pt x="1" y="264"/>
                    </a:lnTo>
                    <a:lnTo>
                      <a:pt x="577" y="755"/>
                    </a:lnTo>
                    <a:lnTo>
                      <a:pt x="802" y="491"/>
                    </a:lnTo>
                    <a:lnTo>
                      <a:pt x="22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89" name="Google Shape;4789;p66"/>
              <p:cNvSpPr/>
              <p:nvPr/>
            </p:nvSpPr>
            <p:spPr>
              <a:xfrm>
                <a:off x="1414475" y="4976800"/>
                <a:ext cx="17925" cy="20425"/>
              </a:xfrm>
              <a:custGeom>
                <a:avLst/>
                <a:gdLst/>
                <a:ahLst/>
                <a:cxnLst/>
                <a:rect l="l" t="t" r="r" b="b"/>
                <a:pathLst>
                  <a:path w="717" h="817" extrusionOk="0">
                    <a:moveTo>
                      <a:pt x="284" y="0"/>
                    </a:moveTo>
                    <a:lnTo>
                      <a:pt x="0" y="198"/>
                    </a:lnTo>
                    <a:lnTo>
                      <a:pt x="434" y="817"/>
                    </a:lnTo>
                    <a:lnTo>
                      <a:pt x="716" y="617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90" name="Google Shape;4790;p66"/>
              <p:cNvSpPr/>
              <p:nvPr/>
            </p:nvSpPr>
            <p:spPr>
              <a:xfrm>
                <a:off x="1498750" y="4918075"/>
                <a:ext cx="16825" cy="19825"/>
              </a:xfrm>
              <a:custGeom>
                <a:avLst/>
                <a:gdLst/>
                <a:ahLst/>
                <a:cxnLst/>
                <a:rect l="l" t="t" r="r" b="b"/>
                <a:pathLst>
                  <a:path w="673" h="793" extrusionOk="0">
                    <a:moveTo>
                      <a:pt x="295" y="0"/>
                    </a:moveTo>
                    <a:lnTo>
                      <a:pt x="0" y="182"/>
                    </a:lnTo>
                    <a:lnTo>
                      <a:pt x="377" y="792"/>
                    </a:lnTo>
                    <a:lnTo>
                      <a:pt x="672" y="610"/>
                    </a:lnTo>
                    <a:lnTo>
                      <a:pt x="29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91" name="Google Shape;4791;p66"/>
              <p:cNvSpPr/>
              <p:nvPr/>
            </p:nvSpPr>
            <p:spPr>
              <a:xfrm>
                <a:off x="1562350" y="4905400"/>
                <a:ext cx="8700" cy="14975"/>
              </a:xfrm>
              <a:custGeom>
                <a:avLst/>
                <a:gdLst/>
                <a:ahLst/>
                <a:cxnLst/>
                <a:rect l="l" t="t" r="r" b="b"/>
                <a:pathLst>
                  <a:path w="348" h="599" extrusionOk="0">
                    <a:moveTo>
                      <a:pt x="1" y="0"/>
                    </a:moveTo>
                    <a:lnTo>
                      <a:pt x="1" y="598"/>
                    </a:lnTo>
                    <a:lnTo>
                      <a:pt x="348" y="598"/>
                    </a:lnTo>
                    <a:lnTo>
                      <a:pt x="34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92" name="Google Shape;4792;p66"/>
              <p:cNvSpPr/>
              <p:nvPr/>
            </p:nvSpPr>
            <p:spPr>
              <a:xfrm>
                <a:off x="1642425" y="4910600"/>
                <a:ext cx="17925" cy="21800"/>
              </a:xfrm>
              <a:custGeom>
                <a:avLst/>
                <a:gdLst/>
                <a:ahLst/>
                <a:cxnLst/>
                <a:rect l="l" t="t" r="r" b="b"/>
                <a:pathLst>
                  <a:path w="717" h="872" extrusionOk="0">
                    <a:moveTo>
                      <a:pt x="422" y="0"/>
                    </a:moveTo>
                    <a:lnTo>
                      <a:pt x="0" y="691"/>
                    </a:lnTo>
                    <a:lnTo>
                      <a:pt x="296" y="872"/>
                    </a:lnTo>
                    <a:lnTo>
                      <a:pt x="717" y="181"/>
                    </a:lnTo>
                    <a:lnTo>
                      <a:pt x="42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93" name="Google Shape;4793;p66"/>
              <p:cNvSpPr/>
              <p:nvPr/>
            </p:nvSpPr>
            <p:spPr>
              <a:xfrm>
                <a:off x="1724850" y="4963850"/>
                <a:ext cx="18225" cy="18425"/>
              </a:xfrm>
              <a:custGeom>
                <a:avLst/>
                <a:gdLst/>
                <a:ahLst/>
                <a:cxnLst/>
                <a:rect l="l" t="t" r="r" b="b"/>
                <a:pathLst>
                  <a:path w="729" h="737" extrusionOk="0">
                    <a:moveTo>
                      <a:pt x="480" y="1"/>
                    </a:moveTo>
                    <a:lnTo>
                      <a:pt x="0" y="496"/>
                    </a:lnTo>
                    <a:lnTo>
                      <a:pt x="249" y="737"/>
                    </a:lnTo>
                    <a:lnTo>
                      <a:pt x="728" y="241"/>
                    </a:lnTo>
                    <a:lnTo>
                      <a:pt x="48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94" name="Google Shape;4794;p66"/>
              <p:cNvSpPr/>
              <p:nvPr/>
            </p:nvSpPr>
            <p:spPr>
              <a:xfrm>
                <a:off x="1748125" y="4991275"/>
                <a:ext cx="23350" cy="20875"/>
              </a:xfrm>
              <a:custGeom>
                <a:avLst/>
                <a:gdLst/>
                <a:ahLst/>
                <a:cxnLst/>
                <a:rect l="l" t="t" r="r" b="b"/>
                <a:pathLst>
                  <a:path w="934" h="835" extrusionOk="0">
                    <a:moveTo>
                      <a:pt x="721" y="1"/>
                    </a:moveTo>
                    <a:lnTo>
                      <a:pt x="1" y="560"/>
                    </a:lnTo>
                    <a:lnTo>
                      <a:pt x="213" y="834"/>
                    </a:lnTo>
                    <a:lnTo>
                      <a:pt x="934" y="275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95" name="Google Shape;4795;p66"/>
              <p:cNvSpPr/>
              <p:nvPr/>
            </p:nvSpPr>
            <p:spPr>
              <a:xfrm>
                <a:off x="1773300" y="5030675"/>
                <a:ext cx="22150" cy="17400"/>
              </a:xfrm>
              <a:custGeom>
                <a:avLst/>
                <a:gdLst/>
                <a:ahLst/>
                <a:cxnLst/>
                <a:rect l="l" t="t" r="r" b="b"/>
                <a:pathLst>
                  <a:path w="886" h="696" extrusionOk="0">
                    <a:moveTo>
                      <a:pt x="720" y="0"/>
                    </a:moveTo>
                    <a:lnTo>
                      <a:pt x="0" y="391"/>
                    </a:lnTo>
                    <a:lnTo>
                      <a:pt x="165" y="696"/>
                    </a:lnTo>
                    <a:lnTo>
                      <a:pt x="885" y="305"/>
                    </a:lnTo>
                    <a:lnTo>
                      <a:pt x="72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96" name="Google Shape;4796;p66"/>
              <p:cNvSpPr/>
              <p:nvPr/>
            </p:nvSpPr>
            <p:spPr>
              <a:xfrm>
                <a:off x="1805250" y="5099950"/>
                <a:ext cx="21500" cy="13475"/>
              </a:xfrm>
              <a:custGeom>
                <a:avLst/>
                <a:gdLst/>
                <a:ahLst/>
                <a:cxnLst/>
                <a:rect l="l" t="t" r="r" b="b"/>
                <a:pathLst>
                  <a:path w="860" h="539" extrusionOk="0">
                    <a:moveTo>
                      <a:pt x="773" y="0"/>
                    </a:moveTo>
                    <a:lnTo>
                      <a:pt x="1" y="203"/>
                    </a:lnTo>
                    <a:lnTo>
                      <a:pt x="89" y="539"/>
                    </a:lnTo>
                    <a:lnTo>
                      <a:pt x="860" y="335"/>
                    </a:lnTo>
                    <a:lnTo>
                      <a:pt x="77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97" name="Google Shape;4797;p66"/>
              <p:cNvSpPr/>
              <p:nvPr/>
            </p:nvSpPr>
            <p:spPr>
              <a:xfrm>
                <a:off x="1814150" y="5137375"/>
                <a:ext cx="21425" cy="8650"/>
              </a:xfrm>
              <a:custGeom>
                <a:avLst/>
                <a:gdLst/>
                <a:ahLst/>
                <a:cxnLst/>
                <a:rect l="l" t="t" r="r" b="b"/>
                <a:pathLst>
                  <a:path w="857" h="346" extrusionOk="0">
                    <a:moveTo>
                      <a:pt x="1" y="0"/>
                    </a:moveTo>
                    <a:lnTo>
                      <a:pt x="1" y="346"/>
                    </a:lnTo>
                    <a:lnTo>
                      <a:pt x="857" y="346"/>
                    </a:lnTo>
                    <a:lnTo>
                      <a:pt x="857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98" name="Google Shape;4798;p66"/>
              <p:cNvSpPr/>
              <p:nvPr/>
            </p:nvSpPr>
            <p:spPr>
              <a:xfrm>
                <a:off x="1821325" y="5171275"/>
                <a:ext cx="24150" cy="8675"/>
              </a:xfrm>
              <a:custGeom>
                <a:avLst/>
                <a:gdLst/>
                <a:ahLst/>
                <a:cxnLst/>
                <a:rect l="l" t="t" r="r" b="b"/>
                <a:pathLst>
                  <a:path w="966" h="347" extrusionOk="0">
                    <a:moveTo>
                      <a:pt x="0" y="0"/>
                    </a:moveTo>
                    <a:lnTo>
                      <a:pt x="0" y="347"/>
                    </a:lnTo>
                    <a:lnTo>
                      <a:pt x="965" y="347"/>
                    </a:lnTo>
                    <a:lnTo>
                      <a:pt x="96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99" name="Google Shape;4799;p66"/>
              <p:cNvSpPr/>
              <p:nvPr/>
            </p:nvSpPr>
            <p:spPr>
              <a:xfrm>
                <a:off x="1255625" y="5270300"/>
                <a:ext cx="15125" cy="52150"/>
              </a:xfrm>
              <a:custGeom>
                <a:avLst/>
                <a:gdLst/>
                <a:ahLst/>
                <a:cxnLst/>
                <a:rect l="l" t="t" r="r" b="b"/>
                <a:pathLst>
                  <a:path w="605" h="2086" extrusionOk="0">
                    <a:moveTo>
                      <a:pt x="345" y="1"/>
                    </a:moveTo>
                    <a:lnTo>
                      <a:pt x="0" y="45"/>
                    </a:lnTo>
                    <a:lnTo>
                      <a:pt x="261" y="2085"/>
                    </a:lnTo>
                    <a:lnTo>
                      <a:pt x="605" y="2043"/>
                    </a:lnTo>
                    <a:lnTo>
                      <a:pt x="34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00" name="Google Shape;4800;p66"/>
              <p:cNvSpPr/>
              <p:nvPr/>
            </p:nvSpPr>
            <p:spPr>
              <a:xfrm>
                <a:off x="1878225" y="5270125"/>
                <a:ext cx="17600" cy="52550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102" extrusionOk="0">
                    <a:moveTo>
                      <a:pt x="362" y="0"/>
                    </a:moveTo>
                    <a:lnTo>
                      <a:pt x="1" y="2041"/>
                    </a:lnTo>
                    <a:lnTo>
                      <a:pt x="342" y="2102"/>
                    </a:lnTo>
                    <a:lnTo>
                      <a:pt x="703" y="61"/>
                    </a:lnTo>
                    <a:lnTo>
                      <a:pt x="36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01" name="Google Shape;4801;p66"/>
              <p:cNvSpPr/>
              <p:nvPr/>
            </p:nvSpPr>
            <p:spPr>
              <a:xfrm>
                <a:off x="1587750" y="5263650"/>
                <a:ext cx="8700" cy="58275"/>
              </a:xfrm>
              <a:custGeom>
                <a:avLst/>
                <a:gdLst/>
                <a:ahLst/>
                <a:cxnLst/>
                <a:rect l="l" t="t" r="r" b="b"/>
                <a:pathLst>
                  <a:path w="348" h="2331" extrusionOk="0">
                    <a:moveTo>
                      <a:pt x="0" y="1"/>
                    </a:moveTo>
                    <a:lnTo>
                      <a:pt x="0" y="2331"/>
                    </a:lnTo>
                    <a:lnTo>
                      <a:pt x="347" y="2331"/>
                    </a:lnTo>
                    <a:lnTo>
                      <a:pt x="34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02" name="Google Shape;4802;p66"/>
              <p:cNvSpPr/>
              <p:nvPr/>
            </p:nvSpPr>
            <p:spPr>
              <a:xfrm>
                <a:off x="1402175" y="5270375"/>
                <a:ext cx="14375" cy="52050"/>
              </a:xfrm>
              <a:custGeom>
                <a:avLst/>
                <a:gdLst/>
                <a:ahLst/>
                <a:cxnLst/>
                <a:rect l="l" t="t" r="r" b="b"/>
                <a:pathLst>
                  <a:path w="575" h="2082" extrusionOk="0">
                    <a:moveTo>
                      <a:pt x="344" y="1"/>
                    </a:moveTo>
                    <a:lnTo>
                      <a:pt x="0" y="39"/>
                    </a:lnTo>
                    <a:lnTo>
                      <a:pt x="230" y="2081"/>
                    </a:lnTo>
                    <a:lnTo>
                      <a:pt x="575" y="2041"/>
                    </a:lnTo>
                    <a:lnTo>
                      <a:pt x="344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03" name="Google Shape;4803;p66"/>
              <p:cNvSpPr/>
              <p:nvPr/>
            </p:nvSpPr>
            <p:spPr>
              <a:xfrm>
                <a:off x="1738475" y="5263375"/>
                <a:ext cx="12675" cy="58850"/>
              </a:xfrm>
              <a:custGeom>
                <a:avLst/>
                <a:gdLst/>
                <a:ahLst/>
                <a:cxnLst/>
                <a:rect l="l" t="t" r="r" b="b"/>
                <a:pathLst>
                  <a:path w="507" h="2354" extrusionOk="0">
                    <a:moveTo>
                      <a:pt x="160" y="0"/>
                    </a:moveTo>
                    <a:lnTo>
                      <a:pt x="1" y="2329"/>
                    </a:lnTo>
                    <a:lnTo>
                      <a:pt x="348" y="2353"/>
                    </a:lnTo>
                    <a:lnTo>
                      <a:pt x="506" y="23"/>
                    </a:lnTo>
                    <a:lnTo>
                      <a:pt x="16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04" name="Google Shape;4804;p66"/>
              <p:cNvSpPr/>
              <p:nvPr/>
            </p:nvSpPr>
            <p:spPr>
              <a:xfrm>
                <a:off x="1292425" y="5292650"/>
                <a:ext cx="9400" cy="29375"/>
              </a:xfrm>
              <a:custGeom>
                <a:avLst/>
                <a:gdLst/>
                <a:ahLst/>
                <a:cxnLst/>
                <a:rect l="l" t="t" r="r" b="b"/>
                <a:pathLst>
                  <a:path w="376" h="1175" extrusionOk="0">
                    <a:moveTo>
                      <a:pt x="347" y="1"/>
                    </a:moveTo>
                    <a:lnTo>
                      <a:pt x="0" y="10"/>
                    </a:lnTo>
                    <a:lnTo>
                      <a:pt x="28" y="1175"/>
                    </a:lnTo>
                    <a:lnTo>
                      <a:pt x="375" y="1165"/>
                    </a:lnTo>
                    <a:lnTo>
                      <a:pt x="34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05" name="Google Shape;4805;p66"/>
              <p:cNvSpPr/>
              <p:nvPr/>
            </p:nvSpPr>
            <p:spPr>
              <a:xfrm>
                <a:off x="1328850" y="5292400"/>
                <a:ext cx="11200" cy="29900"/>
              </a:xfrm>
              <a:custGeom>
                <a:avLst/>
                <a:gdLst/>
                <a:ahLst/>
                <a:cxnLst/>
                <a:rect l="l" t="t" r="r" b="b"/>
                <a:pathLst>
                  <a:path w="448" h="1196" extrusionOk="0">
                    <a:moveTo>
                      <a:pt x="347" y="1"/>
                    </a:moveTo>
                    <a:lnTo>
                      <a:pt x="1" y="31"/>
                    </a:lnTo>
                    <a:lnTo>
                      <a:pt x="102" y="1195"/>
                    </a:lnTo>
                    <a:lnTo>
                      <a:pt x="448" y="1165"/>
                    </a:lnTo>
                    <a:lnTo>
                      <a:pt x="34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06" name="Google Shape;4806;p66"/>
              <p:cNvSpPr/>
              <p:nvPr/>
            </p:nvSpPr>
            <p:spPr>
              <a:xfrm>
                <a:off x="1362800" y="5292775"/>
                <a:ext cx="8650" cy="29150"/>
              </a:xfrm>
              <a:custGeom>
                <a:avLst/>
                <a:gdLst/>
                <a:ahLst/>
                <a:cxnLst/>
                <a:rect l="l" t="t" r="r" b="b"/>
                <a:pathLst>
                  <a:path w="346" h="1166" extrusionOk="0">
                    <a:moveTo>
                      <a:pt x="1" y="0"/>
                    </a:moveTo>
                    <a:lnTo>
                      <a:pt x="1" y="1166"/>
                    </a:lnTo>
                    <a:lnTo>
                      <a:pt x="346" y="1166"/>
                    </a:lnTo>
                    <a:lnTo>
                      <a:pt x="34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07" name="Google Shape;4807;p66"/>
              <p:cNvSpPr/>
              <p:nvPr/>
            </p:nvSpPr>
            <p:spPr>
              <a:xfrm>
                <a:off x="1449775" y="5296125"/>
                <a:ext cx="10125" cy="26025"/>
              </a:xfrm>
              <a:custGeom>
                <a:avLst/>
                <a:gdLst/>
                <a:ahLst/>
                <a:cxnLst/>
                <a:rect l="l" t="t" r="r" b="b"/>
                <a:pathLst>
                  <a:path w="405" h="1041" extrusionOk="0">
                    <a:moveTo>
                      <a:pt x="347" y="1"/>
                    </a:moveTo>
                    <a:lnTo>
                      <a:pt x="1" y="21"/>
                    </a:lnTo>
                    <a:lnTo>
                      <a:pt x="58" y="1041"/>
                    </a:lnTo>
                    <a:lnTo>
                      <a:pt x="405" y="1021"/>
                    </a:lnTo>
                    <a:lnTo>
                      <a:pt x="34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08" name="Google Shape;4808;p66"/>
              <p:cNvSpPr/>
              <p:nvPr/>
            </p:nvSpPr>
            <p:spPr>
              <a:xfrm>
                <a:off x="1490925" y="5296125"/>
                <a:ext cx="10125" cy="26025"/>
              </a:xfrm>
              <a:custGeom>
                <a:avLst/>
                <a:gdLst/>
                <a:ahLst/>
                <a:cxnLst/>
                <a:rect l="l" t="t" r="r" b="b"/>
                <a:pathLst>
                  <a:path w="405" h="1041" extrusionOk="0">
                    <a:moveTo>
                      <a:pt x="347" y="1"/>
                    </a:moveTo>
                    <a:lnTo>
                      <a:pt x="1" y="21"/>
                    </a:lnTo>
                    <a:lnTo>
                      <a:pt x="58" y="1041"/>
                    </a:lnTo>
                    <a:lnTo>
                      <a:pt x="405" y="1021"/>
                    </a:lnTo>
                    <a:lnTo>
                      <a:pt x="34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09" name="Google Shape;4809;p66"/>
              <p:cNvSpPr/>
              <p:nvPr/>
            </p:nvSpPr>
            <p:spPr>
              <a:xfrm>
                <a:off x="1539075" y="5296375"/>
                <a:ext cx="8650" cy="25550"/>
              </a:xfrm>
              <a:custGeom>
                <a:avLst/>
                <a:gdLst/>
                <a:ahLst/>
                <a:cxnLst/>
                <a:rect l="l" t="t" r="r" b="b"/>
                <a:pathLst>
                  <a:path w="346" h="1022" extrusionOk="0">
                    <a:moveTo>
                      <a:pt x="0" y="1"/>
                    </a:moveTo>
                    <a:lnTo>
                      <a:pt x="0" y="1022"/>
                    </a:lnTo>
                    <a:lnTo>
                      <a:pt x="346" y="1022"/>
                    </a:lnTo>
                    <a:lnTo>
                      <a:pt x="34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10" name="Google Shape;4810;p66"/>
              <p:cNvSpPr/>
              <p:nvPr/>
            </p:nvSpPr>
            <p:spPr>
              <a:xfrm>
                <a:off x="1620850" y="5296375"/>
                <a:ext cx="8675" cy="25550"/>
              </a:xfrm>
              <a:custGeom>
                <a:avLst/>
                <a:gdLst/>
                <a:ahLst/>
                <a:cxnLst/>
                <a:rect l="l" t="t" r="r" b="b"/>
                <a:pathLst>
                  <a:path w="347" h="1022" extrusionOk="0">
                    <a:moveTo>
                      <a:pt x="0" y="1"/>
                    </a:moveTo>
                    <a:lnTo>
                      <a:pt x="0" y="1022"/>
                    </a:lnTo>
                    <a:lnTo>
                      <a:pt x="347" y="1022"/>
                    </a:lnTo>
                    <a:lnTo>
                      <a:pt x="34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11" name="Google Shape;4811;p66"/>
              <p:cNvSpPr/>
              <p:nvPr/>
            </p:nvSpPr>
            <p:spPr>
              <a:xfrm>
                <a:off x="1656950" y="5296375"/>
                <a:ext cx="8675" cy="25550"/>
              </a:xfrm>
              <a:custGeom>
                <a:avLst/>
                <a:gdLst/>
                <a:ahLst/>
                <a:cxnLst/>
                <a:rect l="l" t="t" r="r" b="b"/>
                <a:pathLst>
                  <a:path w="347" h="1022" extrusionOk="0">
                    <a:moveTo>
                      <a:pt x="0" y="1"/>
                    </a:moveTo>
                    <a:lnTo>
                      <a:pt x="0" y="1022"/>
                    </a:lnTo>
                    <a:lnTo>
                      <a:pt x="347" y="1022"/>
                    </a:lnTo>
                    <a:lnTo>
                      <a:pt x="34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12" name="Google Shape;4812;p66"/>
              <p:cNvSpPr/>
              <p:nvPr/>
            </p:nvSpPr>
            <p:spPr>
              <a:xfrm>
                <a:off x="1689700" y="5296375"/>
                <a:ext cx="8700" cy="25550"/>
              </a:xfrm>
              <a:custGeom>
                <a:avLst/>
                <a:gdLst/>
                <a:ahLst/>
                <a:cxnLst/>
                <a:rect l="l" t="t" r="r" b="b"/>
                <a:pathLst>
                  <a:path w="348" h="1022" extrusionOk="0">
                    <a:moveTo>
                      <a:pt x="1" y="1"/>
                    </a:moveTo>
                    <a:lnTo>
                      <a:pt x="1" y="1022"/>
                    </a:lnTo>
                    <a:lnTo>
                      <a:pt x="347" y="1022"/>
                    </a:lnTo>
                    <a:lnTo>
                      <a:pt x="34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13" name="Google Shape;4813;p66"/>
              <p:cNvSpPr/>
              <p:nvPr/>
            </p:nvSpPr>
            <p:spPr>
              <a:xfrm>
                <a:off x="1771050" y="5296375"/>
                <a:ext cx="8675" cy="25550"/>
              </a:xfrm>
              <a:custGeom>
                <a:avLst/>
                <a:gdLst/>
                <a:ahLst/>
                <a:cxnLst/>
                <a:rect l="l" t="t" r="r" b="b"/>
                <a:pathLst>
                  <a:path w="347" h="1022" extrusionOk="0">
                    <a:moveTo>
                      <a:pt x="0" y="1"/>
                    </a:moveTo>
                    <a:lnTo>
                      <a:pt x="0" y="1022"/>
                    </a:lnTo>
                    <a:lnTo>
                      <a:pt x="347" y="1022"/>
                    </a:lnTo>
                    <a:lnTo>
                      <a:pt x="34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14" name="Google Shape;4814;p66"/>
              <p:cNvSpPr/>
              <p:nvPr/>
            </p:nvSpPr>
            <p:spPr>
              <a:xfrm>
                <a:off x="1809850" y="5296375"/>
                <a:ext cx="8650" cy="25550"/>
              </a:xfrm>
              <a:custGeom>
                <a:avLst/>
                <a:gdLst/>
                <a:ahLst/>
                <a:cxnLst/>
                <a:rect l="l" t="t" r="r" b="b"/>
                <a:pathLst>
                  <a:path w="346" h="1022" extrusionOk="0">
                    <a:moveTo>
                      <a:pt x="1" y="1"/>
                    </a:moveTo>
                    <a:lnTo>
                      <a:pt x="1" y="1022"/>
                    </a:lnTo>
                    <a:lnTo>
                      <a:pt x="345" y="1022"/>
                    </a:lnTo>
                    <a:lnTo>
                      <a:pt x="34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15" name="Google Shape;4815;p66"/>
              <p:cNvSpPr/>
              <p:nvPr/>
            </p:nvSpPr>
            <p:spPr>
              <a:xfrm>
                <a:off x="1841175" y="5295800"/>
                <a:ext cx="12075" cy="26725"/>
              </a:xfrm>
              <a:custGeom>
                <a:avLst/>
                <a:gdLst/>
                <a:ahLst/>
                <a:cxnLst/>
                <a:rect l="l" t="t" r="r" b="b"/>
                <a:pathLst>
                  <a:path w="483" h="1069" extrusionOk="0">
                    <a:moveTo>
                      <a:pt x="140" y="0"/>
                    </a:moveTo>
                    <a:lnTo>
                      <a:pt x="0" y="1020"/>
                    </a:lnTo>
                    <a:lnTo>
                      <a:pt x="343" y="1068"/>
                    </a:lnTo>
                    <a:lnTo>
                      <a:pt x="483" y="47"/>
                    </a:lnTo>
                    <a:lnTo>
                      <a:pt x="14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16" name="Google Shape;4816;p66"/>
              <p:cNvSpPr/>
              <p:nvPr/>
            </p:nvSpPr>
            <p:spPr>
              <a:xfrm>
                <a:off x="1607250" y="4906450"/>
                <a:ext cx="8675" cy="16975"/>
              </a:xfrm>
              <a:custGeom>
                <a:avLst/>
                <a:gdLst/>
                <a:ahLst/>
                <a:cxnLst/>
                <a:rect l="l" t="t" r="r" b="b"/>
                <a:pathLst>
                  <a:path w="347" h="679" extrusionOk="0">
                    <a:moveTo>
                      <a:pt x="1" y="1"/>
                    </a:moveTo>
                    <a:lnTo>
                      <a:pt x="1" y="679"/>
                    </a:lnTo>
                    <a:lnTo>
                      <a:pt x="346" y="679"/>
                    </a:lnTo>
                    <a:lnTo>
                      <a:pt x="34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17" name="Google Shape;4817;p66"/>
              <p:cNvSpPr/>
              <p:nvPr/>
            </p:nvSpPr>
            <p:spPr>
              <a:xfrm>
                <a:off x="1585225" y="4898550"/>
                <a:ext cx="11550" cy="43500"/>
              </a:xfrm>
              <a:custGeom>
                <a:avLst/>
                <a:gdLst/>
                <a:ahLst/>
                <a:cxnLst/>
                <a:rect l="l" t="t" r="r" b="b"/>
                <a:pathLst>
                  <a:path w="462" h="1740" extrusionOk="0">
                    <a:moveTo>
                      <a:pt x="115" y="1"/>
                    </a:moveTo>
                    <a:lnTo>
                      <a:pt x="1" y="24"/>
                    </a:lnTo>
                    <a:lnTo>
                      <a:pt x="349" y="1740"/>
                    </a:lnTo>
                    <a:lnTo>
                      <a:pt x="461" y="1717"/>
                    </a:lnTo>
                    <a:lnTo>
                      <a:pt x="11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4818" name="Google Shape;4818;p66"/>
          <p:cNvGrpSpPr/>
          <p:nvPr/>
        </p:nvGrpSpPr>
        <p:grpSpPr>
          <a:xfrm rot="862602" flipH="1">
            <a:off x="7354712" y="1926308"/>
            <a:ext cx="1046642" cy="1290896"/>
            <a:chOff x="7286325" y="270501"/>
            <a:chExt cx="1046625" cy="1290874"/>
          </a:xfrm>
        </p:grpSpPr>
        <p:sp>
          <p:nvSpPr>
            <p:cNvPr id="4819" name="Google Shape;4819;p66"/>
            <p:cNvSpPr/>
            <p:nvPr/>
          </p:nvSpPr>
          <p:spPr>
            <a:xfrm>
              <a:off x="7306740" y="270501"/>
              <a:ext cx="999408" cy="1277431"/>
            </a:xfrm>
            <a:custGeom>
              <a:avLst/>
              <a:gdLst/>
              <a:ahLst/>
              <a:cxnLst/>
              <a:rect l="l" t="t" r="r" b="b"/>
              <a:pathLst>
                <a:path w="39204" h="50115" extrusionOk="0">
                  <a:moveTo>
                    <a:pt x="30666" y="1"/>
                  </a:moveTo>
                  <a:cubicBezTo>
                    <a:pt x="30654" y="32"/>
                    <a:pt x="30641" y="63"/>
                    <a:pt x="30629" y="92"/>
                  </a:cubicBezTo>
                  <a:cubicBezTo>
                    <a:pt x="29302" y="200"/>
                    <a:pt x="28165" y="457"/>
                    <a:pt x="27204" y="788"/>
                  </a:cubicBezTo>
                  <a:cubicBezTo>
                    <a:pt x="26904" y="376"/>
                    <a:pt x="26554" y="122"/>
                    <a:pt x="26272" y="122"/>
                  </a:cubicBezTo>
                  <a:cubicBezTo>
                    <a:pt x="26211" y="122"/>
                    <a:pt x="26152" y="134"/>
                    <a:pt x="26099" y="159"/>
                  </a:cubicBezTo>
                  <a:cubicBezTo>
                    <a:pt x="25810" y="296"/>
                    <a:pt x="25729" y="772"/>
                    <a:pt x="25859" y="1341"/>
                  </a:cubicBezTo>
                  <a:cubicBezTo>
                    <a:pt x="24241" y="2130"/>
                    <a:pt x="23336" y="3054"/>
                    <a:pt x="23012" y="3428"/>
                  </a:cubicBezTo>
                  <a:cubicBezTo>
                    <a:pt x="22979" y="3417"/>
                    <a:pt x="22955" y="3408"/>
                    <a:pt x="22944" y="3404"/>
                  </a:cubicBezTo>
                  <a:lnTo>
                    <a:pt x="22803" y="3793"/>
                  </a:lnTo>
                  <a:cubicBezTo>
                    <a:pt x="22809" y="3796"/>
                    <a:pt x="22892" y="3824"/>
                    <a:pt x="23035" y="3865"/>
                  </a:cubicBezTo>
                  <a:cubicBezTo>
                    <a:pt x="23315" y="4314"/>
                    <a:pt x="23944" y="5271"/>
                    <a:pt x="24789" y="6244"/>
                  </a:cubicBezTo>
                  <a:lnTo>
                    <a:pt x="24767" y="6344"/>
                  </a:lnTo>
                  <a:cubicBezTo>
                    <a:pt x="24772" y="6346"/>
                    <a:pt x="24817" y="6354"/>
                    <a:pt x="24899" y="6369"/>
                  </a:cubicBezTo>
                  <a:cubicBezTo>
                    <a:pt x="26108" y="7733"/>
                    <a:pt x="27731" y="9088"/>
                    <a:pt x="29404" y="9088"/>
                  </a:cubicBezTo>
                  <a:cubicBezTo>
                    <a:pt x="29632" y="9088"/>
                    <a:pt x="29861" y="9062"/>
                    <a:pt x="30090" y="9009"/>
                  </a:cubicBezTo>
                  <a:lnTo>
                    <a:pt x="30641" y="10183"/>
                  </a:lnTo>
                  <a:cubicBezTo>
                    <a:pt x="30460" y="10122"/>
                    <a:pt x="30285" y="10088"/>
                    <a:pt x="30124" y="10088"/>
                  </a:cubicBezTo>
                  <a:cubicBezTo>
                    <a:pt x="30049" y="10088"/>
                    <a:pt x="29977" y="10095"/>
                    <a:pt x="29909" y="10111"/>
                  </a:cubicBezTo>
                  <a:lnTo>
                    <a:pt x="29910" y="10111"/>
                  </a:lnTo>
                  <a:cubicBezTo>
                    <a:pt x="29802" y="10136"/>
                    <a:pt x="29703" y="10181"/>
                    <a:pt x="29616" y="10249"/>
                  </a:cubicBezTo>
                  <a:cubicBezTo>
                    <a:pt x="28485" y="11128"/>
                    <a:pt x="30424" y="15037"/>
                    <a:pt x="34086" y="15037"/>
                  </a:cubicBezTo>
                  <a:cubicBezTo>
                    <a:pt x="34260" y="15037"/>
                    <a:pt x="34438" y="15029"/>
                    <a:pt x="34620" y="15010"/>
                  </a:cubicBezTo>
                  <a:cubicBezTo>
                    <a:pt x="35578" y="16391"/>
                    <a:pt x="37442" y="19588"/>
                    <a:pt x="37765" y="23974"/>
                  </a:cubicBezTo>
                  <a:cubicBezTo>
                    <a:pt x="38123" y="28853"/>
                    <a:pt x="32793" y="31381"/>
                    <a:pt x="30852" y="32135"/>
                  </a:cubicBezTo>
                  <a:lnTo>
                    <a:pt x="31965" y="17100"/>
                  </a:lnTo>
                  <a:cubicBezTo>
                    <a:pt x="31018" y="17030"/>
                    <a:pt x="30085" y="16998"/>
                    <a:pt x="29170" y="16998"/>
                  </a:cubicBezTo>
                  <a:cubicBezTo>
                    <a:pt x="28658" y="16998"/>
                    <a:pt x="28152" y="17008"/>
                    <a:pt x="27651" y="17028"/>
                  </a:cubicBezTo>
                  <a:lnTo>
                    <a:pt x="24275" y="15651"/>
                  </a:lnTo>
                  <a:lnTo>
                    <a:pt x="23652" y="17181"/>
                  </a:lnTo>
                  <a:lnTo>
                    <a:pt x="24032" y="17336"/>
                  </a:lnTo>
                  <a:cubicBezTo>
                    <a:pt x="18294" y="18090"/>
                    <a:pt x="13539" y="19958"/>
                    <a:pt x="10373" y="21525"/>
                  </a:cubicBezTo>
                  <a:lnTo>
                    <a:pt x="10169" y="21557"/>
                  </a:lnTo>
                  <a:lnTo>
                    <a:pt x="10179" y="21621"/>
                  </a:lnTo>
                  <a:cubicBezTo>
                    <a:pt x="7582" y="22921"/>
                    <a:pt x="6107" y="23989"/>
                    <a:pt x="6107" y="23989"/>
                  </a:cubicBezTo>
                  <a:lnTo>
                    <a:pt x="7090" y="27649"/>
                  </a:lnTo>
                  <a:lnTo>
                    <a:pt x="7083" y="27651"/>
                  </a:lnTo>
                  <a:lnTo>
                    <a:pt x="7118" y="27757"/>
                  </a:lnTo>
                  <a:lnTo>
                    <a:pt x="7463" y="29044"/>
                  </a:lnTo>
                  <a:lnTo>
                    <a:pt x="7453" y="29048"/>
                  </a:lnTo>
                  <a:lnTo>
                    <a:pt x="7490" y="29146"/>
                  </a:lnTo>
                  <a:lnTo>
                    <a:pt x="8777" y="33938"/>
                  </a:lnTo>
                  <a:cubicBezTo>
                    <a:pt x="7905" y="33639"/>
                    <a:pt x="6599" y="33278"/>
                    <a:pt x="5381" y="33278"/>
                  </a:cubicBezTo>
                  <a:cubicBezTo>
                    <a:pt x="4541" y="33278"/>
                    <a:pt x="3742" y="33450"/>
                    <a:pt x="3157" y="33931"/>
                  </a:cubicBezTo>
                  <a:cubicBezTo>
                    <a:pt x="1127" y="35603"/>
                    <a:pt x="2390" y="41023"/>
                    <a:pt x="2390" y="41023"/>
                  </a:cubicBezTo>
                  <a:cubicBezTo>
                    <a:pt x="2390" y="41023"/>
                    <a:pt x="77" y="42230"/>
                    <a:pt x="9" y="42778"/>
                  </a:cubicBezTo>
                  <a:cubicBezTo>
                    <a:pt x="0" y="42852"/>
                    <a:pt x="41" y="42884"/>
                    <a:pt x="120" y="42884"/>
                  </a:cubicBezTo>
                  <a:cubicBezTo>
                    <a:pt x="615" y="42884"/>
                    <a:pt x="2597" y="41587"/>
                    <a:pt x="2597" y="41587"/>
                  </a:cubicBezTo>
                  <a:lnTo>
                    <a:pt x="2597" y="41587"/>
                  </a:lnTo>
                  <a:cubicBezTo>
                    <a:pt x="2597" y="41588"/>
                    <a:pt x="1852" y="45404"/>
                    <a:pt x="2396" y="45540"/>
                  </a:cubicBezTo>
                  <a:cubicBezTo>
                    <a:pt x="2405" y="45543"/>
                    <a:pt x="2413" y="45544"/>
                    <a:pt x="2422" y="45544"/>
                  </a:cubicBezTo>
                  <a:cubicBezTo>
                    <a:pt x="2942" y="45544"/>
                    <a:pt x="3017" y="41473"/>
                    <a:pt x="3017" y="41473"/>
                  </a:cubicBezTo>
                  <a:cubicBezTo>
                    <a:pt x="3017" y="41473"/>
                    <a:pt x="5299" y="45381"/>
                    <a:pt x="5808" y="45381"/>
                  </a:cubicBezTo>
                  <a:cubicBezTo>
                    <a:pt x="5825" y="45381"/>
                    <a:pt x="5840" y="45376"/>
                    <a:pt x="5854" y="45367"/>
                  </a:cubicBezTo>
                  <a:cubicBezTo>
                    <a:pt x="6251" y="45081"/>
                    <a:pt x="3536" y="41437"/>
                    <a:pt x="3536" y="41436"/>
                  </a:cubicBezTo>
                  <a:lnTo>
                    <a:pt x="3536" y="41436"/>
                  </a:lnTo>
                  <a:cubicBezTo>
                    <a:pt x="3536" y="41436"/>
                    <a:pt x="6583" y="43658"/>
                    <a:pt x="7361" y="43658"/>
                  </a:cubicBezTo>
                  <a:cubicBezTo>
                    <a:pt x="7429" y="43658"/>
                    <a:pt x="7480" y="43642"/>
                    <a:pt x="7510" y="43605"/>
                  </a:cubicBezTo>
                  <a:cubicBezTo>
                    <a:pt x="7882" y="43144"/>
                    <a:pt x="3658" y="41133"/>
                    <a:pt x="3658" y="41133"/>
                  </a:cubicBezTo>
                  <a:cubicBezTo>
                    <a:pt x="3658" y="41133"/>
                    <a:pt x="5521" y="41106"/>
                    <a:pt x="5789" y="40673"/>
                  </a:cubicBezTo>
                  <a:cubicBezTo>
                    <a:pt x="5897" y="40498"/>
                    <a:pt x="5505" y="40446"/>
                    <a:pt x="5001" y="40446"/>
                  </a:cubicBezTo>
                  <a:cubicBezTo>
                    <a:pt x="4261" y="40446"/>
                    <a:pt x="3279" y="40558"/>
                    <a:pt x="3279" y="40558"/>
                  </a:cubicBezTo>
                  <a:cubicBezTo>
                    <a:pt x="3279" y="40558"/>
                    <a:pt x="1161" y="33891"/>
                    <a:pt x="6874" y="33891"/>
                  </a:cubicBezTo>
                  <a:cubicBezTo>
                    <a:pt x="7442" y="33891"/>
                    <a:pt x="8088" y="33957"/>
                    <a:pt x="8820" y="34102"/>
                  </a:cubicBezTo>
                  <a:lnTo>
                    <a:pt x="10453" y="40182"/>
                  </a:lnTo>
                  <a:lnTo>
                    <a:pt x="10470" y="40284"/>
                  </a:lnTo>
                  <a:lnTo>
                    <a:pt x="10480" y="40283"/>
                  </a:lnTo>
                  <a:lnTo>
                    <a:pt x="10733" y="41226"/>
                  </a:lnTo>
                  <a:lnTo>
                    <a:pt x="10751" y="41325"/>
                  </a:lnTo>
                  <a:lnTo>
                    <a:pt x="10760" y="41324"/>
                  </a:lnTo>
                  <a:lnTo>
                    <a:pt x="11525" y="44174"/>
                  </a:lnTo>
                  <a:lnTo>
                    <a:pt x="13763" y="43958"/>
                  </a:lnTo>
                  <a:lnTo>
                    <a:pt x="13766" y="43970"/>
                  </a:lnTo>
                  <a:lnTo>
                    <a:pt x="13973" y="43937"/>
                  </a:lnTo>
                  <a:lnTo>
                    <a:pt x="17541" y="43592"/>
                  </a:lnTo>
                  <a:lnTo>
                    <a:pt x="19554" y="45929"/>
                  </a:lnTo>
                  <a:lnTo>
                    <a:pt x="14099" y="49735"/>
                  </a:lnTo>
                  <a:cubicBezTo>
                    <a:pt x="14099" y="49735"/>
                    <a:pt x="18942" y="50115"/>
                    <a:pt x="22035" y="50115"/>
                  </a:cubicBezTo>
                  <a:cubicBezTo>
                    <a:pt x="23636" y="50115"/>
                    <a:pt x="24768" y="50013"/>
                    <a:pt x="24516" y="49704"/>
                  </a:cubicBezTo>
                  <a:cubicBezTo>
                    <a:pt x="24192" y="49307"/>
                    <a:pt x="22441" y="49195"/>
                    <a:pt x="20576" y="49195"/>
                  </a:cubicBezTo>
                  <a:cubicBezTo>
                    <a:pt x="18184" y="49195"/>
                    <a:pt x="15605" y="49379"/>
                    <a:pt x="15605" y="49379"/>
                  </a:cubicBezTo>
                  <a:lnTo>
                    <a:pt x="20620" y="45747"/>
                  </a:lnTo>
                  <a:lnTo>
                    <a:pt x="17736" y="43574"/>
                  </a:lnTo>
                  <a:lnTo>
                    <a:pt x="25986" y="42779"/>
                  </a:lnTo>
                  <a:lnTo>
                    <a:pt x="28801" y="45029"/>
                  </a:lnTo>
                  <a:lnTo>
                    <a:pt x="24660" y="47985"/>
                  </a:lnTo>
                  <a:cubicBezTo>
                    <a:pt x="24660" y="47985"/>
                    <a:pt x="29502" y="48366"/>
                    <a:pt x="32594" y="48366"/>
                  </a:cubicBezTo>
                  <a:cubicBezTo>
                    <a:pt x="34195" y="48366"/>
                    <a:pt x="35327" y="48264"/>
                    <a:pt x="35074" y="47954"/>
                  </a:cubicBezTo>
                  <a:cubicBezTo>
                    <a:pt x="34750" y="47557"/>
                    <a:pt x="33000" y="47446"/>
                    <a:pt x="31134" y="47446"/>
                  </a:cubicBezTo>
                  <a:cubicBezTo>
                    <a:pt x="28743" y="47446"/>
                    <a:pt x="26163" y="47629"/>
                    <a:pt x="26163" y="47629"/>
                  </a:cubicBezTo>
                  <a:lnTo>
                    <a:pt x="29380" y="44857"/>
                  </a:lnTo>
                  <a:lnTo>
                    <a:pt x="26104" y="42767"/>
                  </a:lnTo>
                  <a:lnTo>
                    <a:pt x="30097" y="42383"/>
                  </a:lnTo>
                  <a:lnTo>
                    <a:pt x="30848" y="32236"/>
                  </a:lnTo>
                  <a:cubicBezTo>
                    <a:pt x="32844" y="31745"/>
                    <a:pt x="38534" y="29848"/>
                    <a:pt x="38934" y="24078"/>
                  </a:cubicBezTo>
                  <a:cubicBezTo>
                    <a:pt x="39203" y="20140"/>
                    <a:pt x="37492" y="16674"/>
                    <a:pt x="35946" y="14396"/>
                  </a:cubicBezTo>
                  <a:cubicBezTo>
                    <a:pt x="36438" y="13808"/>
                    <a:pt x="36462" y="12888"/>
                    <a:pt x="36179" y="11998"/>
                  </a:cubicBezTo>
                  <a:lnTo>
                    <a:pt x="36224" y="11921"/>
                  </a:lnTo>
                  <a:lnTo>
                    <a:pt x="36136" y="11869"/>
                  </a:lnTo>
                  <a:cubicBezTo>
                    <a:pt x="35970" y="11393"/>
                    <a:pt x="35716" y="10932"/>
                    <a:pt x="35402" y="10540"/>
                  </a:cubicBezTo>
                  <a:lnTo>
                    <a:pt x="35422" y="10501"/>
                  </a:lnTo>
                  <a:lnTo>
                    <a:pt x="35333" y="10456"/>
                  </a:lnTo>
                  <a:cubicBezTo>
                    <a:pt x="35038" y="10106"/>
                    <a:pt x="34693" y="9816"/>
                    <a:pt x="34319" y="9631"/>
                  </a:cubicBezTo>
                  <a:lnTo>
                    <a:pt x="34247" y="9563"/>
                  </a:lnTo>
                  <a:lnTo>
                    <a:pt x="34226" y="9587"/>
                  </a:lnTo>
                  <a:cubicBezTo>
                    <a:pt x="33963" y="9470"/>
                    <a:pt x="33686" y="9405"/>
                    <a:pt x="33401" y="9405"/>
                  </a:cubicBezTo>
                  <a:cubicBezTo>
                    <a:pt x="32918" y="9405"/>
                    <a:pt x="32413" y="9593"/>
                    <a:pt x="31918" y="10040"/>
                  </a:cubicBezTo>
                  <a:lnTo>
                    <a:pt x="30829" y="8732"/>
                  </a:lnTo>
                  <a:cubicBezTo>
                    <a:pt x="32882" y="7658"/>
                    <a:pt x="32680" y="5137"/>
                    <a:pt x="32087" y="3092"/>
                  </a:cubicBezTo>
                  <a:cubicBezTo>
                    <a:pt x="32104" y="3049"/>
                    <a:pt x="32119" y="3006"/>
                    <a:pt x="32135" y="2962"/>
                  </a:cubicBezTo>
                  <a:lnTo>
                    <a:pt x="32037" y="2927"/>
                  </a:lnTo>
                  <a:cubicBezTo>
                    <a:pt x="31680" y="1752"/>
                    <a:pt x="31207" y="756"/>
                    <a:pt x="30985" y="317"/>
                  </a:cubicBezTo>
                  <a:cubicBezTo>
                    <a:pt x="31006" y="262"/>
                    <a:pt x="31029" y="206"/>
                    <a:pt x="31050" y="151"/>
                  </a:cubicBezTo>
                  <a:lnTo>
                    <a:pt x="30666" y="1"/>
                  </a:lnTo>
                  <a:close/>
                </a:path>
              </a:pathLst>
            </a:custGeom>
            <a:solidFill>
              <a:schemeClr val="lt1"/>
            </a:solidFill>
            <a:ln w="1143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820" name="Google Shape;4820;p66"/>
            <p:cNvGrpSpPr/>
            <p:nvPr/>
          </p:nvGrpSpPr>
          <p:grpSpPr>
            <a:xfrm>
              <a:off x="7286325" y="283900"/>
              <a:ext cx="1046625" cy="1277475"/>
              <a:chOff x="4475900" y="322500"/>
              <a:chExt cx="1046625" cy="1277475"/>
            </a:xfrm>
          </p:grpSpPr>
          <p:sp>
            <p:nvSpPr>
              <p:cNvPr id="4821" name="Google Shape;4821;p66"/>
              <p:cNvSpPr/>
              <p:nvPr/>
            </p:nvSpPr>
            <p:spPr>
              <a:xfrm>
                <a:off x="4475900" y="1159750"/>
                <a:ext cx="244725" cy="306650"/>
              </a:xfrm>
              <a:custGeom>
                <a:avLst/>
                <a:gdLst/>
                <a:ahLst/>
                <a:cxnLst/>
                <a:rect l="l" t="t" r="r" b="b"/>
                <a:pathLst>
                  <a:path w="9789" h="12266" extrusionOk="0">
                    <a:moveTo>
                      <a:pt x="5378" y="1"/>
                    </a:moveTo>
                    <a:cubicBezTo>
                      <a:pt x="4539" y="1"/>
                      <a:pt x="3741" y="172"/>
                      <a:pt x="3157" y="653"/>
                    </a:cubicBezTo>
                    <a:cubicBezTo>
                      <a:pt x="1127" y="2325"/>
                      <a:pt x="2390" y="7745"/>
                      <a:pt x="2390" y="7745"/>
                    </a:cubicBezTo>
                    <a:cubicBezTo>
                      <a:pt x="2390" y="7745"/>
                      <a:pt x="77" y="8953"/>
                      <a:pt x="9" y="9500"/>
                    </a:cubicBezTo>
                    <a:cubicBezTo>
                      <a:pt x="0" y="9574"/>
                      <a:pt x="41" y="9606"/>
                      <a:pt x="120" y="9606"/>
                    </a:cubicBezTo>
                    <a:cubicBezTo>
                      <a:pt x="616" y="9606"/>
                      <a:pt x="2597" y="8309"/>
                      <a:pt x="2597" y="8309"/>
                    </a:cubicBezTo>
                    <a:lnTo>
                      <a:pt x="2597" y="8309"/>
                    </a:lnTo>
                    <a:cubicBezTo>
                      <a:pt x="2597" y="8309"/>
                      <a:pt x="1852" y="12127"/>
                      <a:pt x="2396" y="12262"/>
                    </a:cubicBezTo>
                    <a:cubicBezTo>
                      <a:pt x="2405" y="12265"/>
                      <a:pt x="2413" y="12266"/>
                      <a:pt x="2422" y="12266"/>
                    </a:cubicBezTo>
                    <a:cubicBezTo>
                      <a:pt x="2942" y="12266"/>
                      <a:pt x="3017" y="8195"/>
                      <a:pt x="3017" y="8195"/>
                    </a:cubicBezTo>
                    <a:cubicBezTo>
                      <a:pt x="3017" y="8195"/>
                      <a:pt x="5299" y="12103"/>
                      <a:pt x="5808" y="12103"/>
                    </a:cubicBezTo>
                    <a:cubicBezTo>
                      <a:pt x="5825" y="12103"/>
                      <a:pt x="5841" y="12098"/>
                      <a:pt x="5854" y="12088"/>
                    </a:cubicBezTo>
                    <a:cubicBezTo>
                      <a:pt x="6251" y="11803"/>
                      <a:pt x="3536" y="8158"/>
                      <a:pt x="3536" y="8158"/>
                    </a:cubicBezTo>
                    <a:lnTo>
                      <a:pt x="3536" y="8158"/>
                    </a:lnTo>
                    <a:cubicBezTo>
                      <a:pt x="3536" y="8158"/>
                      <a:pt x="6582" y="10381"/>
                      <a:pt x="7361" y="10381"/>
                    </a:cubicBezTo>
                    <a:cubicBezTo>
                      <a:pt x="7429" y="10381"/>
                      <a:pt x="7480" y="10364"/>
                      <a:pt x="7510" y="10327"/>
                    </a:cubicBezTo>
                    <a:cubicBezTo>
                      <a:pt x="7883" y="9866"/>
                      <a:pt x="3658" y="7855"/>
                      <a:pt x="3658" y="7855"/>
                    </a:cubicBezTo>
                    <a:cubicBezTo>
                      <a:pt x="3658" y="7855"/>
                      <a:pt x="5521" y="7828"/>
                      <a:pt x="5789" y="7396"/>
                    </a:cubicBezTo>
                    <a:cubicBezTo>
                      <a:pt x="5897" y="7221"/>
                      <a:pt x="5504" y="7168"/>
                      <a:pt x="4999" y="7168"/>
                    </a:cubicBezTo>
                    <a:cubicBezTo>
                      <a:pt x="4259" y="7168"/>
                      <a:pt x="3279" y="7280"/>
                      <a:pt x="3279" y="7280"/>
                    </a:cubicBezTo>
                    <a:cubicBezTo>
                      <a:pt x="3279" y="7280"/>
                      <a:pt x="1162" y="614"/>
                      <a:pt x="6874" y="614"/>
                    </a:cubicBezTo>
                    <a:cubicBezTo>
                      <a:pt x="7680" y="614"/>
                      <a:pt x="8642" y="747"/>
                      <a:pt x="9788" y="1050"/>
                    </a:cubicBezTo>
                    <a:cubicBezTo>
                      <a:pt x="9788" y="1050"/>
                      <a:pt x="7455" y="1"/>
                      <a:pt x="537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22" name="Google Shape;4822;p66"/>
              <p:cNvSpPr/>
              <p:nvPr/>
            </p:nvSpPr>
            <p:spPr>
              <a:xfrm>
                <a:off x="5147375" y="1405725"/>
                <a:ext cx="266700" cy="150475"/>
              </a:xfrm>
              <a:custGeom>
                <a:avLst/>
                <a:gdLst/>
                <a:ahLst/>
                <a:cxnLst/>
                <a:rect l="l" t="t" r="r" b="b"/>
                <a:pathLst>
                  <a:path w="10668" h="6019" extrusionOk="0">
                    <a:moveTo>
                      <a:pt x="784" y="0"/>
                    </a:moveTo>
                    <a:lnTo>
                      <a:pt x="4142" y="2682"/>
                    </a:lnTo>
                    <a:lnTo>
                      <a:pt x="1" y="5638"/>
                    </a:lnTo>
                    <a:cubicBezTo>
                      <a:pt x="1" y="5638"/>
                      <a:pt x="4842" y="6018"/>
                      <a:pt x="7934" y="6018"/>
                    </a:cubicBezTo>
                    <a:cubicBezTo>
                      <a:pt x="9535" y="6018"/>
                      <a:pt x="10667" y="5916"/>
                      <a:pt x="10415" y="5607"/>
                    </a:cubicBezTo>
                    <a:cubicBezTo>
                      <a:pt x="10092" y="5211"/>
                      <a:pt x="8344" y="5099"/>
                      <a:pt x="6481" y="5099"/>
                    </a:cubicBezTo>
                    <a:cubicBezTo>
                      <a:pt x="4087" y="5099"/>
                      <a:pt x="1504" y="5283"/>
                      <a:pt x="1504" y="5283"/>
                    </a:cubicBezTo>
                    <a:lnTo>
                      <a:pt x="4721" y="2510"/>
                    </a:lnTo>
                    <a:lnTo>
                      <a:pt x="78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23" name="Google Shape;4823;p66"/>
              <p:cNvSpPr/>
              <p:nvPr/>
            </p:nvSpPr>
            <p:spPr>
              <a:xfrm>
                <a:off x="4883425" y="1425225"/>
                <a:ext cx="266700" cy="174750"/>
              </a:xfrm>
              <a:custGeom>
                <a:avLst/>
                <a:gdLst/>
                <a:ahLst/>
                <a:cxnLst/>
                <a:rect l="l" t="t" r="r" b="b"/>
                <a:pathLst>
                  <a:path w="10668" h="6990" extrusionOk="0">
                    <a:moveTo>
                      <a:pt x="3041" y="1"/>
                    </a:moveTo>
                    <a:lnTo>
                      <a:pt x="5453" y="2803"/>
                    </a:lnTo>
                    <a:lnTo>
                      <a:pt x="0" y="6610"/>
                    </a:lnTo>
                    <a:cubicBezTo>
                      <a:pt x="0" y="6610"/>
                      <a:pt x="4843" y="6990"/>
                      <a:pt x="7935" y="6990"/>
                    </a:cubicBezTo>
                    <a:cubicBezTo>
                      <a:pt x="9536" y="6990"/>
                      <a:pt x="10668" y="6888"/>
                      <a:pt x="10416" y="6579"/>
                    </a:cubicBezTo>
                    <a:cubicBezTo>
                      <a:pt x="10092" y="6182"/>
                      <a:pt x="8341" y="6071"/>
                      <a:pt x="6476" y="6071"/>
                    </a:cubicBezTo>
                    <a:cubicBezTo>
                      <a:pt x="4084" y="6071"/>
                      <a:pt x="1504" y="6254"/>
                      <a:pt x="1504" y="6254"/>
                    </a:cubicBezTo>
                    <a:lnTo>
                      <a:pt x="6519" y="2622"/>
                    </a:lnTo>
                    <a:lnTo>
                      <a:pt x="304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24" name="Google Shape;4824;p66"/>
              <p:cNvSpPr/>
              <p:nvPr/>
            </p:nvSpPr>
            <p:spPr>
              <a:xfrm>
                <a:off x="5274125" y="515225"/>
                <a:ext cx="95050" cy="129050"/>
              </a:xfrm>
              <a:custGeom>
                <a:avLst/>
                <a:gdLst/>
                <a:ahLst/>
                <a:cxnLst/>
                <a:rect l="l" t="t" r="r" b="b"/>
                <a:pathLst>
                  <a:path w="3802" h="5162" extrusionOk="0">
                    <a:moveTo>
                      <a:pt x="1" y="0"/>
                    </a:moveTo>
                    <a:lnTo>
                      <a:pt x="2420" y="5161"/>
                    </a:lnTo>
                    <a:lnTo>
                      <a:pt x="3802" y="3966"/>
                    </a:lnTo>
                    <a:lnTo>
                      <a:pt x="523" y="3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25" name="Google Shape;4825;p66"/>
              <p:cNvSpPr/>
              <p:nvPr/>
            </p:nvSpPr>
            <p:spPr>
              <a:xfrm>
                <a:off x="5108950" y="324400"/>
                <a:ext cx="293025" cy="225300"/>
              </a:xfrm>
              <a:custGeom>
                <a:avLst/>
                <a:gdLst/>
                <a:ahLst/>
                <a:cxnLst/>
                <a:rect l="l" t="t" r="r" b="b"/>
                <a:pathLst>
                  <a:path w="11721" h="9012" extrusionOk="0">
                    <a:moveTo>
                      <a:pt x="7986" y="0"/>
                    </a:moveTo>
                    <a:lnTo>
                      <a:pt x="7986" y="0"/>
                    </a:lnTo>
                    <a:cubicBezTo>
                      <a:pt x="2274" y="383"/>
                      <a:pt x="0" y="3524"/>
                      <a:pt x="0" y="3524"/>
                    </a:cubicBezTo>
                    <a:cubicBezTo>
                      <a:pt x="0" y="3524"/>
                      <a:pt x="3165" y="9012"/>
                      <a:pt x="6532" y="9012"/>
                    </a:cubicBezTo>
                    <a:cubicBezTo>
                      <a:pt x="6987" y="9012"/>
                      <a:pt x="7445" y="8912"/>
                      <a:pt x="7899" y="8685"/>
                    </a:cubicBezTo>
                    <a:cubicBezTo>
                      <a:pt x="11720" y="6775"/>
                      <a:pt x="7986" y="0"/>
                      <a:pt x="798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26" name="Google Shape;4826;p66"/>
              <p:cNvSpPr/>
              <p:nvPr/>
            </p:nvSpPr>
            <p:spPr>
              <a:xfrm>
                <a:off x="5107150" y="322500"/>
                <a:ext cx="206250" cy="104475"/>
              </a:xfrm>
              <a:custGeom>
                <a:avLst/>
                <a:gdLst/>
                <a:ahLst/>
                <a:cxnLst/>
                <a:rect l="l" t="t" r="r" b="b"/>
                <a:pathLst>
                  <a:path w="8250" h="4179" extrusionOk="0">
                    <a:moveTo>
                      <a:pt x="7865" y="1"/>
                    </a:moveTo>
                    <a:cubicBezTo>
                      <a:pt x="6647" y="3118"/>
                      <a:pt x="4318" y="3791"/>
                      <a:pt x="2533" y="3791"/>
                    </a:cubicBezTo>
                    <a:cubicBezTo>
                      <a:pt x="1243" y="3791"/>
                      <a:pt x="238" y="3440"/>
                      <a:pt x="142" y="3405"/>
                    </a:cubicBezTo>
                    <a:lnTo>
                      <a:pt x="1" y="3793"/>
                    </a:lnTo>
                    <a:cubicBezTo>
                      <a:pt x="27" y="3803"/>
                      <a:pt x="1099" y="4178"/>
                      <a:pt x="2501" y="4178"/>
                    </a:cubicBezTo>
                    <a:cubicBezTo>
                      <a:pt x="4420" y="4178"/>
                      <a:pt x="6952" y="3472"/>
                      <a:pt x="8250" y="151"/>
                    </a:cubicBezTo>
                    <a:lnTo>
                      <a:pt x="786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27" name="Google Shape;4827;p66"/>
              <p:cNvSpPr/>
              <p:nvPr/>
            </p:nvSpPr>
            <p:spPr>
              <a:xfrm>
                <a:off x="5156300" y="394800"/>
                <a:ext cx="184200" cy="89925"/>
              </a:xfrm>
              <a:custGeom>
                <a:avLst/>
                <a:gdLst/>
                <a:ahLst/>
                <a:cxnLst/>
                <a:rect l="l" t="t" r="r" b="b"/>
                <a:pathLst>
                  <a:path w="7368" h="3597" extrusionOk="0">
                    <a:moveTo>
                      <a:pt x="7174" y="1"/>
                    </a:moveTo>
                    <a:cubicBezTo>
                      <a:pt x="6137" y="2891"/>
                      <a:pt x="3408" y="3391"/>
                      <a:pt x="1643" y="3391"/>
                    </a:cubicBezTo>
                    <a:cubicBezTo>
                      <a:pt x="722" y="3391"/>
                      <a:pt x="63" y="3255"/>
                      <a:pt x="44" y="3251"/>
                    </a:cubicBezTo>
                    <a:lnTo>
                      <a:pt x="1" y="3453"/>
                    </a:lnTo>
                    <a:cubicBezTo>
                      <a:pt x="19" y="3457"/>
                      <a:pt x="695" y="3597"/>
                      <a:pt x="1641" y="3597"/>
                    </a:cubicBezTo>
                    <a:cubicBezTo>
                      <a:pt x="3461" y="3597"/>
                      <a:pt x="6287" y="3076"/>
                      <a:pt x="7368" y="70"/>
                    </a:cubicBezTo>
                    <a:lnTo>
                      <a:pt x="7174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28" name="Google Shape;4828;p66"/>
              <p:cNvSpPr/>
              <p:nvPr/>
            </p:nvSpPr>
            <p:spPr>
              <a:xfrm>
                <a:off x="5306600" y="357425"/>
                <a:ext cx="56250" cy="167850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6714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1" y="1"/>
                      <a:pt x="511" y="971"/>
                      <a:pt x="753" y="2379"/>
                    </a:cubicBezTo>
                    <a:cubicBezTo>
                      <a:pt x="853" y="2206"/>
                      <a:pt x="946" y="2023"/>
                      <a:pt x="1030" y="1827"/>
                    </a:cubicBezTo>
                    <a:cubicBezTo>
                      <a:pt x="800" y="1267"/>
                      <a:pt x="466" y="657"/>
                      <a:pt x="1" y="1"/>
                    </a:cubicBezTo>
                    <a:close/>
                    <a:moveTo>
                      <a:pt x="1133" y="2096"/>
                    </a:moveTo>
                    <a:cubicBezTo>
                      <a:pt x="1033" y="2309"/>
                      <a:pt x="921" y="2509"/>
                      <a:pt x="801" y="2694"/>
                    </a:cubicBezTo>
                    <a:cubicBezTo>
                      <a:pt x="958" y="3867"/>
                      <a:pt x="910" y="5298"/>
                      <a:pt x="254" y="6714"/>
                    </a:cubicBezTo>
                    <a:cubicBezTo>
                      <a:pt x="254" y="6714"/>
                      <a:pt x="2249" y="5164"/>
                      <a:pt x="1133" y="2096"/>
                    </a:cubicBezTo>
                    <a:close/>
                  </a:path>
                </a:pathLst>
              </a:custGeom>
              <a:solidFill>
                <a:srgbClr val="191919">
                  <a:alpha val="2836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29" name="Google Shape;4829;p66"/>
              <p:cNvSpPr/>
              <p:nvPr/>
            </p:nvSpPr>
            <p:spPr>
              <a:xfrm>
                <a:off x="5325425" y="403125"/>
                <a:ext cx="9550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382" h="868" extrusionOk="0">
                    <a:moveTo>
                      <a:pt x="277" y="0"/>
                    </a:moveTo>
                    <a:cubicBezTo>
                      <a:pt x="193" y="195"/>
                      <a:pt x="100" y="378"/>
                      <a:pt x="0" y="551"/>
                    </a:cubicBezTo>
                    <a:cubicBezTo>
                      <a:pt x="18" y="654"/>
                      <a:pt x="34" y="760"/>
                      <a:pt x="49" y="867"/>
                    </a:cubicBezTo>
                    <a:cubicBezTo>
                      <a:pt x="168" y="682"/>
                      <a:pt x="280" y="483"/>
                      <a:pt x="381" y="271"/>
                    </a:cubicBezTo>
                    <a:cubicBezTo>
                      <a:pt x="349" y="181"/>
                      <a:pt x="314" y="91"/>
                      <a:pt x="2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30" name="Google Shape;4830;p66"/>
              <p:cNvSpPr/>
              <p:nvPr/>
            </p:nvSpPr>
            <p:spPr>
              <a:xfrm>
                <a:off x="5179550" y="325525"/>
                <a:ext cx="55475" cy="77225"/>
              </a:xfrm>
              <a:custGeom>
                <a:avLst/>
                <a:gdLst/>
                <a:ahLst/>
                <a:cxnLst/>
                <a:rect l="l" t="t" r="r" b="b"/>
                <a:pathLst>
                  <a:path w="2219" h="3089" extrusionOk="0">
                    <a:moveTo>
                      <a:pt x="575" y="1"/>
                    </a:moveTo>
                    <a:cubicBezTo>
                      <a:pt x="513" y="1"/>
                      <a:pt x="454" y="13"/>
                      <a:pt x="400" y="39"/>
                    </a:cubicBezTo>
                    <a:cubicBezTo>
                      <a:pt x="4" y="225"/>
                      <a:pt x="0" y="1051"/>
                      <a:pt x="393" y="1883"/>
                    </a:cubicBezTo>
                    <a:cubicBezTo>
                      <a:pt x="731" y="2601"/>
                      <a:pt x="1253" y="3089"/>
                      <a:pt x="1644" y="3089"/>
                    </a:cubicBezTo>
                    <a:cubicBezTo>
                      <a:pt x="1706" y="3089"/>
                      <a:pt x="1765" y="3077"/>
                      <a:pt x="1819" y="3051"/>
                    </a:cubicBezTo>
                    <a:cubicBezTo>
                      <a:pt x="2214" y="2865"/>
                      <a:pt x="2219" y="2040"/>
                      <a:pt x="1826" y="1208"/>
                    </a:cubicBezTo>
                    <a:cubicBezTo>
                      <a:pt x="1488" y="489"/>
                      <a:pt x="966" y="1"/>
                      <a:pt x="57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31" name="Google Shape;4831;p66"/>
              <p:cNvSpPr/>
              <p:nvPr/>
            </p:nvSpPr>
            <p:spPr>
              <a:xfrm>
                <a:off x="5291075" y="611825"/>
                <a:ext cx="231450" cy="520250"/>
              </a:xfrm>
              <a:custGeom>
                <a:avLst/>
                <a:gdLst/>
                <a:ahLst/>
                <a:cxnLst/>
                <a:rect l="l" t="t" r="r" b="b"/>
                <a:pathLst>
                  <a:path w="9258" h="20810" extrusionOk="0">
                    <a:moveTo>
                      <a:pt x="3483" y="0"/>
                    </a:moveTo>
                    <a:lnTo>
                      <a:pt x="3890" y="2681"/>
                    </a:lnTo>
                    <a:cubicBezTo>
                      <a:pt x="3890" y="2681"/>
                      <a:pt x="7167" y="6446"/>
                      <a:pt x="7606" y="12401"/>
                    </a:cubicBezTo>
                    <a:cubicBezTo>
                      <a:pt x="8043" y="18358"/>
                      <a:pt x="1" y="20810"/>
                      <a:pt x="1" y="20810"/>
                    </a:cubicBezTo>
                    <a:cubicBezTo>
                      <a:pt x="1" y="20810"/>
                      <a:pt x="8285" y="19511"/>
                      <a:pt x="8771" y="12505"/>
                    </a:cubicBezTo>
                    <a:cubicBezTo>
                      <a:pt x="9258" y="5500"/>
                      <a:pt x="3483" y="1"/>
                      <a:pt x="348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32" name="Google Shape;4832;p66"/>
              <p:cNvSpPr/>
              <p:nvPr/>
            </p:nvSpPr>
            <p:spPr>
              <a:xfrm>
                <a:off x="5249225" y="557525"/>
                <a:ext cx="234975" cy="140925"/>
              </a:xfrm>
              <a:custGeom>
                <a:avLst/>
                <a:gdLst/>
                <a:ahLst/>
                <a:cxnLst/>
                <a:rect l="l" t="t" r="r" b="b"/>
                <a:pathLst>
                  <a:path w="9399" h="5637" extrusionOk="0">
                    <a:moveTo>
                      <a:pt x="4918" y="1"/>
                    </a:moveTo>
                    <a:cubicBezTo>
                      <a:pt x="4273" y="1"/>
                      <a:pt x="3589" y="337"/>
                      <a:pt x="2941" y="1176"/>
                    </a:cubicBezTo>
                    <a:cubicBezTo>
                      <a:pt x="2484" y="880"/>
                      <a:pt x="2023" y="686"/>
                      <a:pt x="1641" y="686"/>
                    </a:cubicBezTo>
                    <a:cubicBezTo>
                      <a:pt x="1447" y="686"/>
                      <a:pt x="1274" y="736"/>
                      <a:pt x="1131" y="846"/>
                    </a:cubicBezTo>
                    <a:cubicBezTo>
                      <a:pt x="1" y="1726"/>
                      <a:pt x="1939" y="5636"/>
                      <a:pt x="5601" y="5636"/>
                    </a:cubicBezTo>
                    <a:cubicBezTo>
                      <a:pt x="5804" y="5636"/>
                      <a:pt x="6013" y="5624"/>
                      <a:pt x="6227" y="5599"/>
                    </a:cubicBezTo>
                    <a:cubicBezTo>
                      <a:pt x="9399" y="5222"/>
                      <a:pt x="7458" y="1"/>
                      <a:pt x="49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33" name="Google Shape;4833;p66"/>
              <p:cNvSpPr/>
              <p:nvPr/>
            </p:nvSpPr>
            <p:spPr>
              <a:xfrm>
                <a:off x="5370500" y="652975"/>
                <a:ext cx="52775" cy="42075"/>
              </a:xfrm>
              <a:custGeom>
                <a:avLst/>
                <a:gdLst/>
                <a:ahLst/>
                <a:cxnLst/>
                <a:rect l="l" t="t" r="r" b="b"/>
                <a:pathLst>
                  <a:path w="2111" h="1683" extrusionOk="0">
                    <a:moveTo>
                      <a:pt x="126" y="0"/>
                    </a:moveTo>
                    <a:lnTo>
                      <a:pt x="0" y="165"/>
                    </a:lnTo>
                    <a:lnTo>
                      <a:pt x="1984" y="1682"/>
                    </a:lnTo>
                    <a:lnTo>
                      <a:pt x="2110" y="1519"/>
                    </a:lnTo>
                    <a:lnTo>
                      <a:pt x="12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34" name="Google Shape;4834;p66"/>
              <p:cNvSpPr/>
              <p:nvPr/>
            </p:nvSpPr>
            <p:spPr>
              <a:xfrm>
                <a:off x="5349000" y="561550"/>
                <a:ext cx="48075" cy="50475"/>
              </a:xfrm>
              <a:custGeom>
                <a:avLst/>
                <a:gdLst/>
                <a:ahLst/>
                <a:cxnLst/>
                <a:rect l="l" t="t" r="r" b="b"/>
                <a:pathLst>
                  <a:path w="1923" h="2019" extrusionOk="0">
                    <a:moveTo>
                      <a:pt x="1771" y="0"/>
                    </a:moveTo>
                    <a:lnTo>
                      <a:pt x="0" y="1877"/>
                    </a:lnTo>
                    <a:lnTo>
                      <a:pt x="150" y="2019"/>
                    </a:lnTo>
                    <a:lnTo>
                      <a:pt x="1923" y="141"/>
                    </a:lnTo>
                    <a:lnTo>
                      <a:pt x="1771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35" name="Google Shape;4835;p66"/>
              <p:cNvSpPr/>
              <p:nvPr/>
            </p:nvSpPr>
            <p:spPr>
              <a:xfrm>
                <a:off x="5378300" y="582575"/>
                <a:ext cx="44375" cy="80175"/>
              </a:xfrm>
              <a:custGeom>
                <a:avLst/>
                <a:gdLst/>
                <a:ahLst/>
                <a:cxnLst/>
                <a:rect l="l" t="t" r="r" b="b"/>
                <a:pathLst>
                  <a:path w="1775" h="3207" extrusionOk="0">
                    <a:moveTo>
                      <a:pt x="1591" y="1"/>
                    </a:moveTo>
                    <a:lnTo>
                      <a:pt x="0" y="3113"/>
                    </a:lnTo>
                    <a:lnTo>
                      <a:pt x="184" y="3206"/>
                    </a:lnTo>
                    <a:lnTo>
                      <a:pt x="1774" y="96"/>
                    </a:lnTo>
                    <a:lnTo>
                      <a:pt x="1591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36" name="Google Shape;4836;p66"/>
              <p:cNvSpPr/>
              <p:nvPr/>
            </p:nvSpPr>
            <p:spPr>
              <a:xfrm>
                <a:off x="5402275" y="617825"/>
                <a:ext cx="40450" cy="63350"/>
              </a:xfrm>
              <a:custGeom>
                <a:avLst/>
                <a:gdLst/>
                <a:ahLst/>
                <a:cxnLst/>
                <a:rect l="l" t="t" r="r" b="b"/>
                <a:pathLst>
                  <a:path w="1618" h="2534" extrusionOk="0">
                    <a:moveTo>
                      <a:pt x="1439" y="0"/>
                    </a:moveTo>
                    <a:lnTo>
                      <a:pt x="1" y="2428"/>
                    </a:lnTo>
                    <a:lnTo>
                      <a:pt x="178" y="2533"/>
                    </a:lnTo>
                    <a:lnTo>
                      <a:pt x="1617" y="105"/>
                    </a:lnTo>
                    <a:lnTo>
                      <a:pt x="143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37" name="Google Shape;4837;p66"/>
              <p:cNvSpPr/>
              <p:nvPr/>
            </p:nvSpPr>
            <p:spPr>
              <a:xfrm>
                <a:off x="5302675" y="627650"/>
                <a:ext cx="2100" cy="5150"/>
              </a:xfrm>
              <a:custGeom>
                <a:avLst/>
                <a:gdLst/>
                <a:ahLst/>
                <a:cxnLst/>
                <a:rect l="l" t="t" r="r" b="b"/>
                <a:pathLst>
                  <a:path w="84" h="206" extrusionOk="0">
                    <a:moveTo>
                      <a:pt x="15" y="1"/>
                    </a:moveTo>
                    <a:lnTo>
                      <a:pt x="7" y="111"/>
                    </a:lnTo>
                    <a:lnTo>
                      <a:pt x="0" y="206"/>
                    </a:lnTo>
                    <a:lnTo>
                      <a:pt x="12" y="105"/>
                    </a:lnTo>
                    <a:lnTo>
                      <a:pt x="83" y="30"/>
                    </a:lnTo>
                    <a:lnTo>
                      <a:pt x="15" y="1"/>
                    </a:lnTo>
                    <a:close/>
                  </a:path>
                </a:pathLst>
              </a:custGeom>
              <a:solidFill>
                <a:srgbClr val="6D966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38" name="Google Shape;4838;p66"/>
              <p:cNvSpPr/>
              <p:nvPr/>
            </p:nvSpPr>
            <p:spPr>
              <a:xfrm>
                <a:off x="5284850" y="574675"/>
                <a:ext cx="103225" cy="83850"/>
              </a:xfrm>
              <a:custGeom>
                <a:avLst/>
                <a:gdLst/>
                <a:ahLst/>
                <a:cxnLst/>
                <a:rect l="l" t="t" r="r" b="b"/>
                <a:pathLst>
                  <a:path w="4129" h="3354" extrusionOk="0">
                    <a:moveTo>
                      <a:pt x="216" y="0"/>
                    </a:moveTo>
                    <a:cubicBezTo>
                      <a:pt x="141" y="0"/>
                      <a:pt x="69" y="8"/>
                      <a:pt x="0" y="24"/>
                    </a:cubicBezTo>
                    <a:cubicBezTo>
                      <a:pt x="1376" y="301"/>
                      <a:pt x="3689" y="2594"/>
                      <a:pt x="3376" y="3044"/>
                    </a:cubicBezTo>
                    <a:cubicBezTo>
                      <a:pt x="3317" y="3128"/>
                      <a:pt x="3207" y="3164"/>
                      <a:pt x="3064" y="3164"/>
                    </a:cubicBezTo>
                    <a:cubicBezTo>
                      <a:pt x="2351" y="3164"/>
                      <a:pt x="819" y="2278"/>
                      <a:pt x="725" y="2224"/>
                    </a:cubicBezTo>
                    <a:lnTo>
                      <a:pt x="725" y="2224"/>
                    </a:lnTo>
                    <a:cubicBezTo>
                      <a:pt x="807" y="2290"/>
                      <a:pt x="2191" y="3354"/>
                      <a:pt x="3055" y="3354"/>
                    </a:cubicBezTo>
                    <a:cubicBezTo>
                      <a:pt x="3224" y="3354"/>
                      <a:pt x="3374" y="3313"/>
                      <a:pt x="3490" y="3215"/>
                    </a:cubicBezTo>
                    <a:cubicBezTo>
                      <a:pt x="4129" y="2676"/>
                      <a:pt x="1635" y="0"/>
                      <a:pt x="21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39" name="Google Shape;4839;p66"/>
              <p:cNvSpPr/>
              <p:nvPr/>
            </p:nvSpPr>
            <p:spPr>
              <a:xfrm>
                <a:off x="4776825" y="1340825"/>
                <a:ext cx="69000" cy="17325"/>
              </a:xfrm>
              <a:custGeom>
                <a:avLst/>
                <a:gdLst/>
                <a:ahLst/>
                <a:cxnLst/>
                <a:rect l="l" t="t" r="r" b="b"/>
                <a:pathLst>
                  <a:path w="2760" h="693" extrusionOk="0">
                    <a:moveTo>
                      <a:pt x="2722" y="0"/>
                    </a:moveTo>
                    <a:lnTo>
                      <a:pt x="1" y="490"/>
                    </a:lnTo>
                    <a:lnTo>
                      <a:pt x="37" y="693"/>
                    </a:lnTo>
                    <a:lnTo>
                      <a:pt x="2759" y="205"/>
                    </a:lnTo>
                    <a:lnTo>
                      <a:pt x="2722" y="0"/>
                    </a:lnTo>
                    <a:close/>
                  </a:path>
                </a:pathLst>
              </a:custGeom>
              <a:solidFill>
                <a:srgbClr val="E1C0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40" name="Google Shape;4840;p66"/>
              <p:cNvSpPr/>
              <p:nvPr/>
            </p:nvSpPr>
            <p:spPr>
              <a:xfrm>
                <a:off x="4661650" y="749900"/>
                <a:ext cx="646450" cy="679450"/>
              </a:xfrm>
              <a:custGeom>
                <a:avLst/>
                <a:gdLst/>
                <a:ahLst/>
                <a:cxnLst/>
                <a:rect l="l" t="t" r="r" b="b"/>
                <a:pathLst>
                  <a:path w="25858" h="27178" extrusionOk="0">
                    <a:moveTo>
                      <a:pt x="23061" y="1"/>
                    </a:moveTo>
                    <a:cubicBezTo>
                      <a:pt x="9661" y="1"/>
                      <a:pt x="0" y="6992"/>
                      <a:pt x="0" y="6992"/>
                    </a:cubicBezTo>
                    <a:lnTo>
                      <a:pt x="5416" y="27177"/>
                    </a:lnTo>
                    <a:lnTo>
                      <a:pt x="23987" y="25388"/>
                    </a:lnTo>
                    <a:lnTo>
                      <a:pt x="25858" y="103"/>
                    </a:lnTo>
                    <a:cubicBezTo>
                      <a:pt x="24909" y="34"/>
                      <a:pt x="23977" y="1"/>
                      <a:pt x="2306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41" name="Google Shape;4841;p66"/>
              <p:cNvSpPr/>
              <p:nvPr/>
            </p:nvSpPr>
            <p:spPr>
              <a:xfrm>
                <a:off x="4907350" y="885475"/>
                <a:ext cx="164775" cy="148275"/>
              </a:xfrm>
              <a:custGeom>
                <a:avLst/>
                <a:gdLst/>
                <a:ahLst/>
                <a:cxnLst/>
                <a:rect l="l" t="t" r="r" b="b"/>
                <a:pathLst>
                  <a:path w="6591" h="5931" extrusionOk="0">
                    <a:moveTo>
                      <a:pt x="3433" y="1"/>
                    </a:moveTo>
                    <a:cubicBezTo>
                      <a:pt x="1854" y="1"/>
                      <a:pt x="375" y="1658"/>
                      <a:pt x="1" y="3902"/>
                    </a:cubicBezTo>
                    <a:cubicBezTo>
                      <a:pt x="497" y="3728"/>
                      <a:pt x="1101" y="3590"/>
                      <a:pt x="1767" y="3590"/>
                    </a:cubicBezTo>
                    <a:cubicBezTo>
                      <a:pt x="3062" y="3590"/>
                      <a:pt x="4590" y="4115"/>
                      <a:pt x="6002" y="5930"/>
                    </a:cubicBezTo>
                    <a:cubicBezTo>
                      <a:pt x="6103" y="5616"/>
                      <a:pt x="6178" y="5287"/>
                      <a:pt x="6228" y="4944"/>
                    </a:cubicBezTo>
                    <a:cubicBezTo>
                      <a:pt x="6590" y="2479"/>
                      <a:pt x="5484" y="278"/>
                      <a:pt x="3759" y="25"/>
                    </a:cubicBezTo>
                    <a:cubicBezTo>
                      <a:pt x="3650" y="9"/>
                      <a:pt x="3542" y="1"/>
                      <a:pt x="343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42" name="Google Shape;4842;p66"/>
              <p:cNvSpPr/>
              <p:nvPr/>
            </p:nvSpPr>
            <p:spPr>
              <a:xfrm>
                <a:off x="4949525" y="920875"/>
                <a:ext cx="29825" cy="43850"/>
              </a:xfrm>
              <a:custGeom>
                <a:avLst/>
                <a:gdLst/>
                <a:ahLst/>
                <a:cxnLst/>
                <a:rect l="l" t="t" r="r" b="b"/>
                <a:pathLst>
                  <a:path w="1193" h="1754" extrusionOk="0">
                    <a:moveTo>
                      <a:pt x="627" y="0"/>
                    </a:moveTo>
                    <a:cubicBezTo>
                      <a:pt x="321" y="0"/>
                      <a:pt x="57" y="371"/>
                      <a:pt x="29" y="842"/>
                    </a:cubicBezTo>
                    <a:cubicBezTo>
                      <a:pt x="1" y="1327"/>
                      <a:pt x="231" y="1735"/>
                      <a:pt x="544" y="1752"/>
                    </a:cubicBezTo>
                    <a:cubicBezTo>
                      <a:pt x="552" y="1753"/>
                      <a:pt x="560" y="1753"/>
                      <a:pt x="568" y="1753"/>
                    </a:cubicBezTo>
                    <a:cubicBezTo>
                      <a:pt x="871" y="1753"/>
                      <a:pt x="1136" y="1382"/>
                      <a:pt x="1163" y="911"/>
                    </a:cubicBezTo>
                    <a:cubicBezTo>
                      <a:pt x="1192" y="426"/>
                      <a:pt x="962" y="19"/>
                      <a:pt x="649" y="1"/>
                    </a:cubicBezTo>
                    <a:cubicBezTo>
                      <a:pt x="642" y="0"/>
                      <a:pt x="634" y="0"/>
                      <a:pt x="6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43" name="Google Shape;4843;p66"/>
              <p:cNvSpPr/>
              <p:nvPr/>
            </p:nvSpPr>
            <p:spPr>
              <a:xfrm>
                <a:off x="5078400" y="850575"/>
                <a:ext cx="175425" cy="220975"/>
              </a:xfrm>
              <a:custGeom>
                <a:avLst/>
                <a:gdLst/>
                <a:ahLst/>
                <a:cxnLst/>
                <a:rect l="l" t="t" r="r" b="b"/>
                <a:pathLst>
                  <a:path w="7017" h="8839" extrusionOk="0">
                    <a:moveTo>
                      <a:pt x="4821" y="1"/>
                    </a:moveTo>
                    <a:cubicBezTo>
                      <a:pt x="3565" y="1"/>
                      <a:pt x="2026" y="1313"/>
                      <a:pt x="1100" y="3296"/>
                    </a:cubicBezTo>
                    <a:cubicBezTo>
                      <a:pt x="1" y="5656"/>
                      <a:pt x="184" y="8072"/>
                      <a:pt x="1514" y="8692"/>
                    </a:cubicBezTo>
                    <a:cubicBezTo>
                      <a:pt x="1726" y="8792"/>
                      <a:pt x="1955" y="8839"/>
                      <a:pt x="2194" y="8839"/>
                    </a:cubicBezTo>
                    <a:cubicBezTo>
                      <a:pt x="3450" y="8839"/>
                      <a:pt x="4990" y="7526"/>
                      <a:pt x="5915" y="5543"/>
                    </a:cubicBezTo>
                    <a:cubicBezTo>
                      <a:pt x="7016" y="3185"/>
                      <a:pt x="6831" y="767"/>
                      <a:pt x="5501" y="147"/>
                    </a:cubicBezTo>
                    <a:cubicBezTo>
                      <a:pt x="5289" y="48"/>
                      <a:pt x="5060" y="1"/>
                      <a:pt x="482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44" name="Google Shape;4844;p66"/>
              <p:cNvSpPr/>
              <p:nvPr/>
            </p:nvSpPr>
            <p:spPr>
              <a:xfrm>
                <a:off x="5098375" y="923425"/>
                <a:ext cx="46625" cy="70025"/>
              </a:xfrm>
              <a:custGeom>
                <a:avLst/>
                <a:gdLst/>
                <a:ahLst/>
                <a:cxnLst/>
                <a:rect l="l" t="t" r="r" b="b"/>
                <a:pathLst>
                  <a:path w="1865" h="2801" extrusionOk="0">
                    <a:moveTo>
                      <a:pt x="1259" y="0"/>
                    </a:moveTo>
                    <a:cubicBezTo>
                      <a:pt x="897" y="0"/>
                      <a:pt x="464" y="492"/>
                      <a:pt x="244" y="1180"/>
                    </a:cubicBezTo>
                    <a:cubicBezTo>
                      <a:pt x="0" y="1944"/>
                      <a:pt x="111" y="2661"/>
                      <a:pt x="492" y="2783"/>
                    </a:cubicBezTo>
                    <a:cubicBezTo>
                      <a:pt x="529" y="2795"/>
                      <a:pt x="567" y="2801"/>
                      <a:pt x="606" y="2801"/>
                    </a:cubicBezTo>
                    <a:cubicBezTo>
                      <a:pt x="968" y="2801"/>
                      <a:pt x="1402" y="2308"/>
                      <a:pt x="1621" y="1619"/>
                    </a:cubicBezTo>
                    <a:cubicBezTo>
                      <a:pt x="1864" y="856"/>
                      <a:pt x="1754" y="139"/>
                      <a:pt x="1374" y="18"/>
                    </a:cubicBezTo>
                    <a:cubicBezTo>
                      <a:pt x="1336" y="6"/>
                      <a:pt x="1298" y="0"/>
                      <a:pt x="125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45" name="Google Shape;4845;p66"/>
              <p:cNvSpPr/>
              <p:nvPr/>
            </p:nvSpPr>
            <p:spPr>
              <a:xfrm>
                <a:off x="4910350" y="1000825"/>
                <a:ext cx="61675" cy="23175"/>
              </a:xfrm>
              <a:custGeom>
                <a:avLst/>
                <a:gdLst/>
                <a:ahLst/>
                <a:cxnLst/>
                <a:rect l="l" t="t" r="r" b="b"/>
                <a:pathLst>
                  <a:path w="2467" h="927" extrusionOk="0">
                    <a:moveTo>
                      <a:pt x="2045" y="0"/>
                    </a:moveTo>
                    <a:cubicBezTo>
                      <a:pt x="846" y="0"/>
                      <a:pt x="1" y="927"/>
                      <a:pt x="1" y="927"/>
                    </a:cubicBezTo>
                    <a:cubicBezTo>
                      <a:pt x="649" y="581"/>
                      <a:pt x="1210" y="498"/>
                      <a:pt x="1599" y="498"/>
                    </a:cubicBezTo>
                    <a:cubicBezTo>
                      <a:pt x="1962" y="498"/>
                      <a:pt x="2177" y="570"/>
                      <a:pt x="2177" y="570"/>
                    </a:cubicBezTo>
                    <a:lnTo>
                      <a:pt x="2466" y="39"/>
                    </a:lnTo>
                    <a:cubicBezTo>
                      <a:pt x="2322" y="12"/>
                      <a:pt x="2181" y="0"/>
                      <a:pt x="204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46" name="Google Shape;4846;p66"/>
              <p:cNvSpPr/>
              <p:nvPr/>
            </p:nvSpPr>
            <p:spPr>
              <a:xfrm>
                <a:off x="4888500" y="1015950"/>
                <a:ext cx="95350" cy="172550"/>
              </a:xfrm>
              <a:custGeom>
                <a:avLst/>
                <a:gdLst/>
                <a:ahLst/>
                <a:cxnLst/>
                <a:rect l="l" t="t" r="r" b="b"/>
                <a:pathLst>
                  <a:path w="3814" h="6902" extrusionOk="0">
                    <a:moveTo>
                      <a:pt x="2315" y="1"/>
                    </a:moveTo>
                    <a:lnTo>
                      <a:pt x="1348" y="986"/>
                    </a:lnTo>
                    <a:lnTo>
                      <a:pt x="713" y="2035"/>
                    </a:lnTo>
                    <a:lnTo>
                      <a:pt x="286" y="2946"/>
                    </a:lnTo>
                    <a:lnTo>
                      <a:pt x="165" y="3760"/>
                    </a:lnTo>
                    <a:lnTo>
                      <a:pt x="0" y="4914"/>
                    </a:lnTo>
                    <a:lnTo>
                      <a:pt x="73" y="6044"/>
                    </a:lnTo>
                    <a:lnTo>
                      <a:pt x="560" y="6776"/>
                    </a:lnTo>
                    <a:lnTo>
                      <a:pt x="1118" y="6901"/>
                    </a:lnTo>
                    <a:lnTo>
                      <a:pt x="3814" y="2115"/>
                    </a:lnTo>
                    <a:lnTo>
                      <a:pt x="3277" y="1831"/>
                    </a:lnTo>
                    <a:lnTo>
                      <a:pt x="2657" y="1239"/>
                    </a:lnTo>
                    <a:lnTo>
                      <a:pt x="231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47" name="Google Shape;4847;p66"/>
              <p:cNvSpPr/>
              <p:nvPr/>
            </p:nvSpPr>
            <p:spPr>
              <a:xfrm>
                <a:off x="4873150" y="1003975"/>
                <a:ext cx="142525" cy="186850"/>
              </a:xfrm>
              <a:custGeom>
                <a:avLst/>
                <a:gdLst/>
                <a:ahLst/>
                <a:cxnLst/>
                <a:rect l="l" t="t" r="r" b="b"/>
                <a:pathLst>
                  <a:path w="5701" h="7474" extrusionOk="0">
                    <a:moveTo>
                      <a:pt x="3098" y="1"/>
                    </a:moveTo>
                    <a:lnTo>
                      <a:pt x="3098" y="1"/>
                    </a:lnTo>
                    <a:cubicBezTo>
                      <a:pt x="3098" y="1"/>
                      <a:pt x="0" y="2572"/>
                      <a:pt x="475" y="6284"/>
                    </a:cubicBezTo>
                    <a:cubicBezTo>
                      <a:pt x="593" y="7202"/>
                      <a:pt x="1045" y="7473"/>
                      <a:pt x="1536" y="7473"/>
                    </a:cubicBezTo>
                    <a:cubicBezTo>
                      <a:pt x="2245" y="7473"/>
                      <a:pt x="3037" y="6910"/>
                      <a:pt x="3037" y="6910"/>
                    </a:cubicBezTo>
                    <a:lnTo>
                      <a:pt x="3037" y="6910"/>
                    </a:lnTo>
                    <a:cubicBezTo>
                      <a:pt x="2621" y="7103"/>
                      <a:pt x="2263" y="7201"/>
                      <a:pt x="1964" y="7201"/>
                    </a:cubicBezTo>
                    <a:cubicBezTo>
                      <a:pt x="1072" y="7201"/>
                      <a:pt x="700" y="6335"/>
                      <a:pt x="862" y="4529"/>
                    </a:cubicBezTo>
                    <a:cubicBezTo>
                      <a:pt x="1075" y="2117"/>
                      <a:pt x="2783" y="824"/>
                      <a:pt x="2783" y="824"/>
                    </a:cubicBezTo>
                    <a:cubicBezTo>
                      <a:pt x="3094" y="2430"/>
                      <a:pt x="4227" y="2712"/>
                      <a:pt x="4987" y="2712"/>
                    </a:cubicBezTo>
                    <a:cubicBezTo>
                      <a:pt x="5399" y="2712"/>
                      <a:pt x="5701" y="2629"/>
                      <a:pt x="5701" y="2629"/>
                    </a:cubicBezTo>
                    <a:lnTo>
                      <a:pt x="5701" y="2629"/>
                    </a:lnTo>
                    <a:cubicBezTo>
                      <a:pt x="5565" y="2646"/>
                      <a:pt x="5437" y="2654"/>
                      <a:pt x="5315" y="2654"/>
                    </a:cubicBezTo>
                    <a:cubicBezTo>
                      <a:pt x="3091" y="2654"/>
                      <a:pt x="3098" y="1"/>
                      <a:pt x="309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48" name="Google Shape;4848;p66"/>
              <p:cNvSpPr/>
              <p:nvPr/>
            </p:nvSpPr>
            <p:spPr>
              <a:xfrm>
                <a:off x="4883350" y="1134000"/>
                <a:ext cx="29725" cy="48525"/>
              </a:xfrm>
              <a:custGeom>
                <a:avLst/>
                <a:gdLst/>
                <a:ahLst/>
                <a:cxnLst/>
                <a:rect l="l" t="t" r="r" b="b"/>
                <a:pathLst>
                  <a:path w="1189" h="1941" extrusionOk="0">
                    <a:moveTo>
                      <a:pt x="490" y="1"/>
                    </a:moveTo>
                    <a:cubicBezTo>
                      <a:pt x="406" y="1"/>
                      <a:pt x="313" y="33"/>
                      <a:pt x="208" y="105"/>
                    </a:cubicBezTo>
                    <a:cubicBezTo>
                      <a:pt x="208" y="105"/>
                      <a:pt x="0" y="1626"/>
                      <a:pt x="1186" y="1940"/>
                    </a:cubicBezTo>
                    <a:cubicBezTo>
                      <a:pt x="1188" y="1940"/>
                      <a:pt x="1141" y="1"/>
                      <a:pt x="49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49" name="Google Shape;4849;p66"/>
              <p:cNvSpPr/>
              <p:nvPr/>
            </p:nvSpPr>
            <p:spPr>
              <a:xfrm>
                <a:off x="4918900" y="1020100"/>
                <a:ext cx="51550" cy="48925"/>
              </a:xfrm>
              <a:custGeom>
                <a:avLst/>
                <a:gdLst/>
                <a:ahLst/>
                <a:cxnLst/>
                <a:rect l="l" t="t" r="r" b="b"/>
                <a:pathLst>
                  <a:path w="2062" h="1957" extrusionOk="0">
                    <a:moveTo>
                      <a:pt x="1068" y="1"/>
                    </a:moveTo>
                    <a:cubicBezTo>
                      <a:pt x="1068" y="1"/>
                      <a:pt x="0" y="1229"/>
                      <a:pt x="344" y="1439"/>
                    </a:cubicBezTo>
                    <a:cubicBezTo>
                      <a:pt x="416" y="1484"/>
                      <a:pt x="500" y="1501"/>
                      <a:pt x="587" y="1501"/>
                    </a:cubicBezTo>
                    <a:cubicBezTo>
                      <a:pt x="913" y="1501"/>
                      <a:pt x="1286" y="1254"/>
                      <a:pt x="1286" y="1254"/>
                    </a:cubicBezTo>
                    <a:lnTo>
                      <a:pt x="1286" y="1254"/>
                    </a:lnTo>
                    <a:cubicBezTo>
                      <a:pt x="1286" y="1254"/>
                      <a:pt x="1047" y="1791"/>
                      <a:pt x="1317" y="1928"/>
                    </a:cubicBezTo>
                    <a:cubicBezTo>
                      <a:pt x="1357" y="1948"/>
                      <a:pt x="1401" y="1957"/>
                      <a:pt x="1447" y="1957"/>
                    </a:cubicBezTo>
                    <a:cubicBezTo>
                      <a:pt x="1716" y="1957"/>
                      <a:pt x="2061" y="1665"/>
                      <a:pt x="2061" y="1665"/>
                    </a:cubicBezTo>
                    <a:cubicBezTo>
                      <a:pt x="1183" y="1385"/>
                      <a:pt x="1068" y="1"/>
                      <a:pt x="106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50" name="Google Shape;4850;p66"/>
              <p:cNvSpPr/>
              <p:nvPr/>
            </p:nvSpPr>
            <p:spPr>
              <a:xfrm>
                <a:off x="4686025" y="983275"/>
                <a:ext cx="99525" cy="37950"/>
              </a:xfrm>
              <a:custGeom>
                <a:avLst/>
                <a:gdLst/>
                <a:ahLst/>
                <a:cxnLst/>
                <a:rect l="l" t="t" r="r" b="b"/>
                <a:pathLst>
                  <a:path w="3981" h="1518" extrusionOk="0">
                    <a:moveTo>
                      <a:pt x="3914" y="1"/>
                    </a:moveTo>
                    <a:lnTo>
                      <a:pt x="0" y="1320"/>
                    </a:lnTo>
                    <a:lnTo>
                      <a:pt x="67" y="1517"/>
                    </a:lnTo>
                    <a:lnTo>
                      <a:pt x="3980" y="196"/>
                    </a:lnTo>
                    <a:lnTo>
                      <a:pt x="3914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51" name="Google Shape;4851;p66"/>
              <p:cNvSpPr/>
              <p:nvPr/>
            </p:nvSpPr>
            <p:spPr>
              <a:xfrm>
                <a:off x="4695300" y="1014575"/>
                <a:ext cx="98600" cy="41475"/>
              </a:xfrm>
              <a:custGeom>
                <a:avLst/>
                <a:gdLst/>
                <a:ahLst/>
                <a:cxnLst/>
                <a:rect l="l" t="t" r="r" b="b"/>
                <a:pathLst>
                  <a:path w="3944" h="1659" extrusionOk="0">
                    <a:moveTo>
                      <a:pt x="3869" y="0"/>
                    </a:moveTo>
                    <a:lnTo>
                      <a:pt x="1" y="1465"/>
                    </a:lnTo>
                    <a:lnTo>
                      <a:pt x="73" y="1658"/>
                    </a:lnTo>
                    <a:lnTo>
                      <a:pt x="3944" y="193"/>
                    </a:lnTo>
                    <a:lnTo>
                      <a:pt x="386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52" name="Google Shape;4852;p66"/>
              <p:cNvSpPr/>
              <p:nvPr/>
            </p:nvSpPr>
            <p:spPr>
              <a:xfrm>
                <a:off x="4769850" y="1314600"/>
                <a:ext cx="71725" cy="17550"/>
              </a:xfrm>
              <a:custGeom>
                <a:avLst/>
                <a:gdLst/>
                <a:ahLst/>
                <a:cxnLst/>
                <a:rect l="l" t="t" r="r" b="b"/>
                <a:pathLst>
                  <a:path w="2869" h="702" extrusionOk="0">
                    <a:moveTo>
                      <a:pt x="2832" y="0"/>
                    </a:moveTo>
                    <a:lnTo>
                      <a:pt x="0" y="498"/>
                    </a:lnTo>
                    <a:lnTo>
                      <a:pt x="35" y="701"/>
                    </a:lnTo>
                    <a:lnTo>
                      <a:pt x="2868" y="203"/>
                    </a:lnTo>
                    <a:lnTo>
                      <a:pt x="283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53" name="Google Shape;4853;p66"/>
              <p:cNvSpPr/>
              <p:nvPr/>
            </p:nvSpPr>
            <p:spPr>
              <a:xfrm>
                <a:off x="4763150" y="862275"/>
                <a:ext cx="100125" cy="562000"/>
              </a:xfrm>
              <a:custGeom>
                <a:avLst/>
                <a:gdLst/>
                <a:ahLst/>
                <a:cxnLst/>
                <a:rect l="l" t="t" r="r" b="b"/>
                <a:pathLst>
                  <a:path w="4005" h="22480" extrusionOk="0">
                    <a:moveTo>
                      <a:pt x="409" y="0"/>
                    </a:moveTo>
                    <a:lnTo>
                      <a:pt x="1" y="67"/>
                    </a:lnTo>
                    <a:lnTo>
                      <a:pt x="3597" y="22479"/>
                    </a:lnTo>
                    <a:lnTo>
                      <a:pt x="4005" y="22415"/>
                    </a:lnTo>
                    <a:lnTo>
                      <a:pt x="40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54" name="Google Shape;4854;p66"/>
              <p:cNvSpPr/>
              <p:nvPr/>
            </p:nvSpPr>
            <p:spPr>
              <a:xfrm>
                <a:off x="4717800" y="1050050"/>
                <a:ext cx="100325" cy="254800"/>
              </a:xfrm>
              <a:custGeom>
                <a:avLst/>
                <a:gdLst/>
                <a:ahLst/>
                <a:cxnLst/>
                <a:rect l="l" t="t" r="r" b="b"/>
                <a:pathLst>
                  <a:path w="4013" h="10192" extrusionOk="0">
                    <a:moveTo>
                      <a:pt x="2136" y="0"/>
                    </a:moveTo>
                    <a:lnTo>
                      <a:pt x="0" y="681"/>
                    </a:lnTo>
                    <a:lnTo>
                      <a:pt x="2500" y="10191"/>
                    </a:lnTo>
                    <a:lnTo>
                      <a:pt x="4013" y="9714"/>
                    </a:lnTo>
                    <a:lnTo>
                      <a:pt x="2136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55" name="Google Shape;4855;p66"/>
              <p:cNvSpPr/>
              <p:nvPr/>
            </p:nvSpPr>
            <p:spPr>
              <a:xfrm>
                <a:off x="4758675" y="1086700"/>
                <a:ext cx="42725" cy="171975"/>
              </a:xfrm>
              <a:custGeom>
                <a:avLst/>
                <a:gdLst/>
                <a:ahLst/>
                <a:cxnLst/>
                <a:rect l="l" t="t" r="r" b="b"/>
                <a:pathLst>
                  <a:path w="1709" h="6879" extrusionOk="0">
                    <a:moveTo>
                      <a:pt x="203" y="0"/>
                    </a:moveTo>
                    <a:lnTo>
                      <a:pt x="1" y="46"/>
                    </a:lnTo>
                    <a:lnTo>
                      <a:pt x="1507" y="6878"/>
                    </a:lnTo>
                    <a:lnTo>
                      <a:pt x="1709" y="6834"/>
                    </a:lnTo>
                    <a:lnTo>
                      <a:pt x="203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56" name="Google Shape;4856;p66"/>
              <p:cNvSpPr/>
              <p:nvPr/>
            </p:nvSpPr>
            <p:spPr>
              <a:xfrm>
                <a:off x="4744800" y="1124450"/>
                <a:ext cx="33775" cy="108425"/>
              </a:xfrm>
              <a:custGeom>
                <a:avLst/>
                <a:gdLst/>
                <a:ahLst/>
                <a:cxnLst/>
                <a:rect l="l" t="t" r="r" b="b"/>
                <a:pathLst>
                  <a:path w="1351" h="4337" extrusionOk="0">
                    <a:moveTo>
                      <a:pt x="200" y="0"/>
                    </a:moveTo>
                    <a:lnTo>
                      <a:pt x="0" y="55"/>
                    </a:lnTo>
                    <a:lnTo>
                      <a:pt x="1152" y="4336"/>
                    </a:lnTo>
                    <a:lnTo>
                      <a:pt x="1351" y="4282"/>
                    </a:lnTo>
                    <a:lnTo>
                      <a:pt x="20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57" name="Google Shape;4857;p66"/>
              <p:cNvSpPr/>
              <p:nvPr/>
            </p:nvSpPr>
            <p:spPr>
              <a:xfrm>
                <a:off x="4857625" y="1178725"/>
                <a:ext cx="399250" cy="229525"/>
              </a:xfrm>
              <a:custGeom>
                <a:avLst/>
                <a:gdLst/>
                <a:ahLst/>
                <a:cxnLst/>
                <a:rect l="l" t="t" r="r" b="b"/>
                <a:pathLst>
                  <a:path w="15970" h="9181" extrusionOk="0">
                    <a:moveTo>
                      <a:pt x="15305" y="684"/>
                    </a:moveTo>
                    <a:lnTo>
                      <a:pt x="14916" y="7197"/>
                    </a:lnTo>
                    <a:lnTo>
                      <a:pt x="1484" y="8506"/>
                    </a:lnTo>
                    <a:lnTo>
                      <a:pt x="692" y="2036"/>
                    </a:lnTo>
                    <a:lnTo>
                      <a:pt x="15305" y="684"/>
                    </a:lnTo>
                    <a:close/>
                    <a:moveTo>
                      <a:pt x="15969" y="1"/>
                    </a:moveTo>
                    <a:lnTo>
                      <a:pt x="0" y="1478"/>
                    </a:lnTo>
                    <a:lnTo>
                      <a:pt x="942" y="9181"/>
                    </a:lnTo>
                    <a:lnTo>
                      <a:pt x="15506" y="7762"/>
                    </a:lnTo>
                    <a:lnTo>
                      <a:pt x="1596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58" name="Google Shape;4858;p66"/>
              <p:cNvSpPr/>
              <p:nvPr/>
            </p:nvSpPr>
            <p:spPr>
              <a:xfrm>
                <a:off x="4903150" y="790900"/>
                <a:ext cx="167400" cy="94350"/>
              </a:xfrm>
              <a:custGeom>
                <a:avLst/>
                <a:gdLst/>
                <a:ahLst/>
                <a:cxnLst/>
                <a:rect l="l" t="t" r="r" b="b"/>
                <a:pathLst>
                  <a:path w="6696" h="3774" extrusionOk="0">
                    <a:moveTo>
                      <a:pt x="6132" y="0"/>
                    </a:moveTo>
                    <a:lnTo>
                      <a:pt x="0" y="2221"/>
                    </a:lnTo>
                    <a:lnTo>
                      <a:pt x="563" y="3774"/>
                    </a:lnTo>
                    <a:lnTo>
                      <a:pt x="6695" y="1553"/>
                    </a:lnTo>
                    <a:lnTo>
                      <a:pt x="613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59" name="Google Shape;4859;p66"/>
              <p:cNvSpPr/>
              <p:nvPr/>
            </p:nvSpPr>
            <p:spPr>
              <a:xfrm>
                <a:off x="5100225" y="716250"/>
                <a:ext cx="179100" cy="104925"/>
              </a:xfrm>
              <a:custGeom>
                <a:avLst/>
                <a:gdLst/>
                <a:ahLst/>
                <a:cxnLst/>
                <a:rect l="l" t="t" r="r" b="b"/>
                <a:pathLst>
                  <a:path w="7164" h="4197" extrusionOk="0">
                    <a:moveTo>
                      <a:pt x="625" y="0"/>
                    </a:moveTo>
                    <a:lnTo>
                      <a:pt x="1" y="1531"/>
                    </a:lnTo>
                    <a:lnTo>
                      <a:pt x="6539" y="4197"/>
                    </a:lnTo>
                    <a:lnTo>
                      <a:pt x="7164" y="2668"/>
                    </a:lnTo>
                    <a:lnTo>
                      <a:pt x="62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50B5F33F-5AFC-5A0F-CE54-E1ED7029F673}"/>
              </a:ext>
            </a:extLst>
          </p:cNvPr>
          <p:cNvSpPr txBox="1"/>
          <p:nvPr/>
        </p:nvSpPr>
        <p:spPr>
          <a:xfrm>
            <a:off x="2312443" y="1014146"/>
            <a:ext cx="4512533" cy="24826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VN" sz="3600" b="1" dirty="0">
                <a:solidFill>
                  <a:srgbClr val="D95D0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 ƠN CÁC EM </a:t>
            </a:r>
          </a:p>
          <a:p>
            <a:pPr algn="ctr">
              <a:lnSpc>
                <a:spcPct val="150000"/>
              </a:lnSpc>
            </a:pPr>
            <a:r>
              <a:rPr lang="en-VN" sz="3600" b="1" dirty="0">
                <a:solidFill>
                  <a:srgbClr val="D95D0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 LẮNG NGHE,</a:t>
            </a:r>
          </a:p>
          <a:p>
            <a:pPr algn="ctr">
              <a:lnSpc>
                <a:spcPct val="150000"/>
              </a:lnSpc>
            </a:pPr>
            <a:r>
              <a:rPr lang="en-VN" sz="3600" b="1" dirty="0">
                <a:solidFill>
                  <a:srgbClr val="D95D0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HẸN GẶP LẠI!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61" name="Google Shape;1961;p34"/>
          <p:cNvGrpSpPr/>
          <p:nvPr/>
        </p:nvGrpSpPr>
        <p:grpSpPr>
          <a:xfrm>
            <a:off x="1484901" y="1272655"/>
            <a:ext cx="895480" cy="899848"/>
            <a:chOff x="312766" y="80708"/>
            <a:chExt cx="1860932" cy="1869620"/>
          </a:xfrm>
        </p:grpSpPr>
        <p:sp>
          <p:nvSpPr>
            <p:cNvPr id="1962" name="Google Shape;1962;p34"/>
            <p:cNvSpPr/>
            <p:nvPr/>
          </p:nvSpPr>
          <p:spPr>
            <a:xfrm>
              <a:off x="312770" y="80732"/>
              <a:ext cx="1860928" cy="1869566"/>
            </a:xfrm>
            <a:custGeom>
              <a:avLst/>
              <a:gdLst/>
              <a:ahLst/>
              <a:cxnLst/>
              <a:rect l="l" t="t" r="r" b="b"/>
              <a:pathLst>
                <a:path w="34363" h="34556" extrusionOk="0">
                  <a:moveTo>
                    <a:pt x="32924" y="17061"/>
                  </a:moveTo>
                  <a:cubicBezTo>
                    <a:pt x="34363" y="16082"/>
                    <a:pt x="34188" y="14835"/>
                    <a:pt x="32536" y="14288"/>
                  </a:cubicBezTo>
                  <a:lnTo>
                    <a:pt x="26302" y="12226"/>
                  </a:lnTo>
                  <a:cubicBezTo>
                    <a:pt x="24649" y="11680"/>
                    <a:pt x="22899" y="9867"/>
                    <a:pt x="22413" y="8196"/>
                  </a:cubicBezTo>
                  <a:lnTo>
                    <a:pt x="20578" y="1891"/>
                  </a:lnTo>
                  <a:cubicBezTo>
                    <a:pt x="20092" y="220"/>
                    <a:pt x="18850" y="0"/>
                    <a:pt x="17820" y="1403"/>
                  </a:cubicBezTo>
                  <a:lnTo>
                    <a:pt x="13933" y="6693"/>
                  </a:lnTo>
                  <a:cubicBezTo>
                    <a:pt x="12902" y="8095"/>
                    <a:pt x="10636" y="9199"/>
                    <a:pt x="8895" y="9144"/>
                  </a:cubicBezTo>
                  <a:lnTo>
                    <a:pt x="2332" y="8942"/>
                  </a:lnTo>
                  <a:cubicBezTo>
                    <a:pt x="592" y="8888"/>
                    <a:pt x="1" y="10000"/>
                    <a:pt x="1015" y="11413"/>
                  </a:cubicBezTo>
                  <a:lnTo>
                    <a:pt x="4846" y="16744"/>
                  </a:lnTo>
                  <a:cubicBezTo>
                    <a:pt x="5861" y="18157"/>
                    <a:pt x="6210" y="20654"/>
                    <a:pt x="5621" y="22291"/>
                  </a:cubicBezTo>
                  <a:lnTo>
                    <a:pt x="3399" y="28471"/>
                  </a:lnTo>
                  <a:cubicBezTo>
                    <a:pt x="2810" y="30110"/>
                    <a:pt x="3684" y="31017"/>
                    <a:pt x="5343" y="30487"/>
                  </a:cubicBezTo>
                  <a:lnTo>
                    <a:pt x="11599" y="28492"/>
                  </a:lnTo>
                  <a:cubicBezTo>
                    <a:pt x="13258" y="27963"/>
                    <a:pt x="15739" y="28402"/>
                    <a:pt x="17115" y="29469"/>
                  </a:cubicBezTo>
                  <a:lnTo>
                    <a:pt x="22304" y="33491"/>
                  </a:lnTo>
                  <a:cubicBezTo>
                    <a:pt x="23679" y="34556"/>
                    <a:pt x="24813" y="34005"/>
                    <a:pt x="24822" y="32264"/>
                  </a:cubicBezTo>
                  <a:lnTo>
                    <a:pt x="24857" y="25697"/>
                  </a:lnTo>
                  <a:cubicBezTo>
                    <a:pt x="24866" y="23958"/>
                    <a:pt x="26051" y="21732"/>
                    <a:pt x="27489" y="20754"/>
                  </a:cubicBezTo>
                  <a:close/>
                </a:path>
              </a:pathLst>
            </a:custGeom>
            <a:solidFill>
              <a:schemeClr val="lt1"/>
            </a:solidFill>
            <a:ln w="152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63" name="Google Shape;1963;p34"/>
            <p:cNvSpPr/>
            <p:nvPr/>
          </p:nvSpPr>
          <p:spPr>
            <a:xfrm>
              <a:off x="312766" y="80708"/>
              <a:ext cx="1860928" cy="1869620"/>
            </a:xfrm>
            <a:custGeom>
              <a:avLst/>
              <a:gdLst/>
              <a:ahLst/>
              <a:cxnLst/>
              <a:rect l="l" t="t" r="r" b="b"/>
              <a:pathLst>
                <a:path w="34363" h="34557" extrusionOk="0">
                  <a:moveTo>
                    <a:pt x="32923" y="17061"/>
                  </a:moveTo>
                  <a:cubicBezTo>
                    <a:pt x="34362" y="16083"/>
                    <a:pt x="34188" y="14835"/>
                    <a:pt x="32535" y="14289"/>
                  </a:cubicBezTo>
                  <a:lnTo>
                    <a:pt x="26301" y="12227"/>
                  </a:lnTo>
                  <a:cubicBezTo>
                    <a:pt x="24649" y="11680"/>
                    <a:pt x="22899" y="9867"/>
                    <a:pt x="22411" y="8196"/>
                  </a:cubicBezTo>
                  <a:lnTo>
                    <a:pt x="20576" y="1892"/>
                  </a:lnTo>
                  <a:cubicBezTo>
                    <a:pt x="20089" y="220"/>
                    <a:pt x="18849" y="1"/>
                    <a:pt x="17819" y="1404"/>
                  </a:cubicBezTo>
                  <a:lnTo>
                    <a:pt x="13932" y="6696"/>
                  </a:lnTo>
                  <a:cubicBezTo>
                    <a:pt x="12902" y="8098"/>
                    <a:pt x="10635" y="9202"/>
                    <a:pt x="8896" y="9147"/>
                  </a:cubicBezTo>
                  <a:lnTo>
                    <a:pt x="2332" y="8942"/>
                  </a:lnTo>
                  <a:cubicBezTo>
                    <a:pt x="592" y="8889"/>
                    <a:pt x="0" y="10001"/>
                    <a:pt x="1014" y="11413"/>
                  </a:cubicBezTo>
                  <a:lnTo>
                    <a:pt x="4845" y="16745"/>
                  </a:lnTo>
                  <a:cubicBezTo>
                    <a:pt x="5861" y="18158"/>
                    <a:pt x="6209" y="20655"/>
                    <a:pt x="5620" y="22292"/>
                  </a:cubicBezTo>
                  <a:lnTo>
                    <a:pt x="3400" y="28472"/>
                  </a:lnTo>
                  <a:cubicBezTo>
                    <a:pt x="2810" y="30110"/>
                    <a:pt x="3685" y="31017"/>
                    <a:pt x="5343" y="30488"/>
                  </a:cubicBezTo>
                  <a:lnTo>
                    <a:pt x="11600" y="28493"/>
                  </a:lnTo>
                  <a:cubicBezTo>
                    <a:pt x="13258" y="27964"/>
                    <a:pt x="15740" y="28404"/>
                    <a:pt x="17116" y="29470"/>
                  </a:cubicBezTo>
                  <a:lnTo>
                    <a:pt x="22305" y="33492"/>
                  </a:lnTo>
                  <a:cubicBezTo>
                    <a:pt x="23680" y="34557"/>
                    <a:pt x="24813" y="34007"/>
                    <a:pt x="24822" y="32265"/>
                  </a:cubicBezTo>
                  <a:lnTo>
                    <a:pt x="24859" y="25699"/>
                  </a:lnTo>
                  <a:cubicBezTo>
                    <a:pt x="24867" y="23959"/>
                    <a:pt x="26053" y="21734"/>
                    <a:pt x="27491" y="2075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964" name="Google Shape;1964;p34"/>
          <p:cNvSpPr txBox="1">
            <a:spLocks noGrp="1"/>
          </p:cNvSpPr>
          <p:nvPr>
            <p:ph type="title" idx="9"/>
          </p:nvPr>
        </p:nvSpPr>
        <p:spPr>
          <a:xfrm>
            <a:off x="1531477" y="1498790"/>
            <a:ext cx="734700" cy="4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Arial" panose="020B0604020202020204" pitchFamily="34" charset="0"/>
                <a:cs typeface="Arial" panose="020B0604020202020204" pitchFamily="34" charset="0"/>
              </a:rPr>
              <a:t>01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965" name="Google Shape;1965;p34"/>
          <p:cNvGrpSpPr/>
          <p:nvPr/>
        </p:nvGrpSpPr>
        <p:grpSpPr>
          <a:xfrm>
            <a:off x="6717043" y="1160510"/>
            <a:ext cx="895480" cy="899848"/>
            <a:chOff x="312766" y="80708"/>
            <a:chExt cx="1860932" cy="1869620"/>
          </a:xfrm>
        </p:grpSpPr>
        <p:sp>
          <p:nvSpPr>
            <p:cNvPr id="1966" name="Google Shape;1966;p34"/>
            <p:cNvSpPr/>
            <p:nvPr/>
          </p:nvSpPr>
          <p:spPr>
            <a:xfrm>
              <a:off x="312770" y="80732"/>
              <a:ext cx="1860928" cy="1869566"/>
            </a:xfrm>
            <a:custGeom>
              <a:avLst/>
              <a:gdLst/>
              <a:ahLst/>
              <a:cxnLst/>
              <a:rect l="l" t="t" r="r" b="b"/>
              <a:pathLst>
                <a:path w="34363" h="34556" extrusionOk="0">
                  <a:moveTo>
                    <a:pt x="32924" y="17061"/>
                  </a:moveTo>
                  <a:cubicBezTo>
                    <a:pt x="34363" y="16082"/>
                    <a:pt x="34188" y="14835"/>
                    <a:pt x="32536" y="14288"/>
                  </a:cubicBezTo>
                  <a:lnTo>
                    <a:pt x="26302" y="12226"/>
                  </a:lnTo>
                  <a:cubicBezTo>
                    <a:pt x="24649" y="11680"/>
                    <a:pt x="22899" y="9867"/>
                    <a:pt x="22413" y="8196"/>
                  </a:cubicBezTo>
                  <a:lnTo>
                    <a:pt x="20578" y="1891"/>
                  </a:lnTo>
                  <a:cubicBezTo>
                    <a:pt x="20092" y="220"/>
                    <a:pt x="18850" y="0"/>
                    <a:pt x="17820" y="1403"/>
                  </a:cubicBezTo>
                  <a:lnTo>
                    <a:pt x="13933" y="6693"/>
                  </a:lnTo>
                  <a:cubicBezTo>
                    <a:pt x="12902" y="8095"/>
                    <a:pt x="10636" y="9199"/>
                    <a:pt x="8895" y="9144"/>
                  </a:cubicBezTo>
                  <a:lnTo>
                    <a:pt x="2332" y="8942"/>
                  </a:lnTo>
                  <a:cubicBezTo>
                    <a:pt x="592" y="8888"/>
                    <a:pt x="1" y="10000"/>
                    <a:pt x="1015" y="11413"/>
                  </a:cubicBezTo>
                  <a:lnTo>
                    <a:pt x="4846" y="16744"/>
                  </a:lnTo>
                  <a:cubicBezTo>
                    <a:pt x="5861" y="18157"/>
                    <a:pt x="6210" y="20654"/>
                    <a:pt x="5621" y="22291"/>
                  </a:cubicBezTo>
                  <a:lnTo>
                    <a:pt x="3399" y="28471"/>
                  </a:lnTo>
                  <a:cubicBezTo>
                    <a:pt x="2810" y="30110"/>
                    <a:pt x="3684" y="31017"/>
                    <a:pt x="5343" y="30487"/>
                  </a:cubicBezTo>
                  <a:lnTo>
                    <a:pt x="11599" y="28492"/>
                  </a:lnTo>
                  <a:cubicBezTo>
                    <a:pt x="13258" y="27963"/>
                    <a:pt x="15739" y="28402"/>
                    <a:pt x="17115" y="29469"/>
                  </a:cubicBezTo>
                  <a:lnTo>
                    <a:pt x="22304" y="33491"/>
                  </a:lnTo>
                  <a:cubicBezTo>
                    <a:pt x="23679" y="34556"/>
                    <a:pt x="24813" y="34005"/>
                    <a:pt x="24822" y="32264"/>
                  </a:cubicBezTo>
                  <a:lnTo>
                    <a:pt x="24857" y="25697"/>
                  </a:lnTo>
                  <a:cubicBezTo>
                    <a:pt x="24866" y="23958"/>
                    <a:pt x="26051" y="21732"/>
                    <a:pt x="27489" y="20754"/>
                  </a:cubicBezTo>
                  <a:close/>
                </a:path>
              </a:pathLst>
            </a:custGeom>
            <a:solidFill>
              <a:schemeClr val="lt1"/>
            </a:solidFill>
            <a:ln w="152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67" name="Google Shape;1967;p34"/>
            <p:cNvSpPr/>
            <p:nvPr/>
          </p:nvSpPr>
          <p:spPr>
            <a:xfrm>
              <a:off x="312766" y="80708"/>
              <a:ext cx="1860928" cy="1869620"/>
            </a:xfrm>
            <a:custGeom>
              <a:avLst/>
              <a:gdLst/>
              <a:ahLst/>
              <a:cxnLst/>
              <a:rect l="l" t="t" r="r" b="b"/>
              <a:pathLst>
                <a:path w="34363" h="34557" extrusionOk="0">
                  <a:moveTo>
                    <a:pt x="32923" y="17061"/>
                  </a:moveTo>
                  <a:cubicBezTo>
                    <a:pt x="34362" y="16083"/>
                    <a:pt x="34188" y="14835"/>
                    <a:pt x="32535" y="14289"/>
                  </a:cubicBezTo>
                  <a:lnTo>
                    <a:pt x="26301" y="12227"/>
                  </a:lnTo>
                  <a:cubicBezTo>
                    <a:pt x="24649" y="11680"/>
                    <a:pt x="22899" y="9867"/>
                    <a:pt x="22411" y="8196"/>
                  </a:cubicBezTo>
                  <a:lnTo>
                    <a:pt x="20576" y="1892"/>
                  </a:lnTo>
                  <a:cubicBezTo>
                    <a:pt x="20089" y="220"/>
                    <a:pt x="18849" y="1"/>
                    <a:pt x="17819" y="1404"/>
                  </a:cubicBezTo>
                  <a:lnTo>
                    <a:pt x="13932" y="6696"/>
                  </a:lnTo>
                  <a:cubicBezTo>
                    <a:pt x="12902" y="8098"/>
                    <a:pt x="10635" y="9202"/>
                    <a:pt x="8896" y="9147"/>
                  </a:cubicBezTo>
                  <a:lnTo>
                    <a:pt x="2332" y="8942"/>
                  </a:lnTo>
                  <a:cubicBezTo>
                    <a:pt x="592" y="8889"/>
                    <a:pt x="0" y="10001"/>
                    <a:pt x="1014" y="11413"/>
                  </a:cubicBezTo>
                  <a:lnTo>
                    <a:pt x="4845" y="16745"/>
                  </a:lnTo>
                  <a:cubicBezTo>
                    <a:pt x="5861" y="18158"/>
                    <a:pt x="6209" y="20655"/>
                    <a:pt x="5620" y="22292"/>
                  </a:cubicBezTo>
                  <a:lnTo>
                    <a:pt x="3400" y="28472"/>
                  </a:lnTo>
                  <a:cubicBezTo>
                    <a:pt x="2810" y="30110"/>
                    <a:pt x="3685" y="31017"/>
                    <a:pt x="5343" y="30488"/>
                  </a:cubicBezTo>
                  <a:lnTo>
                    <a:pt x="11600" y="28493"/>
                  </a:lnTo>
                  <a:cubicBezTo>
                    <a:pt x="13258" y="27964"/>
                    <a:pt x="15740" y="28404"/>
                    <a:pt x="17116" y="29470"/>
                  </a:cubicBezTo>
                  <a:lnTo>
                    <a:pt x="22305" y="33492"/>
                  </a:lnTo>
                  <a:cubicBezTo>
                    <a:pt x="23680" y="34557"/>
                    <a:pt x="24813" y="34007"/>
                    <a:pt x="24822" y="32265"/>
                  </a:cubicBezTo>
                  <a:lnTo>
                    <a:pt x="24859" y="25699"/>
                  </a:lnTo>
                  <a:cubicBezTo>
                    <a:pt x="24867" y="23959"/>
                    <a:pt x="26053" y="21734"/>
                    <a:pt x="27491" y="2075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968" name="Google Shape;1968;p34"/>
          <p:cNvGrpSpPr/>
          <p:nvPr/>
        </p:nvGrpSpPr>
        <p:grpSpPr>
          <a:xfrm>
            <a:off x="4124260" y="2497599"/>
            <a:ext cx="895480" cy="899848"/>
            <a:chOff x="312766" y="80708"/>
            <a:chExt cx="1860932" cy="1869620"/>
          </a:xfrm>
        </p:grpSpPr>
        <p:sp>
          <p:nvSpPr>
            <p:cNvPr id="1969" name="Google Shape;1969;p34"/>
            <p:cNvSpPr/>
            <p:nvPr/>
          </p:nvSpPr>
          <p:spPr>
            <a:xfrm>
              <a:off x="312770" y="80732"/>
              <a:ext cx="1860928" cy="1869566"/>
            </a:xfrm>
            <a:custGeom>
              <a:avLst/>
              <a:gdLst/>
              <a:ahLst/>
              <a:cxnLst/>
              <a:rect l="l" t="t" r="r" b="b"/>
              <a:pathLst>
                <a:path w="34363" h="34556" extrusionOk="0">
                  <a:moveTo>
                    <a:pt x="32924" y="17061"/>
                  </a:moveTo>
                  <a:cubicBezTo>
                    <a:pt x="34363" y="16082"/>
                    <a:pt x="34188" y="14835"/>
                    <a:pt x="32536" y="14288"/>
                  </a:cubicBezTo>
                  <a:lnTo>
                    <a:pt x="26302" y="12226"/>
                  </a:lnTo>
                  <a:cubicBezTo>
                    <a:pt x="24649" y="11680"/>
                    <a:pt x="22899" y="9867"/>
                    <a:pt x="22413" y="8196"/>
                  </a:cubicBezTo>
                  <a:lnTo>
                    <a:pt x="20578" y="1891"/>
                  </a:lnTo>
                  <a:cubicBezTo>
                    <a:pt x="20092" y="220"/>
                    <a:pt x="18850" y="0"/>
                    <a:pt x="17820" y="1403"/>
                  </a:cubicBezTo>
                  <a:lnTo>
                    <a:pt x="13933" y="6693"/>
                  </a:lnTo>
                  <a:cubicBezTo>
                    <a:pt x="12902" y="8095"/>
                    <a:pt x="10636" y="9199"/>
                    <a:pt x="8895" y="9144"/>
                  </a:cubicBezTo>
                  <a:lnTo>
                    <a:pt x="2332" y="8942"/>
                  </a:lnTo>
                  <a:cubicBezTo>
                    <a:pt x="592" y="8888"/>
                    <a:pt x="1" y="10000"/>
                    <a:pt x="1015" y="11413"/>
                  </a:cubicBezTo>
                  <a:lnTo>
                    <a:pt x="4846" y="16744"/>
                  </a:lnTo>
                  <a:cubicBezTo>
                    <a:pt x="5861" y="18157"/>
                    <a:pt x="6210" y="20654"/>
                    <a:pt x="5621" y="22291"/>
                  </a:cubicBezTo>
                  <a:lnTo>
                    <a:pt x="3399" y="28471"/>
                  </a:lnTo>
                  <a:cubicBezTo>
                    <a:pt x="2810" y="30110"/>
                    <a:pt x="3684" y="31017"/>
                    <a:pt x="5343" y="30487"/>
                  </a:cubicBezTo>
                  <a:lnTo>
                    <a:pt x="11599" y="28492"/>
                  </a:lnTo>
                  <a:cubicBezTo>
                    <a:pt x="13258" y="27963"/>
                    <a:pt x="15739" y="28402"/>
                    <a:pt x="17115" y="29469"/>
                  </a:cubicBezTo>
                  <a:lnTo>
                    <a:pt x="22304" y="33491"/>
                  </a:lnTo>
                  <a:cubicBezTo>
                    <a:pt x="23679" y="34556"/>
                    <a:pt x="24813" y="34005"/>
                    <a:pt x="24822" y="32264"/>
                  </a:cubicBezTo>
                  <a:lnTo>
                    <a:pt x="24857" y="25697"/>
                  </a:lnTo>
                  <a:cubicBezTo>
                    <a:pt x="24866" y="23958"/>
                    <a:pt x="26051" y="21732"/>
                    <a:pt x="27489" y="20754"/>
                  </a:cubicBezTo>
                  <a:close/>
                </a:path>
              </a:pathLst>
            </a:custGeom>
            <a:solidFill>
              <a:schemeClr val="lt1"/>
            </a:solidFill>
            <a:ln w="152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70" name="Google Shape;1970;p34"/>
            <p:cNvSpPr/>
            <p:nvPr/>
          </p:nvSpPr>
          <p:spPr>
            <a:xfrm>
              <a:off x="312766" y="80708"/>
              <a:ext cx="1860928" cy="1869620"/>
            </a:xfrm>
            <a:custGeom>
              <a:avLst/>
              <a:gdLst/>
              <a:ahLst/>
              <a:cxnLst/>
              <a:rect l="l" t="t" r="r" b="b"/>
              <a:pathLst>
                <a:path w="34363" h="34557" extrusionOk="0">
                  <a:moveTo>
                    <a:pt x="32923" y="17061"/>
                  </a:moveTo>
                  <a:cubicBezTo>
                    <a:pt x="34362" y="16083"/>
                    <a:pt x="34188" y="14835"/>
                    <a:pt x="32535" y="14289"/>
                  </a:cubicBezTo>
                  <a:lnTo>
                    <a:pt x="26301" y="12227"/>
                  </a:lnTo>
                  <a:cubicBezTo>
                    <a:pt x="24649" y="11680"/>
                    <a:pt x="22899" y="9867"/>
                    <a:pt x="22411" y="8196"/>
                  </a:cubicBezTo>
                  <a:lnTo>
                    <a:pt x="20576" y="1892"/>
                  </a:lnTo>
                  <a:cubicBezTo>
                    <a:pt x="20089" y="220"/>
                    <a:pt x="18849" y="1"/>
                    <a:pt x="17819" y="1404"/>
                  </a:cubicBezTo>
                  <a:lnTo>
                    <a:pt x="13932" y="6696"/>
                  </a:lnTo>
                  <a:cubicBezTo>
                    <a:pt x="12902" y="8098"/>
                    <a:pt x="10635" y="9202"/>
                    <a:pt x="8896" y="9147"/>
                  </a:cubicBezTo>
                  <a:lnTo>
                    <a:pt x="2332" y="8942"/>
                  </a:lnTo>
                  <a:cubicBezTo>
                    <a:pt x="592" y="8889"/>
                    <a:pt x="0" y="10001"/>
                    <a:pt x="1014" y="11413"/>
                  </a:cubicBezTo>
                  <a:lnTo>
                    <a:pt x="4845" y="16745"/>
                  </a:lnTo>
                  <a:cubicBezTo>
                    <a:pt x="5861" y="18158"/>
                    <a:pt x="6209" y="20655"/>
                    <a:pt x="5620" y="22292"/>
                  </a:cubicBezTo>
                  <a:lnTo>
                    <a:pt x="3400" y="28472"/>
                  </a:lnTo>
                  <a:cubicBezTo>
                    <a:pt x="2810" y="30110"/>
                    <a:pt x="3685" y="31017"/>
                    <a:pt x="5343" y="30488"/>
                  </a:cubicBezTo>
                  <a:lnTo>
                    <a:pt x="11600" y="28493"/>
                  </a:lnTo>
                  <a:cubicBezTo>
                    <a:pt x="13258" y="27964"/>
                    <a:pt x="15740" y="28404"/>
                    <a:pt x="17116" y="29470"/>
                  </a:cubicBezTo>
                  <a:lnTo>
                    <a:pt x="22305" y="33492"/>
                  </a:lnTo>
                  <a:cubicBezTo>
                    <a:pt x="23680" y="34557"/>
                    <a:pt x="24813" y="34007"/>
                    <a:pt x="24822" y="32265"/>
                  </a:cubicBezTo>
                  <a:lnTo>
                    <a:pt x="24859" y="25699"/>
                  </a:lnTo>
                  <a:cubicBezTo>
                    <a:pt x="24867" y="23959"/>
                    <a:pt x="26053" y="21734"/>
                    <a:pt x="27491" y="2075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971" name="Google Shape;1971;p34"/>
          <p:cNvSpPr txBox="1">
            <a:spLocks noGrp="1"/>
          </p:cNvSpPr>
          <p:nvPr>
            <p:ph type="title" idx="13"/>
          </p:nvPr>
        </p:nvSpPr>
        <p:spPr>
          <a:xfrm>
            <a:off x="4204650" y="2723708"/>
            <a:ext cx="734700" cy="4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Arial" panose="020B0604020202020204" pitchFamily="34" charset="0"/>
                <a:cs typeface="Arial" panose="020B0604020202020204" pitchFamily="34" charset="0"/>
              </a:rPr>
              <a:t>02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75" name="Google Shape;1975;p34"/>
          <p:cNvSpPr txBox="1">
            <a:spLocks noGrp="1"/>
          </p:cNvSpPr>
          <p:nvPr>
            <p:ph type="title" idx="14"/>
          </p:nvPr>
        </p:nvSpPr>
        <p:spPr>
          <a:xfrm>
            <a:off x="6763613" y="1386645"/>
            <a:ext cx="734700" cy="4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Arial" panose="020B0604020202020204" pitchFamily="34" charset="0"/>
                <a:cs typeface="Arial" panose="020B0604020202020204" pitchFamily="34" charset="0"/>
              </a:rPr>
              <a:t>03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977" name="Google Shape;1977;p34"/>
          <p:cNvGrpSpPr/>
          <p:nvPr/>
        </p:nvGrpSpPr>
        <p:grpSpPr>
          <a:xfrm>
            <a:off x="8017913" y="304888"/>
            <a:ext cx="555175" cy="550375"/>
            <a:chOff x="7868825" y="331938"/>
            <a:chExt cx="555175" cy="550375"/>
          </a:xfrm>
        </p:grpSpPr>
        <p:sp>
          <p:nvSpPr>
            <p:cNvPr id="1978" name="Google Shape;1978;p34"/>
            <p:cNvSpPr/>
            <p:nvPr/>
          </p:nvSpPr>
          <p:spPr>
            <a:xfrm>
              <a:off x="7868825" y="331938"/>
              <a:ext cx="555175" cy="550375"/>
            </a:xfrm>
            <a:custGeom>
              <a:avLst/>
              <a:gdLst/>
              <a:ahLst/>
              <a:cxnLst/>
              <a:rect l="l" t="t" r="r" b="b"/>
              <a:pathLst>
                <a:path w="22207" h="22015" extrusionOk="0">
                  <a:moveTo>
                    <a:pt x="8718" y="8271"/>
                  </a:moveTo>
                  <a:lnTo>
                    <a:pt x="9099" y="0"/>
                  </a:lnTo>
                  <a:lnTo>
                    <a:pt x="12662" y="7570"/>
                  </a:lnTo>
                  <a:lnTo>
                    <a:pt x="20552" y="2926"/>
                  </a:lnTo>
                  <a:lnTo>
                    <a:pt x="15144" y="10625"/>
                  </a:lnTo>
                  <a:lnTo>
                    <a:pt x="22206" y="15779"/>
                  </a:lnTo>
                  <a:lnTo>
                    <a:pt x="14188" y="13425"/>
                  </a:lnTo>
                  <a:lnTo>
                    <a:pt x="13935" y="22014"/>
                  </a:lnTo>
                  <a:lnTo>
                    <a:pt x="10372" y="13425"/>
                  </a:lnTo>
                  <a:lnTo>
                    <a:pt x="3945" y="19596"/>
                  </a:lnTo>
                  <a:lnTo>
                    <a:pt x="8464" y="11580"/>
                  </a:lnTo>
                  <a:lnTo>
                    <a:pt x="1" y="10562"/>
                  </a:lnTo>
                  <a:close/>
                </a:path>
              </a:pathLst>
            </a:custGeom>
            <a:solidFill>
              <a:schemeClr val="lt1"/>
            </a:solidFill>
            <a:ln w="1143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79" name="Google Shape;1979;p34"/>
            <p:cNvSpPr/>
            <p:nvPr/>
          </p:nvSpPr>
          <p:spPr>
            <a:xfrm>
              <a:off x="7868825" y="331938"/>
              <a:ext cx="555175" cy="550375"/>
            </a:xfrm>
            <a:custGeom>
              <a:avLst/>
              <a:gdLst/>
              <a:ahLst/>
              <a:cxnLst/>
              <a:rect l="l" t="t" r="r" b="b"/>
              <a:pathLst>
                <a:path w="22207" h="22015" extrusionOk="0">
                  <a:moveTo>
                    <a:pt x="8718" y="8271"/>
                  </a:moveTo>
                  <a:lnTo>
                    <a:pt x="9099" y="0"/>
                  </a:lnTo>
                  <a:lnTo>
                    <a:pt x="12662" y="7570"/>
                  </a:lnTo>
                  <a:lnTo>
                    <a:pt x="20552" y="2926"/>
                  </a:lnTo>
                  <a:lnTo>
                    <a:pt x="15144" y="10625"/>
                  </a:lnTo>
                  <a:lnTo>
                    <a:pt x="22206" y="15779"/>
                  </a:lnTo>
                  <a:lnTo>
                    <a:pt x="14188" y="13425"/>
                  </a:lnTo>
                  <a:lnTo>
                    <a:pt x="13935" y="22014"/>
                  </a:lnTo>
                  <a:lnTo>
                    <a:pt x="10372" y="13425"/>
                  </a:lnTo>
                  <a:lnTo>
                    <a:pt x="3945" y="19596"/>
                  </a:lnTo>
                  <a:lnTo>
                    <a:pt x="8464" y="11580"/>
                  </a:lnTo>
                  <a:lnTo>
                    <a:pt x="1" y="10562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980" name="Google Shape;1980;p34"/>
          <p:cNvGrpSpPr/>
          <p:nvPr/>
        </p:nvGrpSpPr>
        <p:grpSpPr>
          <a:xfrm>
            <a:off x="719990" y="107579"/>
            <a:ext cx="1154265" cy="863845"/>
            <a:chOff x="7869327" y="4219054"/>
            <a:chExt cx="1154265" cy="863845"/>
          </a:xfrm>
        </p:grpSpPr>
        <p:sp>
          <p:nvSpPr>
            <p:cNvPr id="1981" name="Google Shape;1981;p34"/>
            <p:cNvSpPr/>
            <p:nvPr/>
          </p:nvSpPr>
          <p:spPr>
            <a:xfrm rot="-877016">
              <a:off x="7931404" y="4338931"/>
              <a:ext cx="1030113" cy="624090"/>
            </a:xfrm>
            <a:custGeom>
              <a:avLst/>
              <a:gdLst/>
              <a:ahLst/>
              <a:cxnLst/>
              <a:rect l="l" t="t" r="r" b="b"/>
              <a:pathLst>
                <a:path w="28088" h="17017" extrusionOk="0">
                  <a:moveTo>
                    <a:pt x="14269" y="4248"/>
                  </a:moveTo>
                  <a:cubicBezTo>
                    <a:pt x="17326" y="4248"/>
                    <a:pt x="19839" y="7832"/>
                    <a:pt x="20159" y="12435"/>
                  </a:cubicBezTo>
                  <a:lnTo>
                    <a:pt x="8380" y="12435"/>
                  </a:lnTo>
                  <a:cubicBezTo>
                    <a:pt x="8700" y="7832"/>
                    <a:pt x="11214" y="4248"/>
                    <a:pt x="14269" y="4248"/>
                  </a:cubicBezTo>
                  <a:close/>
                  <a:moveTo>
                    <a:pt x="14529" y="0"/>
                  </a:moveTo>
                  <a:cubicBezTo>
                    <a:pt x="8731" y="0"/>
                    <a:pt x="3999" y="5511"/>
                    <a:pt x="3725" y="12435"/>
                  </a:cubicBezTo>
                  <a:lnTo>
                    <a:pt x="1" y="12435"/>
                  </a:lnTo>
                  <a:lnTo>
                    <a:pt x="869" y="17017"/>
                  </a:lnTo>
                  <a:lnTo>
                    <a:pt x="27037" y="17017"/>
                  </a:lnTo>
                  <a:lnTo>
                    <a:pt x="28088" y="12435"/>
                  </a:lnTo>
                  <a:lnTo>
                    <a:pt x="25334" y="12435"/>
                  </a:lnTo>
                  <a:cubicBezTo>
                    <a:pt x="25060" y="5511"/>
                    <a:pt x="20327" y="0"/>
                    <a:pt x="14529" y="0"/>
                  </a:cubicBezTo>
                  <a:close/>
                </a:path>
              </a:pathLst>
            </a:custGeom>
            <a:solidFill>
              <a:schemeClr val="lt1"/>
            </a:solidFill>
            <a:ln w="152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982" name="Google Shape;1982;p34"/>
            <p:cNvGrpSpPr/>
            <p:nvPr/>
          </p:nvGrpSpPr>
          <p:grpSpPr>
            <a:xfrm rot="-867585">
              <a:off x="7939559" y="4343318"/>
              <a:ext cx="1013789" cy="615319"/>
              <a:chOff x="1224825" y="4896475"/>
              <a:chExt cx="702200" cy="426200"/>
            </a:xfrm>
          </p:grpSpPr>
          <p:sp>
            <p:nvSpPr>
              <p:cNvPr id="1983" name="Google Shape;1983;p34"/>
              <p:cNvSpPr/>
              <p:nvPr/>
            </p:nvSpPr>
            <p:spPr>
              <a:xfrm>
                <a:off x="1224825" y="4896475"/>
                <a:ext cx="702200" cy="425425"/>
              </a:xfrm>
              <a:custGeom>
                <a:avLst/>
                <a:gdLst/>
                <a:ahLst/>
                <a:cxnLst/>
                <a:rect l="l" t="t" r="r" b="b"/>
                <a:pathLst>
                  <a:path w="28088" h="17017" extrusionOk="0">
                    <a:moveTo>
                      <a:pt x="14269" y="4248"/>
                    </a:moveTo>
                    <a:cubicBezTo>
                      <a:pt x="17326" y="4248"/>
                      <a:pt x="19839" y="7832"/>
                      <a:pt x="20159" y="12435"/>
                    </a:cubicBezTo>
                    <a:lnTo>
                      <a:pt x="8380" y="12435"/>
                    </a:lnTo>
                    <a:cubicBezTo>
                      <a:pt x="8700" y="7832"/>
                      <a:pt x="11214" y="4248"/>
                      <a:pt x="14269" y="4248"/>
                    </a:cubicBezTo>
                    <a:close/>
                    <a:moveTo>
                      <a:pt x="14529" y="0"/>
                    </a:moveTo>
                    <a:cubicBezTo>
                      <a:pt x="8731" y="0"/>
                      <a:pt x="3999" y="5511"/>
                      <a:pt x="3725" y="12435"/>
                    </a:cubicBezTo>
                    <a:lnTo>
                      <a:pt x="1" y="12435"/>
                    </a:lnTo>
                    <a:lnTo>
                      <a:pt x="869" y="17017"/>
                    </a:lnTo>
                    <a:lnTo>
                      <a:pt x="27037" y="17017"/>
                    </a:lnTo>
                    <a:lnTo>
                      <a:pt x="28088" y="12435"/>
                    </a:lnTo>
                    <a:lnTo>
                      <a:pt x="25334" y="12435"/>
                    </a:lnTo>
                    <a:cubicBezTo>
                      <a:pt x="25060" y="5511"/>
                      <a:pt x="20327" y="0"/>
                      <a:pt x="1452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84" name="Google Shape;1984;p34"/>
              <p:cNvSpPr/>
              <p:nvPr/>
            </p:nvSpPr>
            <p:spPr>
              <a:xfrm>
                <a:off x="1324175" y="5204500"/>
                <a:ext cx="29625" cy="8625"/>
              </a:xfrm>
              <a:custGeom>
                <a:avLst/>
                <a:gdLst/>
                <a:ahLst/>
                <a:cxnLst/>
                <a:rect l="l" t="t" r="r" b="b"/>
                <a:pathLst>
                  <a:path w="1185" h="345" extrusionOk="0">
                    <a:moveTo>
                      <a:pt x="0" y="0"/>
                    </a:moveTo>
                    <a:lnTo>
                      <a:pt x="0" y="345"/>
                    </a:lnTo>
                    <a:lnTo>
                      <a:pt x="1185" y="345"/>
                    </a:lnTo>
                    <a:lnTo>
                      <a:pt x="118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85" name="Google Shape;1985;p34"/>
              <p:cNvSpPr/>
              <p:nvPr/>
            </p:nvSpPr>
            <p:spPr>
              <a:xfrm>
                <a:off x="1817900" y="5204500"/>
                <a:ext cx="27575" cy="8625"/>
              </a:xfrm>
              <a:custGeom>
                <a:avLst/>
                <a:gdLst/>
                <a:ahLst/>
                <a:cxnLst/>
                <a:rect l="l" t="t" r="r" b="b"/>
                <a:pathLst>
                  <a:path w="1103" h="345" extrusionOk="0">
                    <a:moveTo>
                      <a:pt x="1" y="0"/>
                    </a:moveTo>
                    <a:lnTo>
                      <a:pt x="1" y="345"/>
                    </a:lnTo>
                    <a:lnTo>
                      <a:pt x="1102" y="345"/>
                    </a:lnTo>
                    <a:lnTo>
                      <a:pt x="110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86" name="Google Shape;1986;p34"/>
              <p:cNvSpPr/>
              <p:nvPr/>
            </p:nvSpPr>
            <p:spPr>
              <a:xfrm>
                <a:off x="1351625" y="5077300"/>
                <a:ext cx="30975" cy="22700"/>
              </a:xfrm>
              <a:custGeom>
                <a:avLst/>
                <a:gdLst/>
                <a:ahLst/>
                <a:cxnLst/>
                <a:rect l="l" t="t" r="r" b="b"/>
                <a:pathLst>
                  <a:path w="1239" h="908" extrusionOk="0">
                    <a:moveTo>
                      <a:pt x="172" y="1"/>
                    </a:moveTo>
                    <a:lnTo>
                      <a:pt x="1" y="302"/>
                    </a:lnTo>
                    <a:lnTo>
                      <a:pt x="1069" y="907"/>
                    </a:lnTo>
                    <a:lnTo>
                      <a:pt x="1239" y="606"/>
                    </a:lnTo>
                    <a:lnTo>
                      <a:pt x="172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87" name="Google Shape;1987;p34"/>
              <p:cNvSpPr/>
              <p:nvPr/>
            </p:nvSpPr>
            <p:spPr>
              <a:xfrm>
                <a:off x="1782325" y="5060825"/>
                <a:ext cx="30050" cy="23875"/>
              </a:xfrm>
              <a:custGeom>
                <a:avLst/>
                <a:gdLst/>
                <a:ahLst/>
                <a:cxnLst/>
                <a:rect l="l" t="t" r="r" b="b"/>
                <a:pathLst>
                  <a:path w="1202" h="955" extrusionOk="0">
                    <a:moveTo>
                      <a:pt x="1011" y="0"/>
                    </a:moveTo>
                    <a:lnTo>
                      <a:pt x="0" y="665"/>
                    </a:lnTo>
                    <a:lnTo>
                      <a:pt x="191" y="955"/>
                    </a:lnTo>
                    <a:lnTo>
                      <a:pt x="1201" y="289"/>
                    </a:lnTo>
                    <a:lnTo>
                      <a:pt x="101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88" name="Google Shape;1988;p34"/>
              <p:cNvSpPr/>
              <p:nvPr/>
            </p:nvSpPr>
            <p:spPr>
              <a:xfrm>
                <a:off x="1458050" y="4938025"/>
                <a:ext cx="26075" cy="28550"/>
              </a:xfrm>
              <a:custGeom>
                <a:avLst/>
                <a:gdLst/>
                <a:ahLst/>
                <a:cxnLst/>
                <a:rect l="l" t="t" r="r" b="b"/>
                <a:pathLst>
                  <a:path w="1043" h="1142" extrusionOk="0">
                    <a:moveTo>
                      <a:pt x="264" y="0"/>
                    </a:moveTo>
                    <a:lnTo>
                      <a:pt x="0" y="225"/>
                    </a:lnTo>
                    <a:lnTo>
                      <a:pt x="779" y="1141"/>
                    </a:lnTo>
                    <a:lnTo>
                      <a:pt x="1043" y="916"/>
                    </a:lnTo>
                    <a:lnTo>
                      <a:pt x="26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89" name="Google Shape;1989;p34"/>
              <p:cNvSpPr/>
              <p:nvPr/>
            </p:nvSpPr>
            <p:spPr>
              <a:xfrm>
                <a:off x="1682950" y="4936050"/>
                <a:ext cx="27350" cy="30150"/>
              </a:xfrm>
              <a:custGeom>
                <a:avLst/>
                <a:gdLst/>
                <a:ahLst/>
                <a:cxnLst/>
                <a:rect l="l" t="t" r="r" b="b"/>
                <a:pathLst>
                  <a:path w="1094" h="1206" extrusionOk="0">
                    <a:moveTo>
                      <a:pt x="830" y="1"/>
                    </a:moveTo>
                    <a:lnTo>
                      <a:pt x="1" y="982"/>
                    </a:lnTo>
                    <a:lnTo>
                      <a:pt x="265" y="1206"/>
                    </a:lnTo>
                    <a:lnTo>
                      <a:pt x="1094" y="223"/>
                    </a:lnTo>
                    <a:lnTo>
                      <a:pt x="83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90" name="Google Shape;1990;p34"/>
              <p:cNvSpPr/>
              <p:nvPr/>
            </p:nvSpPr>
            <p:spPr>
              <a:xfrm>
                <a:off x="1323800" y="5169850"/>
                <a:ext cx="18775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751" h="403" extrusionOk="0">
                    <a:moveTo>
                      <a:pt x="29" y="0"/>
                    </a:moveTo>
                    <a:lnTo>
                      <a:pt x="1" y="346"/>
                    </a:lnTo>
                    <a:lnTo>
                      <a:pt x="723" y="403"/>
                    </a:lnTo>
                    <a:lnTo>
                      <a:pt x="750" y="57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91" name="Google Shape;1991;p34"/>
              <p:cNvSpPr/>
              <p:nvPr/>
            </p:nvSpPr>
            <p:spPr>
              <a:xfrm>
                <a:off x="1327550" y="5137675"/>
                <a:ext cx="21450" cy="15600"/>
              </a:xfrm>
              <a:custGeom>
                <a:avLst/>
                <a:gdLst/>
                <a:ahLst/>
                <a:cxnLst/>
                <a:rect l="l" t="t" r="r" b="b"/>
                <a:pathLst>
                  <a:path w="858" h="624" extrusionOk="0">
                    <a:moveTo>
                      <a:pt x="135" y="1"/>
                    </a:moveTo>
                    <a:lnTo>
                      <a:pt x="0" y="320"/>
                    </a:lnTo>
                    <a:lnTo>
                      <a:pt x="723" y="624"/>
                    </a:lnTo>
                    <a:lnTo>
                      <a:pt x="857" y="304"/>
                    </a:lnTo>
                    <a:lnTo>
                      <a:pt x="13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92" name="Google Shape;1992;p34"/>
              <p:cNvSpPr/>
              <p:nvPr/>
            </p:nvSpPr>
            <p:spPr>
              <a:xfrm>
                <a:off x="1336575" y="5102850"/>
                <a:ext cx="21425" cy="15575"/>
              </a:xfrm>
              <a:custGeom>
                <a:avLst/>
                <a:gdLst/>
                <a:ahLst/>
                <a:cxnLst/>
                <a:rect l="l" t="t" r="r" b="b"/>
                <a:pathLst>
                  <a:path w="857" h="623" extrusionOk="0">
                    <a:moveTo>
                      <a:pt x="135" y="0"/>
                    </a:moveTo>
                    <a:lnTo>
                      <a:pt x="0" y="320"/>
                    </a:lnTo>
                    <a:lnTo>
                      <a:pt x="722" y="622"/>
                    </a:lnTo>
                    <a:lnTo>
                      <a:pt x="856" y="304"/>
                    </a:lnTo>
                    <a:lnTo>
                      <a:pt x="13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93" name="Google Shape;1993;p34"/>
              <p:cNvSpPr/>
              <p:nvPr/>
            </p:nvSpPr>
            <p:spPr>
              <a:xfrm>
                <a:off x="1365075" y="5045075"/>
                <a:ext cx="22500" cy="17425"/>
              </a:xfrm>
              <a:custGeom>
                <a:avLst/>
                <a:gdLst/>
                <a:ahLst/>
                <a:cxnLst/>
                <a:rect l="l" t="t" r="r" b="b"/>
                <a:pathLst>
                  <a:path w="900" h="697" extrusionOk="0">
                    <a:moveTo>
                      <a:pt x="164" y="1"/>
                    </a:moveTo>
                    <a:lnTo>
                      <a:pt x="1" y="307"/>
                    </a:lnTo>
                    <a:lnTo>
                      <a:pt x="738" y="696"/>
                    </a:lnTo>
                    <a:lnTo>
                      <a:pt x="899" y="391"/>
                    </a:lnTo>
                    <a:lnTo>
                      <a:pt x="164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94" name="Google Shape;1994;p34"/>
              <p:cNvSpPr/>
              <p:nvPr/>
            </p:nvSpPr>
            <p:spPr>
              <a:xfrm>
                <a:off x="1389225" y="5009175"/>
                <a:ext cx="20050" cy="18875"/>
              </a:xfrm>
              <a:custGeom>
                <a:avLst/>
                <a:gdLst/>
                <a:ahLst/>
                <a:cxnLst/>
                <a:rect l="l" t="t" r="r" b="b"/>
                <a:pathLst>
                  <a:path w="802" h="755" extrusionOk="0">
                    <a:moveTo>
                      <a:pt x="224" y="0"/>
                    </a:moveTo>
                    <a:lnTo>
                      <a:pt x="1" y="264"/>
                    </a:lnTo>
                    <a:lnTo>
                      <a:pt x="577" y="755"/>
                    </a:lnTo>
                    <a:lnTo>
                      <a:pt x="802" y="491"/>
                    </a:lnTo>
                    <a:lnTo>
                      <a:pt x="22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95" name="Google Shape;1995;p34"/>
              <p:cNvSpPr/>
              <p:nvPr/>
            </p:nvSpPr>
            <p:spPr>
              <a:xfrm>
                <a:off x="1414475" y="4976800"/>
                <a:ext cx="17925" cy="20425"/>
              </a:xfrm>
              <a:custGeom>
                <a:avLst/>
                <a:gdLst/>
                <a:ahLst/>
                <a:cxnLst/>
                <a:rect l="l" t="t" r="r" b="b"/>
                <a:pathLst>
                  <a:path w="717" h="817" extrusionOk="0">
                    <a:moveTo>
                      <a:pt x="284" y="0"/>
                    </a:moveTo>
                    <a:lnTo>
                      <a:pt x="0" y="198"/>
                    </a:lnTo>
                    <a:lnTo>
                      <a:pt x="434" y="817"/>
                    </a:lnTo>
                    <a:lnTo>
                      <a:pt x="716" y="617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96" name="Google Shape;1996;p34"/>
              <p:cNvSpPr/>
              <p:nvPr/>
            </p:nvSpPr>
            <p:spPr>
              <a:xfrm>
                <a:off x="1498750" y="4918075"/>
                <a:ext cx="16825" cy="19825"/>
              </a:xfrm>
              <a:custGeom>
                <a:avLst/>
                <a:gdLst/>
                <a:ahLst/>
                <a:cxnLst/>
                <a:rect l="l" t="t" r="r" b="b"/>
                <a:pathLst>
                  <a:path w="673" h="793" extrusionOk="0">
                    <a:moveTo>
                      <a:pt x="295" y="0"/>
                    </a:moveTo>
                    <a:lnTo>
                      <a:pt x="0" y="182"/>
                    </a:lnTo>
                    <a:lnTo>
                      <a:pt x="377" y="792"/>
                    </a:lnTo>
                    <a:lnTo>
                      <a:pt x="672" y="610"/>
                    </a:lnTo>
                    <a:lnTo>
                      <a:pt x="29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97" name="Google Shape;1997;p34"/>
              <p:cNvSpPr/>
              <p:nvPr/>
            </p:nvSpPr>
            <p:spPr>
              <a:xfrm>
                <a:off x="1562350" y="4905400"/>
                <a:ext cx="8700" cy="14975"/>
              </a:xfrm>
              <a:custGeom>
                <a:avLst/>
                <a:gdLst/>
                <a:ahLst/>
                <a:cxnLst/>
                <a:rect l="l" t="t" r="r" b="b"/>
                <a:pathLst>
                  <a:path w="348" h="599" extrusionOk="0">
                    <a:moveTo>
                      <a:pt x="1" y="0"/>
                    </a:moveTo>
                    <a:lnTo>
                      <a:pt x="1" y="598"/>
                    </a:lnTo>
                    <a:lnTo>
                      <a:pt x="348" y="598"/>
                    </a:lnTo>
                    <a:lnTo>
                      <a:pt x="34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98" name="Google Shape;1998;p34"/>
              <p:cNvSpPr/>
              <p:nvPr/>
            </p:nvSpPr>
            <p:spPr>
              <a:xfrm>
                <a:off x="1642425" y="4910600"/>
                <a:ext cx="17925" cy="21800"/>
              </a:xfrm>
              <a:custGeom>
                <a:avLst/>
                <a:gdLst/>
                <a:ahLst/>
                <a:cxnLst/>
                <a:rect l="l" t="t" r="r" b="b"/>
                <a:pathLst>
                  <a:path w="717" h="872" extrusionOk="0">
                    <a:moveTo>
                      <a:pt x="422" y="0"/>
                    </a:moveTo>
                    <a:lnTo>
                      <a:pt x="0" y="691"/>
                    </a:lnTo>
                    <a:lnTo>
                      <a:pt x="296" y="872"/>
                    </a:lnTo>
                    <a:lnTo>
                      <a:pt x="717" y="181"/>
                    </a:lnTo>
                    <a:lnTo>
                      <a:pt x="42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99" name="Google Shape;1999;p34"/>
              <p:cNvSpPr/>
              <p:nvPr/>
            </p:nvSpPr>
            <p:spPr>
              <a:xfrm>
                <a:off x="1724850" y="4963850"/>
                <a:ext cx="18225" cy="18425"/>
              </a:xfrm>
              <a:custGeom>
                <a:avLst/>
                <a:gdLst/>
                <a:ahLst/>
                <a:cxnLst/>
                <a:rect l="l" t="t" r="r" b="b"/>
                <a:pathLst>
                  <a:path w="729" h="737" extrusionOk="0">
                    <a:moveTo>
                      <a:pt x="480" y="1"/>
                    </a:moveTo>
                    <a:lnTo>
                      <a:pt x="0" y="496"/>
                    </a:lnTo>
                    <a:lnTo>
                      <a:pt x="249" y="737"/>
                    </a:lnTo>
                    <a:lnTo>
                      <a:pt x="728" y="241"/>
                    </a:lnTo>
                    <a:lnTo>
                      <a:pt x="48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00" name="Google Shape;2000;p34"/>
              <p:cNvSpPr/>
              <p:nvPr/>
            </p:nvSpPr>
            <p:spPr>
              <a:xfrm>
                <a:off x="1748125" y="4991275"/>
                <a:ext cx="23350" cy="20875"/>
              </a:xfrm>
              <a:custGeom>
                <a:avLst/>
                <a:gdLst/>
                <a:ahLst/>
                <a:cxnLst/>
                <a:rect l="l" t="t" r="r" b="b"/>
                <a:pathLst>
                  <a:path w="934" h="835" extrusionOk="0">
                    <a:moveTo>
                      <a:pt x="721" y="1"/>
                    </a:moveTo>
                    <a:lnTo>
                      <a:pt x="1" y="560"/>
                    </a:lnTo>
                    <a:lnTo>
                      <a:pt x="213" y="834"/>
                    </a:lnTo>
                    <a:lnTo>
                      <a:pt x="934" y="275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01" name="Google Shape;2001;p34"/>
              <p:cNvSpPr/>
              <p:nvPr/>
            </p:nvSpPr>
            <p:spPr>
              <a:xfrm>
                <a:off x="1773300" y="5030675"/>
                <a:ext cx="22150" cy="17400"/>
              </a:xfrm>
              <a:custGeom>
                <a:avLst/>
                <a:gdLst/>
                <a:ahLst/>
                <a:cxnLst/>
                <a:rect l="l" t="t" r="r" b="b"/>
                <a:pathLst>
                  <a:path w="886" h="696" extrusionOk="0">
                    <a:moveTo>
                      <a:pt x="720" y="0"/>
                    </a:moveTo>
                    <a:lnTo>
                      <a:pt x="0" y="391"/>
                    </a:lnTo>
                    <a:lnTo>
                      <a:pt x="165" y="696"/>
                    </a:lnTo>
                    <a:lnTo>
                      <a:pt x="885" y="305"/>
                    </a:lnTo>
                    <a:lnTo>
                      <a:pt x="72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02" name="Google Shape;2002;p34"/>
              <p:cNvSpPr/>
              <p:nvPr/>
            </p:nvSpPr>
            <p:spPr>
              <a:xfrm>
                <a:off x="1805250" y="5099950"/>
                <a:ext cx="21500" cy="13475"/>
              </a:xfrm>
              <a:custGeom>
                <a:avLst/>
                <a:gdLst/>
                <a:ahLst/>
                <a:cxnLst/>
                <a:rect l="l" t="t" r="r" b="b"/>
                <a:pathLst>
                  <a:path w="860" h="539" extrusionOk="0">
                    <a:moveTo>
                      <a:pt x="773" y="0"/>
                    </a:moveTo>
                    <a:lnTo>
                      <a:pt x="1" y="203"/>
                    </a:lnTo>
                    <a:lnTo>
                      <a:pt x="89" y="539"/>
                    </a:lnTo>
                    <a:lnTo>
                      <a:pt x="860" y="335"/>
                    </a:lnTo>
                    <a:lnTo>
                      <a:pt x="77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03" name="Google Shape;2003;p34"/>
              <p:cNvSpPr/>
              <p:nvPr/>
            </p:nvSpPr>
            <p:spPr>
              <a:xfrm>
                <a:off x="1814150" y="5137375"/>
                <a:ext cx="21425" cy="8650"/>
              </a:xfrm>
              <a:custGeom>
                <a:avLst/>
                <a:gdLst/>
                <a:ahLst/>
                <a:cxnLst/>
                <a:rect l="l" t="t" r="r" b="b"/>
                <a:pathLst>
                  <a:path w="857" h="346" extrusionOk="0">
                    <a:moveTo>
                      <a:pt x="1" y="0"/>
                    </a:moveTo>
                    <a:lnTo>
                      <a:pt x="1" y="346"/>
                    </a:lnTo>
                    <a:lnTo>
                      <a:pt x="857" y="346"/>
                    </a:lnTo>
                    <a:lnTo>
                      <a:pt x="857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04" name="Google Shape;2004;p34"/>
              <p:cNvSpPr/>
              <p:nvPr/>
            </p:nvSpPr>
            <p:spPr>
              <a:xfrm>
                <a:off x="1821325" y="5171275"/>
                <a:ext cx="24150" cy="8675"/>
              </a:xfrm>
              <a:custGeom>
                <a:avLst/>
                <a:gdLst/>
                <a:ahLst/>
                <a:cxnLst/>
                <a:rect l="l" t="t" r="r" b="b"/>
                <a:pathLst>
                  <a:path w="966" h="347" extrusionOk="0">
                    <a:moveTo>
                      <a:pt x="0" y="0"/>
                    </a:moveTo>
                    <a:lnTo>
                      <a:pt x="0" y="347"/>
                    </a:lnTo>
                    <a:lnTo>
                      <a:pt x="965" y="347"/>
                    </a:lnTo>
                    <a:lnTo>
                      <a:pt x="96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05" name="Google Shape;2005;p34"/>
              <p:cNvSpPr/>
              <p:nvPr/>
            </p:nvSpPr>
            <p:spPr>
              <a:xfrm>
                <a:off x="1255625" y="5270300"/>
                <a:ext cx="15125" cy="52150"/>
              </a:xfrm>
              <a:custGeom>
                <a:avLst/>
                <a:gdLst/>
                <a:ahLst/>
                <a:cxnLst/>
                <a:rect l="l" t="t" r="r" b="b"/>
                <a:pathLst>
                  <a:path w="605" h="2086" extrusionOk="0">
                    <a:moveTo>
                      <a:pt x="345" y="1"/>
                    </a:moveTo>
                    <a:lnTo>
                      <a:pt x="0" y="45"/>
                    </a:lnTo>
                    <a:lnTo>
                      <a:pt x="261" y="2085"/>
                    </a:lnTo>
                    <a:lnTo>
                      <a:pt x="605" y="2043"/>
                    </a:lnTo>
                    <a:lnTo>
                      <a:pt x="34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06" name="Google Shape;2006;p34"/>
              <p:cNvSpPr/>
              <p:nvPr/>
            </p:nvSpPr>
            <p:spPr>
              <a:xfrm>
                <a:off x="1878225" y="5270125"/>
                <a:ext cx="17600" cy="52550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102" extrusionOk="0">
                    <a:moveTo>
                      <a:pt x="362" y="0"/>
                    </a:moveTo>
                    <a:lnTo>
                      <a:pt x="1" y="2041"/>
                    </a:lnTo>
                    <a:lnTo>
                      <a:pt x="342" y="2102"/>
                    </a:lnTo>
                    <a:lnTo>
                      <a:pt x="703" y="61"/>
                    </a:lnTo>
                    <a:lnTo>
                      <a:pt x="36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07" name="Google Shape;2007;p34"/>
              <p:cNvSpPr/>
              <p:nvPr/>
            </p:nvSpPr>
            <p:spPr>
              <a:xfrm>
                <a:off x="1587750" y="5263650"/>
                <a:ext cx="8700" cy="58275"/>
              </a:xfrm>
              <a:custGeom>
                <a:avLst/>
                <a:gdLst/>
                <a:ahLst/>
                <a:cxnLst/>
                <a:rect l="l" t="t" r="r" b="b"/>
                <a:pathLst>
                  <a:path w="348" h="2331" extrusionOk="0">
                    <a:moveTo>
                      <a:pt x="0" y="1"/>
                    </a:moveTo>
                    <a:lnTo>
                      <a:pt x="0" y="2331"/>
                    </a:lnTo>
                    <a:lnTo>
                      <a:pt x="347" y="2331"/>
                    </a:lnTo>
                    <a:lnTo>
                      <a:pt x="34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08" name="Google Shape;2008;p34"/>
              <p:cNvSpPr/>
              <p:nvPr/>
            </p:nvSpPr>
            <p:spPr>
              <a:xfrm>
                <a:off x="1402175" y="5270375"/>
                <a:ext cx="14375" cy="52050"/>
              </a:xfrm>
              <a:custGeom>
                <a:avLst/>
                <a:gdLst/>
                <a:ahLst/>
                <a:cxnLst/>
                <a:rect l="l" t="t" r="r" b="b"/>
                <a:pathLst>
                  <a:path w="575" h="2082" extrusionOk="0">
                    <a:moveTo>
                      <a:pt x="344" y="1"/>
                    </a:moveTo>
                    <a:lnTo>
                      <a:pt x="0" y="39"/>
                    </a:lnTo>
                    <a:lnTo>
                      <a:pt x="230" y="2081"/>
                    </a:lnTo>
                    <a:lnTo>
                      <a:pt x="575" y="2041"/>
                    </a:lnTo>
                    <a:lnTo>
                      <a:pt x="344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09" name="Google Shape;2009;p34"/>
              <p:cNvSpPr/>
              <p:nvPr/>
            </p:nvSpPr>
            <p:spPr>
              <a:xfrm>
                <a:off x="1738475" y="5263375"/>
                <a:ext cx="12675" cy="58850"/>
              </a:xfrm>
              <a:custGeom>
                <a:avLst/>
                <a:gdLst/>
                <a:ahLst/>
                <a:cxnLst/>
                <a:rect l="l" t="t" r="r" b="b"/>
                <a:pathLst>
                  <a:path w="507" h="2354" extrusionOk="0">
                    <a:moveTo>
                      <a:pt x="160" y="0"/>
                    </a:moveTo>
                    <a:lnTo>
                      <a:pt x="1" y="2329"/>
                    </a:lnTo>
                    <a:lnTo>
                      <a:pt x="348" y="2353"/>
                    </a:lnTo>
                    <a:lnTo>
                      <a:pt x="506" y="23"/>
                    </a:lnTo>
                    <a:lnTo>
                      <a:pt x="16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10" name="Google Shape;2010;p34"/>
              <p:cNvSpPr/>
              <p:nvPr/>
            </p:nvSpPr>
            <p:spPr>
              <a:xfrm>
                <a:off x="1292425" y="5292650"/>
                <a:ext cx="9400" cy="29375"/>
              </a:xfrm>
              <a:custGeom>
                <a:avLst/>
                <a:gdLst/>
                <a:ahLst/>
                <a:cxnLst/>
                <a:rect l="l" t="t" r="r" b="b"/>
                <a:pathLst>
                  <a:path w="376" h="1175" extrusionOk="0">
                    <a:moveTo>
                      <a:pt x="347" y="1"/>
                    </a:moveTo>
                    <a:lnTo>
                      <a:pt x="0" y="10"/>
                    </a:lnTo>
                    <a:lnTo>
                      <a:pt x="28" y="1175"/>
                    </a:lnTo>
                    <a:lnTo>
                      <a:pt x="375" y="1165"/>
                    </a:lnTo>
                    <a:lnTo>
                      <a:pt x="34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11" name="Google Shape;2011;p34"/>
              <p:cNvSpPr/>
              <p:nvPr/>
            </p:nvSpPr>
            <p:spPr>
              <a:xfrm>
                <a:off x="1328850" y="5292400"/>
                <a:ext cx="11200" cy="29900"/>
              </a:xfrm>
              <a:custGeom>
                <a:avLst/>
                <a:gdLst/>
                <a:ahLst/>
                <a:cxnLst/>
                <a:rect l="l" t="t" r="r" b="b"/>
                <a:pathLst>
                  <a:path w="448" h="1196" extrusionOk="0">
                    <a:moveTo>
                      <a:pt x="347" y="1"/>
                    </a:moveTo>
                    <a:lnTo>
                      <a:pt x="1" y="31"/>
                    </a:lnTo>
                    <a:lnTo>
                      <a:pt x="102" y="1195"/>
                    </a:lnTo>
                    <a:lnTo>
                      <a:pt x="448" y="1165"/>
                    </a:lnTo>
                    <a:lnTo>
                      <a:pt x="34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12" name="Google Shape;2012;p34"/>
              <p:cNvSpPr/>
              <p:nvPr/>
            </p:nvSpPr>
            <p:spPr>
              <a:xfrm>
                <a:off x="1362800" y="5292775"/>
                <a:ext cx="8650" cy="29150"/>
              </a:xfrm>
              <a:custGeom>
                <a:avLst/>
                <a:gdLst/>
                <a:ahLst/>
                <a:cxnLst/>
                <a:rect l="l" t="t" r="r" b="b"/>
                <a:pathLst>
                  <a:path w="346" h="1166" extrusionOk="0">
                    <a:moveTo>
                      <a:pt x="1" y="0"/>
                    </a:moveTo>
                    <a:lnTo>
                      <a:pt x="1" y="1166"/>
                    </a:lnTo>
                    <a:lnTo>
                      <a:pt x="346" y="1166"/>
                    </a:lnTo>
                    <a:lnTo>
                      <a:pt x="34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13" name="Google Shape;2013;p34"/>
              <p:cNvSpPr/>
              <p:nvPr/>
            </p:nvSpPr>
            <p:spPr>
              <a:xfrm>
                <a:off x="1449775" y="5296125"/>
                <a:ext cx="10125" cy="26025"/>
              </a:xfrm>
              <a:custGeom>
                <a:avLst/>
                <a:gdLst/>
                <a:ahLst/>
                <a:cxnLst/>
                <a:rect l="l" t="t" r="r" b="b"/>
                <a:pathLst>
                  <a:path w="405" h="1041" extrusionOk="0">
                    <a:moveTo>
                      <a:pt x="347" y="1"/>
                    </a:moveTo>
                    <a:lnTo>
                      <a:pt x="1" y="21"/>
                    </a:lnTo>
                    <a:lnTo>
                      <a:pt x="58" y="1041"/>
                    </a:lnTo>
                    <a:lnTo>
                      <a:pt x="405" y="1021"/>
                    </a:lnTo>
                    <a:lnTo>
                      <a:pt x="34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14" name="Google Shape;2014;p34"/>
              <p:cNvSpPr/>
              <p:nvPr/>
            </p:nvSpPr>
            <p:spPr>
              <a:xfrm>
                <a:off x="1490925" y="5296125"/>
                <a:ext cx="10125" cy="26025"/>
              </a:xfrm>
              <a:custGeom>
                <a:avLst/>
                <a:gdLst/>
                <a:ahLst/>
                <a:cxnLst/>
                <a:rect l="l" t="t" r="r" b="b"/>
                <a:pathLst>
                  <a:path w="405" h="1041" extrusionOk="0">
                    <a:moveTo>
                      <a:pt x="347" y="1"/>
                    </a:moveTo>
                    <a:lnTo>
                      <a:pt x="1" y="21"/>
                    </a:lnTo>
                    <a:lnTo>
                      <a:pt x="58" y="1041"/>
                    </a:lnTo>
                    <a:lnTo>
                      <a:pt x="405" y="1021"/>
                    </a:lnTo>
                    <a:lnTo>
                      <a:pt x="34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15" name="Google Shape;2015;p34"/>
              <p:cNvSpPr/>
              <p:nvPr/>
            </p:nvSpPr>
            <p:spPr>
              <a:xfrm>
                <a:off x="1539075" y="5296375"/>
                <a:ext cx="8650" cy="25550"/>
              </a:xfrm>
              <a:custGeom>
                <a:avLst/>
                <a:gdLst/>
                <a:ahLst/>
                <a:cxnLst/>
                <a:rect l="l" t="t" r="r" b="b"/>
                <a:pathLst>
                  <a:path w="346" h="1022" extrusionOk="0">
                    <a:moveTo>
                      <a:pt x="0" y="1"/>
                    </a:moveTo>
                    <a:lnTo>
                      <a:pt x="0" y="1022"/>
                    </a:lnTo>
                    <a:lnTo>
                      <a:pt x="346" y="1022"/>
                    </a:lnTo>
                    <a:lnTo>
                      <a:pt x="34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16" name="Google Shape;2016;p34"/>
              <p:cNvSpPr/>
              <p:nvPr/>
            </p:nvSpPr>
            <p:spPr>
              <a:xfrm>
                <a:off x="1620850" y="5296375"/>
                <a:ext cx="8675" cy="25550"/>
              </a:xfrm>
              <a:custGeom>
                <a:avLst/>
                <a:gdLst/>
                <a:ahLst/>
                <a:cxnLst/>
                <a:rect l="l" t="t" r="r" b="b"/>
                <a:pathLst>
                  <a:path w="347" h="1022" extrusionOk="0">
                    <a:moveTo>
                      <a:pt x="0" y="1"/>
                    </a:moveTo>
                    <a:lnTo>
                      <a:pt x="0" y="1022"/>
                    </a:lnTo>
                    <a:lnTo>
                      <a:pt x="347" y="1022"/>
                    </a:lnTo>
                    <a:lnTo>
                      <a:pt x="34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17" name="Google Shape;2017;p34"/>
              <p:cNvSpPr/>
              <p:nvPr/>
            </p:nvSpPr>
            <p:spPr>
              <a:xfrm>
                <a:off x="1656950" y="5296375"/>
                <a:ext cx="8675" cy="25550"/>
              </a:xfrm>
              <a:custGeom>
                <a:avLst/>
                <a:gdLst/>
                <a:ahLst/>
                <a:cxnLst/>
                <a:rect l="l" t="t" r="r" b="b"/>
                <a:pathLst>
                  <a:path w="347" h="1022" extrusionOk="0">
                    <a:moveTo>
                      <a:pt x="0" y="1"/>
                    </a:moveTo>
                    <a:lnTo>
                      <a:pt x="0" y="1022"/>
                    </a:lnTo>
                    <a:lnTo>
                      <a:pt x="347" y="1022"/>
                    </a:lnTo>
                    <a:lnTo>
                      <a:pt x="34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18" name="Google Shape;2018;p34"/>
              <p:cNvSpPr/>
              <p:nvPr/>
            </p:nvSpPr>
            <p:spPr>
              <a:xfrm>
                <a:off x="1689700" y="5296375"/>
                <a:ext cx="8700" cy="25550"/>
              </a:xfrm>
              <a:custGeom>
                <a:avLst/>
                <a:gdLst/>
                <a:ahLst/>
                <a:cxnLst/>
                <a:rect l="l" t="t" r="r" b="b"/>
                <a:pathLst>
                  <a:path w="348" h="1022" extrusionOk="0">
                    <a:moveTo>
                      <a:pt x="1" y="1"/>
                    </a:moveTo>
                    <a:lnTo>
                      <a:pt x="1" y="1022"/>
                    </a:lnTo>
                    <a:lnTo>
                      <a:pt x="347" y="1022"/>
                    </a:lnTo>
                    <a:lnTo>
                      <a:pt x="34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19" name="Google Shape;2019;p34"/>
              <p:cNvSpPr/>
              <p:nvPr/>
            </p:nvSpPr>
            <p:spPr>
              <a:xfrm>
                <a:off x="1771050" y="5296375"/>
                <a:ext cx="8675" cy="25550"/>
              </a:xfrm>
              <a:custGeom>
                <a:avLst/>
                <a:gdLst/>
                <a:ahLst/>
                <a:cxnLst/>
                <a:rect l="l" t="t" r="r" b="b"/>
                <a:pathLst>
                  <a:path w="347" h="1022" extrusionOk="0">
                    <a:moveTo>
                      <a:pt x="0" y="1"/>
                    </a:moveTo>
                    <a:lnTo>
                      <a:pt x="0" y="1022"/>
                    </a:lnTo>
                    <a:lnTo>
                      <a:pt x="347" y="1022"/>
                    </a:lnTo>
                    <a:lnTo>
                      <a:pt x="34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20" name="Google Shape;2020;p34"/>
              <p:cNvSpPr/>
              <p:nvPr/>
            </p:nvSpPr>
            <p:spPr>
              <a:xfrm>
                <a:off x="1809850" y="5296375"/>
                <a:ext cx="8650" cy="25550"/>
              </a:xfrm>
              <a:custGeom>
                <a:avLst/>
                <a:gdLst/>
                <a:ahLst/>
                <a:cxnLst/>
                <a:rect l="l" t="t" r="r" b="b"/>
                <a:pathLst>
                  <a:path w="346" h="1022" extrusionOk="0">
                    <a:moveTo>
                      <a:pt x="1" y="1"/>
                    </a:moveTo>
                    <a:lnTo>
                      <a:pt x="1" y="1022"/>
                    </a:lnTo>
                    <a:lnTo>
                      <a:pt x="345" y="1022"/>
                    </a:lnTo>
                    <a:lnTo>
                      <a:pt x="34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21" name="Google Shape;2021;p34"/>
              <p:cNvSpPr/>
              <p:nvPr/>
            </p:nvSpPr>
            <p:spPr>
              <a:xfrm>
                <a:off x="1841175" y="5295800"/>
                <a:ext cx="12075" cy="26725"/>
              </a:xfrm>
              <a:custGeom>
                <a:avLst/>
                <a:gdLst/>
                <a:ahLst/>
                <a:cxnLst/>
                <a:rect l="l" t="t" r="r" b="b"/>
                <a:pathLst>
                  <a:path w="483" h="1069" extrusionOk="0">
                    <a:moveTo>
                      <a:pt x="140" y="0"/>
                    </a:moveTo>
                    <a:lnTo>
                      <a:pt x="0" y="1020"/>
                    </a:lnTo>
                    <a:lnTo>
                      <a:pt x="343" y="1068"/>
                    </a:lnTo>
                    <a:lnTo>
                      <a:pt x="483" y="47"/>
                    </a:lnTo>
                    <a:lnTo>
                      <a:pt x="14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22" name="Google Shape;2022;p34"/>
              <p:cNvSpPr/>
              <p:nvPr/>
            </p:nvSpPr>
            <p:spPr>
              <a:xfrm>
                <a:off x="1607250" y="4906450"/>
                <a:ext cx="8675" cy="16975"/>
              </a:xfrm>
              <a:custGeom>
                <a:avLst/>
                <a:gdLst/>
                <a:ahLst/>
                <a:cxnLst/>
                <a:rect l="l" t="t" r="r" b="b"/>
                <a:pathLst>
                  <a:path w="347" h="679" extrusionOk="0">
                    <a:moveTo>
                      <a:pt x="1" y="1"/>
                    </a:moveTo>
                    <a:lnTo>
                      <a:pt x="1" y="679"/>
                    </a:lnTo>
                    <a:lnTo>
                      <a:pt x="346" y="679"/>
                    </a:lnTo>
                    <a:lnTo>
                      <a:pt x="34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23" name="Google Shape;2023;p34"/>
              <p:cNvSpPr/>
              <p:nvPr/>
            </p:nvSpPr>
            <p:spPr>
              <a:xfrm>
                <a:off x="1585225" y="4898550"/>
                <a:ext cx="11550" cy="43500"/>
              </a:xfrm>
              <a:custGeom>
                <a:avLst/>
                <a:gdLst/>
                <a:ahLst/>
                <a:cxnLst/>
                <a:rect l="l" t="t" r="r" b="b"/>
                <a:pathLst>
                  <a:path w="462" h="1740" extrusionOk="0">
                    <a:moveTo>
                      <a:pt x="115" y="1"/>
                    </a:moveTo>
                    <a:lnTo>
                      <a:pt x="1" y="24"/>
                    </a:lnTo>
                    <a:lnTo>
                      <a:pt x="349" y="1740"/>
                    </a:lnTo>
                    <a:lnTo>
                      <a:pt x="461" y="1717"/>
                    </a:lnTo>
                    <a:lnTo>
                      <a:pt x="11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DE46FFAE-4706-14D4-B80C-27A693D1F756}"/>
              </a:ext>
            </a:extLst>
          </p:cNvPr>
          <p:cNvSpPr txBox="1"/>
          <p:nvPr/>
        </p:nvSpPr>
        <p:spPr>
          <a:xfrm>
            <a:off x="2436596" y="415501"/>
            <a:ext cx="42708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3200" b="1" dirty="0">
                <a:solidFill>
                  <a:srgbClr val="D95D0B"/>
                </a:solidFill>
              </a:rPr>
              <a:t>NỘI DUNG BÀI HỌC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1D608B6-E987-E660-F588-A1C46D247932}"/>
              </a:ext>
            </a:extLst>
          </p:cNvPr>
          <p:cNvSpPr txBox="1"/>
          <p:nvPr/>
        </p:nvSpPr>
        <p:spPr>
          <a:xfrm>
            <a:off x="631897" y="2236049"/>
            <a:ext cx="2533860" cy="975317"/>
          </a:xfrm>
          <a:prstGeom prst="rect">
            <a:avLst/>
          </a:prstGeom>
          <a:noFill/>
        </p:spPr>
        <p:txBody>
          <a:bodyPr wrap="square" lIns="72000" tIns="0" rIns="72000" bIns="108000" anchor="ctr">
            <a:spAutoFit/>
          </a:bodyPr>
          <a:lstStyle/>
          <a:p>
            <a:pPr algn="ctr">
              <a:lnSpc>
                <a:spcPct val="150000"/>
              </a:lnSpc>
              <a:buSzPct val="120000"/>
            </a:pPr>
            <a:r>
              <a:rPr lang="en-VN" sz="2000" dirty="0">
                <a:solidFill>
                  <a:schemeClr val="tx1"/>
                </a:solidFill>
              </a:rPr>
              <a:t>Những đóng góp của người lao động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1B1B836-2A84-981C-C7D5-698F21083104}"/>
              </a:ext>
            </a:extLst>
          </p:cNvPr>
          <p:cNvSpPr txBox="1"/>
          <p:nvPr/>
        </p:nvSpPr>
        <p:spPr>
          <a:xfrm>
            <a:off x="3305070" y="3588465"/>
            <a:ext cx="2533860" cy="975317"/>
          </a:xfrm>
          <a:prstGeom prst="rect">
            <a:avLst/>
          </a:prstGeom>
          <a:noFill/>
        </p:spPr>
        <p:txBody>
          <a:bodyPr wrap="square" lIns="72000" tIns="0" rIns="72000" bIns="108000" anchor="ctr">
            <a:spAutoFit/>
          </a:bodyPr>
          <a:lstStyle/>
          <a:p>
            <a:pPr algn="ctr">
              <a:lnSpc>
                <a:spcPct val="150000"/>
              </a:lnSpc>
              <a:buSzPct val="120000"/>
            </a:pPr>
            <a:r>
              <a:rPr lang="en-VN" sz="2000" dirty="0">
                <a:solidFill>
                  <a:schemeClr val="tx1"/>
                </a:solidFill>
              </a:rPr>
              <a:t>Vì sao phải biết ơn người lao động?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A30B744-C24C-E04C-C221-BA208282D79E}"/>
              </a:ext>
            </a:extLst>
          </p:cNvPr>
          <p:cNvSpPr txBox="1"/>
          <p:nvPr/>
        </p:nvSpPr>
        <p:spPr>
          <a:xfrm>
            <a:off x="5679730" y="2151483"/>
            <a:ext cx="2970103" cy="1436982"/>
          </a:xfrm>
          <a:prstGeom prst="rect">
            <a:avLst/>
          </a:prstGeom>
          <a:noFill/>
        </p:spPr>
        <p:txBody>
          <a:bodyPr wrap="square" lIns="72000" tIns="0" rIns="72000" bIns="108000" anchor="ctr">
            <a:spAutoFit/>
          </a:bodyPr>
          <a:lstStyle/>
          <a:p>
            <a:pPr algn="ctr">
              <a:lnSpc>
                <a:spcPct val="150000"/>
              </a:lnSpc>
              <a:buSzPct val="120000"/>
            </a:pPr>
            <a:r>
              <a:rPr lang="en-VN" sz="2000" dirty="0">
                <a:solidFill>
                  <a:schemeClr val="tx1"/>
                </a:solidFill>
              </a:rPr>
              <a:t>Những việc cần làm để thể hiện lòng biết ơn người lao động?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500"/>
                                        <p:tgtEl>
                                          <p:spTgt spid="19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500"/>
                                        <p:tgtEl>
                                          <p:spTgt spid="19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9" dur="500"/>
                                        <p:tgtEl>
                                          <p:spTgt spid="19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" dur="500"/>
                                        <p:tgtEl>
                                          <p:spTgt spid="19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1" dur="500"/>
                                        <p:tgtEl>
                                          <p:spTgt spid="19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4" dur="500"/>
                                        <p:tgtEl>
                                          <p:spTgt spid="19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64" grpId="0"/>
      <p:bldP spid="1971" grpId="0"/>
      <p:bldP spid="1975" grpId="0"/>
      <p:bldP spid="23" grpId="0"/>
      <p:bldP spid="24" grpId="0"/>
      <p:bldP spid="2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88" name="Google Shape;2088;p36"/>
          <p:cNvGrpSpPr/>
          <p:nvPr/>
        </p:nvGrpSpPr>
        <p:grpSpPr>
          <a:xfrm>
            <a:off x="1212144" y="903191"/>
            <a:ext cx="1284666" cy="1290663"/>
            <a:chOff x="312766" y="80708"/>
            <a:chExt cx="1860932" cy="1869620"/>
          </a:xfrm>
        </p:grpSpPr>
        <p:sp>
          <p:nvSpPr>
            <p:cNvPr id="2089" name="Google Shape;2089;p36"/>
            <p:cNvSpPr/>
            <p:nvPr/>
          </p:nvSpPr>
          <p:spPr>
            <a:xfrm>
              <a:off x="312770" y="80732"/>
              <a:ext cx="1860928" cy="1869566"/>
            </a:xfrm>
            <a:custGeom>
              <a:avLst/>
              <a:gdLst/>
              <a:ahLst/>
              <a:cxnLst/>
              <a:rect l="l" t="t" r="r" b="b"/>
              <a:pathLst>
                <a:path w="34363" h="34556" extrusionOk="0">
                  <a:moveTo>
                    <a:pt x="32924" y="17061"/>
                  </a:moveTo>
                  <a:cubicBezTo>
                    <a:pt x="34363" y="16082"/>
                    <a:pt x="34188" y="14835"/>
                    <a:pt x="32536" y="14288"/>
                  </a:cubicBezTo>
                  <a:lnTo>
                    <a:pt x="26302" y="12226"/>
                  </a:lnTo>
                  <a:cubicBezTo>
                    <a:pt x="24649" y="11680"/>
                    <a:pt x="22899" y="9867"/>
                    <a:pt x="22413" y="8196"/>
                  </a:cubicBezTo>
                  <a:lnTo>
                    <a:pt x="20578" y="1891"/>
                  </a:lnTo>
                  <a:cubicBezTo>
                    <a:pt x="20092" y="220"/>
                    <a:pt x="18850" y="0"/>
                    <a:pt x="17820" y="1403"/>
                  </a:cubicBezTo>
                  <a:lnTo>
                    <a:pt x="13933" y="6693"/>
                  </a:lnTo>
                  <a:cubicBezTo>
                    <a:pt x="12902" y="8095"/>
                    <a:pt x="10636" y="9199"/>
                    <a:pt x="8895" y="9144"/>
                  </a:cubicBezTo>
                  <a:lnTo>
                    <a:pt x="2332" y="8942"/>
                  </a:lnTo>
                  <a:cubicBezTo>
                    <a:pt x="592" y="8888"/>
                    <a:pt x="1" y="10000"/>
                    <a:pt x="1015" y="11413"/>
                  </a:cubicBezTo>
                  <a:lnTo>
                    <a:pt x="4846" y="16744"/>
                  </a:lnTo>
                  <a:cubicBezTo>
                    <a:pt x="5861" y="18157"/>
                    <a:pt x="6210" y="20654"/>
                    <a:pt x="5621" y="22291"/>
                  </a:cubicBezTo>
                  <a:lnTo>
                    <a:pt x="3399" y="28471"/>
                  </a:lnTo>
                  <a:cubicBezTo>
                    <a:pt x="2810" y="30110"/>
                    <a:pt x="3684" y="31017"/>
                    <a:pt x="5343" y="30487"/>
                  </a:cubicBezTo>
                  <a:lnTo>
                    <a:pt x="11599" y="28492"/>
                  </a:lnTo>
                  <a:cubicBezTo>
                    <a:pt x="13258" y="27963"/>
                    <a:pt x="15739" y="28402"/>
                    <a:pt x="17115" y="29469"/>
                  </a:cubicBezTo>
                  <a:lnTo>
                    <a:pt x="22304" y="33491"/>
                  </a:lnTo>
                  <a:cubicBezTo>
                    <a:pt x="23679" y="34556"/>
                    <a:pt x="24813" y="34005"/>
                    <a:pt x="24822" y="32264"/>
                  </a:cubicBezTo>
                  <a:lnTo>
                    <a:pt x="24857" y="25697"/>
                  </a:lnTo>
                  <a:cubicBezTo>
                    <a:pt x="24866" y="23958"/>
                    <a:pt x="26051" y="21732"/>
                    <a:pt x="27489" y="20754"/>
                  </a:cubicBezTo>
                  <a:close/>
                </a:path>
              </a:pathLst>
            </a:custGeom>
            <a:solidFill>
              <a:schemeClr val="lt1"/>
            </a:solidFill>
            <a:ln w="152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0" name="Google Shape;2090;p36"/>
            <p:cNvSpPr/>
            <p:nvPr/>
          </p:nvSpPr>
          <p:spPr>
            <a:xfrm>
              <a:off x="312766" y="80708"/>
              <a:ext cx="1860928" cy="1869620"/>
            </a:xfrm>
            <a:custGeom>
              <a:avLst/>
              <a:gdLst/>
              <a:ahLst/>
              <a:cxnLst/>
              <a:rect l="l" t="t" r="r" b="b"/>
              <a:pathLst>
                <a:path w="34363" h="34557" extrusionOk="0">
                  <a:moveTo>
                    <a:pt x="32923" y="17061"/>
                  </a:moveTo>
                  <a:cubicBezTo>
                    <a:pt x="34362" y="16083"/>
                    <a:pt x="34188" y="14835"/>
                    <a:pt x="32535" y="14289"/>
                  </a:cubicBezTo>
                  <a:lnTo>
                    <a:pt x="26301" y="12227"/>
                  </a:lnTo>
                  <a:cubicBezTo>
                    <a:pt x="24649" y="11680"/>
                    <a:pt x="22899" y="9867"/>
                    <a:pt x="22411" y="8196"/>
                  </a:cubicBezTo>
                  <a:lnTo>
                    <a:pt x="20576" y="1892"/>
                  </a:lnTo>
                  <a:cubicBezTo>
                    <a:pt x="20089" y="220"/>
                    <a:pt x="18849" y="1"/>
                    <a:pt x="17819" y="1404"/>
                  </a:cubicBezTo>
                  <a:lnTo>
                    <a:pt x="13932" y="6696"/>
                  </a:lnTo>
                  <a:cubicBezTo>
                    <a:pt x="12902" y="8098"/>
                    <a:pt x="10635" y="9202"/>
                    <a:pt x="8896" y="9147"/>
                  </a:cubicBezTo>
                  <a:lnTo>
                    <a:pt x="2332" y="8942"/>
                  </a:lnTo>
                  <a:cubicBezTo>
                    <a:pt x="592" y="8889"/>
                    <a:pt x="0" y="10001"/>
                    <a:pt x="1014" y="11413"/>
                  </a:cubicBezTo>
                  <a:lnTo>
                    <a:pt x="4845" y="16745"/>
                  </a:lnTo>
                  <a:cubicBezTo>
                    <a:pt x="5861" y="18158"/>
                    <a:pt x="6209" y="20655"/>
                    <a:pt x="5620" y="22292"/>
                  </a:cubicBezTo>
                  <a:lnTo>
                    <a:pt x="3400" y="28472"/>
                  </a:lnTo>
                  <a:cubicBezTo>
                    <a:pt x="2810" y="30110"/>
                    <a:pt x="3685" y="31017"/>
                    <a:pt x="5343" y="30488"/>
                  </a:cubicBezTo>
                  <a:lnTo>
                    <a:pt x="11600" y="28493"/>
                  </a:lnTo>
                  <a:cubicBezTo>
                    <a:pt x="13258" y="27964"/>
                    <a:pt x="15740" y="28404"/>
                    <a:pt x="17116" y="29470"/>
                  </a:cubicBezTo>
                  <a:lnTo>
                    <a:pt x="22305" y="33492"/>
                  </a:lnTo>
                  <a:cubicBezTo>
                    <a:pt x="23680" y="34557"/>
                    <a:pt x="24813" y="34007"/>
                    <a:pt x="24822" y="32265"/>
                  </a:cubicBezTo>
                  <a:lnTo>
                    <a:pt x="24859" y="25699"/>
                  </a:lnTo>
                  <a:cubicBezTo>
                    <a:pt x="24867" y="23959"/>
                    <a:pt x="26053" y="21734"/>
                    <a:pt x="27491" y="2075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92" name="Google Shape;2092;p36"/>
          <p:cNvSpPr txBox="1">
            <a:spLocks noGrp="1"/>
          </p:cNvSpPr>
          <p:nvPr>
            <p:ph type="title" idx="2"/>
          </p:nvPr>
        </p:nvSpPr>
        <p:spPr>
          <a:xfrm>
            <a:off x="994003" y="1062947"/>
            <a:ext cx="1640700" cy="1026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dirty="0">
                <a:latin typeface="Arial" panose="020B0604020202020204" pitchFamily="34" charset="0"/>
                <a:cs typeface="Arial" panose="020B0604020202020204" pitchFamily="34" charset="0"/>
              </a:rPr>
              <a:t>01</a:t>
            </a:r>
            <a:endParaRPr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093" name="Google Shape;2093;p36"/>
          <p:cNvGrpSpPr/>
          <p:nvPr/>
        </p:nvGrpSpPr>
        <p:grpSpPr>
          <a:xfrm rot="-8471810">
            <a:off x="6802719" y="4047806"/>
            <a:ext cx="375360" cy="377541"/>
            <a:chOff x="1938525" y="705925"/>
            <a:chExt cx="859088" cy="863925"/>
          </a:xfrm>
        </p:grpSpPr>
        <p:sp>
          <p:nvSpPr>
            <p:cNvPr id="2094" name="Google Shape;2094;p36"/>
            <p:cNvSpPr/>
            <p:nvPr/>
          </p:nvSpPr>
          <p:spPr>
            <a:xfrm>
              <a:off x="1938538" y="705945"/>
              <a:ext cx="859075" cy="863900"/>
            </a:xfrm>
            <a:custGeom>
              <a:avLst/>
              <a:gdLst/>
              <a:ahLst/>
              <a:cxnLst/>
              <a:rect l="l" t="t" r="r" b="b"/>
              <a:pathLst>
                <a:path w="34363" h="34556" extrusionOk="0">
                  <a:moveTo>
                    <a:pt x="32924" y="17061"/>
                  </a:moveTo>
                  <a:cubicBezTo>
                    <a:pt x="34363" y="16082"/>
                    <a:pt x="34188" y="14835"/>
                    <a:pt x="32536" y="14288"/>
                  </a:cubicBezTo>
                  <a:lnTo>
                    <a:pt x="26302" y="12226"/>
                  </a:lnTo>
                  <a:cubicBezTo>
                    <a:pt x="24649" y="11680"/>
                    <a:pt x="22899" y="9867"/>
                    <a:pt x="22413" y="8196"/>
                  </a:cubicBezTo>
                  <a:lnTo>
                    <a:pt x="20578" y="1891"/>
                  </a:lnTo>
                  <a:cubicBezTo>
                    <a:pt x="20092" y="220"/>
                    <a:pt x="18850" y="0"/>
                    <a:pt x="17820" y="1403"/>
                  </a:cubicBezTo>
                  <a:lnTo>
                    <a:pt x="13933" y="6693"/>
                  </a:lnTo>
                  <a:cubicBezTo>
                    <a:pt x="12902" y="8095"/>
                    <a:pt x="10636" y="9199"/>
                    <a:pt x="8895" y="9144"/>
                  </a:cubicBezTo>
                  <a:lnTo>
                    <a:pt x="2332" y="8942"/>
                  </a:lnTo>
                  <a:cubicBezTo>
                    <a:pt x="592" y="8888"/>
                    <a:pt x="1" y="10000"/>
                    <a:pt x="1015" y="11413"/>
                  </a:cubicBezTo>
                  <a:lnTo>
                    <a:pt x="4846" y="16744"/>
                  </a:lnTo>
                  <a:cubicBezTo>
                    <a:pt x="5861" y="18157"/>
                    <a:pt x="6210" y="20654"/>
                    <a:pt x="5621" y="22291"/>
                  </a:cubicBezTo>
                  <a:lnTo>
                    <a:pt x="3399" y="28471"/>
                  </a:lnTo>
                  <a:cubicBezTo>
                    <a:pt x="2810" y="30110"/>
                    <a:pt x="3684" y="31017"/>
                    <a:pt x="5343" y="30487"/>
                  </a:cubicBezTo>
                  <a:lnTo>
                    <a:pt x="11599" y="28492"/>
                  </a:lnTo>
                  <a:cubicBezTo>
                    <a:pt x="13258" y="27963"/>
                    <a:pt x="15739" y="28402"/>
                    <a:pt x="17115" y="29469"/>
                  </a:cubicBezTo>
                  <a:lnTo>
                    <a:pt x="22304" y="33491"/>
                  </a:lnTo>
                  <a:cubicBezTo>
                    <a:pt x="23679" y="34556"/>
                    <a:pt x="24813" y="34005"/>
                    <a:pt x="24822" y="32264"/>
                  </a:cubicBezTo>
                  <a:lnTo>
                    <a:pt x="24857" y="25697"/>
                  </a:lnTo>
                  <a:cubicBezTo>
                    <a:pt x="24866" y="23958"/>
                    <a:pt x="26051" y="21732"/>
                    <a:pt x="27489" y="20754"/>
                  </a:cubicBezTo>
                  <a:close/>
                </a:path>
              </a:pathLst>
            </a:custGeom>
            <a:solidFill>
              <a:schemeClr val="lt1"/>
            </a:solidFill>
            <a:ln w="1143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5" name="Google Shape;2095;p36"/>
            <p:cNvSpPr/>
            <p:nvPr/>
          </p:nvSpPr>
          <p:spPr>
            <a:xfrm>
              <a:off x="1938525" y="705925"/>
              <a:ext cx="859075" cy="863925"/>
            </a:xfrm>
            <a:custGeom>
              <a:avLst/>
              <a:gdLst/>
              <a:ahLst/>
              <a:cxnLst/>
              <a:rect l="l" t="t" r="r" b="b"/>
              <a:pathLst>
                <a:path w="34363" h="34557" extrusionOk="0">
                  <a:moveTo>
                    <a:pt x="32923" y="17061"/>
                  </a:moveTo>
                  <a:cubicBezTo>
                    <a:pt x="34362" y="16083"/>
                    <a:pt x="34188" y="14835"/>
                    <a:pt x="32535" y="14289"/>
                  </a:cubicBezTo>
                  <a:lnTo>
                    <a:pt x="26301" y="12227"/>
                  </a:lnTo>
                  <a:cubicBezTo>
                    <a:pt x="24649" y="11680"/>
                    <a:pt x="22899" y="9867"/>
                    <a:pt x="22411" y="8196"/>
                  </a:cubicBezTo>
                  <a:lnTo>
                    <a:pt x="20576" y="1892"/>
                  </a:lnTo>
                  <a:cubicBezTo>
                    <a:pt x="20089" y="220"/>
                    <a:pt x="18849" y="1"/>
                    <a:pt x="17819" y="1404"/>
                  </a:cubicBezTo>
                  <a:lnTo>
                    <a:pt x="13932" y="6696"/>
                  </a:lnTo>
                  <a:cubicBezTo>
                    <a:pt x="12902" y="8098"/>
                    <a:pt x="10635" y="9202"/>
                    <a:pt x="8896" y="9147"/>
                  </a:cubicBezTo>
                  <a:lnTo>
                    <a:pt x="2332" y="8942"/>
                  </a:lnTo>
                  <a:cubicBezTo>
                    <a:pt x="592" y="8889"/>
                    <a:pt x="0" y="10001"/>
                    <a:pt x="1014" y="11413"/>
                  </a:cubicBezTo>
                  <a:lnTo>
                    <a:pt x="4845" y="16745"/>
                  </a:lnTo>
                  <a:cubicBezTo>
                    <a:pt x="5861" y="18158"/>
                    <a:pt x="6209" y="20655"/>
                    <a:pt x="5620" y="22292"/>
                  </a:cubicBezTo>
                  <a:lnTo>
                    <a:pt x="3400" y="28472"/>
                  </a:lnTo>
                  <a:cubicBezTo>
                    <a:pt x="2810" y="30110"/>
                    <a:pt x="3685" y="31017"/>
                    <a:pt x="5343" y="30488"/>
                  </a:cubicBezTo>
                  <a:lnTo>
                    <a:pt x="11600" y="28493"/>
                  </a:lnTo>
                  <a:cubicBezTo>
                    <a:pt x="13258" y="27964"/>
                    <a:pt x="15740" y="28404"/>
                    <a:pt x="17116" y="29470"/>
                  </a:cubicBezTo>
                  <a:lnTo>
                    <a:pt x="22305" y="33492"/>
                  </a:lnTo>
                  <a:cubicBezTo>
                    <a:pt x="23680" y="34557"/>
                    <a:pt x="24813" y="34007"/>
                    <a:pt x="24822" y="32265"/>
                  </a:cubicBezTo>
                  <a:lnTo>
                    <a:pt x="24859" y="25699"/>
                  </a:lnTo>
                  <a:cubicBezTo>
                    <a:pt x="24867" y="23959"/>
                    <a:pt x="26053" y="21734"/>
                    <a:pt x="27491" y="2075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96" name="Google Shape;2096;p36"/>
          <p:cNvGrpSpPr/>
          <p:nvPr/>
        </p:nvGrpSpPr>
        <p:grpSpPr>
          <a:xfrm>
            <a:off x="6787593" y="2237229"/>
            <a:ext cx="2050159" cy="2580608"/>
            <a:chOff x="6787593" y="2237229"/>
            <a:chExt cx="2050159" cy="2580608"/>
          </a:xfrm>
        </p:grpSpPr>
        <p:sp>
          <p:nvSpPr>
            <p:cNvPr id="2097" name="Google Shape;2097;p36"/>
            <p:cNvSpPr/>
            <p:nvPr/>
          </p:nvSpPr>
          <p:spPr>
            <a:xfrm rot="307402" flipH="1">
              <a:off x="6900787" y="2320312"/>
              <a:ext cx="1823866" cy="2414489"/>
            </a:xfrm>
            <a:custGeom>
              <a:avLst/>
              <a:gdLst/>
              <a:ahLst/>
              <a:cxnLst/>
              <a:rect l="l" t="t" r="r" b="b"/>
              <a:pathLst>
                <a:path w="72955" h="96580" extrusionOk="0">
                  <a:moveTo>
                    <a:pt x="32443" y="6497"/>
                  </a:moveTo>
                  <a:lnTo>
                    <a:pt x="32397" y="6506"/>
                  </a:lnTo>
                  <a:cubicBezTo>
                    <a:pt x="32140" y="6537"/>
                    <a:pt x="31881" y="6585"/>
                    <a:pt x="31623" y="6655"/>
                  </a:cubicBezTo>
                  <a:lnTo>
                    <a:pt x="31590" y="6661"/>
                  </a:lnTo>
                  <a:cubicBezTo>
                    <a:pt x="31874" y="6583"/>
                    <a:pt x="32159" y="6529"/>
                    <a:pt x="32443" y="6497"/>
                  </a:cubicBezTo>
                  <a:close/>
                  <a:moveTo>
                    <a:pt x="27441" y="40739"/>
                  </a:moveTo>
                  <a:lnTo>
                    <a:pt x="30805" y="46155"/>
                  </a:lnTo>
                  <a:cubicBezTo>
                    <a:pt x="30805" y="46156"/>
                    <a:pt x="29829" y="47502"/>
                    <a:pt x="28952" y="49785"/>
                  </a:cubicBezTo>
                  <a:lnTo>
                    <a:pt x="29204" y="48290"/>
                  </a:lnTo>
                  <a:lnTo>
                    <a:pt x="20476" y="47704"/>
                  </a:lnTo>
                  <a:lnTo>
                    <a:pt x="20834" y="47098"/>
                  </a:lnTo>
                  <a:cubicBezTo>
                    <a:pt x="20693" y="47098"/>
                    <a:pt x="20555" y="47102"/>
                    <a:pt x="20419" y="47106"/>
                  </a:cubicBezTo>
                  <a:lnTo>
                    <a:pt x="27441" y="40739"/>
                  </a:lnTo>
                  <a:close/>
                  <a:moveTo>
                    <a:pt x="27578" y="1"/>
                  </a:moveTo>
                  <a:cubicBezTo>
                    <a:pt x="25625" y="1"/>
                    <a:pt x="24404" y="168"/>
                    <a:pt x="24404" y="168"/>
                  </a:cubicBezTo>
                  <a:cubicBezTo>
                    <a:pt x="3940" y="10726"/>
                    <a:pt x="0" y="29223"/>
                    <a:pt x="4158" y="33982"/>
                  </a:cubicBezTo>
                  <a:cubicBezTo>
                    <a:pt x="5920" y="35998"/>
                    <a:pt x="8359" y="36579"/>
                    <a:pt x="10585" y="36579"/>
                  </a:cubicBezTo>
                  <a:cubicBezTo>
                    <a:pt x="11483" y="36579"/>
                    <a:pt x="12347" y="36484"/>
                    <a:pt x="13117" y="36351"/>
                  </a:cubicBezTo>
                  <a:cubicBezTo>
                    <a:pt x="14458" y="36806"/>
                    <a:pt x="15968" y="36978"/>
                    <a:pt x="17487" y="36978"/>
                  </a:cubicBezTo>
                  <a:cubicBezTo>
                    <a:pt x="22100" y="36978"/>
                    <a:pt x="26790" y="35387"/>
                    <a:pt x="27083" y="35285"/>
                  </a:cubicBezTo>
                  <a:lnTo>
                    <a:pt x="26977" y="34976"/>
                  </a:lnTo>
                  <a:cubicBezTo>
                    <a:pt x="26974" y="34977"/>
                    <a:pt x="26965" y="34979"/>
                    <a:pt x="26951" y="34984"/>
                  </a:cubicBezTo>
                  <a:cubicBezTo>
                    <a:pt x="26816" y="34733"/>
                    <a:pt x="26528" y="34169"/>
                    <a:pt x="26167" y="33355"/>
                  </a:cubicBezTo>
                  <a:lnTo>
                    <a:pt x="27414" y="32941"/>
                  </a:lnTo>
                  <a:lnTo>
                    <a:pt x="28665" y="35498"/>
                  </a:lnTo>
                  <a:lnTo>
                    <a:pt x="26292" y="36553"/>
                  </a:lnTo>
                  <a:lnTo>
                    <a:pt x="27687" y="38563"/>
                  </a:lnTo>
                  <a:cubicBezTo>
                    <a:pt x="27687" y="38563"/>
                    <a:pt x="13459" y="41629"/>
                    <a:pt x="13709" y="50121"/>
                  </a:cubicBezTo>
                  <a:cubicBezTo>
                    <a:pt x="13084" y="50862"/>
                    <a:pt x="12829" y="51450"/>
                    <a:pt x="12829" y="51450"/>
                  </a:cubicBezTo>
                  <a:lnTo>
                    <a:pt x="17675" y="52456"/>
                  </a:lnTo>
                  <a:lnTo>
                    <a:pt x="18296" y="51402"/>
                  </a:lnTo>
                  <a:lnTo>
                    <a:pt x="25592" y="49820"/>
                  </a:lnTo>
                  <a:lnTo>
                    <a:pt x="25592" y="49820"/>
                  </a:lnTo>
                  <a:cubicBezTo>
                    <a:pt x="24427" y="51402"/>
                    <a:pt x="24450" y="52922"/>
                    <a:pt x="24729" y="54002"/>
                  </a:cubicBezTo>
                  <a:lnTo>
                    <a:pt x="20669" y="53913"/>
                  </a:lnTo>
                  <a:lnTo>
                    <a:pt x="20894" y="54630"/>
                  </a:lnTo>
                  <a:lnTo>
                    <a:pt x="20903" y="54795"/>
                  </a:lnTo>
                  <a:lnTo>
                    <a:pt x="20946" y="54792"/>
                  </a:lnTo>
                  <a:lnTo>
                    <a:pt x="21249" y="55751"/>
                  </a:lnTo>
                  <a:lnTo>
                    <a:pt x="21277" y="55914"/>
                  </a:lnTo>
                  <a:lnTo>
                    <a:pt x="21299" y="55910"/>
                  </a:lnTo>
                  <a:lnTo>
                    <a:pt x="21504" y="56560"/>
                  </a:lnTo>
                  <a:lnTo>
                    <a:pt x="21530" y="56723"/>
                  </a:lnTo>
                  <a:lnTo>
                    <a:pt x="21554" y="56719"/>
                  </a:lnTo>
                  <a:lnTo>
                    <a:pt x="21742" y="57317"/>
                  </a:lnTo>
                  <a:lnTo>
                    <a:pt x="27616" y="56370"/>
                  </a:lnTo>
                  <a:lnTo>
                    <a:pt x="27616" y="56370"/>
                  </a:lnTo>
                  <a:cubicBezTo>
                    <a:pt x="27493" y="60378"/>
                    <a:pt x="28602" y="65228"/>
                    <a:pt x="32615" y="70285"/>
                  </a:cubicBezTo>
                  <a:lnTo>
                    <a:pt x="30028" y="89901"/>
                  </a:lnTo>
                  <a:lnTo>
                    <a:pt x="33153" y="89901"/>
                  </a:lnTo>
                  <a:cubicBezTo>
                    <a:pt x="31763" y="92789"/>
                    <a:pt x="33106" y="96100"/>
                    <a:pt x="33106" y="96100"/>
                  </a:cubicBezTo>
                  <a:lnTo>
                    <a:pt x="34294" y="96179"/>
                  </a:lnTo>
                  <a:lnTo>
                    <a:pt x="33724" y="91907"/>
                  </a:lnTo>
                  <a:lnTo>
                    <a:pt x="35858" y="96507"/>
                  </a:lnTo>
                  <a:cubicBezTo>
                    <a:pt x="35858" y="96507"/>
                    <a:pt x="37268" y="96579"/>
                    <a:pt x="38648" y="96579"/>
                  </a:cubicBezTo>
                  <a:cubicBezTo>
                    <a:pt x="40024" y="96579"/>
                    <a:pt x="41370" y="96507"/>
                    <a:pt x="41262" y="96221"/>
                  </a:cubicBezTo>
                  <a:cubicBezTo>
                    <a:pt x="41042" y="95645"/>
                    <a:pt x="39015" y="95565"/>
                    <a:pt x="39015" y="95565"/>
                  </a:cubicBezTo>
                  <a:lnTo>
                    <a:pt x="38951" y="95045"/>
                  </a:lnTo>
                  <a:cubicBezTo>
                    <a:pt x="41094" y="94920"/>
                    <a:pt x="45146" y="94614"/>
                    <a:pt x="44843" y="94129"/>
                  </a:cubicBezTo>
                  <a:cubicBezTo>
                    <a:pt x="44511" y="93599"/>
                    <a:pt x="42635" y="93548"/>
                    <a:pt x="41920" y="93548"/>
                  </a:cubicBezTo>
                  <a:cubicBezTo>
                    <a:pt x="41747" y="93548"/>
                    <a:pt x="41642" y="93551"/>
                    <a:pt x="41642" y="93551"/>
                  </a:cubicBezTo>
                  <a:lnTo>
                    <a:pt x="40898" y="89900"/>
                  </a:lnTo>
                  <a:lnTo>
                    <a:pt x="42380" y="89900"/>
                  </a:lnTo>
                  <a:cubicBezTo>
                    <a:pt x="42380" y="89900"/>
                    <a:pt x="50425" y="62065"/>
                    <a:pt x="42131" y="48962"/>
                  </a:cubicBezTo>
                  <a:lnTo>
                    <a:pt x="42131" y="48962"/>
                  </a:lnTo>
                  <a:cubicBezTo>
                    <a:pt x="44133" y="50164"/>
                    <a:pt x="46175" y="50948"/>
                    <a:pt x="47344" y="51345"/>
                  </a:cubicBezTo>
                  <a:cubicBezTo>
                    <a:pt x="48182" y="52372"/>
                    <a:pt x="48988" y="52454"/>
                    <a:pt x="48988" y="52454"/>
                  </a:cubicBezTo>
                  <a:lnTo>
                    <a:pt x="48833" y="50668"/>
                  </a:lnTo>
                  <a:lnTo>
                    <a:pt x="54940" y="40610"/>
                  </a:lnTo>
                  <a:lnTo>
                    <a:pt x="62120" y="45292"/>
                  </a:lnTo>
                  <a:lnTo>
                    <a:pt x="72954" y="26950"/>
                  </a:lnTo>
                  <a:lnTo>
                    <a:pt x="56988" y="17512"/>
                  </a:lnTo>
                  <a:lnTo>
                    <a:pt x="52097" y="35696"/>
                  </a:lnTo>
                  <a:cubicBezTo>
                    <a:pt x="51709" y="35568"/>
                    <a:pt x="51321" y="35500"/>
                    <a:pt x="50969" y="35500"/>
                  </a:cubicBezTo>
                  <a:cubicBezTo>
                    <a:pt x="50310" y="35500"/>
                    <a:pt x="49779" y="35738"/>
                    <a:pt x="49622" y="36265"/>
                  </a:cubicBezTo>
                  <a:cubicBezTo>
                    <a:pt x="49151" y="37867"/>
                    <a:pt x="51450" y="39180"/>
                    <a:pt x="51450" y="39180"/>
                  </a:cubicBezTo>
                  <a:lnTo>
                    <a:pt x="48362" y="45252"/>
                  </a:lnTo>
                  <a:lnTo>
                    <a:pt x="48329" y="44884"/>
                  </a:lnTo>
                  <a:lnTo>
                    <a:pt x="46394" y="46104"/>
                  </a:lnTo>
                  <a:lnTo>
                    <a:pt x="38840" y="41926"/>
                  </a:lnTo>
                  <a:lnTo>
                    <a:pt x="39752" y="39427"/>
                  </a:lnTo>
                  <a:lnTo>
                    <a:pt x="34874" y="36627"/>
                  </a:lnTo>
                  <a:lnTo>
                    <a:pt x="34772" y="36329"/>
                  </a:lnTo>
                  <a:lnTo>
                    <a:pt x="34993" y="34420"/>
                  </a:lnTo>
                  <a:lnTo>
                    <a:pt x="32996" y="34420"/>
                  </a:lnTo>
                  <a:lnTo>
                    <a:pt x="32996" y="32066"/>
                  </a:lnTo>
                  <a:lnTo>
                    <a:pt x="45817" y="27470"/>
                  </a:lnTo>
                  <a:lnTo>
                    <a:pt x="45817" y="27470"/>
                  </a:lnTo>
                  <a:cubicBezTo>
                    <a:pt x="45691" y="28626"/>
                    <a:pt x="45387" y="29632"/>
                    <a:pt x="44877" y="30415"/>
                  </a:cubicBezTo>
                  <a:cubicBezTo>
                    <a:pt x="44799" y="30423"/>
                    <a:pt x="44755" y="30426"/>
                    <a:pt x="44751" y="30426"/>
                  </a:cubicBezTo>
                  <a:lnTo>
                    <a:pt x="44757" y="30588"/>
                  </a:lnTo>
                  <a:lnTo>
                    <a:pt x="44765" y="30754"/>
                  </a:lnTo>
                  <a:cubicBezTo>
                    <a:pt x="44872" y="30748"/>
                    <a:pt x="47437" y="30615"/>
                    <a:pt x="49144" y="28406"/>
                  </a:cubicBezTo>
                  <a:cubicBezTo>
                    <a:pt x="49671" y="27722"/>
                    <a:pt x="50055" y="26922"/>
                    <a:pt x="50296" y="26007"/>
                  </a:cubicBezTo>
                  <a:cubicBezTo>
                    <a:pt x="52818" y="22983"/>
                    <a:pt x="54924" y="17725"/>
                    <a:pt x="49765" y="10290"/>
                  </a:cubicBezTo>
                  <a:cubicBezTo>
                    <a:pt x="43475" y="1225"/>
                    <a:pt x="32856" y="1"/>
                    <a:pt x="27578" y="1"/>
                  </a:cubicBezTo>
                  <a:close/>
                </a:path>
              </a:pathLst>
            </a:custGeom>
            <a:solidFill>
              <a:schemeClr val="lt1"/>
            </a:solidFill>
            <a:ln w="152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098" name="Google Shape;2098;p36"/>
            <p:cNvGrpSpPr/>
            <p:nvPr/>
          </p:nvGrpSpPr>
          <p:grpSpPr>
            <a:xfrm rot="335008" flipH="1">
              <a:off x="6900732" y="2320229"/>
              <a:ext cx="1823882" cy="2414608"/>
              <a:chOff x="4202575" y="349300"/>
              <a:chExt cx="1823800" cy="2414500"/>
            </a:xfrm>
          </p:grpSpPr>
          <p:sp>
            <p:nvSpPr>
              <p:cNvPr id="2099" name="Google Shape;2099;p36"/>
              <p:cNvSpPr/>
              <p:nvPr/>
            </p:nvSpPr>
            <p:spPr>
              <a:xfrm>
                <a:off x="4647825" y="467900"/>
                <a:ext cx="762950" cy="845500"/>
              </a:xfrm>
              <a:custGeom>
                <a:avLst/>
                <a:gdLst/>
                <a:ahLst/>
                <a:cxnLst/>
                <a:rect l="l" t="t" r="r" b="b"/>
                <a:pathLst>
                  <a:path w="30518" h="33820" extrusionOk="0">
                    <a:moveTo>
                      <a:pt x="23770" y="1"/>
                    </a:moveTo>
                    <a:lnTo>
                      <a:pt x="14587" y="1762"/>
                    </a:lnTo>
                    <a:cubicBezTo>
                      <a:pt x="14329" y="1794"/>
                      <a:pt x="14070" y="1842"/>
                      <a:pt x="13812" y="1911"/>
                    </a:cubicBezTo>
                    <a:lnTo>
                      <a:pt x="2873" y="4010"/>
                    </a:lnTo>
                    <a:lnTo>
                      <a:pt x="1" y="11237"/>
                    </a:lnTo>
                    <a:lnTo>
                      <a:pt x="1558" y="27815"/>
                    </a:lnTo>
                    <a:lnTo>
                      <a:pt x="8356" y="28611"/>
                    </a:lnTo>
                    <a:lnTo>
                      <a:pt x="9603" y="28198"/>
                    </a:lnTo>
                    <a:lnTo>
                      <a:pt x="11984" y="33066"/>
                    </a:lnTo>
                    <a:lnTo>
                      <a:pt x="15184" y="33819"/>
                    </a:lnTo>
                    <a:lnTo>
                      <a:pt x="15184" y="27322"/>
                    </a:lnTo>
                    <a:lnTo>
                      <a:pt x="28005" y="22726"/>
                    </a:lnTo>
                    <a:lnTo>
                      <a:pt x="30517" y="21474"/>
                    </a:lnTo>
                    <a:lnTo>
                      <a:pt x="23770" y="1"/>
                    </a:lnTo>
                    <a:close/>
                  </a:path>
                </a:pathLst>
              </a:custGeom>
              <a:solidFill>
                <a:srgbClr val="FFB0D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0" name="Google Shape;2100;p36"/>
              <p:cNvSpPr/>
              <p:nvPr/>
            </p:nvSpPr>
            <p:spPr>
              <a:xfrm>
                <a:off x="5013400" y="772000"/>
                <a:ext cx="119025" cy="214475"/>
              </a:xfrm>
              <a:custGeom>
                <a:avLst/>
                <a:gdLst/>
                <a:ahLst/>
                <a:cxnLst/>
                <a:rect l="l" t="t" r="r" b="b"/>
                <a:pathLst>
                  <a:path w="4761" h="8579" extrusionOk="0">
                    <a:moveTo>
                      <a:pt x="2194" y="0"/>
                    </a:moveTo>
                    <a:lnTo>
                      <a:pt x="1885" y="108"/>
                    </a:lnTo>
                    <a:lnTo>
                      <a:pt x="4352" y="7242"/>
                    </a:lnTo>
                    <a:cubicBezTo>
                      <a:pt x="3175" y="7740"/>
                      <a:pt x="1600" y="8267"/>
                      <a:pt x="855" y="8267"/>
                    </a:cubicBezTo>
                    <a:cubicBezTo>
                      <a:pt x="668" y="8267"/>
                      <a:pt x="533" y="8234"/>
                      <a:pt x="470" y="8158"/>
                    </a:cubicBezTo>
                    <a:cubicBezTo>
                      <a:pt x="429" y="8110"/>
                      <a:pt x="309" y="7965"/>
                      <a:pt x="517" y="7755"/>
                    </a:cubicBezTo>
                    <a:cubicBezTo>
                      <a:pt x="704" y="7565"/>
                      <a:pt x="1060" y="7426"/>
                      <a:pt x="1444" y="7426"/>
                    </a:cubicBezTo>
                    <a:cubicBezTo>
                      <a:pt x="1750" y="7426"/>
                      <a:pt x="2074" y="7514"/>
                      <a:pt x="2345" y="7734"/>
                    </a:cubicBezTo>
                    <a:lnTo>
                      <a:pt x="2552" y="7479"/>
                    </a:lnTo>
                    <a:cubicBezTo>
                      <a:pt x="2218" y="7207"/>
                      <a:pt x="1824" y="7098"/>
                      <a:pt x="1450" y="7098"/>
                    </a:cubicBezTo>
                    <a:cubicBezTo>
                      <a:pt x="971" y="7098"/>
                      <a:pt x="526" y="7278"/>
                      <a:pt x="283" y="7524"/>
                    </a:cubicBezTo>
                    <a:cubicBezTo>
                      <a:pt x="24" y="7786"/>
                      <a:pt x="0" y="8109"/>
                      <a:pt x="216" y="8369"/>
                    </a:cubicBezTo>
                    <a:cubicBezTo>
                      <a:pt x="340" y="8517"/>
                      <a:pt x="575" y="8579"/>
                      <a:pt x="876" y="8579"/>
                    </a:cubicBezTo>
                    <a:cubicBezTo>
                      <a:pt x="2022" y="8579"/>
                      <a:pt x="4121" y="7700"/>
                      <a:pt x="4622" y="7481"/>
                    </a:cubicBezTo>
                    <a:lnTo>
                      <a:pt x="4761" y="7422"/>
                    </a:lnTo>
                    <a:lnTo>
                      <a:pt x="219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1" name="Google Shape;2101;p36"/>
              <p:cNvSpPr/>
              <p:nvPr/>
            </p:nvSpPr>
            <p:spPr>
              <a:xfrm>
                <a:off x="4834475" y="715975"/>
                <a:ext cx="184775" cy="128125"/>
              </a:xfrm>
              <a:custGeom>
                <a:avLst/>
                <a:gdLst/>
                <a:ahLst/>
                <a:cxnLst/>
                <a:rect l="l" t="t" r="r" b="b"/>
                <a:pathLst>
                  <a:path w="7391" h="5125" extrusionOk="0">
                    <a:moveTo>
                      <a:pt x="7391" y="0"/>
                    </a:moveTo>
                    <a:lnTo>
                      <a:pt x="0" y="3740"/>
                    </a:lnTo>
                    <a:lnTo>
                      <a:pt x="881" y="5124"/>
                    </a:lnTo>
                    <a:lnTo>
                      <a:pt x="739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2" name="Google Shape;2102;p36"/>
              <p:cNvSpPr/>
              <p:nvPr/>
            </p:nvSpPr>
            <p:spPr>
              <a:xfrm>
                <a:off x="5057100" y="677650"/>
                <a:ext cx="171475" cy="46500"/>
              </a:xfrm>
              <a:custGeom>
                <a:avLst/>
                <a:gdLst/>
                <a:ahLst/>
                <a:cxnLst/>
                <a:rect l="l" t="t" r="r" b="b"/>
                <a:pathLst>
                  <a:path w="6859" h="1860" extrusionOk="0">
                    <a:moveTo>
                      <a:pt x="6858" y="1"/>
                    </a:moveTo>
                    <a:lnTo>
                      <a:pt x="1" y="238"/>
                    </a:lnTo>
                    <a:lnTo>
                      <a:pt x="254" y="1859"/>
                    </a:lnTo>
                    <a:lnTo>
                      <a:pt x="685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3" name="Google Shape;2103;p36"/>
              <p:cNvSpPr/>
              <p:nvPr/>
            </p:nvSpPr>
            <p:spPr>
              <a:xfrm>
                <a:off x="4881775" y="990875"/>
                <a:ext cx="108200" cy="91700"/>
              </a:xfrm>
              <a:custGeom>
                <a:avLst/>
                <a:gdLst/>
                <a:ahLst/>
                <a:cxnLst/>
                <a:rect l="l" t="t" r="r" b="b"/>
                <a:pathLst>
                  <a:path w="4328" h="3668" extrusionOk="0">
                    <a:moveTo>
                      <a:pt x="2164" y="1"/>
                    </a:moveTo>
                    <a:cubicBezTo>
                      <a:pt x="968" y="1"/>
                      <a:pt x="0" y="822"/>
                      <a:pt x="0" y="1834"/>
                    </a:cubicBezTo>
                    <a:cubicBezTo>
                      <a:pt x="0" y="2847"/>
                      <a:pt x="968" y="3668"/>
                      <a:pt x="2164" y="3668"/>
                    </a:cubicBezTo>
                    <a:cubicBezTo>
                      <a:pt x="3359" y="3668"/>
                      <a:pt x="4327" y="2847"/>
                      <a:pt x="4327" y="1834"/>
                    </a:cubicBezTo>
                    <a:cubicBezTo>
                      <a:pt x="4327" y="820"/>
                      <a:pt x="3359" y="1"/>
                      <a:pt x="216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4" name="Google Shape;2104;p36"/>
              <p:cNvSpPr/>
              <p:nvPr/>
            </p:nvSpPr>
            <p:spPr>
              <a:xfrm>
                <a:off x="4879175" y="980725"/>
                <a:ext cx="132975" cy="71025"/>
              </a:xfrm>
              <a:custGeom>
                <a:avLst/>
                <a:gdLst/>
                <a:ahLst/>
                <a:cxnLst/>
                <a:rect l="l" t="t" r="r" b="b"/>
                <a:pathLst>
                  <a:path w="5319" h="2841" extrusionOk="0">
                    <a:moveTo>
                      <a:pt x="70" y="0"/>
                    </a:moveTo>
                    <a:cubicBezTo>
                      <a:pt x="58" y="0"/>
                      <a:pt x="45" y="12"/>
                      <a:pt x="45" y="34"/>
                    </a:cubicBezTo>
                    <a:cubicBezTo>
                      <a:pt x="1" y="1904"/>
                      <a:pt x="1554" y="2840"/>
                      <a:pt x="3182" y="2840"/>
                    </a:cubicBezTo>
                    <a:cubicBezTo>
                      <a:pt x="3904" y="2840"/>
                      <a:pt x="4641" y="2656"/>
                      <a:pt x="5260" y="2287"/>
                    </a:cubicBezTo>
                    <a:cubicBezTo>
                      <a:pt x="5319" y="2252"/>
                      <a:pt x="5315" y="2103"/>
                      <a:pt x="5242" y="2103"/>
                    </a:cubicBezTo>
                    <a:cubicBezTo>
                      <a:pt x="5236" y="2103"/>
                      <a:pt x="5230" y="2104"/>
                      <a:pt x="5223" y="2106"/>
                    </a:cubicBezTo>
                    <a:cubicBezTo>
                      <a:pt x="4603" y="2306"/>
                      <a:pt x="3833" y="2447"/>
                      <a:pt x="3080" y="2447"/>
                    </a:cubicBezTo>
                    <a:cubicBezTo>
                      <a:pt x="1551" y="2447"/>
                      <a:pt x="90" y="1868"/>
                      <a:pt x="92" y="32"/>
                    </a:cubicBezTo>
                    <a:cubicBezTo>
                      <a:pt x="92" y="11"/>
                      <a:pt x="81" y="0"/>
                      <a:pt x="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5" name="Google Shape;2105;p36"/>
              <p:cNvSpPr/>
              <p:nvPr/>
            </p:nvSpPr>
            <p:spPr>
              <a:xfrm>
                <a:off x="4877625" y="808850"/>
                <a:ext cx="156950" cy="139125"/>
              </a:xfrm>
              <a:custGeom>
                <a:avLst/>
                <a:gdLst/>
                <a:ahLst/>
                <a:cxnLst/>
                <a:rect l="l" t="t" r="r" b="b"/>
                <a:pathLst>
                  <a:path w="6278" h="5565" extrusionOk="0">
                    <a:moveTo>
                      <a:pt x="6056" y="0"/>
                    </a:moveTo>
                    <a:cubicBezTo>
                      <a:pt x="5976" y="0"/>
                      <a:pt x="5902" y="62"/>
                      <a:pt x="5890" y="206"/>
                    </a:cubicBezTo>
                    <a:cubicBezTo>
                      <a:pt x="5762" y="1689"/>
                      <a:pt x="5556" y="3409"/>
                      <a:pt x="4377" y="4452"/>
                    </a:cubicBezTo>
                    <a:cubicBezTo>
                      <a:pt x="4012" y="4774"/>
                      <a:pt x="3599" y="4910"/>
                      <a:pt x="3177" y="4910"/>
                    </a:cubicBezTo>
                    <a:cubicBezTo>
                      <a:pt x="1837" y="4910"/>
                      <a:pt x="406" y="3536"/>
                      <a:pt x="154" y="2328"/>
                    </a:cubicBezTo>
                    <a:cubicBezTo>
                      <a:pt x="142" y="2273"/>
                      <a:pt x="118" y="2252"/>
                      <a:pt x="92" y="2252"/>
                    </a:cubicBezTo>
                    <a:cubicBezTo>
                      <a:pt x="48" y="2252"/>
                      <a:pt x="1" y="2316"/>
                      <a:pt x="13" y="2390"/>
                    </a:cubicBezTo>
                    <a:cubicBezTo>
                      <a:pt x="266" y="3920"/>
                      <a:pt x="1723" y="5564"/>
                      <a:pt x="3315" y="5564"/>
                    </a:cubicBezTo>
                    <a:cubicBezTo>
                      <a:pt x="3516" y="5564"/>
                      <a:pt x="3720" y="5538"/>
                      <a:pt x="3924" y="5481"/>
                    </a:cubicBezTo>
                    <a:cubicBezTo>
                      <a:pt x="5926" y="4927"/>
                      <a:pt x="6213" y="1945"/>
                      <a:pt x="6272" y="274"/>
                    </a:cubicBezTo>
                    <a:cubicBezTo>
                      <a:pt x="6278" y="108"/>
                      <a:pt x="6162" y="0"/>
                      <a:pt x="605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6" name="Google Shape;2106;p36"/>
              <p:cNvSpPr/>
              <p:nvPr/>
            </p:nvSpPr>
            <p:spPr>
              <a:xfrm>
                <a:off x="4850225" y="889500"/>
                <a:ext cx="44175" cy="16250"/>
              </a:xfrm>
              <a:custGeom>
                <a:avLst/>
                <a:gdLst/>
                <a:ahLst/>
                <a:cxnLst/>
                <a:rect l="l" t="t" r="r" b="b"/>
                <a:pathLst>
                  <a:path w="1767" h="650" extrusionOk="0">
                    <a:moveTo>
                      <a:pt x="1706" y="0"/>
                    </a:moveTo>
                    <a:lnTo>
                      <a:pt x="0" y="339"/>
                    </a:lnTo>
                    <a:lnTo>
                      <a:pt x="63" y="650"/>
                    </a:lnTo>
                    <a:lnTo>
                      <a:pt x="1766" y="311"/>
                    </a:lnTo>
                    <a:lnTo>
                      <a:pt x="170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7" name="Google Shape;2107;p36"/>
              <p:cNvSpPr/>
              <p:nvPr/>
            </p:nvSpPr>
            <p:spPr>
              <a:xfrm>
                <a:off x="4858925" y="906300"/>
                <a:ext cx="40850" cy="28025"/>
              </a:xfrm>
              <a:custGeom>
                <a:avLst/>
                <a:gdLst/>
                <a:ahLst/>
                <a:cxnLst/>
                <a:rect l="l" t="t" r="r" b="b"/>
                <a:pathLst>
                  <a:path w="1634" h="1121" extrusionOk="0">
                    <a:moveTo>
                      <a:pt x="1477" y="1"/>
                    </a:moveTo>
                    <a:lnTo>
                      <a:pt x="1" y="845"/>
                    </a:lnTo>
                    <a:lnTo>
                      <a:pt x="157" y="1120"/>
                    </a:lnTo>
                    <a:lnTo>
                      <a:pt x="1634" y="276"/>
                    </a:lnTo>
                    <a:lnTo>
                      <a:pt x="147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8" name="Google Shape;2108;p36"/>
              <p:cNvSpPr/>
              <p:nvPr/>
            </p:nvSpPr>
            <p:spPr>
              <a:xfrm>
                <a:off x="4881025" y="917650"/>
                <a:ext cx="26375" cy="28375"/>
              </a:xfrm>
              <a:custGeom>
                <a:avLst/>
                <a:gdLst/>
                <a:ahLst/>
                <a:cxnLst/>
                <a:rect l="l" t="t" r="r" b="b"/>
                <a:pathLst>
                  <a:path w="1055" h="1135" extrusionOk="0">
                    <a:moveTo>
                      <a:pt x="818" y="1"/>
                    </a:moveTo>
                    <a:lnTo>
                      <a:pt x="1" y="925"/>
                    </a:lnTo>
                    <a:lnTo>
                      <a:pt x="236" y="1135"/>
                    </a:lnTo>
                    <a:lnTo>
                      <a:pt x="1055" y="212"/>
                    </a:lnTo>
                    <a:lnTo>
                      <a:pt x="81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9" name="Google Shape;2109;p36"/>
              <p:cNvSpPr/>
              <p:nvPr/>
            </p:nvSpPr>
            <p:spPr>
              <a:xfrm>
                <a:off x="5097875" y="737300"/>
                <a:ext cx="157000" cy="139125"/>
              </a:xfrm>
              <a:custGeom>
                <a:avLst/>
                <a:gdLst/>
                <a:ahLst/>
                <a:cxnLst/>
                <a:rect l="l" t="t" r="r" b="b"/>
                <a:pathLst>
                  <a:path w="6280" h="5565" extrusionOk="0">
                    <a:moveTo>
                      <a:pt x="6058" y="0"/>
                    </a:moveTo>
                    <a:cubicBezTo>
                      <a:pt x="5978" y="0"/>
                      <a:pt x="5903" y="62"/>
                      <a:pt x="5890" y="205"/>
                    </a:cubicBezTo>
                    <a:cubicBezTo>
                      <a:pt x="5764" y="1689"/>
                      <a:pt x="5557" y="3409"/>
                      <a:pt x="4377" y="4451"/>
                    </a:cubicBezTo>
                    <a:cubicBezTo>
                      <a:pt x="4013" y="4773"/>
                      <a:pt x="3600" y="4910"/>
                      <a:pt x="3177" y="4910"/>
                    </a:cubicBezTo>
                    <a:cubicBezTo>
                      <a:pt x="1838" y="4910"/>
                      <a:pt x="407" y="3536"/>
                      <a:pt x="153" y="2327"/>
                    </a:cubicBezTo>
                    <a:cubicBezTo>
                      <a:pt x="142" y="2273"/>
                      <a:pt x="117" y="2252"/>
                      <a:pt x="92" y="2252"/>
                    </a:cubicBezTo>
                    <a:cubicBezTo>
                      <a:pt x="48" y="2252"/>
                      <a:pt x="1" y="2317"/>
                      <a:pt x="13" y="2391"/>
                    </a:cubicBezTo>
                    <a:cubicBezTo>
                      <a:pt x="265" y="3921"/>
                      <a:pt x="1722" y="5564"/>
                      <a:pt x="3314" y="5564"/>
                    </a:cubicBezTo>
                    <a:cubicBezTo>
                      <a:pt x="3516" y="5564"/>
                      <a:pt x="3720" y="5538"/>
                      <a:pt x="3924" y="5481"/>
                    </a:cubicBezTo>
                    <a:cubicBezTo>
                      <a:pt x="5925" y="4927"/>
                      <a:pt x="6213" y="1945"/>
                      <a:pt x="6273" y="274"/>
                    </a:cubicBezTo>
                    <a:cubicBezTo>
                      <a:pt x="6279" y="108"/>
                      <a:pt x="6164" y="0"/>
                      <a:pt x="605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0" name="Google Shape;2110;p36"/>
              <p:cNvSpPr/>
              <p:nvPr/>
            </p:nvSpPr>
            <p:spPr>
              <a:xfrm>
                <a:off x="5242125" y="799650"/>
                <a:ext cx="34875" cy="13100"/>
              </a:xfrm>
              <a:custGeom>
                <a:avLst/>
                <a:gdLst/>
                <a:ahLst/>
                <a:cxnLst/>
                <a:rect l="l" t="t" r="r" b="b"/>
                <a:pathLst>
                  <a:path w="1395" h="524" extrusionOk="0">
                    <a:moveTo>
                      <a:pt x="49" y="1"/>
                    </a:moveTo>
                    <a:lnTo>
                      <a:pt x="1" y="314"/>
                    </a:lnTo>
                    <a:lnTo>
                      <a:pt x="1346" y="524"/>
                    </a:lnTo>
                    <a:lnTo>
                      <a:pt x="1395" y="211"/>
                    </a:lnTo>
                    <a:lnTo>
                      <a:pt x="4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1" name="Google Shape;2111;p36"/>
              <p:cNvSpPr/>
              <p:nvPr/>
            </p:nvSpPr>
            <p:spPr>
              <a:xfrm>
                <a:off x="5242550" y="781850"/>
                <a:ext cx="44825" cy="11200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448" extrusionOk="0">
                    <a:moveTo>
                      <a:pt x="1768" y="1"/>
                    </a:moveTo>
                    <a:lnTo>
                      <a:pt x="0" y="132"/>
                    </a:lnTo>
                    <a:lnTo>
                      <a:pt x="24" y="447"/>
                    </a:lnTo>
                    <a:lnTo>
                      <a:pt x="1792" y="316"/>
                    </a:lnTo>
                    <a:lnTo>
                      <a:pt x="176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2" name="Google Shape;2112;p36"/>
              <p:cNvSpPr/>
              <p:nvPr/>
            </p:nvSpPr>
            <p:spPr>
              <a:xfrm>
                <a:off x="5246350" y="759525"/>
                <a:ext cx="34375" cy="16400"/>
              </a:xfrm>
              <a:custGeom>
                <a:avLst/>
                <a:gdLst/>
                <a:ahLst/>
                <a:cxnLst/>
                <a:rect l="l" t="t" r="r" b="b"/>
                <a:pathLst>
                  <a:path w="1375" h="656" extrusionOk="0">
                    <a:moveTo>
                      <a:pt x="1292" y="0"/>
                    </a:moveTo>
                    <a:lnTo>
                      <a:pt x="0" y="349"/>
                    </a:lnTo>
                    <a:lnTo>
                      <a:pt x="81" y="655"/>
                    </a:lnTo>
                    <a:lnTo>
                      <a:pt x="1375" y="307"/>
                    </a:lnTo>
                    <a:lnTo>
                      <a:pt x="129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3" name="Google Shape;2113;p36"/>
              <p:cNvSpPr/>
              <p:nvPr/>
            </p:nvSpPr>
            <p:spPr>
              <a:xfrm>
                <a:off x="4202575" y="349300"/>
                <a:ext cx="1377500" cy="920125"/>
              </a:xfrm>
              <a:custGeom>
                <a:avLst/>
                <a:gdLst/>
                <a:ahLst/>
                <a:cxnLst/>
                <a:rect l="l" t="t" r="r" b="b"/>
                <a:pathLst>
                  <a:path w="55100" h="36805" extrusionOk="0">
                    <a:moveTo>
                      <a:pt x="27581" y="1"/>
                    </a:moveTo>
                    <a:cubicBezTo>
                      <a:pt x="25627" y="1"/>
                      <a:pt x="24405" y="169"/>
                      <a:pt x="24405" y="169"/>
                    </a:cubicBezTo>
                    <a:cubicBezTo>
                      <a:pt x="3941" y="10726"/>
                      <a:pt x="1" y="29221"/>
                      <a:pt x="4157" y="33983"/>
                    </a:cubicBezTo>
                    <a:cubicBezTo>
                      <a:pt x="5920" y="35999"/>
                      <a:pt x="8359" y="36580"/>
                      <a:pt x="10585" y="36580"/>
                    </a:cubicBezTo>
                    <a:cubicBezTo>
                      <a:pt x="11622" y="36580"/>
                      <a:pt x="12613" y="36454"/>
                      <a:pt x="13468" y="36288"/>
                    </a:cubicBezTo>
                    <a:cubicBezTo>
                      <a:pt x="14707" y="36660"/>
                      <a:pt x="16082" y="36804"/>
                      <a:pt x="17467" y="36804"/>
                    </a:cubicBezTo>
                    <a:cubicBezTo>
                      <a:pt x="22189" y="36804"/>
                      <a:pt x="27031" y="35132"/>
                      <a:pt x="27031" y="35132"/>
                    </a:cubicBezTo>
                    <a:cubicBezTo>
                      <a:pt x="27031" y="35132"/>
                      <a:pt x="26666" y="34482"/>
                      <a:pt x="26168" y="33355"/>
                    </a:cubicBezTo>
                    <a:cubicBezTo>
                      <a:pt x="24228" y="28974"/>
                      <a:pt x="20262" y="17387"/>
                      <a:pt x="28005" y="9016"/>
                    </a:cubicBezTo>
                    <a:cubicBezTo>
                      <a:pt x="29659" y="7227"/>
                      <a:pt x="31370" y="6464"/>
                      <a:pt x="33049" y="6464"/>
                    </a:cubicBezTo>
                    <a:cubicBezTo>
                      <a:pt x="40132" y="6464"/>
                      <a:pt x="46634" y="20052"/>
                      <a:pt x="45817" y="27470"/>
                    </a:cubicBezTo>
                    <a:cubicBezTo>
                      <a:pt x="45682" y="28714"/>
                      <a:pt x="45340" y="29784"/>
                      <a:pt x="44758" y="30589"/>
                    </a:cubicBezTo>
                    <a:cubicBezTo>
                      <a:pt x="44758" y="30589"/>
                      <a:pt x="48751" y="30421"/>
                      <a:pt x="50037" y="26308"/>
                    </a:cubicBezTo>
                    <a:cubicBezTo>
                      <a:pt x="52666" y="23339"/>
                      <a:pt x="55099" y="17978"/>
                      <a:pt x="49765" y="10290"/>
                    </a:cubicBezTo>
                    <a:cubicBezTo>
                      <a:pt x="43476" y="1225"/>
                      <a:pt x="32859" y="1"/>
                      <a:pt x="2758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4" name="Google Shape;2114;p36"/>
              <p:cNvSpPr/>
              <p:nvPr/>
            </p:nvSpPr>
            <p:spPr>
              <a:xfrm>
                <a:off x="4413275" y="1085275"/>
                <a:ext cx="466450" cy="188500"/>
              </a:xfrm>
              <a:custGeom>
                <a:avLst/>
                <a:gdLst/>
                <a:ahLst/>
                <a:cxnLst/>
                <a:rect l="l" t="t" r="r" b="b"/>
                <a:pathLst>
                  <a:path w="18658" h="7540" extrusionOk="0">
                    <a:moveTo>
                      <a:pt x="328" y="0"/>
                    </a:moveTo>
                    <a:lnTo>
                      <a:pt x="1" y="1"/>
                    </a:lnTo>
                    <a:cubicBezTo>
                      <a:pt x="12" y="2666"/>
                      <a:pt x="919" y="4655"/>
                      <a:pt x="2694" y="5915"/>
                    </a:cubicBezTo>
                    <a:cubicBezTo>
                      <a:pt x="4409" y="7131"/>
                      <a:pt x="6724" y="7539"/>
                      <a:pt x="9060" y="7539"/>
                    </a:cubicBezTo>
                    <a:cubicBezTo>
                      <a:pt x="13673" y="7539"/>
                      <a:pt x="18363" y="5948"/>
                      <a:pt x="18658" y="5845"/>
                    </a:cubicBezTo>
                    <a:lnTo>
                      <a:pt x="18551" y="5535"/>
                    </a:lnTo>
                    <a:cubicBezTo>
                      <a:pt x="18479" y="5561"/>
                      <a:pt x="13673" y="7192"/>
                      <a:pt x="9021" y="7192"/>
                    </a:cubicBezTo>
                    <a:cubicBezTo>
                      <a:pt x="6749" y="7192"/>
                      <a:pt x="4513" y="6803"/>
                      <a:pt x="2885" y="5648"/>
                    </a:cubicBezTo>
                    <a:cubicBezTo>
                      <a:pt x="1200" y="4452"/>
                      <a:pt x="340" y="2552"/>
                      <a:pt x="3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5" name="Google Shape;2115;p36"/>
              <p:cNvSpPr/>
              <p:nvPr/>
            </p:nvSpPr>
            <p:spPr>
              <a:xfrm>
                <a:off x="5321325" y="846575"/>
                <a:ext cx="155750" cy="271600"/>
              </a:xfrm>
              <a:custGeom>
                <a:avLst/>
                <a:gdLst/>
                <a:ahLst/>
                <a:cxnLst/>
                <a:rect l="l" t="t" r="r" b="b"/>
                <a:pathLst>
                  <a:path w="6230" h="10864" extrusionOk="0">
                    <a:moveTo>
                      <a:pt x="5422" y="0"/>
                    </a:moveTo>
                    <a:lnTo>
                      <a:pt x="5102" y="69"/>
                    </a:lnTo>
                    <a:cubicBezTo>
                      <a:pt x="5886" y="3690"/>
                      <a:pt x="5562" y="6462"/>
                      <a:pt x="4139" y="8309"/>
                    </a:cubicBezTo>
                    <a:cubicBezTo>
                      <a:pt x="2527" y="10401"/>
                      <a:pt x="26" y="10533"/>
                      <a:pt x="1" y="10535"/>
                    </a:cubicBezTo>
                    <a:lnTo>
                      <a:pt x="16" y="10863"/>
                    </a:lnTo>
                    <a:cubicBezTo>
                      <a:pt x="125" y="10858"/>
                      <a:pt x="2688" y="10725"/>
                      <a:pt x="4396" y="8515"/>
                    </a:cubicBezTo>
                    <a:cubicBezTo>
                      <a:pt x="5885" y="6587"/>
                      <a:pt x="6229" y="3723"/>
                      <a:pt x="542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6" name="Google Shape;2116;p36"/>
              <p:cNvSpPr/>
              <p:nvPr/>
            </p:nvSpPr>
            <p:spPr>
              <a:xfrm>
                <a:off x="5479525" y="787100"/>
                <a:ext cx="546850" cy="694525"/>
              </a:xfrm>
              <a:custGeom>
                <a:avLst/>
                <a:gdLst/>
                <a:ahLst/>
                <a:cxnLst/>
                <a:rect l="l" t="t" r="r" b="b"/>
                <a:pathLst>
                  <a:path w="21874" h="27781" extrusionOk="0">
                    <a:moveTo>
                      <a:pt x="5909" y="0"/>
                    </a:moveTo>
                    <a:lnTo>
                      <a:pt x="1018" y="18185"/>
                    </a:lnTo>
                    <a:lnTo>
                      <a:pt x="0" y="19293"/>
                    </a:lnTo>
                    <a:lnTo>
                      <a:pt x="290" y="21267"/>
                    </a:lnTo>
                    <a:lnTo>
                      <a:pt x="3201" y="23246"/>
                    </a:lnTo>
                    <a:lnTo>
                      <a:pt x="3861" y="23098"/>
                    </a:lnTo>
                    <a:lnTo>
                      <a:pt x="11041" y="27780"/>
                    </a:lnTo>
                    <a:lnTo>
                      <a:pt x="21874" y="9439"/>
                    </a:lnTo>
                    <a:lnTo>
                      <a:pt x="5909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             </a:t>
                </a:r>
                <a:endParaRPr/>
              </a:p>
            </p:txBody>
          </p:sp>
          <p:sp>
            <p:nvSpPr>
              <p:cNvPr id="2117" name="Google Shape;2117;p36"/>
              <p:cNvSpPr/>
              <p:nvPr/>
            </p:nvSpPr>
            <p:spPr>
              <a:xfrm>
                <a:off x="5587700" y="1032250"/>
                <a:ext cx="269525" cy="160450"/>
              </a:xfrm>
              <a:custGeom>
                <a:avLst/>
                <a:gdLst/>
                <a:ahLst/>
                <a:cxnLst/>
                <a:rect l="l" t="t" r="r" b="b"/>
                <a:pathLst>
                  <a:path w="10781" h="6418" extrusionOk="0">
                    <a:moveTo>
                      <a:pt x="165" y="0"/>
                    </a:moveTo>
                    <a:lnTo>
                      <a:pt x="1" y="283"/>
                    </a:lnTo>
                    <a:lnTo>
                      <a:pt x="10616" y="6417"/>
                    </a:lnTo>
                    <a:lnTo>
                      <a:pt x="10780" y="6133"/>
                    </a:lnTo>
                    <a:lnTo>
                      <a:pt x="16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8" name="Google Shape;2118;p36"/>
              <p:cNvSpPr/>
              <p:nvPr/>
            </p:nvSpPr>
            <p:spPr>
              <a:xfrm>
                <a:off x="5574175" y="1081900"/>
                <a:ext cx="148800" cy="85225"/>
              </a:xfrm>
              <a:custGeom>
                <a:avLst/>
                <a:gdLst/>
                <a:ahLst/>
                <a:cxnLst/>
                <a:rect l="l" t="t" r="r" b="b"/>
                <a:pathLst>
                  <a:path w="5952" h="3409" extrusionOk="0">
                    <a:moveTo>
                      <a:pt x="155" y="1"/>
                    </a:moveTo>
                    <a:lnTo>
                      <a:pt x="0" y="289"/>
                    </a:lnTo>
                    <a:lnTo>
                      <a:pt x="5797" y="3409"/>
                    </a:lnTo>
                    <a:lnTo>
                      <a:pt x="5952" y="3120"/>
                    </a:lnTo>
                    <a:lnTo>
                      <a:pt x="15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9" name="Google Shape;2119;p36"/>
              <p:cNvSpPr/>
              <p:nvPr/>
            </p:nvSpPr>
            <p:spPr>
              <a:xfrm>
                <a:off x="5556150" y="1130800"/>
                <a:ext cx="241625" cy="141800"/>
              </a:xfrm>
              <a:custGeom>
                <a:avLst/>
                <a:gdLst/>
                <a:ahLst/>
                <a:cxnLst/>
                <a:rect l="l" t="t" r="r" b="b"/>
                <a:pathLst>
                  <a:path w="9665" h="5672" extrusionOk="0">
                    <a:moveTo>
                      <a:pt x="162" y="0"/>
                    </a:moveTo>
                    <a:lnTo>
                      <a:pt x="1" y="285"/>
                    </a:lnTo>
                    <a:lnTo>
                      <a:pt x="9503" y="5672"/>
                    </a:lnTo>
                    <a:lnTo>
                      <a:pt x="9664" y="5387"/>
                    </a:lnTo>
                    <a:lnTo>
                      <a:pt x="16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0" name="Google Shape;2120;p36"/>
              <p:cNvSpPr/>
              <p:nvPr/>
            </p:nvSpPr>
            <p:spPr>
              <a:xfrm>
                <a:off x="5548100" y="1185575"/>
                <a:ext cx="227750" cy="120925"/>
              </a:xfrm>
              <a:custGeom>
                <a:avLst/>
                <a:gdLst/>
                <a:ahLst/>
                <a:cxnLst/>
                <a:rect l="l" t="t" r="r" b="b"/>
                <a:pathLst>
                  <a:path w="9110" h="4837" extrusionOk="0">
                    <a:moveTo>
                      <a:pt x="150" y="1"/>
                    </a:moveTo>
                    <a:lnTo>
                      <a:pt x="1" y="293"/>
                    </a:lnTo>
                    <a:lnTo>
                      <a:pt x="8960" y="4836"/>
                    </a:lnTo>
                    <a:lnTo>
                      <a:pt x="9109" y="4543"/>
                    </a:lnTo>
                    <a:lnTo>
                      <a:pt x="15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1" name="Google Shape;2121;p36"/>
              <p:cNvSpPr/>
              <p:nvPr/>
            </p:nvSpPr>
            <p:spPr>
              <a:xfrm>
                <a:off x="5532975" y="1233150"/>
                <a:ext cx="170100" cy="94700"/>
              </a:xfrm>
              <a:custGeom>
                <a:avLst/>
                <a:gdLst/>
                <a:ahLst/>
                <a:cxnLst/>
                <a:rect l="l" t="t" r="r" b="b"/>
                <a:pathLst>
                  <a:path w="6804" h="3788" extrusionOk="0">
                    <a:moveTo>
                      <a:pt x="155" y="0"/>
                    </a:moveTo>
                    <a:lnTo>
                      <a:pt x="1" y="292"/>
                    </a:lnTo>
                    <a:lnTo>
                      <a:pt x="6650" y="3787"/>
                    </a:lnTo>
                    <a:lnTo>
                      <a:pt x="6803" y="3495"/>
                    </a:lnTo>
                    <a:lnTo>
                      <a:pt x="15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2" name="Google Shape;2122;p36"/>
              <p:cNvSpPr/>
              <p:nvPr/>
            </p:nvSpPr>
            <p:spPr>
              <a:xfrm>
                <a:off x="5121450" y="1375975"/>
                <a:ext cx="289350" cy="264700"/>
              </a:xfrm>
              <a:custGeom>
                <a:avLst/>
                <a:gdLst/>
                <a:ahLst/>
                <a:cxnLst/>
                <a:rect l="l" t="t" r="r" b="b"/>
                <a:pathLst>
                  <a:path w="11574" h="10588" extrusionOk="0">
                    <a:moveTo>
                      <a:pt x="536" y="0"/>
                    </a:moveTo>
                    <a:lnTo>
                      <a:pt x="1" y="1970"/>
                    </a:lnTo>
                    <a:cubicBezTo>
                      <a:pt x="1807" y="7921"/>
                      <a:pt x="11574" y="10587"/>
                      <a:pt x="11574" y="10587"/>
                    </a:cubicBezTo>
                    <a:lnTo>
                      <a:pt x="10548" y="5540"/>
                    </a:lnTo>
                    <a:lnTo>
                      <a:pt x="53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3" name="Google Shape;2123;p36"/>
              <p:cNvSpPr/>
              <p:nvPr/>
            </p:nvSpPr>
            <p:spPr>
              <a:xfrm>
                <a:off x="5397425" y="1236775"/>
                <a:ext cx="178650" cy="399800"/>
              </a:xfrm>
              <a:custGeom>
                <a:avLst/>
                <a:gdLst/>
                <a:ahLst/>
                <a:cxnLst/>
                <a:rect l="l" t="t" r="r" b="b"/>
                <a:pathLst>
                  <a:path w="7146" h="15992" extrusionOk="0">
                    <a:moveTo>
                      <a:pt x="3174" y="1"/>
                    </a:moveTo>
                    <a:cubicBezTo>
                      <a:pt x="2514" y="1"/>
                      <a:pt x="1983" y="239"/>
                      <a:pt x="1827" y="765"/>
                    </a:cubicBezTo>
                    <a:cubicBezTo>
                      <a:pt x="1357" y="2368"/>
                      <a:pt x="3655" y="3681"/>
                      <a:pt x="3655" y="3681"/>
                    </a:cubicBezTo>
                    <a:lnTo>
                      <a:pt x="0" y="10864"/>
                    </a:lnTo>
                    <a:lnTo>
                      <a:pt x="537" y="15992"/>
                    </a:lnTo>
                    <a:lnTo>
                      <a:pt x="7145" y="5111"/>
                    </a:lnTo>
                    <a:lnTo>
                      <a:pt x="3633" y="2819"/>
                    </a:lnTo>
                    <a:lnTo>
                      <a:pt x="3853" y="2077"/>
                    </a:lnTo>
                    <a:cubicBezTo>
                      <a:pt x="4604" y="2880"/>
                      <a:pt x="5615" y="3554"/>
                      <a:pt x="6218" y="3554"/>
                    </a:cubicBezTo>
                    <a:cubicBezTo>
                      <a:pt x="6614" y="3554"/>
                      <a:pt x="6833" y="3264"/>
                      <a:pt x="6689" y="2530"/>
                    </a:cubicBezTo>
                    <a:cubicBezTo>
                      <a:pt x="6465" y="1391"/>
                      <a:pt x="5389" y="557"/>
                      <a:pt x="4303" y="197"/>
                    </a:cubicBezTo>
                    <a:cubicBezTo>
                      <a:pt x="3915" y="69"/>
                      <a:pt x="3526" y="1"/>
                      <a:pt x="3174" y="1"/>
                    </a:cubicBezTo>
                    <a:close/>
                  </a:path>
                </a:pathLst>
              </a:custGeom>
              <a:solidFill>
                <a:srgbClr val="FFB0D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4" name="Google Shape;2124;p36"/>
              <p:cNvSpPr/>
              <p:nvPr/>
            </p:nvSpPr>
            <p:spPr>
              <a:xfrm>
                <a:off x="5344100" y="1471400"/>
                <a:ext cx="83125" cy="189300"/>
              </a:xfrm>
              <a:custGeom>
                <a:avLst/>
                <a:gdLst/>
                <a:ahLst/>
                <a:cxnLst/>
                <a:rect l="l" t="t" r="r" b="b"/>
                <a:pathLst>
                  <a:path w="3325" h="7572" extrusionOk="0">
                    <a:moveTo>
                      <a:pt x="2668" y="0"/>
                    </a:moveTo>
                    <a:lnTo>
                      <a:pt x="1" y="1683"/>
                    </a:lnTo>
                    <a:cubicBezTo>
                      <a:pt x="699" y="7304"/>
                      <a:pt x="3325" y="7571"/>
                      <a:pt x="3325" y="7572"/>
                    </a:cubicBezTo>
                    <a:lnTo>
                      <a:pt x="2668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5" name="Google Shape;2125;p36"/>
              <p:cNvSpPr/>
              <p:nvPr/>
            </p:nvSpPr>
            <p:spPr>
              <a:xfrm>
                <a:off x="4981925" y="2551525"/>
                <a:ext cx="349225" cy="212275"/>
              </a:xfrm>
              <a:custGeom>
                <a:avLst/>
                <a:gdLst/>
                <a:ahLst/>
                <a:cxnLst/>
                <a:rect l="l" t="t" r="r" b="b"/>
                <a:pathLst>
                  <a:path w="13969" h="8491" extrusionOk="0">
                    <a:moveTo>
                      <a:pt x="9354" y="0"/>
                    </a:moveTo>
                    <a:lnTo>
                      <a:pt x="6891" y="69"/>
                    </a:lnTo>
                    <a:lnTo>
                      <a:pt x="3162" y="171"/>
                    </a:lnTo>
                    <a:cubicBezTo>
                      <a:pt x="1" y="3250"/>
                      <a:pt x="1931" y="8011"/>
                      <a:pt x="1931" y="8011"/>
                    </a:cubicBezTo>
                    <a:lnTo>
                      <a:pt x="3119" y="8090"/>
                    </a:lnTo>
                    <a:lnTo>
                      <a:pt x="2547" y="3818"/>
                    </a:lnTo>
                    <a:lnTo>
                      <a:pt x="4682" y="8418"/>
                    </a:lnTo>
                    <a:cubicBezTo>
                      <a:pt x="4682" y="8418"/>
                      <a:pt x="6092" y="8491"/>
                      <a:pt x="7473" y="8491"/>
                    </a:cubicBezTo>
                    <a:cubicBezTo>
                      <a:pt x="8848" y="8491"/>
                      <a:pt x="10194" y="8419"/>
                      <a:pt x="10086" y="8132"/>
                    </a:cubicBezTo>
                    <a:cubicBezTo>
                      <a:pt x="9866" y="7556"/>
                      <a:pt x="7840" y="7476"/>
                      <a:pt x="7840" y="7476"/>
                    </a:cubicBezTo>
                    <a:lnTo>
                      <a:pt x="7774" y="6956"/>
                    </a:lnTo>
                    <a:cubicBezTo>
                      <a:pt x="9917" y="6833"/>
                      <a:pt x="13968" y="6527"/>
                      <a:pt x="13666" y="6041"/>
                    </a:cubicBezTo>
                    <a:cubicBezTo>
                      <a:pt x="13335" y="5512"/>
                      <a:pt x="11459" y="5460"/>
                      <a:pt x="10743" y="5460"/>
                    </a:cubicBezTo>
                    <a:cubicBezTo>
                      <a:pt x="10571" y="5460"/>
                      <a:pt x="10466" y="5463"/>
                      <a:pt x="10466" y="5463"/>
                    </a:cubicBezTo>
                    <a:lnTo>
                      <a:pt x="9354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6" name="Google Shape;2126;p36"/>
              <p:cNvSpPr/>
              <p:nvPr/>
            </p:nvSpPr>
            <p:spPr>
              <a:xfrm>
                <a:off x="4765500" y="1399075"/>
                <a:ext cx="755100" cy="1197775"/>
              </a:xfrm>
              <a:custGeom>
                <a:avLst/>
                <a:gdLst/>
                <a:ahLst/>
                <a:cxnLst/>
                <a:rect l="l" t="t" r="r" b="b"/>
                <a:pathLst>
                  <a:path w="30204" h="47911" extrusionOk="0">
                    <a:moveTo>
                      <a:pt x="10554" y="1"/>
                    </a:moveTo>
                    <a:lnTo>
                      <a:pt x="8289" y="4165"/>
                    </a:lnTo>
                    <a:cubicBezTo>
                      <a:pt x="8289" y="4165"/>
                      <a:pt x="0" y="15574"/>
                      <a:pt x="10095" y="28295"/>
                    </a:cubicBezTo>
                    <a:lnTo>
                      <a:pt x="7508" y="47911"/>
                    </a:lnTo>
                    <a:lnTo>
                      <a:pt x="19861" y="47911"/>
                    </a:lnTo>
                    <a:cubicBezTo>
                      <a:pt x="19861" y="47911"/>
                      <a:pt x="30203" y="12126"/>
                      <a:pt x="15347" y="2606"/>
                    </a:cubicBezTo>
                    <a:lnTo>
                      <a:pt x="10554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7" name="Google Shape;2127;p36"/>
              <p:cNvSpPr/>
              <p:nvPr/>
            </p:nvSpPr>
            <p:spPr>
              <a:xfrm>
                <a:off x="5139925" y="1598575"/>
                <a:ext cx="16125" cy="9983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39932" extrusionOk="0">
                    <a:moveTo>
                      <a:pt x="316" y="1"/>
                    </a:moveTo>
                    <a:lnTo>
                      <a:pt x="1" y="39930"/>
                    </a:lnTo>
                    <a:lnTo>
                      <a:pt x="329" y="39932"/>
                    </a:lnTo>
                    <a:lnTo>
                      <a:pt x="644" y="3"/>
                    </a:lnTo>
                    <a:lnTo>
                      <a:pt x="31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8" name="Google Shape;2128;p36"/>
              <p:cNvSpPr/>
              <p:nvPr/>
            </p:nvSpPr>
            <p:spPr>
              <a:xfrm>
                <a:off x="4509050" y="1209800"/>
                <a:ext cx="687350" cy="419550"/>
              </a:xfrm>
              <a:custGeom>
                <a:avLst/>
                <a:gdLst/>
                <a:ahLst/>
                <a:cxnLst/>
                <a:rect l="l" t="t" r="r" b="b"/>
                <a:pathLst>
                  <a:path w="27494" h="16782" extrusionOk="0">
                    <a:moveTo>
                      <a:pt x="19944" y="0"/>
                    </a:moveTo>
                    <a:lnTo>
                      <a:pt x="20108" y="2708"/>
                    </a:lnTo>
                    <a:lnTo>
                      <a:pt x="17728" y="492"/>
                    </a:lnTo>
                    <a:lnTo>
                      <a:pt x="14033" y="2134"/>
                    </a:lnTo>
                    <a:lnTo>
                      <a:pt x="15429" y="4143"/>
                    </a:lnTo>
                    <a:cubicBezTo>
                      <a:pt x="15429" y="4143"/>
                      <a:pt x="0" y="7468"/>
                      <a:pt x="1559" y="16781"/>
                    </a:cubicBezTo>
                    <a:lnTo>
                      <a:pt x="4595" y="15921"/>
                    </a:lnTo>
                    <a:lnTo>
                      <a:pt x="15183" y="6319"/>
                    </a:lnTo>
                    <a:lnTo>
                      <a:pt x="18547" y="11736"/>
                    </a:lnTo>
                    <a:lnTo>
                      <a:pt x="25605" y="10177"/>
                    </a:lnTo>
                    <a:lnTo>
                      <a:pt x="27493" y="5005"/>
                    </a:lnTo>
                    <a:lnTo>
                      <a:pt x="22488" y="2135"/>
                    </a:lnTo>
                    <a:lnTo>
                      <a:pt x="22735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9" name="Google Shape;2129;p36"/>
              <p:cNvSpPr/>
              <p:nvPr/>
            </p:nvSpPr>
            <p:spPr>
              <a:xfrm>
                <a:off x="4897800" y="1224675"/>
                <a:ext cx="85200" cy="88725"/>
              </a:xfrm>
              <a:custGeom>
                <a:avLst/>
                <a:gdLst/>
                <a:ahLst/>
                <a:cxnLst/>
                <a:rect l="l" t="t" r="r" b="b"/>
                <a:pathLst>
                  <a:path w="3408" h="3549" extrusionOk="0">
                    <a:moveTo>
                      <a:pt x="2288" y="1"/>
                    </a:moveTo>
                    <a:lnTo>
                      <a:pt x="2916" y="2742"/>
                    </a:lnTo>
                    <a:lnTo>
                      <a:pt x="0" y="3289"/>
                    </a:lnTo>
                    <a:lnTo>
                      <a:pt x="151" y="3548"/>
                    </a:lnTo>
                    <a:lnTo>
                      <a:pt x="3407" y="2961"/>
                    </a:lnTo>
                    <a:lnTo>
                      <a:pt x="228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0" name="Google Shape;2130;p36"/>
              <p:cNvSpPr/>
              <p:nvPr/>
            </p:nvSpPr>
            <p:spPr>
              <a:xfrm>
                <a:off x="5014750" y="1214900"/>
                <a:ext cx="59700" cy="71825"/>
              </a:xfrm>
              <a:custGeom>
                <a:avLst/>
                <a:gdLst/>
                <a:ahLst/>
                <a:cxnLst/>
                <a:rect l="l" t="t" r="r" b="b"/>
                <a:pathLst>
                  <a:path w="2388" h="2873" extrusionOk="0">
                    <a:moveTo>
                      <a:pt x="1" y="0"/>
                    </a:moveTo>
                    <a:lnTo>
                      <a:pt x="719" y="2873"/>
                    </a:lnTo>
                    <a:lnTo>
                      <a:pt x="2387" y="2004"/>
                    </a:lnTo>
                    <a:lnTo>
                      <a:pt x="2285" y="1704"/>
                    </a:lnTo>
                    <a:lnTo>
                      <a:pt x="842" y="2566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1" name="Google Shape;2131;p36"/>
              <p:cNvSpPr/>
              <p:nvPr/>
            </p:nvSpPr>
            <p:spPr>
              <a:xfrm>
                <a:off x="5010900" y="1280750"/>
                <a:ext cx="79575" cy="207900"/>
              </a:xfrm>
              <a:custGeom>
                <a:avLst/>
                <a:gdLst/>
                <a:ahLst/>
                <a:cxnLst/>
                <a:rect l="l" t="t" r="r" b="b"/>
                <a:pathLst>
                  <a:path w="3183" h="8316" extrusionOk="0">
                    <a:moveTo>
                      <a:pt x="310" y="1"/>
                    </a:moveTo>
                    <a:lnTo>
                      <a:pt x="1" y="109"/>
                    </a:lnTo>
                    <a:lnTo>
                      <a:pt x="2874" y="8316"/>
                    </a:lnTo>
                    <a:lnTo>
                      <a:pt x="3182" y="8208"/>
                    </a:lnTo>
                    <a:lnTo>
                      <a:pt x="31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2" name="Google Shape;2132;p36"/>
              <p:cNvSpPr/>
              <p:nvPr/>
            </p:nvSpPr>
            <p:spPr>
              <a:xfrm>
                <a:off x="5041950" y="1313375"/>
                <a:ext cx="169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678" h="433" extrusionOk="0">
                    <a:moveTo>
                      <a:pt x="339" y="0"/>
                    </a:moveTo>
                    <a:cubicBezTo>
                      <a:pt x="154" y="0"/>
                      <a:pt x="1" y="96"/>
                      <a:pt x="1" y="216"/>
                    </a:cubicBezTo>
                    <a:cubicBezTo>
                      <a:pt x="1" y="335"/>
                      <a:pt x="154" y="432"/>
                      <a:pt x="339" y="432"/>
                    </a:cubicBezTo>
                    <a:cubicBezTo>
                      <a:pt x="526" y="432"/>
                      <a:pt x="677" y="335"/>
                      <a:pt x="677" y="216"/>
                    </a:cubicBezTo>
                    <a:cubicBezTo>
                      <a:pt x="677" y="96"/>
                      <a:pt x="526" y="0"/>
                      <a:pt x="33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3" name="Google Shape;2133;p36"/>
              <p:cNvSpPr/>
              <p:nvPr/>
            </p:nvSpPr>
            <p:spPr>
              <a:xfrm>
                <a:off x="5060350" y="1368250"/>
                <a:ext cx="169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678" h="433" extrusionOk="0">
                    <a:moveTo>
                      <a:pt x="339" y="0"/>
                    </a:moveTo>
                    <a:cubicBezTo>
                      <a:pt x="152" y="0"/>
                      <a:pt x="1" y="98"/>
                      <a:pt x="1" y="217"/>
                    </a:cubicBezTo>
                    <a:cubicBezTo>
                      <a:pt x="1" y="336"/>
                      <a:pt x="152" y="432"/>
                      <a:pt x="339" y="432"/>
                    </a:cubicBezTo>
                    <a:cubicBezTo>
                      <a:pt x="525" y="432"/>
                      <a:pt x="678" y="336"/>
                      <a:pt x="678" y="217"/>
                    </a:cubicBezTo>
                    <a:cubicBezTo>
                      <a:pt x="678" y="97"/>
                      <a:pt x="525" y="0"/>
                      <a:pt x="33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4" name="Google Shape;2134;p36"/>
              <p:cNvSpPr/>
              <p:nvPr/>
            </p:nvSpPr>
            <p:spPr>
              <a:xfrm>
                <a:off x="5078100" y="1422375"/>
                <a:ext cx="16975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679" h="433" extrusionOk="0">
                    <a:moveTo>
                      <a:pt x="339" y="1"/>
                    </a:moveTo>
                    <a:cubicBezTo>
                      <a:pt x="153" y="1"/>
                      <a:pt x="1" y="98"/>
                      <a:pt x="1" y="217"/>
                    </a:cubicBezTo>
                    <a:cubicBezTo>
                      <a:pt x="1" y="337"/>
                      <a:pt x="153" y="433"/>
                      <a:pt x="339" y="433"/>
                    </a:cubicBezTo>
                    <a:cubicBezTo>
                      <a:pt x="527" y="433"/>
                      <a:pt x="679" y="337"/>
                      <a:pt x="679" y="217"/>
                    </a:cubicBezTo>
                    <a:cubicBezTo>
                      <a:pt x="679" y="98"/>
                      <a:pt x="527" y="1"/>
                      <a:pt x="33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5" name="Google Shape;2135;p36"/>
              <p:cNvSpPr/>
              <p:nvPr/>
            </p:nvSpPr>
            <p:spPr>
              <a:xfrm>
                <a:off x="4620750" y="1539075"/>
                <a:ext cx="311950" cy="243200"/>
              </a:xfrm>
              <a:custGeom>
                <a:avLst/>
                <a:gdLst/>
                <a:ahLst/>
                <a:cxnLst/>
                <a:rect l="l" t="t" r="r" b="b"/>
                <a:pathLst>
                  <a:path w="12478" h="9728" extrusionOk="0">
                    <a:moveTo>
                      <a:pt x="2056" y="0"/>
                    </a:moveTo>
                    <a:lnTo>
                      <a:pt x="1" y="3982"/>
                    </a:lnTo>
                    <a:lnTo>
                      <a:pt x="9279" y="1969"/>
                    </a:lnTo>
                    <a:lnTo>
                      <a:pt x="9279" y="1969"/>
                    </a:lnTo>
                    <a:cubicBezTo>
                      <a:pt x="7841" y="3658"/>
                      <a:pt x="7861" y="5295"/>
                      <a:pt x="8163" y="6414"/>
                    </a:cubicBezTo>
                    <a:lnTo>
                      <a:pt x="3941" y="6323"/>
                    </a:lnTo>
                    <a:lnTo>
                      <a:pt x="5010" y="9727"/>
                    </a:lnTo>
                    <a:lnTo>
                      <a:pt x="11124" y="8742"/>
                    </a:lnTo>
                    <a:lnTo>
                      <a:pt x="12478" y="699"/>
                    </a:lnTo>
                    <a:lnTo>
                      <a:pt x="2056" y="0"/>
                    </a:lnTo>
                    <a:close/>
                  </a:path>
                </a:pathLst>
              </a:custGeom>
              <a:solidFill>
                <a:srgbClr val="FFB0D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6" name="Google Shape;2136;p36"/>
              <p:cNvSpPr/>
              <p:nvPr/>
            </p:nvSpPr>
            <p:spPr>
              <a:xfrm>
                <a:off x="4619950" y="1581725"/>
                <a:ext cx="243725" cy="156825"/>
              </a:xfrm>
              <a:custGeom>
                <a:avLst/>
                <a:gdLst/>
                <a:ahLst/>
                <a:cxnLst/>
                <a:rect l="l" t="t" r="r" b="b"/>
                <a:pathLst>
                  <a:path w="9749" h="6273" extrusionOk="0">
                    <a:moveTo>
                      <a:pt x="9748" y="1"/>
                    </a:moveTo>
                    <a:lnTo>
                      <a:pt x="1" y="2115"/>
                    </a:lnTo>
                    <a:lnTo>
                      <a:pt x="70" y="2435"/>
                    </a:lnTo>
                    <a:lnTo>
                      <a:pt x="8897" y="523"/>
                    </a:lnTo>
                    <a:lnTo>
                      <a:pt x="8897" y="523"/>
                    </a:lnTo>
                    <a:cubicBezTo>
                      <a:pt x="6712" y="3489"/>
                      <a:pt x="8705" y="6244"/>
                      <a:pt x="8727" y="6272"/>
                    </a:cubicBezTo>
                    <a:lnTo>
                      <a:pt x="8989" y="6076"/>
                    </a:lnTo>
                    <a:cubicBezTo>
                      <a:pt x="8905" y="5963"/>
                      <a:pt x="6966" y="3268"/>
                      <a:pt x="9434" y="371"/>
                    </a:cubicBezTo>
                    <a:lnTo>
                      <a:pt x="974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7" name="Google Shape;2137;p36"/>
              <p:cNvSpPr/>
              <p:nvPr/>
            </p:nvSpPr>
            <p:spPr>
              <a:xfrm>
                <a:off x="4739425" y="1743975"/>
                <a:ext cx="98525" cy="23425"/>
              </a:xfrm>
              <a:custGeom>
                <a:avLst/>
                <a:gdLst/>
                <a:ahLst/>
                <a:cxnLst/>
                <a:rect l="l" t="t" r="r" b="b"/>
                <a:pathLst>
                  <a:path w="3941" h="937" extrusionOk="0">
                    <a:moveTo>
                      <a:pt x="3890" y="1"/>
                    </a:moveTo>
                    <a:lnTo>
                      <a:pt x="1" y="613"/>
                    </a:lnTo>
                    <a:lnTo>
                      <a:pt x="53" y="937"/>
                    </a:lnTo>
                    <a:lnTo>
                      <a:pt x="3941" y="326"/>
                    </a:lnTo>
                    <a:lnTo>
                      <a:pt x="389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8" name="Google Shape;2138;p36"/>
              <p:cNvSpPr/>
              <p:nvPr/>
            </p:nvSpPr>
            <p:spPr>
              <a:xfrm>
                <a:off x="4733025" y="1721450"/>
                <a:ext cx="102725" cy="25750"/>
              </a:xfrm>
              <a:custGeom>
                <a:avLst/>
                <a:gdLst/>
                <a:ahLst/>
                <a:cxnLst/>
                <a:rect l="l" t="t" r="r" b="b"/>
                <a:pathLst>
                  <a:path w="4109" h="1030" extrusionOk="0">
                    <a:moveTo>
                      <a:pt x="4052" y="0"/>
                    </a:moveTo>
                    <a:lnTo>
                      <a:pt x="1" y="706"/>
                    </a:lnTo>
                    <a:lnTo>
                      <a:pt x="56" y="1030"/>
                    </a:lnTo>
                    <a:lnTo>
                      <a:pt x="4108" y="323"/>
                    </a:lnTo>
                    <a:lnTo>
                      <a:pt x="405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9" name="Google Shape;2139;p36"/>
              <p:cNvSpPr/>
              <p:nvPr/>
            </p:nvSpPr>
            <p:spPr>
              <a:xfrm>
                <a:off x="4724700" y="1705800"/>
                <a:ext cx="103675" cy="13400"/>
              </a:xfrm>
              <a:custGeom>
                <a:avLst/>
                <a:gdLst/>
                <a:ahLst/>
                <a:cxnLst/>
                <a:rect l="l" t="t" r="r" b="b"/>
                <a:pathLst>
                  <a:path w="4147" h="536" extrusionOk="0">
                    <a:moveTo>
                      <a:pt x="4130" y="0"/>
                    </a:moveTo>
                    <a:lnTo>
                      <a:pt x="0" y="208"/>
                    </a:lnTo>
                    <a:lnTo>
                      <a:pt x="17" y="536"/>
                    </a:lnTo>
                    <a:lnTo>
                      <a:pt x="4147" y="328"/>
                    </a:lnTo>
                    <a:lnTo>
                      <a:pt x="413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0" name="Google Shape;2140;p36"/>
              <p:cNvSpPr/>
              <p:nvPr/>
            </p:nvSpPr>
            <p:spPr>
              <a:xfrm>
                <a:off x="4523275" y="1526750"/>
                <a:ext cx="200175" cy="133925"/>
              </a:xfrm>
              <a:custGeom>
                <a:avLst/>
                <a:gdLst/>
                <a:ahLst/>
                <a:cxnLst/>
                <a:rect l="l" t="t" r="r" b="b"/>
                <a:pathLst>
                  <a:path w="8007" h="5357" extrusionOk="0">
                    <a:moveTo>
                      <a:pt x="8006" y="1"/>
                    </a:moveTo>
                    <a:cubicBezTo>
                      <a:pt x="1891" y="1"/>
                      <a:pt x="1" y="4351"/>
                      <a:pt x="1" y="4351"/>
                    </a:cubicBezTo>
                    <a:lnTo>
                      <a:pt x="4846" y="5357"/>
                    </a:lnTo>
                    <a:lnTo>
                      <a:pt x="80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141" name="Google Shape;2141;p36"/>
          <p:cNvGrpSpPr/>
          <p:nvPr/>
        </p:nvGrpSpPr>
        <p:grpSpPr>
          <a:xfrm>
            <a:off x="6855626" y="600037"/>
            <a:ext cx="804893" cy="797879"/>
            <a:chOff x="7868825" y="331938"/>
            <a:chExt cx="555175" cy="550375"/>
          </a:xfrm>
        </p:grpSpPr>
        <p:sp>
          <p:nvSpPr>
            <p:cNvPr id="2142" name="Google Shape;2142;p36"/>
            <p:cNvSpPr/>
            <p:nvPr/>
          </p:nvSpPr>
          <p:spPr>
            <a:xfrm>
              <a:off x="7868825" y="331938"/>
              <a:ext cx="555175" cy="550375"/>
            </a:xfrm>
            <a:custGeom>
              <a:avLst/>
              <a:gdLst/>
              <a:ahLst/>
              <a:cxnLst/>
              <a:rect l="l" t="t" r="r" b="b"/>
              <a:pathLst>
                <a:path w="22207" h="22015" extrusionOk="0">
                  <a:moveTo>
                    <a:pt x="8718" y="8271"/>
                  </a:moveTo>
                  <a:lnTo>
                    <a:pt x="9099" y="0"/>
                  </a:lnTo>
                  <a:lnTo>
                    <a:pt x="12662" y="7570"/>
                  </a:lnTo>
                  <a:lnTo>
                    <a:pt x="20552" y="2926"/>
                  </a:lnTo>
                  <a:lnTo>
                    <a:pt x="15144" y="10625"/>
                  </a:lnTo>
                  <a:lnTo>
                    <a:pt x="22206" y="15779"/>
                  </a:lnTo>
                  <a:lnTo>
                    <a:pt x="14188" y="13425"/>
                  </a:lnTo>
                  <a:lnTo>
                    <a:pt x="13935" y="22014"/>
                  </a:lnTo>
                  <a:lnTo>
                    <a:pt x="10372" y="13425"/>
                  </a:lnTo>
                  <a:lnTo>
                    <a:pt x="3945" y="19596"/>
                  </a:lnTo>
                  <a:lnTo>
                    <a:pt x="8464" y="11580"/>
                  </a:lnTo>
                  <a:lnTo>
                    <a:pt x="1" y="10562"/>
                  </a:lnTo>
                  <a:close/>
                </a:path>
              </a:pathLst>
            </a:custGeom>
            <a:solidFill>
              <a:schemeClr val="lt1"/>
            </a:solidFill>
            <a:ln w="1143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3" name="Google Shape;2143;p36"/>
            <p:cNvSpPr/>
            <p:nvPr/>
          </p:nvSpPr>
          <p:spPr>
            <a:xfrm>
              <a:off x="7868825" y="331938"/>
              <a:ext cx="555175" cy="550375"/>
            </a:xfrm>
            <a:custGeom>
              <a:avLst/>
              <a:gdLst/>
              <a:ahLst/>
              <a:cxnLst/>
              <a:rect l="l" t="t" r="r" b="b"/>
              <a:pathLst>
                <a:path w="22207" h="22015" extrusionOk="0">
                  <a:moveTo>
                    <a:pt x="8718" y="8271"/>
                  </a:moveTo>
                  <a:lnTo>
                    <a:pt x="9099" y="0"/>
                  </a:lnTo>
                  <a:lnTo>
                    <a:pt x="12662" y="7570"/>
                  </a:lnTo>
                  <a:lnTo>
                    <a:pt x="20552" y="2926"/>
                  </a:lnTo>
                  <a:lnTo>
                    <a:pt x="15144" y="10625"/>
                  </a:lnTo>
                  <a:lnTo>
                    <a:pt x="22206" y="15779"/>
                  </a:lnTo>
                  <a:lnTo>
                    <a:pt x="14188" y="13425"/>
                  </a:lnTo>
                  <a:lnTo>
                    <a:pt x="13935" y="22014"/>
                  </a:lnTo>
                  <a:lnTo>
                    <a:pt x="10372" y="13425"/>
                  </a:lnTo>
                  <a:lnTo>
                    <a:pt x="3945" y="19596"/>
                  </a:lnTo>
                  <a:lnTo>
                    <a:pt x="8464" y="11580"/>
                  </a:lnTo>
                  <a:lnTo>
                    <a:pt x="1" y="10562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44" name="Google Shape;2144;p36"/>
          <p:cNvGrpSpPr/>
          <p:nvPr/>
        </p:nvGrpSpPr>
        <p:grpSpPr>
          <a:xfrm flipH="1">
            <a:off x="1838988" y="3135619"/>
            <a:ext cx="961601" cy="1230562"/>
            <a:chOff x="7788688" y="2034619"/>
            <a:chExt cx="961601" cy="1230562"/>
          </a:xfrm>
        </p:grpSpPr>
        <p:sp>
          <p:nvSpPr>
            <p:cNvPr id="2145" name="Google Shape;2145;p36"/>
            <p:cNvSpPr/>
            <p:nvPr/>
          </p:nvSpPr>
          <p:spPr>
            <a:xfrm rot="1680173">
              <a:off x="8027177" y="2082876"/>
              <a:ext cx="484627" cy="1134047"/>
            </a:xfrm>
            <a:custGeom>
              <a:avLst/>
              <a:gdLst/>
              <a:ahLst/>
              <a:cxnLst/>
              <a:rect l="l" t="t" r="r" b="b"/>
              <a:pathLst>
                <a:path w="9933" h="23199" extrusionOk="0">
                  <a:moveTo>
                    <a:pt x="2954" y="1"/>
                  </a:moveTo>
                  <a:lnTo>
                    <a:pt x="56" y="18740"/>
                  </a:lnTo>
                  <a:lnTo>
                    <a:pt x="1" y="19093"/>
                  </a:lnTo>
                  <a:cubicBezTo>
                    <a:pt x="860" y="20350"/>
                    <a:pt x="579" y="22655"/>
                    <a:pt x="512" y="23115"/>
                  </a:cubicBezTo>
                  <a:lnTo>
                    <a:pt x="512" y="23118"/>
                  </a:lnTo>
                  <a:cubicBezTo>
                    <a:pt x="512" y="23120"/>
                    <a:pt x="511" y="23124"/>
                    <a:pt x="511" y="23126"/>
                  </a:cubicBezTo>
                  <a:cubicBezTo>
                    <a:pt x="511" y="23127"/>
                    <a:pt x="511" y="23129"/>
                    <a:pt x="510" y="23131"/>
                  </a:cubicBezTo>
                  <a:cubicBezTo>
                    <a:pt x="510" y="23134"/>
                    <a:pt x="508" y="23135"/>
                    <a:pt x="508" y="23137"/>
                  </a:cubicBezTo>
                  <a:cubicBezTo>
                    <a:pt x="508" y="23139"/>
                    <a:pt x="508" y="23140"/>
                    <a:pt x="507" y="23142"/>
                  </a:cubicBezTo>
                  <a:cubicBezTo>
                    <a:pt x="507" y="23145"/>
                    <a:pt x="507" y="23146"/>
                    <a:pt x="506" y="23149"/>
                  </a:cubicBezTo>
                  <a:lnTo>
                    <a:pt x="506" y="23153"/>
                  </a:lnTo>
                  <a:cubicBezTo>
                    <a:pt x="506" y="23156"/>
                    <a:pt x="506" y="23157"/>
                    <a:pt x="504" y="23158"/>
                  </a:cubicBezTo>
                  <a:cubicBezTo>
                    <a:pt x="504" y="23160"/>
                    <a:pt x="504" y="23161"/>
                    <a:pt x="503" y="23162"/>
                  </a:cubicBezTo>
                  <a:lnTo>
                    <a:pt x="503" y="23166"/>
                  </a:lnTo>
                  <a:cubicBezTo>
                    <a:pt x="503" y="23168"/>
                    <a:pt x="502" y="23171"/>
                    <a:pt x="502" y="23173"/>
                  </a:cubicBezTo>
                  <a:lnTo>
                    <a:pt x="502" y="23176"/>
                  </a:lnTo>
                  <a:cubicBezTo>
                    <a:pt x="502" y="23177"/>
                    <a:pt x="502" y="23180"/>
                    <a:pt x="501" y="23182"/>
                  </a:cubicBezTo>
                  <a:cubicBezTo>
                    <a:pt x="501" y="23183"/>
                    <a:pt x="501" y="23186"/>
                    <a:pt x="499" y="23187"/>
                  </a:cubicBezTo>
                  <a:lnTo>
                    <a:pt x="499" y="23188"/>
                  </a:lnTo>
                  <a:lnTo>
                    <a:pt x="499" y="23192"/>
                  </a:lnTo>
                  <a:lnTo>
                    <a:pt x="499" y="23193"/>
                  </a:lnTo>
                  <a:cubicBezTo>
                    <a:pt x="499" y="23197"/>
                    <a:pt x="498" y="23198"/>
                    <a:pt x="498" y="23198"/>
                  </a:cubicBezTo>
                  <a:lnTo>
                    <a:pt x="920" y="23010"/>
                  </a:lnTo>
                  <a:cubicBezTo>
                    <a:pt x="1041" y="22596"/>
                    <a:pt x="1286" y="22236"/>
                    <a:pt x="1598" y="21925"/>
                  </a:cubicBezTo>
                  <a:cubicBezTo>
                    <a:pt x="2682" y="20843"/>
                    <a:pt x="4574" y="20355"/>
                    <a:pt x="4871" y="20283"/>
                  </a:cubicBezTo>
                  <a:cubicBezTo>
                    <a:pt x="4896" y="20278"/>
                    <a:pt x="4911" y="20274"/>
                    <a:pt x="4911" y="20274"/>
                  </a:cubicBezTo>
                  <a:lnTo>
                    <a:pt x="9932" y="3035"/>
                  </a:lnTo>
                  <a:lnTo>
                    <a:pt x="7995" y="2193"/>
                  </a:lnTo>
                  <a:lnTo>
                    <a:pt x="7999" y="2178"/>
                  </a:lnTo>
                  <a:lnTo>
                    <a:pt x="7889" y="2147"/>
                  </a:lnTo>
                  <a:lnTo>
                    <a:pt x="5076" y="923"/>
                  </a:lnTo>
                  <a:lnTo>
                    <a:pt x="5080" y="899"/>
                  </a:lnTo>
                  <a:lnTo>
                    <a:pt x="4968" y="876"/>
                  </a:lnTo>
                  <a:lnTo>
                    <a:pt x="2954" y="1"/>
                  </a:lnTo>
                  <a:close/>
                </a:path>
              </a:pathLst>
            </a:custGeom>
            <a:solidFill>
              <a:schemeClr val="lt1"/>
            </a:solidFill>
            <a:ln w="1143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146" name="Google Shape;2146;p36"/>
            <p:cNvGrpSpPr/>
            <p:nvPr/>
          </p:nvGrpSpPr>
          <p:grpSpPr>
            <a:xfrm rot="1677789">
              <a:off x="8026459" y="2082309"/>
              <a:ext cx="486058" cy="1135180"/>
              <a:chOff x="3014700" y="1423850"/>
              <a:chExt cx="248300" cy="579900"/>
            </a:xfrm>
          </p:grpSpPr>
          <p:sp>
            <p:nvSpPr>
              <p:cNvPr id="2147" name="Google Shape;2147;p36"/>
              <p:cNvSpPr/>
              <p:nvPr/>
            </p:nvSpPr>
            <p:spPr>
              <a:xfrm>
                <a:off x="3014700" y="1864600"/>
                <a:ext cx="121750" cy="139150"/>
              </a:xfrm>
              <a:custGeom>
                <a:avLst/>
                <a:gdLst/>
                <a:ahLst/>
                <a:cxnLst/>
                <a:rect l="l" t="t" r="r" b="b"/>
                <a:pathLst>
                  <a:path w="4870" h="5566" extrusionOk="0">
                    <a:moveTo>
                      <a:pt x="1401" y="0"/>
                    </a:moveTo>
                    <a:lnTo>
                      <a:pt x="55" y="1108"/>
                    </a:lnTo>
                    <a:lnTo>
                      <a:pt x="0" y="1462"/>
                    </a:lnTo>
                    <a:cubicBezTo>
                      <a:pt x="958" y="2862"/>
                      <a:pt x="499" y="5566"/>
                      <a:pt x="499" y="5566"/>
                    </a:cubicBezTo>
                    <a:lnTo>
                      <a:pt x="921" y="5377"/>
                    </a:lnTo>
                    <a:cubicBezTo>
                      <a:pt x="1459" y="3529"/>
                      <a:pt x="4488" y="2745"/>
                      <a:pt x="4870" y="2652"/>
                    </a:cubicBezTo>
                    <a:lnTo>
                      <a:pt x="4870" y="280"/>
                    </a:lnTo>
                    <a:lnTo>
                      <a:pt x="1401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8" name="Google Shape;2148;p36"/>
              <p:cNvSpPr/>
              <p:nvPr/>
            </p:nvSpPr>
            <p:spPr>
              <a:xfrm>
                <a:off x="3016075" y="1423850"/>
                <a:ext cx="246925" cy="507100"/>
              </a:xfrm>
              <a:custGeom>
                <a:avLst/>
                <a:gdLst/>
                <a:ahLst/>
                <a:cxnLst/>
                <a:rect l="l" t="t" r="r" b="b"/>
                <a:pathLst>
                  <a:path w="9877" h="20284" extrusionOk="0">
                    <a:moveTo>
                      <a:pt x="2899" y="1"/>
                    </a:moveTo>
                    <a:lnTo>
                      <a:pt x="0" y="18739"/>
                    </a:lnTo>
                    <a:cubicBezTo>
                      <a:pt x="195" y="18617"/>
                      <a:pt x="446" y="18500"/>
                      <a:pt x="691" y="18500"/>
                    </a:cubicBezTo>
                    <a:cubicBezTo>
                      <a:pt x="1042" y="18500"/>
                      <a:pt x="1382" y="18738"/>
                      <a:pt x="1533" y="19539"/>
                    </a:cubicBezTo>
                    <a:cubicBezTo>
                      <a:pt x="1834" y="19287"/>
                      <a:pt x="2302" y="18955"/>
                      <a:pt x="2677" y="18955"/>
                    </a:cubicBezTo>
                    <a:cubicBezTo>
                      <a:pt x="2952" y="18955"/>
                      <a:pt x="3176" y="19133"/>
                      <a:pt x="3250" y="19651"/>
                    </a:cubicBezTo>
                    <a:cubicBezTo>
                      <a:pt x="3475" y="19441"/>
                      <a:pt x="3740" y="19267"/>
                      <a:pt x="3997" y="19267"/>
                    </a:cubicBezTo>
                    <a:cubicBezTo>
                      <a:pt x="4309" y="19267"/>
                      <a:pt x="4610" y="19523"/>
                      <a:pt x="4816" y="20283"/>
                    </a:cubicBezTo>
                    <a:cubicBezTo>
                      <a:pt x="4841" y="20276"/>
                      <a:pt x="4855" y="20274"/>
                      <a:pt x="4855" y="20274"/>
                    </a:cubicBezTo>
                    <a:lnTo>
                      <a:pt x="9876" y="3035"/>
                    </a:lnTo>
                    <a:lnTo>
                      <a:pt x="2899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9" name="Google Shape;2149;p36"/>
              <p:cNvSpPr/>
              <p:nvPr/>
            </p:nvSpPr>
            <p:spPr>
              <a:xfrm>
                <a:off x="3051575" y="1445175"/>
                <a:ext cx="90125" cy="467675"/>
              </a:xfrm>
              <a:custGeom>
                <a:avLst/>
                <a:gdLst/>
                <a:ahLst/>
                <a:cxnLst/>
                <a:rect l="l" t="t" r="r" b="b"/>
                <a:pathLst>
                  <a:path w="3605" h="18707" extrusionOk="0">
                    <a:moveTo>
                      <a:pt x="3379" y="1"/>
                    </a:moveTo>
                    <a:lnTo>
                      <a:pt x="0" y="18663"/>
                    </a:lnTo>
                    <a:lnTo>
                      <a:pt x="227" y="18707"/>
                    </a:lnTo>
                    <a:lnTo>
                      <a:pt x="3605" y="44"/>
                    </a:lnTo>
                    <a:lnTo>
                      <a:pt x="337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0" name="Google Shape;2150;p36"/>
              <p:cNvSpPr/>
              <p:nvPr/>
            </p:nvSpPr>
            <p:spPr>
              <a:xfrm>
                <a:off x="3093850" y="1476675"/>
                <a:ext cx="120775" cy="443775"/>
              </a:xfrm>
              <a:custGeom>
                <a:avLst/>
                <a:gdLst/>
                <a:ahLst/>
                <a:cxnLst/>
                <a:rect l="l" t="t" r="r" b="b"/>
                <a:pathLst>
                  <a:path w="4831" h="17751" extrusionOk="0">
                    <a:moveTo>
                      <a:pt x="4610" y="0"/>
                    </a:moveTo>
                    <a:lnTo>
                      <a:pt x="1" y="17688"/>
                    </a:lnTo>
                    <a:lnTo>
                      <a:pt x="222" y="17751"/>
                    </a:lnTo>
                    <a:lnTo>
                      <a:pt x="4831" y="65"/>
                    </a:lnTo>
                    <a:lnTo>
                      <a:pt x="461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1" name="Google Shape;2151;p36"/>
              <p:cNvSpPr/>
              <p:nvPr/>
            </p:nvSpPr>
            <p:spPr>
              <a:xfrm>
                <a:off x="3081325" y="1478775"/>
                <a:ext cx="47350" cy="41400"/>
              </a:xfrm>
              <a:custGeom>
                <a:avLst/>
                <a:gdLst/>
                <a:ahLst/>
                <a:cxnLst/>
                <a:rect l="l" t="t" r="r" b="b"/>
                <a:pathLst>
                  <a:path w="1894" h="1656" extrusionOk="0">
                    <a:moveTo>
                      <a:pt x="1616" y="0"/>
                    </a:moveTo>
                    <a:cubicBezTo>
                      <a:pt x="1205" y="0"/>
                      <a:pt x="857" y="123"/>
                      <a:pt x="583" y="367"/>
                    </a:cubicBezTo>
                    <a:cubicBezTo>
                      <a:pt x="46" y="840"/>
                      <a:pt x="3" y="1591"/>
                      <a:pt x="1" y="1622"/>
                    </a:cubicBezTo>
                    <a:lnTo>
                      <a:pt x="575" y="1655"/>
                    </a:lnTo>
                    <a:cubicBezTo>
                      <a:pt x="575" y="1650"/>
                      <a:pt x="612" y="1125"/>
                      <a:pt x="956" y="822"/>
                    </a:cubicBezTo>
                    <a:cubicBezTo>
                      <a:pt x="1125" y="675"/>
                      <a:pt x="1349" y="602"/>
                      <a:pt x="1622" y="602"/>
                    </a:cubicBezTo>
                    <a:cubicBezTo>
                      <a:pt x="1688" y="602"/>
                      <a:pt x="1756" y="606"/>
                      <a:pt x="1827" y="614"/>
                    </a:cubicBezTo>
                    <a:lnTo>
                      <a:pt x="1893" y="18"/>
                    </a:lnTo>
                    <a:cubicBezTo>
                      <a:pt x="1798" y="6"/>
                      <a:pt x="1705" y="0"/>
                      <a:pt x="161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2" name="Google Shape;2152;p36"/>
              <p:cNvSpPr/>
              <p:nvPr/>
            </p:nvSpPr>
            <p:spPr>
              <a:xfrm>
                <a:off x="3137625" y="1457450"/>
                <a:ext cx="44375" cy="42275"/>
              </a:xfrm>
              <a:custGeom>
                <a:avLst/>
                <a:gdLst/>
                <a:ahLst/>
                <a:cxnLst/>
                <a:rect l="l" t="t" r="r" b="b"/>
                <a:pathLst>
                  <a:path w="1775" h="1691" extrusionOk="0">
                    <a:moveTo>
                      <a:pt x="348" y="1"/>
                    </a:moveTo>
                    <a:cubicBezTo>
                      <a:pt x="238" y="1"/>
                      <a:pt x="121" y="12"/>
                      <a:pt x="0" y="33"/>
                    </a:cubicBezTo>
                    <a:lnTo>
                      <a:pt x="99" y="625"/>
                    </a:lnTo>
                    <a:cubicBezTo>
                      <a:pt x="188" y="608"/>
                      <a:pt x="272" y="600"/>
                      <a:pt x="350" y="600"/>
                    </a:cubicBezTo>
                    <a:cubicBezTo>
                      <a:pt x="554" y="600"/>
                      <a:pt x="718" y="656"/>
                      <a:pt x="848" y="769"/>
                    </a:cubicBezTo>
                    <a:cubicBezTo>
                      <a:pt x="1193" y="1070"/>
                      <a:pt x="1200" y="1684"/>
                      <a:pt x="1200" y="1691"/>
                    </a:cubicBezTo>
                    <a:lnTo>
                      <a:pt x="1774" y="1691"/>
                    </a:lnTo>
                    <a:cubicBezTo>
                      <a:pt x="1774" y="1654"/>
                      <a:pt x="1768" y="795"/>
                      <a:pt x="1220" y="313"/>
                    </a:cubicBezTo>
                    <a:cubicBezTo>
                      <a:pt x="984" y="105"/>
                      <a:pt x="691" y="1"/>
                      <a:pt x="3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3" name="Google Shape;2153;p36"/>
              <p:cNvSpPr/>
              <p:nvPr/>
            </p:nvSpPr>
            <p:spPr>
              <a:xfrm>
                <a:off x="3095225" y="1538200"/>
                <a:ext cx="36025" cy="62525"/>
              </a:xfrm>
              <a:custGeom>
                <a:avLst/>
                <a:gdLst/>
                <a:ahLst/>
                <a:cxnLst/>
                <a:rect l="l" t="t" r="r" b="b"/>
                <a:pathLst>
                  <a:path w="1441" h="2501" extrusionOk="0">
                    <a:moveTo>
                      <a:pt x="721" y="1"/>
                    </a:moveTo>
                    <a:cubicBezTo>
                      <a:pt x="323" y="1"/>
                      <a:pt x="1" y="561"/>
                      <a:pt x="1" y="1250"/>
                    </a:cubicBezTo>
                    <a:cubicBezTo>
                      <a:pt x="1" y="1942"/>
                      <a:pt x="324" y="2501"/>
                      <a:pt x="721" y="2501"/>
                    </a:cubicBezTo>
                    <a:cubicBezTo>
                      <a:pt x="1119" y="2501"/>
                      <a:pt x="1441" y="1941"/>
                      <a:pt x="1441" y="1250"/>
                    </a:cubicBezTo>
                    <a:cubicBezTo>
                      <a:pt x="1441" y="561"/>
                      <a:pt x="1119" y="2"/>
                      <a:pt x="72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4" name="Google Shape;2154;p36"/>
              <p:cNvSpPr/>
              <p:nvPr/>
            </p:nvSpPr>
            <p:spPr>
              <a:xfrm>
                <a:off x="3111175" y="1559200"/>
                <a:ext cx="7325" cy="15175"/>
              </a:xfrm>
              <a:custGeom>
                <a:avLst/>
                <a:gdLst/>
                <a:ahLst/>
                <a:cxnLst/>
                <a:rect l="l" t="t" r="r" b="b"/>
                <a:pathLst>
                  <a:path w="293" h="607" extrusionOk="0">
                    <a:moveTo>
                      <a:pt x="146" y="0"/>
                    </a:moveTo>
                    <a:cubicBezTo>
                      <a:pt x="67" y="0"/>
                      <a:pt x="0" y="136"/>
                      <a:pt x="0" y="303"/>
                    </a:cubicBezTo>
                    <a:cubicBezTo>
                      <a:pt x="0" y="470"/>
                      <a:pt x="65" y="606"/>
                      <a:pt x="146" y="606"/>
                    </a:cubicBezTo>
                    <a:cubicBezTo>
                      <a:pt x="227" y="606"/>
                      <a:pt x="292" y="470"/>
                      <a:pt x="292" y="303"/>
                    </a:cubicBezTo>
                    <a:cubicBezTo>
                      <a:pt x="292" y="136"/>
                      <a:pt x="228" y="0"/>
                      <a:pt x="1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5" name="Google Shape;2155;p36"/>
              <p:cNvSpPr/>
              <p:nvPr/>
            </p:nvSpPr>
            <p:spPr>
              <a:xfrm>
                <a:off x="3143525" y="1622325"/>
                <a:ext cx="18400" cy="15725"/>
              </a:xfrm>
              <a:custGeom>
                <a:avLst/>
                <a:gdLst/>
                <a:ahLst/>
                <a:cxnLst/>
                <a:rect l="l" t="t" r="r" b="b"/>
                <a:pathLst>
                  <a:path w="736" h="629" extrusionOk="0">
                    <a:moveTo>
                      <a:pt x="18" y="0"/>
                    </a:moveTo>
                    <a:lnTo>
                      <a:pt x="0" y="265"/>
                    </a:lnTo>
                    <a:cubicBezTo>
                      <a:pt x="0" y="265"/>
                      <a:pt x="17" y="263"/>
                      <a:pt x="47" y="263"/>
                    </a:cubicBezTo>
                    <a:cubicBezTo>
                      <a:pt x="165" y="263"/>
                      <a:pt x="487" y="296"/>
                      <a:pt x="735" y="628"/>
                    </a:cubicBezTo>
                    <a:cubicBezTo>
                      <a:pt x="735" y="628"/>
                      <a:pt x="616" y="18"/>
                      <a:pt x="1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6" name="Google Shape;2156;p36"/>
              <p:cNvSpPr/>
              <p:nvPr/>
            </p:nvSpPr>
            <p:spPr>
              <a:xfrm>
                <a:off x="3119950" y="1631125"/>
                <a:ext cx="33475" cy="79850"/>
              </a:xfrm>
              <a:custGeom>
                <a:avLst/>
                <a:gdLst/>
                <a:ahLst/>
                <a:cxnLst/>
                <a:rect l="l" t="t" r="r" b="b"/>
                <a:pathLst>
                  <a:path w="1339" h="3194" extrusionOk="0">
                    <a:moveTo>
                      <a:pt x="1212" y="0"/>
                    </a:moveTo>
                    <a:lnTo>
                      <a:pt x="784" y="520"/>
                    </a:lnTo>
                    <a:lnTo>
                      <a:pt x="407" y="726"/>
                    </a:lnTo>
                    <a:lnTo>
                      <a:pt x="137" y="802"/>
                    </a:lnTo>
                    <a:lnTo>
                      <a:pt x="0" y="3193"/>
                    </a:lnTo>
                    <a:lnTo>
                      <a:pt x="240" y="3189"/>
                    </a:lnTo>
                    <a:lnTo>
                      <a:pt x="602" y="2909"/>
                    </a:lnTo>
                    <a:lnTo>
                      <a:pt x="901" y="2411"/>
                    </a:lnTo>
                    <a:lnTo>
                      <a:pt x="1118" y="1879"/>
                    </a:lnTo>
                    <a:lnTo>
                      <a:pt x="1268" y="1505"/>
                    </a:lnTo>
                    <a:lnTo>
                      <a:pt x="1326" y="1058"/>
                    </a:lnTo>
                    <a:lnTo>
                      <a:pt x="1339" y="530"/>
                    </a:lnTo>
                    <a:lnTo>
                      <a:pt x="121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7" name="Google Shape;2157;p36"/>
              <p:cNvSpPr/>
              <p:nvPr/>
            </p:nvSpPr>
            <p:spPr>
              <a:xfrm>
                <a:off x="3110500" y="1625350"/>
                <a:ext cx="54775" cy="87400"/>
              </a:xfrm>
              <a:custGeom>
                <a:avLst/>
                <a:gdLst/>
                <a:ahLst/>
                <a:cxnLst/>
                <a:rect l="l" t="t" r="r" b="b"/>
                <a:pathLst>
                  <a:path w="2191" h="3496" extrusionOk="0">
                    <a:moveTo>
                      <a:pt x="1642" y="0"/>
                    </a:moveTo>
                    <a:lnTo>
                      <a:pt x="1642" y="0"/>
                    </a:lnTo>
                    <a:cubicBezTo>
                      <a:pt x="1642" y="0"/>
                      <a:pt x="1104" y="1002"/>
                      <a:pt x="366" y="1002"/>
                    </a:cubicBezTo>
                    <a:cubicBezTo>
                      <a:pt x="257" y="1002"/>
                      <a:pt x="144" y="980"/>
                      <a:pt x="27" y="930"/>
                    </a:cubicBezTo>
                    <a:lnTo>
                      <a:pt x="27" y="930"/>
                    </a:lnTo>
                    <a:cubicBezTo>
                      <a:pt x="27" y="930"/>
                      <a:pt x="216" y="1062"/>
                      <a:pt x="502" y="1062"/>
                    </a:cubicBezTo>
                    <a:cubicBezTo>
                      <a:pt x="789" y="1062"/>
                      <a:pt x="1173" y="929"/>
                      <a:pt x="1563" y="398"/>
                    </a:cubicBezTo>
                    <a:lnTo>
                      <a:pt x="1563" y="398"/>
                    </a:lnTo>
                    <a:cubicBezTo>
                      <a:pt x="1564" y="398"/>
                      <a:pt x="1896" y="1136"/>
                      <a:pt x="1395" y="2233"/>
                    </a:cubicBezTo>
                    <a:cubicBezTo>
                      <a:pt x="1056" y="2976"/>
                      <a:pt x="738" y="3334"/>
                      <a:pt x="432" y="3334"/>
                    </a:cubicBezTo>
                    <a:cubicBezTo>
                      <a:pt x="285" y="3334"/>
                      <a:pt x="142" y="3252"/>
                      <a:pt x="0" y="3091"/>
                    </a:cubicBezTo>
                    <a:lnTo>
                      <a:pt x="0" y="3091"/>
                    </a:lnTo>
                    <a:cubicBezTo>
                      <a:pt x="1" y="3091"/>
                      <a:pt x="203" y="3495"/>
                      <a:pt x="526" y="3495"/>
                    </a:cubicBezTo>
                    <a:cubicBezTo>
                      <a:pt x="694" y="3495"/>
                      <a:pt x="895" y="3386"/>
                      <a:pt x="1117" y="3053"/>
                    </a:cubicBezTo>
                    <a:cubicBezTo>
                      <a:pt x="2191" y="1439"/>
                      <a:pt x="1642" y="0"/>
                      <a:pt x="16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8" name="Google Shape;2158;p36"/>
              <p:cNvSpPr/>
              <p:nvPr/>
            </p:nvSpPr>
            <p:spPr>
              <a:xfrm>
                <a:off x="3124550" y="1649075"/>
                <a:ext cx="6975" cy="60650"/>
              </a:xfrm>
              <a:custGeom>
                <a:avLst/>
                <a:gdLst/>
                <a:ahLst/>
                <a:cxnLst/>
                <a:rect l="l" t="t" r="r" b="b"/>
                <a:pathLst>
                  <a:path w="279" h="2426" extrusionOk="0">
                    <a:moveTo>
                      <a:pt x="279" y="0"/>
                    </a:moveTo>
                    <a:lnTo>
                      <a:pt x="169" y="17"/>
                    </a:lnTo>
                    <a:lnTo>
                      <a:pt x="1" y="2426"/>
                    </a:lnTo>
                    <a:lnTo>
                      <a:pt x="1" y="2426"/>
                    </a:lnTo>
                    <a:lnTo>
                      <a:pt x="111" y="2409"/>
                    </a:lnTo>
                    <a:lnTo>
                      <a:pt x="27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9" name="Google Shape;2159;p36"/>
              <p:cNvSpPr/>
              <p:nvPr/>
            </p:nvSpPr>
            <p:spPr>
              <a:xfrm>
                <a:off x="3136025" y="1645800"/>
                <a:ext cx="4850" cy="51675"/>
              </a:xfrm>
              <a:custGeom>
                <a:avLst/>
                <a:gdLst/>
                <a:ahLst/>
                <a:cxnLst/>
                <a:rect l="l" t="t" r="r" b="b"/>
                <a:pathLst>
                  <a:path w="194" h="2067" extrusionOk="0">
                    <a:moveTo>
                      <a:pt x="111" y="0"/>
                    </a:moveTo>
                    <a:lnTo>
                      <a:pt x="0" y="28"/>
                    </a:lnTo>
                    <a:lnTo>
                      <a:pt x="84" y="2066"/>
                    </a:lnTo>
                    <a:lnTo>
                      <a:pt x="194" y="2039"/>
                    </a:lnTo>
                    <a:lnTo>
                      <a:pt x="11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0" name="Google Shape;2160;p36"/>
              <p:cNvSpPr/>
              <p:nvPr/>
            </p:nvSpPr>
            <p:spPr>
              <a:xfrm>
                <a:off x="3141800" y="1639550"/>
                <a:ext cx="9175" cy="37000"/>
              </a:xfrm>
              <a:custGeom>
                <a:avLst/>
                <a:gdLst/>
                <a:ahLst/>
                <a:cxnLst/>
                <a:rect l="l" t="t" r="r" b="b"/>
                <a:pathLst>
                  <a:path w="367" h="1480" extrusionOk="0">
                    <a:moveTo>
                      <a:pt x="110" y="1"/>
                    </a:moveTo>
                    <a:lnTo>
                      <a:pt x="1" y="41"/>
                    </a:lnTo>
                    <a:lnTo>
                      <a:pt x="258" y="1480"/>
                    </a:lnTo>
                    <a:lnTo>
                      <a:pt x="366" y="1439"/>
                    </a:lnTo>
                    <a:lnTo>
                      <a:pt x="11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1" name="Google Shape;2161;p36"/>
              <p:cNvSpPr/>
              <p:nvPr/>
            </p:nvSpPr>
            <p:spPr>
              <a:xfrm>
                <a:off x="3027175" y="1955475"/>
                <a:ext cx="27500" cy="48275"/>
              </a:xfrm>
              <a:custGeom>
                <a:avLst/>
                <a:gdLst/>
                <a:ahLst/>
                <a:cxnLst/>
                <a:rect l="l" t="t" r="r" b="b"/>
                <a:pathLst>
                  <a:path w="1100" h="1931" extrusionOk="0">
                    <a:moveTo>
                      <a:pt x="100" y="0"/>
                    </a:moveTo>
                    <a:lnTo>
                      <a:pt x="100" y="0"/>
                    </a:lnTo>
                    <a:cubicBezTo>
                      <a:pt x="152" y="1030"/>
                      <a:pt x="0" y="1931"/>
                      <a:pt x="0" y="1931"/>
                    </a:cubicBezTo>
                    <a:lnTo>
                      <a:pt x="422" y="1742"/>
                    </a:lnTo>
                    <a:cubicBezTo>
                      <a:pt x="544" y="1327"/>
                      <a:pt x="788" y="969"/>
                      <a:pt x="1100" y="658"/>
                    </a:cubicBezTo>
                    <a:cubicBezTo>
                      <a:pt x="956" y="516"/>
                      <a:pt x="795" y="387"/>
                      <a:pt x="614" y="270"/>
                    </a:cubicBezTo>
                    <a:cubicBezTo>
                      <a:pt x="480" y="189"/>
                      <a:pt x="291" y="73"/>
                      <a:pt x="1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2" name="Google Shape;2162;p36"/>
              <p:cNvSpPr/>
              <p:nvPr/>
            </p:nvSpPr>
            <p:spPr>
              <a:xfrm>
                <a:off x="3120650" y="1508700"/>
                <a:ext cx="54175" cy="102650"/>
              </a:xfrm>
              <a:custGeom>
                <a:avLst/>
                <a:gdLst/>
                <a:ahLst/>
                <a:cxnLst/>
                <a:rect l="l" t="t" r="r" b="b"/>
                <a:pathLst>
                  <a:path w="2167" h="4106" extrusionOk="0">
                    <a:moveTo>
                      <a:pt x="1083" y="1"/>
                    </a:moveTo>
                    <a:cubicBezTo>
                      <a:pt x="486" y="1"/>
                      <a:pt x="0" y="919"/>
                      <a:pt x="0" y="2053"/>
                    </a:cubicBezTo>
                    <a:cubicBezTo>
                      <a:pt x="0" y="3186"/>
                      <a:pt x="486" y="4105"/>
                      <a:pt x="1083" y="4105"/>
                    </a:cubicBezTo>
                    <a:cubicBezTo>
                      <a:pt x="1681" y="4105"/>
                      <a:pt x="2167" y="3186"/>
                      <a:pt x="2167" y="2053"/>
                    </a:cubicBezTo>
                    <a:cubicBezTo>
                      <a:pt x="2167" y="919"/>
                      <a:pt x="1681" y="1"/>
                      <a:pt x="10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3" name="Google Shape;2163;p36"/>
              <p:cNvSpPr/>
              <p:nvPr/>
            </p:nvSpPr>
            <p:spPr>
              <a:xfrm>
                <a:off x="3120625" y="1520325"/>
                <a:ext cx="9975" cy="74900"/>
              </a:xfrm>
              <a:custGeom>
                <a:avLst/>
                <a:gdLst/>
                <a:ahLst/>
                <a:cxnLst/>
                <a:rect l="l" t="t" r="r" b="b"/>
                <a:pathLst>
                  <a:path w="399" h="2996" extrusionOk="0">
                    <a:moveTo>
                      <a:pt x="399" y="1"/>
                    </a:moveTo>
                    <a:cubicBezTo>
                      <a:pt x="155" y="376"/>
                      <a:pt x="0" y="949"/>
                      <a:pt x="0" y="1590"/>
                    </a:cubicBezTo>
                    <a:cubicBezTo>
                      <a:pt x="0" y="2133"/>
                      <a:pt x="111" y="2628"/>
                      <a:pt x="295" y="2995"/>
                    </a:cubicBezTo>
                    <a:cubicBezTo>
                      <a:pt x="165" y="2611"/>
                      <a:pt x="87" y="2138"/>
                      <a:pt x="87" y="1627"/>
                    </a:cubicBezTo>
                    <a:cubicBezTo>
                      <a:pt x="87" y="991"/>
                      <a:pt x="207" y="420"/>
                      <a:pt x="3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4" name="Google Shape;2164;p36"/>
              <p:cNvSpPr/>
              <p:nvPr/>
            </p:nvSpPr>
            <p:spPr>
              <a:xfrm>
                <a:off x="3154175" y="1548550"/>
                <a:ext cx="13325" cy="27450"/>
              </a:xfrm>
              <a:custGeom>
                <a:avLst/>
                <a:gdLst/>
                <a:ahLst/>
                <a:cxnLst/>
                <a:rect l="l" t="t" r="r" b="b"/>
                <a:pathLst>
                  <a:path w="533" h="1098" extrusionOk="0">
                    <a:moveTo>
                      <a:pt x="267" y="0"/>
                    </a:moveTo>
                    <a:cubicBezTo>
                      <a:pt x="120" y="0"/>
                      <a:pt x="1" y="245"/>
                      <a:pt x="1" y="549"/>
                    </a:cubicBezTo>
                    <a:cubicBezTo>
                      <a:pt x="1" y="852"/>
                      <a:pt x="119" y="1097"/>
                      <a:pt x="267" y="1097"/>
                    </a:cubicBezTo>
                    <a:cubicBezTo>
                      <a:pt x="414" y="1097"/>
                      <a:pt x="533" y="851"/>
                      <a:pt x="533" y="549"/>
                    </a:cubicBezTo>
                    <a:cubicBezTo>
                      <a:pt x="533" y="246"/>
                      <a:pt x="414" y="1"/>
                      <a:pt x="2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4296423F-33A9-4170-CC06-1F85AD02B542}"/>
              </a:ext>
            </a:extLst>
          </p:cNvPr>
          <p:cNvSpPr txBox="1"/>
          <p:nvPr/>
        </p:nvSpPr>
        <p:spPr>
          <a:xfrm>
            <a:off x="2425872" y="1955414"/>
            <a:ext cx="4305132" cy="1321823"/>
          </a:xfrm>
          <a:prstGeom prst="rect">
            <a:avLst/>
          </a:prstGeom>
          <a:noFill/>
        </p:spPr>
        <p:txBody>
          <a:bodyPr wrap="square" lIns="72000" tIns="0" rIns="72000" bIns="108000" anchor="ctr">
            <a:spAutoFit/>
          </a:bodyPr>
          <a:lstStyle/>
          <a:p>
            <a:pPr algn="ctr">
              <a:lnSpc>
                <a:spcPct val="150000"/>
              </a:lnSpc>
              <a:buSzPct val="120000"/>
            </a:pPr>
            <a:r>
              <a:rPr lang="en-VN" sz="2800" b="1" dirty="0">
                <a:solidFill>
                  <a:srgbClr val="197E89"/>
                </a:solidFill>
              </a:rPr>
              <a:t>NHỮNG ĐÓNG GÓP CỦA NGƯỜI LAO ĐỘNG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29" name="Google Shape;2229;p38"/>
          <p:cNvGrpSpPr/>
          <p:nvPr/>
        </p:nvGrpSpPr>
        <p:grpSpPr>
          <a:xfrm>
            <a:off x="122514" y="4206051"/>
            <a:ext cx="802839" cy="795897"/>
            <a:chOff x="7868825" y="331938"/>
            <a:chExt cx="555175" cy="550375"/>
          </a:xfrm>
        </p:grpSpPr>
        <p:sp>
          <p:nvSpPr>
            <p:cNvPr id="2230" name="Google Shape;2230;p38"/>
            <p:cNvSpPr/>
            <p:nvPr/>
          </p:nvSpPr>
          <p:spPr>
            <a:xfrm>
              <a:off x="7868825" y="331938"/>
              <a:ext cx="555175" cy="550375"/>
            </a:xfrm>
            <a:custGeom>
              <a:avLst/>
              <a:gdLst/>
              <a:ahLst/>
              <a:cxnLst/>
              <a:rect l="l" t="t" r="r" b="b"/>
              <a:pathLst>
                <a:path w="22207" h="22015" extrusionOk="0">
                  <a:moveTo>
                    <a:pt x="8718" y="8271"/>
                  </a:moveTo>
                  <a:lnTo>
                    <a:pt x="9099" y="0"/>
                  </a:lnTo>
                  <a:lnTo>
                    <a:pt x="12662" y="7570"/>
                  </a:lnTo>
                  <a:lnTo>
                    <a:pt x="20552" y="2926"/>
                  </a:lnTo>
                  <a:lnTo>
                    <a:pt x="15144" y="10625"/>
                  </a:lnTo>
                  <a:lnTo>
                    <a:pt x="22206" y="15779"/>
                  </a:lnTo>
                  <a:lnTo>
                    <a:pt x="14188" y="13425"/>
                  </a:lnTo>
                  <a:lnTo>
                    <a:pt x="13935" y="22014"/>
                  </a:lnTo>
                  <a:lnTo>
                    <a:pt x="10372" y="13425"/>
                  </a:lnTo>
                  <a:lnTo>
                    <a:pt x="3945" y="19596"/>
                  </a:lnTo>
                  <a:lnTo>
                    <a:pt x="8464" y="11580"/>
                  </a:lnTo>
                  <a:lnTo>
                    <a:pt x="1" y="10562"/>
                  </a:lnTo>
                  <a:close/>
                </a:path>
              </a:pathLst>
            </a:custGeom>
            <a:solidFill>
              <a:schemeClr val="lt1"/>
            </a:solidFill>
            <a:ln w="1143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1" name="Google Shape;2231;p38"/>
            <p:cNvSpPr/>
            <p:nvPr/>
          </p:nvSpPr>
          <p:spPr>
            <a:xfrm>
              <a:off x="7868825" y="331938"/>
              <a:ext cx="555175" cy="550375"/>
            </a:xfrm>
            <a:custGeom>
              <a:avLst/>
              <a:gdLst/>
              <a:ahLst/>
              <a:cxnLst/>
              <a:rect l="l" t="t" r="r" b="b"/>
              <a:pathLst>
                <a:path w="22207" h="22015" extrusionOk="0">
                  <a:moveTo>
                    <a:pt x="8718" y="8271"/>
                  </a:moveTo>
                  <a:lnTo>
                    <a:pt x="9099" y="0"/>
                  </a:lnTo>
                  <a:lnTo>
                    <a:pt x="12662" y="7570"/>
                  </a:lnTo>
                  <a:lnTo>
                    <a:pt x="20552" y="2926"/>
                  </a:lnTo>
                  <a:lnTo>
                    <a:pt x="15144" y="10625"/>
                  </a:lnTo>
                  <a:lnTo>
                    <a:pt x="22206" y="15779"/>
                  </a:lnTo>
                  <a:lnTo>
                    <a:pt x="14188" y="13425"/>
                  </a:lnTo>
                  <a:lnTo>
                    <a:pt x="13935" y="22014"/>
                  </a:lnTo>
                  <a:lnTo>
                    <a:pt x="10372" y="13425"/>
                  </a:lnTo>
                  <a:lnTo>
                    <a:pt x="3945" y="19596"/>
                  </a:lnTo>
                  <a:lnTo>
                    <a:pt x="8464" y="11580"/>
                  </a:lnTo>
                  <a:lnTo>
                    <a:pt x="1" y="10562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A445F74B-2A94-8E96-515B-781691F8C592}"/>
              </a:ext>
            </a:extLst>
          </p:cNvPr>
          <p:cNvSpPr txBox="1"/>
          <p:nvPr/>
        </p:nvSpPr>
        <p:spPr>
          <a:xfrm>
            <a:off x="718875" y="360555"/>
            <a:ext cx="7706250" cy="958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b="1">
                <a:solidFill>
                  <a:schemeClr val="tx1"/>
                </a:solidFill>
              </a:rPr>
              <a:t>Em hãy đ</a:t>
            </a:r>
            <a:r>
              <a:rPr lang="en-VN" sz="2000" b="1">
                <a:solidFill>
                  <a:schemeClr val="tx1"/>
                </a:solidFill>
              </a:rPr>
              <a:t>ọc </a:t>
            </a:r>
            <a:r>
              <a:rPr lang="en-VN" sz="2000" b="1" dirty="0">
                <a:solidFill>
                  <a:schemeClr val="tx1"/>
                </a:solidFill>
              </a:rPr>
              <a:t>bài thơ </a:t>
            </a:r>
            <a:r>
              <a:rPr lang="en-VN" sz="2000" b="1" i="1" dirty="0">
                <a:solidFill>
                  <a:schemeClr val="tx1"/>
                </a:solidFill>
              </a:rPr>
              <a:t>Tiếng chổi tre </a:t>
            </a:r>
            <a:r>
              <a:rPr lang="en-VN" sz="2000" b="1" dirty="0">
                <a:solidFill>
                  <a:schemeClr val="tx1"/>
                </a:solidFill>
              </a:rPr>
              <a:t>(Tố Hữu) và trả lời câu hỏi: </a:t>
            </a:r>
          </a:p>
          <a:p>
            <a:pPr algn="ctr">
              <a:lnSpc>
                <a:spcPct val="150000"/>
              </a:lnSpc>
            </a:pPr>
            <a:r>
              <a:rPr lang="en-VN" sz="2000" i="1" dirty="0">
                <a:solidFill>
                  <a:srgbClr val="FF7C35"/>
                </a:solidFill>
              </a:rPr>
              <a:t>Việc làm của chị lao công giúp ích gì cho cuộc sống của chúng ta?</a:t>
            </a:r>
          </a:p>
        </p:txBody>
      </p:sp>
      <p:pic>
        <p:nvPicPr>
          <p:cNvPr id="1026" name="Picture 2" descr="我为什么建议你一定要给孩子培养仪式感？_父母_生活_年岁">
            <a:extLst>
              <a:ext uri="{FF2B5EF4-FFF2-40B4-BE49-F238E27FC236}">
                <a16:creationId xmlns:a16="http://schemas.microsoft.com/office/drawing/2014/main" id="{47BC0A97-3E96-4CC5-DEE8-C9266D5A18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372" y="1590141"/>
            <a:ext cx="3076388" cy="3076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6E6F8E4-9705-D2EC-8F1B-69B46A7AACE4}"/>
              </a:ext>
            </a:extLst>
          </p:cNvPr>
          <p:cNvSpPr txBox="1"/>
          <p:nvPr/>
        </p:nvSpPr>
        <p:spPr>
          <a:xfrm>
            <a:off x="3855720" y="1445823"/>
            <a:ext cx="4467232" cy="33650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18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Khi mọi người ngủ, chị vẫn cần mẫn quét rác trên đường. </a:t>
            </a:r>
            <a:endParaRPr lang="en-US" sz="180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180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Việc </a:t>
            </a:r>
            <a:r>
              <a:rPr lang="nl-NL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làm</a:t>
            </a:r>
            <a:r>
              <a:rPr lang="nl-NL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nl-NL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180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chị</a:t>
            </a:r>
            <a:r>
              <a:rPr lang="nl-NL" sz="180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góp </a:t>
            </a:r>
            <a:r>
              <a:rPr lang="nl-NL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phần</a:t>
            </a:r>
            <a:r>
              <a:rPr lang="nl-NL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giữ</a:t>
            </a:r>
            <a:r>
              <a:rPr lang="nl-NL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sạch</a:t>
            </a:r>
            <a:r>
              <a:rPr lang="nl-NL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nl-NL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đẹp</a:t>
            </a:r>
            <a:r>
              <a:rPr lang="nl-NL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đường</a:t>
            </a:r>
            <a:r>
              <a:rPr lang="nl-NL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phố</a:t>
            </a:r>
            <a:r>
              <a:rPr lang="nl-NL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nl-NL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để</a:t>
            </a:r>
            <a:r>
              <a:rPr lang="nl-NL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1800" i="1" dirty="0" err="1">
                <a:solidFill>
                  <a:srgbClr val="12A8B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Hoa</a:t>
            </a:r>
            <a:r>
              <a:rPr lang="nl-NL" sz="1800" i="1" dirty="0">
                <a:solidFill>
                  <a:srgbClr val="12A8B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1800" i="1" dirty="0" err="1">
                <a:solidFill>
                  <a:srgbClr val="12A8B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Ngọc</a:t>
            </a:r>
            <a:r>
              <a:rPr lang="nl-NL" sz="1800" i="1" dirty="0">
                <a:solidFill>
                  <a:srgbClr val="12A8B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1800" i="1" dirty="0" err="1">
                <a:solidFill>
                  <a:srgbClr val="12A8B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Hà</a:t>
            </a:r>
            <a:r>
              <a:rPr lang="nl-NL" sz="1800" i="1" dirty="0">
                <a:solidFill>
                  <a:srgbClr val="12A8B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/ </a:t>
            </a:r>
            <a:r>
              <a:rPr lang="nl-NL" sz="1800" i="1" dirty="0" err="1">
                <a:solidFill>
                  <a:srgbClr val="12A8B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Trên</a:t>
            </a:r>
            <a:r>
              <a:rPr lang="nl-NL" sz="1800" i="1" dirty="0">
                <a:solidFill>
                  <a:srgbClr val="12A8B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1800" i="1" dirty="0" err="1">
                <a:solidFill>
                  <a:srgbClr val="12A8B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đường</a:t>
            </a:r>
            <a:r>
              <a:rPr lang="nl-NL" sz="1800" i="1" dirty="0">
                <a:solidFill>
                  <a:srgbClr val="12A8B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1800" i="1" dirty="0" err="1">
                <a:solidFill>
                  <a:srgbClr val="12A8B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rực</a:t>
            </a:r>
            <a:r>
              <a:rPr lang="nl-NL" sz="1800" i="1" dirty="0">
                <a:solidFill>
                  <a:srgbClr val="12A8B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1800" i="1" dirty="0" err="1">
                <a:solidFill>
                  <a:srgbClr val="12A8B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nở</a:t>
            </a:r>
            <a:r>
              <a:rPr lang="nl-NL" sz="1800" i="1" dirty="0">
                <a:solidFill>
                  <a:srgbClr val="12A8B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/ </a:t>
            </a:r>
            <a:r>
              <a:rPr lang="nl-NL" sz="1800" i="1" dirty="0" err="1">
                <a:solidFill>
                  <a:srgbClr val="12A8B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Hương</a:t>
            </a:r>
            <a:r>
              <a:rPr lang="nl-NL" sz="1800" i="1" dirty="0">
                <a:solidFill>
                  <a:srgbClr val="12A8B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1800" i="1" dirty="0" err="1">
                <a:solidFill>
                  <a:srgbClr val="12A8B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bay</a:t>
            </a:r>
            <a:r>
              <a:rPr lang="nl-NL" sz="1800" i="1" dirty="0">
                <a:solidFill>
                  <a:srgbClr val="12A8B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1800" i="1" dirty="0" err="1">
                <a:solidFill>
                  <a:srgbClr val="12A8B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xa</a:t>
            </a:r>
            <a:r>
              <a:rPr lang="nl-NL" sz="1800" i="1" dirty="0">
                <a:solidFill>
                  <a:srgbClr val="12A8B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/ </a:t>
            </a:r>
            <a:r>
              <a:rPr lang="nl-NL" sz="1800" i="1" dirty="0" err="1">
                <a:solidFill>
                  <a:srgbClr val="12A8B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Thơm</a:t>
            </a:r>
            <a:r>
              <a:rPr lang="nl-NL" sz="1800" i="1" dirty="0">
                <a:solidFill>
                  <a:srgbClr val="12A8B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1800" i="1" dirty="0" err="1">
                <a:solidFill>
                  <a:srgbClr val="12A8B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ngát</a:t>
            </a:r>
            <a:r>
              <a:rPr lang="nl-NL" sz="1800" i="1" dirty="0">
                <a:solidFill>
                  <a:srgbClr val="12A8B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/ </a:t>
            </a:r>
            <a:r>
              <a:rPr lang="nl-NL" sz="1800" i="1" dirty="0" err="1">
                <a:solidFill>
                  <a:srgbClr val="12A8B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</a:t>
            </a:r>
            <a:r>
              <a:rPr lang="nl-NL" sz="1800" i="1" dirty="0" err="1">
                <a:solidFill>
                  <a:srgbClr val="12A8B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ường</a:t>
            </a:r>
            <a:r>
              <a:rPr lang="nl-NL" sz="1800" i="1" dirty="0">
                <a:solidFill>
                  <a:srgbClr val="12A8B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ta</a:t>
            </a:r>
            <a:r>
              <a:rPr lang="nl-NL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</a:p>
          <a:p>
            <a:pPr marL="342900" indent="-342900" algn="just">
              <a:lnSpc>
                <a:spcPct val="150000"/>
              </a:lnSpc>
              <a:buFont typeface="Times New Roman" panose="02020603050405020304" pitchFamily="18" charset="0"/>
              <a:buChar char="→"/>
            </a:pPr>
            <a:r>
              <a:rPr lang="nl-NL" sz="1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Wingdings" pitchFamily="2" charset="2"/>
              </a:rPr>
              <a:t>C</a:t>
            </a:r>
            <a:r>
              <a:rPr lang="nl-NL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húng ta </a:t>
            </a:r>
            <a:r>
              <a:rPr lang="nl-NL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cần</a:t>
            </a:r>
            <a:r>
              <a:rPr lang="nl-NL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biết</a:t>
            </a:r>
            <a:r>
              <a:rPr lang="nl-NL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ơn</a:t>
            </a:r>
            <a:r>
              <a:rPr lang="nl-NL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việc</a:t>
            </a:r>
            <a:r>
              <a:rPr lang="nl-NL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làm</a:t>
            </a:r>
            <a:r>
              <a:rPr lang="nl-NL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nl-NL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chị</a:t>
            </a:r>
            <a:r>
              <a:rPr lang="nl-NL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lao</a:t>
            </a:r>
            <a:r>
              <a:rPr lang="nl-NL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công</a:t>
            </a:r>
            <a:r>
              <a:rPr lang="nl-NL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9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80" name="Google Shape;3080;p49"/>
          <p:cNvGrpSpPr/>
          <p:nvPr/>
        </p:nvGrpSpPr>
        <p:grpSpPr>
          <a:xfrm rot="-454473">
            <a:off x="280494" y="2398024"/>
            <a:ext cx="1462115" cy="1604769"/>
            <a:chOff x="953634" y="1069013"/>
            <a:chExt cx="1063046" cy="1166764"/>
          </a:xfrm>
        </p:grpSpPr>
        <p:sp>
          <p:nvSpPr>
            <p:cNvPr id="3081" name="Google Shape;3081;p49"/>
            <p:cNvSpPr/>
            <p:nvPr/>
          </p:nvSpPr>
          <p:spPr>
            <a:xfrm>
              <a:off x="954788" y="1069013"/>
              <a:ext cx="1060729" cy="1166764"/>
            </a:xfrm>
            <a:custGeom>
              <a:avLst/>
              <a:gdLst/>
              <a:ahLst/>
              <a:cxnLst/>
              <a:rect l="l" t="t" r="r" b="b"/>
              <a:pathLst>
                <a:path w="25272" h="27898" extrusionOk="0">
                  <a:moveTo>
                    <a:pt x="7509" y="15865"/>
                  </a:moveTo>
                  <a:cubicBezTo>
                    <a:pt x="7567" y="16028"/>
                    <a:pt x="7656" y="16201"/>
                    <a:pt x="7789" y="16377"/>
                  </a:cubicBezTo>
                  <a:lnTo>
                    <a:pt x="7678" y="16377"/>
                  </a:lnTo>
                  <a:cubicBezTo>
                    <a:pt x="7646" y="16377"/>
                    <a:pt x="7615" y="16377"/>
                    <a:pt x="7583" y="16379"/>
                  </a:cubicBezTo>
                  <a:cubicBezTo>
                    <a:pt x="7569" y="16379"/>
                    <a:pt x="7557" y="16379"/>
                    <a:pt x="7544" y="16380"/>
                  </a:cubicBezTo>
                  <a:cubicBezTo>
                    <a:pt x="7515" y="16380"/>
                    <a:pt x="7485" y="16381"/>
                    <a:pt x="7456" y="16382"/>
                  </a:cubicBezTo>
                  <a:cubicBezTo>
                    <a:pt x="7442" y="16382"/>
                    <a:pt x="7428" y="16384"/>
                    <a:pt x="7412" y="16384"/>
                  </a:cubicBezTo>
                  <a:cubicBezTo>
                    <a:pt x="7385" y="16385"/>
                    <a:pt x="7357" y="16385"/>
                    <a:pt x="7330" y="16386"/>
                  </a:cubicBezTo>
                  <a:cubicBezTo>
                    <a:pt x="7315" y="16386"/>
                    <a:pt x="7298" y="16388"/>
                    <a:pt x="7283" y="16390"/>
                  </a:cubicBezTo>
                  <a:cubicBezTo>
                    <a:pt x="7258" y="16391"/>
                    <a:pt x="7232" y="16392"/>
                    <a:pt x="7207" y="16393"/>
                  </a:cubicBezTo>
                  <a:cubicBezTo>
                    <a:pt x="7196" y="16393"/>
                    <a:pt x="7185" y="16395"/>
                    <a:pt x="7174" y="16395"/>
                  </a:cubicBezTo>
                  <a:cubicBezTo>
                    <a:pt x="7149" y="16256"/>
                    <a:pt x="7149" y="16112"/>
                    <a:pt x="7217" y="16015"/>
                  </a:cubicBezTo>
                  <a:cubicBezTo>
                    <a:pt x="7271" y="15940"/>
                    <a:pt x="7371" y="15890"/>
                    <a:pt x="7509" y="15865"/>
                  </a:cubicBezTo>
                  <a:close/>
                  <a:moveTo>
                    <a:pt x="12044" y="18501"/>
                  </a:moveTo>
                  <a:lnTo>
                    <a:pt x="12605" y="18959"/>
                  </a:lnTo>
                  <a:lnTo>
                    <a:pt x="12956" y="18586"/>
                  </a:lnTo>
                  <a:lnTo>
                    <a:pt x="15482" y="20013"/>
                  </a:lnTo>
                  <a:lnTo>
                    <a:pt x="14874" y="20161"/>
                  </a:lnTo>
                  <a:cubicBezTo>
                    <a:pt x="14674" y="19824"/>
                    <a:pt x="14464" y="19714"/>
                    <a:pt x="14276" y="19714"/>
                  </a:cubicBezTo>
                  <a:cubicBezTo>
                    <a:pt x="13920" y="19714"/>
                    <a:pt x="13640" y="20108"/>
                    <a:pt x="13640" y="20108"/>
                  </a:cubicBezTo>
                  <a:lnTo>
                    <a:pt x="13202" y="19907"/>
                  </a:lnTo>
                  <a:lnTo>
                    <a:pt x="13402" y="19198"/>
                  </a:lnTo>
                  <a:lnTo>
                    <a:pt x="13402" y="19198"/>
                  </a:lnTo>
                  <a:lnTo>
                    <a:pt x="12454" y="19565"/>
                  </a:lnTo>
                  <a:lnTo>
                    <a:pt x="11797" y="19265"/>
                  </a:lnTo>
                  <a:lnTo>
                    <a:pt x="12044" y="18501"/>
                  </a:lnTo>
                  <a:close/>
                  <a:moveTo>
                    <a:pt x="20151" y="1"/>
                  </a:moveTo>
                  <a:cubicBezTo>
                    <a:pt x="19710" y="1"/>
                    <a:pt x="19299" y="898"/>
                    <a:pt x="19154" y="1270"/>
                  </a:cubicBezTo>
                  <a:cubicBezTo>
                    <a:pt x="18940" y="1824"/>
                    <a:pt x="18814" y="2398"/>
                    <a:pt x="18762" y="2982"/>
                  </a:cubicBezTo>
                  <a:cubicBezTo>
                    <a:pt x="18729" y="3332"/>
                    <a:pt x="18750" y="3703"/>
                    <a:pt x="18676" y="4054"/>
                  </a:cubicBezTo>
                  <a:cubicBezTo>
                    <a:pt x="18636" y="4247"/>
                    <a:pt x="18568" y="4318"/>
                    <a:pt x="18487" y="4318"/>
                  </a:cubicBezTo>
                  <a:cubicBezTo>
                    <a:pt x="18333" y="4318"/>
                    <a:pt x="18129" y="4061"/>
                    <a:pt x="17976" y="3915"/>
                  </a:cubicBezTo>
                  <a:cubicBezTo>
                    <a:pt x="17771" y="3705"/>
                    <a:pt x="17532" y="3472"/>
                    <a:pt x="17294" y="3472"/>
                  </a:cubicBezTo>
                  <a:cubicBezTo>
                    <a:pt x="17161" y="3472"/>
                    <a:pt x="17028" y="3545"/>
                    <a:pt x="16902" y="3736"/>
                  </a:cubicBezTo>
                  <a:cubicBezTo>
                    <a:pt x="16574" y="4245"/>
                    <a:pt x="16690" y="5042"/>
                    <a:pt x="16915" y="5561"/>
                  </a:cubicBezTo>
                  <a:cubicBezTo>
                    <a:pt x="16957" y="5668"/>
                    <a:pt x="17010" y="5762"/>
                    <a:pt x="17068" y="5851"/>
                  </a:cubicBezTo>
                  <a:cubicBezTo>
                    <a:pt x="16966" y="5836"/>
                    <a:pt x="16882" y="5833"/>
                    <a:pt x="16819" y="5833"/>
                  </a:cubicBezTo>
                  <a:cubicBezTo>
                    <a:pt x="16742" y="5833"/>
                    <a:pt x="16698" y="5838"/>
                    <a:pt x="16698" y="5838"/>
                  </a:cubicBezTo>
                  <a:lnTo>
                    <a:pt x="16782" y="6463"/>
                  </a:lnTo>
                  <a:cubicBezTo>
                    <a:pt x="15841" y="6144"/>
                    <a:pt x="14849" y="5995"/>
                    <a:pt x="13855" y="5995"/>
                  </a:cubicBezTo>
                  <a:cubicBezTo>
                    <a:pt x="11229" y="5995"/>
                    <a:pt x="8587" y="7035"/>
                    <a:pt x="6827" y="8740"/>
                  </a:cubicBezTo>
                  <a:lnTo>
                    <a:pt x="6797" y="8194"/>
                  </a:lnTo>
                  <a:cubicBezTo>
                    <a:pt x="6662" y="8217"/>
                    <a:pt x="6537" y="8249"/>
                    <a:pt x="6424" y="8291"/>
                  </a:cubicBezTo>
                  <a:cubicBezTo>
                    <a:pt x="6701" y="7465"/>
                    <a:pt x="7105" y="6258"/>
                    <a:pt x="6422" y="6258"/>
                  </a:cubicBezTo>
                  <a:cubicBezTo>
                    <a:pt x="6343" y="6258"/>
                    <a:pt x="6249" y="6274"/>
                    <a:pt x="6138" y="6309"/>
                  </a:cubicBezTo>
                  <a:cubicBezTo>
                    <a:pt x="5564" y="6501"/>
                    <a:pt x="4991" y="7010"/>
                    <a:pt x="4369" y="7028"/>
                  </a:cubicBezTo>
                  <a:cubicBezTo>
                    <a:pt x="3731" y="7028"/>
                    <a:pt x="3987" y="6167"/>
                    <a:pt x="4050" y="5770"/>
                  </a:cubicBezTo>
                  <a:cubicBezTo>
                    <a:pt x="4162" y="5035"/>
                    <a:pt x="4432" y="4095"/>
                    <a:pt x="4145" y="3378"/>
                  </a:cubicBezTo>
                  <a:cubicBezTo>
                    <a:pt x="4025" y="3062"/>
                    <a:pt x="3767" y="2956"/>
                    <a:pt x="3471" y="2956"/>
                  </a:cubicBezTo>
                  <a:cubicBezTo>
                    <a:pt x="3097" y="2956"/>
                    <a:pt x="2663" y="3126"/>
                    <a:pt x="2377" y="3251"/>
                  </a:cubicBezTo>
                  <a:cubicBezTo>
                    <a:pt x="1484" y="3649"/>
                    <a:pt x="593" y="4462"/>
                    <a:pt x="130" y="5324"/>
                  </a:cubicBezTo>
                  <a:cubicBezTo>
                    <a:pt x="86" y="5408"/>
                    <a:pt x="43" y="5496"/>
                    <a:pt x="1" y="5588"/>
                  </a:cubicBezTo>
                  <a:cubicBezTo>
                    <a:pt x="223" y="5584"/>
                    <a:pt x="448" y="5579"/>
                    <a:pt x="670" y="5579"/>
                  </a:cubicBezTo>
                  <a:cubicBezTo>
                    <a:pt x="785" y="5579"/>
                    <a:pt x="909" y="5571"/>
                    <a:pt x="1029" y="5571"/>
                  </a:cubicBezTo>
                  <a:cubicBezTo>
                    <a:pt x="1346" y="5571"/>
                    <a:pt x="1640" y="5622"/>
                    <a:pt x="1674" y="5992"/>
                  </a:cubicBezTo>
                  <a:cubicBezTo>
                    <a:pt x="1754" y="6661"/>
                    <a:pt x="1451" y="7379"/>
                    <a:pt x="1228" y="7967"/>
                  </a:cubicBezTo>
                  <a:cubicBezTo>
                    <a:pt x="1100" y="8334"/>
                    <a:pt x="893" y="8892"/>
                    <a:pt x="1340" y="9099"/>
                  </a:cubicBezTo>
                  <a:cubicBezTo>
                    <a:pt x="1450" y="9148"/>
                    <a:pt x="1576" y="9168"/>
                    <a:pt x="1708" y="9168"/>
                  </a:cubicBezTo>
                  <a:cubicBezTo>
                    <a:pt x="2091" y="9168"/>
                    <a:pt x="2533" y="9003"/>
                    <a:pt x="2852" y="8908"/>
                  </a:cubicBezTo>
                  <a:cubicBezTo>
                    <a:pt x="3324" y="8781"/>
                    <a:pt x="3782" y="8614"/>
                    <a:pt x="4272" y="8614"/>
                  </a:cubicBezTo>
                  <a:cubicBezTo>
                    <a:pt x="4330" y="8614"/>
                    <a:pt x="4387" y="8616"/>
                    <a:pt x="4445" y="8621"/>
                  </a:cubicBezTo>
                  <a:cubicBezTo>
                    <a:pt x="4803" y="8644"/>
                    <a:pt x="5220" y="8800"/>
                    <a:pt x="5456" y="9097"/>
                  </a:cubicBezTo>
                  <a:cubicBezTo>
                    <a:pt x="5261" y="9425"/>
                    <a:pt x="5217" y="9715"/>
                    <a:pt x="5217" y="9715"/>
                  </a:cubicBezTo>
                  <a:lnTo>
                    <a:pt x="5807" y="9949"/>
                  </a:lnTo>
                  <a:cubicBezTo>
                    <a:pt x="5289" y="10719"/>
                    <a:pt x="4934" y="11577"/>
                    <a:pt x="4797" y="12501"/>
                  </a:cubicBezTo>
                  <a:cubicBezTo>
                    <a:pt x="3850" y="12702"/>
                    <a:pt x="3035" y="13320"/>
                    <a:pt x="3774" y="14201"/>
                  </a:cubicBezTo>
                  <a:cubicBezTo>
                    <a:pt x="4426" y="14992"/>
                    <a:pt x="5708" y="15468"/>
                    <a:pt x="6857" y="15468"/>
                  </a:cubicBezTo>
                  <a:cubicBezTo>
                    <a:pt x="6988" y="15468"/>
                    <a:pt x="7117" y="15462"/>
                    <a:pt x="7243" y="15450"/>
                  </a:cubicBezTo>
                  <a:cubicBezTo>
                    <a:pt x="7299" y="15446"/>
                    <a:pt x="7355" y="15439"/>
                    <a:pt x="7408" y="15430"/>
                  </a:cubicBezTo>
                  <a:cubicBezTo>
                    <a:pt x="7411" y="15451"/>
                    <a:pt x="7412" y="15473"/>
                    <a:pt x="7416" y="15495"/>
                  </a:cubicBezTo>
                  <a:cubicBezTo>
                    <a:pt x="7184" y="15541"/>
                    <a:pt x="7013" y="15640"/>
                    <a:pt x="6904" y="15796"/>
                  </a:cubicBezTo>
                  <a:cubicBezTo>
                    <a:pt x="6769" y="15988"/>
                    <a:pt x="6757" y="16220"/>
                    <a:pt x="6790" y="16424"/>
                  </a:cubicBezTo>
                  <a:lnTo>
                    <a:pt x="6786" y="16424"/>
                  </a:lnTo>
                  <a:cubicBezTo>
                    <a:pt x="6769" y="16426"/>
                    <a:pt x="6752" y="16428"/>
                    <a:pt x="6735" y="16429"/>
                  </a:cubicBezTo>
                  <a:cubicBezTo>
                    <a:pt x="6712" y="16432"/>
                    <a:pt x="6689" y="16434"/>
                    <a:pt x="6667" y="16437"/>
                  </a:cubicBezTo>
                  <a:cubicBezTo>
                    <a:pt x="6652" y="16438"/>
                    <a:pt x="6637" y="16439"/>
                    <a:pt x="6622" y="16442"/>
                  </a:cubicBezTo>
                  <a:cubicBezTo>
                    <a:pt x="6598" y="16444"/>
                    <a:pt x="6574" y="16449"/>
                    <a:pt x="6549" y="16452"/>
                  </a:cubicBezTo>
                  <a:cubicBezTo>
                    <a:pt x="6536" y="16453"/>
                    <a:pt x="6524" y="16454"/>
                    <a:pt x="6512" y="16457"/>
                  </a:cubicBezTo>
                  <a:cubicBezTo>
                    <a:pt x="6485" y="16460"/>
                    <a:pt x="6459" y="16464"/>
                    <a:pt x="6433" y="16466"/>
                  </a:cubicBezTo>
                  <a:cubicBezTo>
                    <a:pt x="6423" y="16468"/>
                    <a:pt x="6413" y="16469"/>
                    <a:pt x="6403" y="16470"/>
                  </a:cubicBezTo>
                  <a:cubicBezTo>
                    <a:pt x="6373" y="16474"/>
                    <a:pt x="6345" y="16480"/>
                    <a:pt x="6316" y="16484"/>
                  </a:cubicBezTo>
                  <a:cubicBezTo>
                    <a:pt x="6310" y="16485"/>
                    <a:pt x="6303" y="16486"/>
                    <a:pt x="6296" y="16486"/>
                  </a:cubicBezTo>
                  <a:cubicBezTo>
                    <a:pt x="6264" y="16491"/>
                    <a:pt x="6232" y="16496"/>
                    <a:pt x="6200" y="16502"/>
                  </a:cubicBezTo>
                  <a:cubicBezTo>
                    <a:pt x="6197" y="16502"/>
                    <a:pt x="6195" y="16504"/>
                    <a:pt x="6192" y="16504"/>
                  </a:cubicBezTo>
                  <a:cubicBezTo>
                    <a:pt x="5911" y="16553"/>
                    <a:pt x="5654" y="16615"/>
                    <a:pt x="5419" y="16689"/>
                  </a:cubicBezTo>
                  <a:lnTo>
                    <a:pt x="5334" y="16717"/>
                  </a:lnTo>
                  <a:cubicBezTo>
                    <a:pt x="5331" y="16718"/>
                    <a:pt x="5328" y="16718"/>
                    <a:pt x="5326" y="16719"/>
                  </a:cubicBezTo>
                  <a:cubicBezTo>
                    <a:pt x="5300" y="16728"/>
                    <a:pt x="5275" y="16735"/>
                    <a:pt x="5250" y="16745"/>
                  </a:cubicBezTo>
                  <a:cubicBezTo>
                    <a:pt x="5246" y="16747"/>
                    <a:pt x="5240" y="16748"/>
                    <a:pt x="5237" y="16750"/>
                  </a:cubicBezTo>
                  <a:cubicBezTo>
                    <a:pt x="5213" y="16758"/>
                    <a:pt x="5191" y="16766"/>
                    <a:pt x="5167" y="16775"/>
                  </a:cubicBezTo>
                  <a:cubicBezTo>
                    <a:pt x="5162" y="16777"/>
                    <a:pt x="5156" y="16779"/>
                    <a:pt x="5150" y="16781"/>
                  </a:cubicBezTo>
                  <a:cubicBezTo>
                    <a:pt x="5130" y="16789"/>
                    <a:pt x="5108" y="16796"/>
                    <a:pt x="5087" y="16806"/>
                  </a:cubicBezTo>
                  <a:lnTo>
                    <a:pt x="5068" y="16813"/>
                  </a:lnTo>
                  <a:lnTo>
                    <a:pt x="5010" y="16837"/>
                  </a:lnTo>
                  <a:cubicBezTo>
                    <a:pt x="5001" y="16839"/>
                    <a:pt x="4995" y="16843"/>
                    <a:pt x="4987" y="16846"/>
                  </a:cubicBezTo>
                  <a:lnTo>
                    <a:pt x="4933" y="16869"/>
                  </a:lnTo>
                  <a:cubicBezTo>
                    <a:pt x="4925" y="16873"/>
                    <a:pt x="4916" y="16877"/>
                    <a:pt x="4908" y="16879"/>
                  </a:cubicBezTo>
                  <a:cubicBezTo>
                    <a:pt x="4892" y="16887"/>
                    <a:pt x="4875" y="16894"/>
                    <a:pt x="4857" y="16901"/>
                  </a:cubicBezTo>
                  <a:cubicBezTo>
                    <a:pt x="4849" y="16905"/>
                    <a:pt x="4840" y="16909"/>
                    <a:pt x="4832" y="16913"/>
                  </a:cubicBezTo>
                  <a:cubicBezTo>
                    <a:pt x="4816" y="16921"/>
                    <a:pt x="4800" y="16927"/>
                    <a:pt x="4785" y="16935"/>
                  </a:cubicBezTo>
                  <a:cubicBezTo>
                    <a:pt x="4777" y="16940"/>
                    <a:pt x="4766" y="16944"/>
                    <a:pt x="4757" y="16950"/>
                  </a:cubicBezTo>
                  <a:cubicBezTo>
                    <a:pt x="4742" y="16956"/>
                    <a:pt x="4728" y="16963"/>
                    <a:pt x="4715" y="16970"/>
                  </a:cubicBezTo>
                  <a:cubicBezTo>
                    <a:pt x="4704" y="16975"/>
                    <a:pt x="4695" y="16981"/>
                    <a:pt x="4685" y="16986"/>
                  </a:cubicBezTo>
                  <a:cubicBezTo>
                    <a:pt x="4671" y="16992"/>
                    <a:pt x="4659" y="16998"/>
                    <a:pt x="4645" y="17007"/>
                  </a:cubicBezTo>
                  <a:cubicBezTo>
                    <a:pt x="4635" y="17012"/>
                    <a:pt x="4624" y="17018"/>
                    <a:pt x="4614" y="17023"/>
                  </a:cubicBezTo>
                  <a:lnTo>
                    <a:pt x="4580" y="17043"/>
                  </a:lnTo>
                  <a:cubicBezTo>
                    <a:pt x="4568" y="17049"/>
                    <a:pt x="4557" y="17055"/>
                    <a:pt x="4546" y="17060"/>
                  </a:cubicBezTo>
                  <a:cubicBezTo>
                    <a:pt x="4535" y="17067"/>
                    <a:pt x="4525" y="17072"/>
                    <a:pt x="4515" y="17079"/>
                  </a:cubicBezTo>
                  <a:cubicBezTo>
                    <a:pt x="4503" y="17085"/>
                    <a:pt x="4492" y="17091"/>
                    <a:pt x="4480" y="17100"/>
                  </a:cubicBezTo>
                  <a:cubicBezTo>
                    <a:pt x="4471" y="17105"/>
                    <a:pt x="4461" y="17111"/>
                    <a:pt x="4452" y="17116"/>
                  </a:cubicBezTo>
                  <a:cubicBezTo>
                    <a:pt x="4440" y="17123"/>
                    <a:pt x="4427" y="17131"/>
                    <a:pt x="4415" y="17138"/>
                  </a:cubicBezTo>
                  <a:cubicBezTo>
                    <a:pt x="4407" y="17143"/>
                    <a:pt x="4399" y="17148"/>
                    <a:pt x="4391" y="17154"/>
                  </a:cubicBezTo>
                  <a:cubicBezTo>
                    <a:pt x="4378" y="17162"/>
                    <a:pt x="4365" y="17170"/>
                    <a:pt x="4352" y="17178"/>
                  </a:cubicBezTo>
                  <a:cubicBezTo>
                    <a:pt x="4345" y="17184"/>
                    <a:pt x="4338" y="17188"/>
                    <a:pt x="4332" y="17193"/>
                  </a:cubicBezTo>
                  <a:cubicBezTo>
                    <a:pt x="4318" y="17202"/>
                    <a:pt x="4304" y="17210"/>
                    <a:pt x="4291" y="17220"/>
                  </a:cubicBezTo>
                  <a:cubicBezTo>
                    <a:pt x="4286" y="17224"/>
                    <a:pt x="4280" y="17228"/>
                    <a:pt x="4275" y="17231"/>
                  </a:cubicBezTo>
                  <a:cubicBezTo>
                    <a:pt x="4260" y="17241"/>
                    <a:pt x="4246" y="17251"/>
                    <a:pt x="4231" y="17261"/>
                  </a:cubicBezTo>
                  <a:cubicBezTo>
                    <a:pt x="4228" y="17264"/>
                    <a:pt x="4223" y="17267"/>
                    <a:pt x="4219" y="17270"/>
                  </a:cubicBezTo>
                  <a:cubicBezTo>
                    <a:pt x="4203" y="17281"/>
                    <a:pt x="4189" y="17292"/>
                    <a:pt x="4174" y="17303"/>
                  </a:cubicBezTo>
                  <a:cubicBezTo>
                    <a:pt x="4172" y="17306"/>
                    <a:pt x="4168" y="17307"/>
                    <a:pt x="4166" y="17309"/>
                  </a:cubicBezTo>
                  <a:cubicBezTo>
                    <a:pt x="4150" y="17320"/>
                    <a:pt x="4135" y="17333"/>
                    <a:pt x="4119" y="17345"/>
                  </a:cubicBezTo>
                  <a:lnTo>
                    <a:pt x="4115" y="17349"/>
                  </a:lnTo>
                  <a:cubicBezTo>
                    <a:pt x="3633" y="17723"/>
                    <a:pt x="3338" y="18163"/>
                    <a:pt x="3160" y="18588"/>
                  </a:cubicBezTo>
                  <a:lnTo>
                    <a:pt x="2955" y="18547"/>
                  </a:lnTo>
                  <a:lnTo>
                    <a:pt x="2859" y="19111"/>
                  </a:lnTo>
                  <a:lnTo>
                    <a:pt x="2984" y="19151"/>
                  </a:lnTo>
                  <a:cubicBezTo>
                    <a:pt x="2841" y="19812"/>
                    <a:pt x="2934" y="20327"/>
                    <a:pt x="2934" y="20327"/>
                  </a:cubicBezTo>
                  <a:cubicBezTo>
                    <a:pt x="3605" y="20902"/>
                    <a:pt x="4436" y="21074"/>
                    <a:pt x="5193" y="21074"/>
                  </a:cubicBezTo>
                  <a:cubicBezTo>
                    <a:pt x="5898" y="21074"/>
                    <a:pt x="6538" y="20925"/>
                    <a:pt x="6922" y="20812"/>
                  </a:cubicBezTo>
                  <a:cubicBezTo>
                    <a:pt x="6968" y="20893"/>
                    <a:pt x="7018" y="20969"/>
                    <a:pt x="7072" y="21040"/>
                  </a:cubicBezTo>
                  <a:cubicBezTo>
                    <a:pt x="7355" y="21411"/>
                    <a:pt x="7747" y="21657"/>
                    <a:pt x="8077" y="21817"/>
                  </a:cubicBezTo>
                  <a:lnTo>
                    <a:pt x="3459" y="22943"/>
                  </a:lnTo>
                  <a:lnTo>
                    <a:pt x="3560" y="24058"/>
                  </a:lnTo>
                  <a:lnTo>
                    <a:pt x="3553" y="24059"/>
                  </a:lnTo>
                  <a:lnTo>
                    <a:pt x="3567" y="24123"/>
                  </a:lnTo>
                  <a:lnTo>
                    <a:pt x="3907" y="27897"/>
                  </a:lnTo>
                  <a:lnTo>
                    <a:pt x="17592" y="26001"/>
                  </a:lnTo>
                  <a:cubicBezTo>
                    <a:pt x="17633" y="25945"/>
                    <a:pt x="17675" y="25890"/>
                    <a:pt x="17718" y="25836"/>
                  </a:cubicBezTo>
                  <a:cubicBezTo>
                    <a:pt x="18727" y="24574"/>
                    <a:pt x="20098" y="23740"/>
                    <a:pt x="21320" y="23202"/>
                  </a:cubicBezTo>
                  <a:cubicBezTo>
                    <a:pt x="22262" y="22786"/>
                    <a:pt x="23116" y="22547"/>
                    <a:pt x="23649" y="22420"/>
                  </a:cubicBezTo>
                  <a:lnTo>
                    <a:pt x="23905" y="21848"/>
                  </a:lnTo>
                  <a:lnTo>
                    <a:pt x="23905" y="21848"/>
                  </a:lnTo>
                  <a:cubicBezTo>
                    <a:pt x="23797" y="21851"/>
                    <a:pt x="23690" y="21853"/>
                    <a:pt x="23586" y="21853"/>
                  </a:cubicBezTo>
                  <a:cubicBezTo>
                    <a:pt x="23017" y="21853"/>
                    <a:pt x="22503" y="21806"/>
                    <a:pt x="22041" y="21727"/>
                  </a:cubicBezTo>
                  <a:cubicBezTo>
                    <a:pt x="19597" y="21309"/>
                    <a:pt x="18547" y="19967"/>
                    <a:pt x="18255" y="19511"/>
                  </a:cubicBezTo>
                  <a:cubicBezTo>
                    <a:pt x="18193" y="19414"/>
                    <a:pt x="18164" y="19357"/>
                    <a:pt x="18164" y="19357"/>
                  </a:cubicBezTo>
                  <a:lnTo>
                    <a:pt x="17450" y="19532"/>
                  </a:lnTo>
                  <a:cubicBezTo>
                    <a:pt x="17319" y="19319"/>
                    <a:pt x="17128" y="19098"/>
                    <a:pt x="16895" y="19098"/>
                  </a:cubicBezTo>
                  <a:cubicBezTo>
                    <a:pt x="16722" y="19098"/>
                    <a:pt x="16526" y="19221"/>
                    <a:pt x="16316" y="19564"/>
                  </a:cubicBezTo>
                  <a:lnTo>
                    <a:pt x="13341" y="18178"/>
                  </a:lnTo>
                  <a:lnTo>
                    <a:pt x="13634" y="17868"/>
                  </a:lnTo>
                  <a:cubicBezTo>
                    <a:pt x="13920" y="17857"/>
                    <a:pt x="14220" y="17841"/>
                    <a:pt x="14534" y="17818"/>
                  </a:cubicBezTo>
                  <a:cubicBezTo>
                    <a:pt x="22453" y="17239"/>
                    <a:pt x="25271" y="16076"/>
                    <a:pt x="20810" y="9529"/>
                  </a:cubicBezTo>
                  <a:cubicBezTo>
                    <a:pt x="20694" y="9359"/>
                    <a:pt x="20575" y="9196"/>
                    <a:pt x="20450" y="9040"/>
                  </a:cubicBezTo>
                  <a:cubicBezTo>
                    <a:pt x="19778" y="8193"/>
                    <a:pt x="18988" y="7539"/>
                    <a:pt x="18127" y="7058"/>
                  </a:cubicBezTo>
                  <a:lnTo>
                    <a:pt x="18442" y="6570"/>
                  </a:lnTo>
                  <a:cubicBezTo>
                    <a:pt x="18271" y="6398"/>
                    <a:pt x="18097" y="6267"/>
                    <a:pt x="17929" y="6165"/>
                  </a:cubicBezTo>
                  <a:cubicBezTo>
                    <a:pt x="18003" y="5958"/>
                    <a:pt x="18112" y="5754"/>
                    <a:pt x="18240" y="5604"/>
                  </a:cubicBezTo>
                  <a:cubicBezTo>
                    <a:pt x="18500" y="5300"/>
                    <a:pt x="18803" y="5180"/>
                    <a:pt x="19117" y="5180"/>
                  </a:cubicBezTo>
                  <a:cubicBezTo>
                    <a:pt x="19559" y="5180"/>
                    <a:pt x="20021" y="5418"/>
                    <a:pt x="20406" y="5710"/>
                  </a:cubicBezTo>
                  <a:cubicBezTo>
                    <a:pt x="20648" y="5880"/>
                    <a:pt x="20911" y="6132"/>
                    <a:pt x="21222" y="6132"/>
                  </a:cubicBezTo>
                  <a:cubicBezTo>
                    <a:pt x="21281" y="6132"/>
                    <a:pt x="21342" y="6123"/>
                    <a:pt x="21405" y="6102"/>
                  </a:cubicBezTo>
                  <a:cubicBezTo>
                    <a:pt x="21894" y="5943"/>
                    <a:pt x="22191" y="5348"/>
                    <a:pt x="22350" y="4902"/>
                  </a:cubicBezTo>
                  <a:cubicBezTo>
                    <a:pt x="22717" y="3866"/>
                    <a:pt x="22754" y="2720"/>
                    <a:pt x="22691" y="1606"/>
                  </a:cubicBezTo>
                  <a:lnTo>
                    <a:pt x="22691" y="1606"/>
                  </a:lnTo>
                  <a:cubicBezTo>
                    <a:pt x="22488" y="2195"/>
                    <a:pt x="22184" y="2878"/>
                    <a:pt x="21806" y="2878"/>
                  </a:cubicBezTo>
                  <a:cubicBezTo>
                    <a:pt x="21745" y="2878"/>
                    <a:pt x="21681" y="2860"/>
                    <a:pt x="21616" y="2821"/>
                  </a:cubicBezTo>
                  <a:cubicBezTo>
                    <a:pt x="21255" y="2609"/>
                    <a:pt x="21139" y="1854"/>
                    <a:pt x="21022" y="1493"/>
                  </a:cubicBezTo>
                  <a:cubicBezTo>
                    <a:pt x="20884" y="1102"/>
                    <a:pt x="20788" y="655"/>
                    <a:pt x="20566" y="305"/>
                  </a:cubicBezTo>
                  <a:cubicBezTo>
                    <a:pt x="20429" y="88"/>
                    <a:pt x="20289" y="1"/>
                    <a:pt x="20151" y="1"/>
                  </a:cubicBezTo>
                  <a:close/>
                </a:path>
              </a:pathLst>
            </a:custGeom>
            <a:solidFill>
              <a:schemeClr val="lt1"/>
            </a:solidFill>
            <a:ln w="1143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082" name="Google Shape;3082;p49"/>
            <p:cNvGrpSpPr/>
            <p:nvPr/>
          </p:nvGrpSpPr>
          <p:grpSpPr>
            <a:xfrm>
              <a:off x="953634" y="1087601"/>
              <a:ext cx="1063046" cy="1129601"/>
              <a:chOff x="1254300" y="3447000"/>
              <a:chExt cx="631750" cy="697500"/>
            </a:xfrm>
          </p:grpSpPr>
          <p:sp>
            <p:nvSpPr>
              <p:cNvPr id="3083" name="Google Shape;3083;p49"/>
              <p:cNvSpPr/>
              <p:nvPr/>
            </p:nvSpPr>
            <p:spPr>
              <a:xfrm>
                <a:off x="1309900" y="3856450"/>
                <a:ext cx="179400" cy="117425"/>
              </a:xfrm>
              <a:custGeom>
                <a:avLst/>
                <a:gdLst/>
                <a:ahLst/>
                <a:cxnLst/>
                <a:rect l="l" t="t" r="r" b="b"/>
                <a:pathLst>
                  <a:path w="7176" h="4697" extrusionOk="0">
                    <a:moveTo>
                      <a:pt x="5533" y="0"/>
                    </a:moveTo>
                    <a:cubicBezTo>
                      <a:pt x="0" y="0"/>
                      <a:pt x="709" y="3949"/>
                      <a:pt x="709" y="3949"/>
                    </a:cubicBezTo>
                    <a:cubicBezTo>
                      <a:pt x="1380" y="4524"/>
                      <a:pt x="2213" y="4697"/>
                      <a:pt x="2970" y="4697"/>
                    </a:cubicBezTo>
                    <a:cubicBezTo>
                      <a:pt x="4107" y="4697"/>
                      <a:pt x="5074" y="4308"/>
                      <a:pt x="5074" y="4308"/>
                    </a:cubicBezTo>
                    <a:lnTo>
                      <a:pt x="7176" y="81"/>
                    </a:lnTo>
                    <a:lnTo>
                      <a:pt x="6397" y="30"/>
                    </a:lnTo>
                    <a:cubicBezTo>
                      <a:pt x="6093" y="10"/>
                      <a:pt x="5805" y="0"/>
                      <a:pt x="553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4" name="Google Shape;3084;p49"/>
              <p:cNvSpPr/>
              <p:nvPr/>
            </p:nvSpPr>
            <p:spPr>
              <a:xfrm>
                <a:off x="1336875" y="3856450"/>
                <a:ext cx="119950" cy="60725"/>
              </a:xfrm>
              <a:custGeom>
                <a:avLst/>
                <a:gdLst/>
                <a:ahLst/>
                <a:cxnLst/>
                <a:rect l="l" t="t" r="r" b="b"/>
                <a:pathLst>
                  <a:path w="4798" h="2429" extrusionOk="0">
                    <a:moveTo>
                      <a:pt x="4456" y="0"/>
                    </a:moveTo>
                    <a:cubicBezTo>
                      <a:pt x="1743" y="0"/>
                      <a:pt x="531" y="950"/>
                      <a:pt x="1" y="1915"/>
                    </a:cubicBezTo>
                    <a:cubicBezTo>
                      <a:pt x="584" y="2173"/>
                      <a:pt x="1354" y="2429"/>
                      <a:pt x="2116" y="2429"/>
                    </a:cubicBezTo>
                    <a:cubicBezTo>
                      <a:pt x="3228" y="2429"/>
                      <a:pt x="4324" y="1884"/>
                      <a:pt x="4797" y="5"/>
                    </a:cubicBezTo>
                    <a:cubicBezTo>
                      <a:pt x="4681" y="2"/>
                      <a:pt x="4567" y="0"/>
                      <a:pt x="445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5" name="Google Shape;3085;p49"/>
              <p:cNvSpPr/>
              <p:nvPr/>
            </p:nvSpPr>
            <p:spPr>
              <a:xfrm>
                <a:off x="1325750" y="3910650"/>
                <a:ext cx="24975" cy="20325"/>
              </a:xfrm>
              <a:custGeom>
                <a:avLst/>
                <a:gdLst/>
                <a:ahLst/>
                <a:cxnLst/>
                <a:rect l="l" t="t" r="r" b="b"/>
                <a:pathLst>
                  <a:path w="999" h="813" extrusionOk="0">
                    <a:moveTo>
                      <a:pt x="97" y="1"/>
                    </a:moveTo>
                    <a:lnTo>
                      <a:pt x="1" y="565"/>
                    </a:lnTo>
                    <a:lnTo>
                      <a:pt x="766" y="812"/>
                    </a:lnTo>
                    <a:lnTo>
                      <a:pt x="998" y="181"/>
                    </a:lnTo>
                    <a:lnTo>
                      <a:pt x="9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6" name="Google Shape;3086;p49"/>
              <p:cNvSpPr/>
              <p:nvPr/>
            </p:nvSpPr>
            <p:spPr>
              <a:xfrm>
                <a:off x="1329675" y="3952300"/>
                <a:ext cx="117850" cy="9625"/>
              </a:xfrm>
              <a:custGeom>
                <a:avLst/>
                <a:gdLst/>
                <a:ahLst/>
                <a:cxnLst/>
                <a:rect l="l" t="t" r="r" b="b"/>
                <a:pathLst>
                  <a:path w="4714" h="385" extrusionOk="0">
                    <a:moveTo>
                      <a:pt x="7" y="0"/>
                    </a:moveTo>
                    <a:lnTo>
                      <a:pt x="1" y="128"/>
                    </a:lnTo>
                    <a:lnTo>
                      <a:pt x="127" y="134"/>
                    </a:lnTo>
                    <a:lnTo>
                      <a:pt x="133" y="7"/>
                    </a:lnTo>
                    <a:lnTo>
                      <a:pt x="7" y="0"/>
                    </a:lnTo>
                    <a:close/>
                    <a:moveTo>
                      <a:pt x="261" y="15"/>
                    </a:moveTo>
                    <a:lnTo>
                      <a:pt x="255" y="141"/>
                    </a:lnTo>
                    <a:lnTo>
                      <a:pt x="381" y="148"/>
                    </a:lnTo>
                    <a:lnTo>
                      <a:pt x="387" y="21"/>
                    </a:lnTo>
                    <a:lnTo>
                      <a:pt x="261" y="15"/>
                    </a:lnTo>
                    <a:close/>
                    <a:moveTo>
                      <a:pt x="515" y="29"/>
                    </a:moveTo>
                    <a:lnTo>
                      <a:pt x="509" y="156"/>
                    </a:lnTo>
                    <a:lnTo>
                      <a:pt x="635" y="162"/>
                    </a:lnTo>
                    <a:lnTo>
                      <a:pt x="643" y="35"/>
                    </a:lnTo>
                    <a:lnTo>
                      <a:pt x="515" y="29"/>
                    </a:lnTo>
                    <a:close/>
                    <a:moveTo>
                      <a:pt x="770" y="42"/>
                    </a:moveTo>
                    <a:lnTo>
                      <a:pt x="764" y="169"/>
                    </a:lnTo>
                    <a:lnTo>
                      <a:pt x="891" y="175"/>
                    </a:lnTo>
                    <a:lnTo>
                      <a:pt x="897" y="48"/>
                    </a:lnTo>
                    <a:lnTo>
                      <a:pt x="770" y="42"/>
                    </a:lnTo>
                    <a:close/>
                    <a:moveTo>
                      <a:pt x="1024" y="56"/>
                    </a:moveTo>
                    <a:lnTo>
                      <a:pt x="1017" y="182"/>
                    </a:lnTo>
                    <a:lnTo>
                      <a:pt x="1145" y="190"/>
                    </a:lnTo>
                    <a:lnTo>
                      <a:pt x="1151" y="62"/>
                    </a:lnTo>
                    <a:lnTo>
                      <a:pt x="1024" y="56"/>
                    </a:lnTo>
                    <a:close/>
                    <a:moveTo>
                      <a:pt x="1279" y="71"/>
                    </a:moveTo>
                    <a:lnTo>
                      <a:pt x="1272" y="197"/>
                    </a:lnTo>
                    <a:lnTo>
                      <a:pt x="1399" y="203"/>
                    </a:lnTo>
                    <a:lnTo>
                      <a:pt x="1406" y="77"/>
                    </a:lnTo>
                    <a:lnTo>
                      <a:pt x="1279" y="71"/>
                    </a:lnTo>
                    <a:close/>
                    <a:moveTo>
                      <a:pt x="1534" y="84"/>
                    </a:moveTo>
                    <a:lnTo>
                      <a:pt x="1528" y="211"/>
                    </a:lnTo>
                    <a:lnTo>
                      <a:pt x="1654" y="218"/>
                    </a:lnTo>
                    <a:lnTo>
                      <a:pt x="1660" y="91"/>
                    </a:lnTo>
                    <a:lnTo>
                      <a:pt x="1534" y="84"/>
                    </a:lnTo>
                    <a:close/>
                    <a:moveTo>
                      <a:pt x="1789" y="98"/>
                    </a:moveTo>
                    <a:lnTo>
                      <a:pt x="1782" y="224"/>
                    </a:lnTo>
                    <a:lnTo>
                      <a:pt x="1909" y="231"/>
                    </a:lnTo>
                    <a:lnTo>
                      <a:pt x="1916" y="104"/>
                    </a:lnTo>
                    <a:lnTo>
                      <a:pt x="1789" y="98"/>
                    </a:lnTo>
                    <a:close/>
                    <a:moveTo>
                      <a:pt x="2042" y="112"/>
                    </a:moveTo>
                    <a:lnTo>
                      <a:pt x="2036" y="238"/>
                    </a:lnTo>
                    <a:lnTo>
                      <a:pt x="2162" y="245"/>
                    </a:lnTo>
                    <a:lnTo>
                      <a:pt x="2168" y="118"/>
                    </a:lnTo>
                    <a:lnTo>
                      <a:pt x="2042" y="112"/>
                    </a:lnTo>
                    <a:close/>
                    <a:moveTo>
                      <a:pt x="2297" y="126"/>
                    </a:moveTo>
                    <a:lnTo>
                      <a:pt x="2291" y="253"/>
                    </a:lnTo>
                    <a:lnTo>
                      <a:pt x="2418" y="259"/>
                    </a:lnTo>
                    <a:lnTo>
                      <a:pt x="2424" y="133"/>
                    </a:lnTo>
                    <a:lnTo>
                      <a:pt x="2297" y="126"/>
                    </a:lnTo>
                    <a:close/>
                    <a:moveTo>
                      <a:pt x="2553" y="140"/>
                    </a:moveTo>
                    <a:lnTo>
                      <a:pt x="2545" y="267"/>
                    </a:lnTo>
                    <a:lnTo>
                      <a:pt x="2673" y="274"/>
                    </a:lnTo>
                    <a:lnTo>
                      <a:pt x="2679" y="146"/>
                    </a:lnTo>
                    <a:lnTo>
                      <a:pt x="2553" y="140"/>
                    </a:lnTo>
                    <a:close/>
                    <a:moveTo>
                      <a:pt x="2806" y="153"/>
                    </a:moveTo>
                    <a:lnTo>
                      <a:pt x="2799" y="280"/>
                    </a:lnTo>
                    <a:lnTo>
                      <a:pt x="2926" y="286"/>
                    </a:lnTo>
                    <a:lnTo>
                      <a:pt x="2932" y="160"/>
                    </a:lnTo>
                    <a:lnTo>
                      <a:pt x="2806" y="153"/>
                    </a:lnTo>
                    <a:close/>
                    <a:moveTo>
                      <a:pt x="3061" y="167"/>
                    </a:moveTo>
                    <a:lnTo>
                      <a:pt x="3055" y="294"/>
                    </a:lnTo>
                    <a:lnTo>
                      <a:pt x="3181" y="300"/>
                    </a:lnTo>
                    <a:lnTo>
                      <a:pt x="3187" y="174"/>
                    </a:lnTo>
                    <a:lnTo>
                      <a:pt x="3061" y="167"/>
                    </a:lnTo>
                    <a:close/>
                    <a:moveTo>
                      <a:pt x="3315" y="181"/>
                    </a:moveTo>
                    <a:lnTo>
                      <a:pt x="3309" y="309"/>
                    </a:lnTo>
                    <a:lnTo>
                      <a:pt x="3435" y="315"/>
                    </a:lnTo>
                    <a:lnTo>
                      <a:pt x="3443" y="188"/>
                    </a:lnTo>
                    <a:lnTo>
                      <a:pt x="3315" y="181"/>
                    </a:lnTo>
                    <a:close/>
                    <a:moveTo>
                      <a:pt x="3570" y="196"/>
                    </a:moveTo>
                    <a:lnTo>
                      <a:pt x="3564" y="322"/>
                    </a:lnTo>
                    <a:lnTo>
                      <a:pt x="3691" y="329"/>
                    </a:lnTo>
                    <a:lnTo>
                      <a:pt x="3697" y="202"/>
                    </a:lnTo>
                    <a:lnTo>
                      <a:pt x="3570" y="196"/>
                    </a:lnTo>
                    <a:close/>
                    <a:moveTo>
                      <a:pt x="3824" y="208"/>
                    </a:moveTo>
                    <a:lnTo>
                      <a:pt x="3817" y="336"/>
                    </a:lnTo>
                    <a:lnTo>
                      <a:pt x="3945" y="342"/>
                    </a:lnTo>
                    <a:lnTo>
                      <a:pt x="3951" y="216"/>
                    </a:lnTo>
                    <a:lnTo>
                      <a:pt x="3824" y="208"/>
                    </a:lnTo>
                    <a:close/>
                    <a:moveTo>
                      <a:pt x="4079" y="223"/>
                    </a:moveTo>
                    <a:lnTo>
                      <a:pt x="4072" y="350"/>
                    </a:lnTo>
                    <a:lnTo>
                      <a:pt x="4199" y="356"/>
                    </a:lnTo>
                    <a:lnTo>
                      <a:pt x="4206" y="229"/>
                    </a:lnTo>
                    <a:lnTo>
                      <a:pt x="4079" y="223"/>
                    </a:lnTo>
                    <a:close/>
                    <a:moveTo>
                      <a:pt x="4334" y="237"/>
                    </a:moveTo>
                    <a:lnTo>
                      <a:pt x="4328" y="364"/>
                    </a:lnTo>
                    <a:lnTo>
                      <a:pt x="4454" y="371"/>
                    </a:lnTo>
                    <a:lnTo>
                      <a:pt x="4460" y="244"/>
                    </a:lnTo>
                    <a:lnTo>
                      <a:pt x="4334" y="237"/>
                    </a:lnTo>
                    <a:close/>
                    <a:moveTo>
                      <a:pt x="4588" y="252"/>
                    </a:moveTo>
                    <a:lnTo>
                      <a:pt x="4581" y="378"/>
                    </a:lnTo>
                    <a:lnTo>
                      <a:pt x="4708" y="384"/>
                    </a:lnTo>
                    <a:lnTo>
                      <a:pt x="4714" y="258"/>
                    </a:lnTo>
                    <a:lnTo>
                      <a:pt x="4588" y="252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7" name="Google Shape;3087;p49"/>
              <p:cNvSpPr/>
              <p:nvPr/>
            </p:nvSpPr>
            <p:spPr>
              <a:xfrm>
                <a:off x="1396400" y="3899575"/>
                <a:ext cx="13300" cy="52425"/>
              </a:xfrm>
              <a:custGeom>
                <a:avLst/>
                <a:gdLst/>
                <a:ahLst/>
                <a:cxnLst/>
                <a:rect l="l" t="t" r="r" b="b"/>
                <a:pathLst>
                  <a:path w="532" h="2097" extrusionOk="0">
                    <a:moveTo>
                      <a:pt x="406" y="1"/>
                    </a:moveTo>
                    <a:lnTo>
                      <a:pt x="392" y="70"/>
                    </a:lnTo>
                    <a:lnTo>
                      <a:pt x="517" y="95"/>
                    </a:lnTo>
                    <a:lnTo>
                      <a:pt x="532" y="25"/>
                    </a:lnTo>
                    <a:lnTo>
                      <a:pt x="406" y="1"/>
                    </a:lnTo>
                    <a:close/>
                    <a:moveTo>
                      <a:pt x="367" y="194"/>
                    </a:moveTo>
                    <a:lnTo>
                      <a:pt x="342" y="320"/>
                    </a:lnTo>
                    <a:lnTo>
                      <a:pt x="468" y="344"/>
                    </a:lnTo>
                    <a:lnTo>
                      <a:pt x="492" y="219"/>
                    </a:lnTo>
                    <a:lnTo>
                      <a:pt x="367" y="194"/>
                    </a:lnTo>
                    <a:close/>
                    <a:moveTo>
                      <a:pt x="317" y="446"/>
                    </a:moveTo>
                    <a:lnTo>
                      <a:pt x="293" y="571"/>
                    </a:lnTo>
                    <a:lnTo>
                      <a:pt x="419" y="596"/>
                    </a:lnTo>
                    <a:lnTo>
                      <a:pt x="444" y="470"/>
                    </a:lnTo>
                    <a:lnTo>
                      <a:pt x="317" y="446"/>
                    </a:lnTo>
                    <a:close/>
                    <a:moveTo>
                      <a:pt x="269" y="695"/>
                    </a:moveTo>
                    <a:lnTo>
                      <a:pt x="244" y="821"/>
                    </a:lnTo>
                    <a:lnTo>
                      <a:pt x="370" y="845"/>
                    </a:lnTo>
                    <a:lnTo>
                      <a:pt x="394" y="719"/>
                    </a:lnTo>
                    <a:lnTo>
                      <a:pt x="269" y="695"/>
                    </a:lnTo>
                    <a:close/>
                    <a:moveTo>
                      <a:pt x="221" y="945"/>
                    </a:moveTo>
                    <a:lnTo>
                      <a:pt x="196" y="1070"/>
                    </a:lnTo>
                    <a:lnTo>
                      <a:pt x="321" y="1095"/>
                    </a:lnTo>
                    <a:lnTo>
                      <a:pt x="346" y="970"/>
                    </a:lnTo>
                    <a:lnTo>
                      <a:pt x="221" y="945"/>
                    </a:lnTo>
                    <a:close/>
                    <a:moveTo>
                      <a:pt x="171" y="1196"/>
                    </a:moveTo>
                    <a:lnTo>
                      <a:pt x="146" y="1322"/>
                    </a:lnTo>
                    <a:lnTo>
                      <a:pt x="273" y="1346"/>
                    </a:lnTo>
                    <a:lnTo>
                      <a:pt x="298" y="1220"/>
                    </a:lnTo>
                    <a:lnTo>
                      <a:pt x="171" y="1196"/>
                    </a:lnTo>
                    <a:close/>
                    <a:moveTo>
                      <a:pt x="123" y="1446"/>
                    </a:moveTo>
                    <a:lnTo>
                      <a:pt x="98" y="1571"/>
                    </a:lnTo>
                    <a:lnTo>
                      <a:pt x="223" y="1596"/>
                    </a:lnTo>
                    <a:lnTo>
                      <a:pt x="248" y="1470"/>
                    </a:lnTo>
                    <a:lnTo>
                      <a:pt x="123" y="1446"/>
                    </a:lnTo>
                    <a:close/>
                    <a:moveTo>
                      <a:pt x="73" y="1695"/>
                    </a:moveTo>
                    <a:lnTo>
                      <a:pt x="48" y="1820"/>
                    </a:lnTo>
                    <a:lnTo>
                      <a:pt x="174" y="1845"/>
                    </a:lnTo>
                    <a:lnTo>
                      <a:pt x="198" y="1720"/>
                    </a:lnTo>
                    <a:lnTo>
                      <a:pt x="73" y="1695"/>
                    </a:lnTo>
                    <a:close/>
                    <a:moveTo>
                      <a:pt x="25" y="1947"/>
                    </a:moveTo>
                    <a:lnTo>
                      <a:pt x="1" y="2072"/>
                    </a:lnTo>
                    <a:lnTo>
                      <a:pt x="127" y="2097"/>
                    </a:lnTo>
                    <a:lnTo>
                      <a:pt x="151" y="1971"/>
                    </a:lnTo>
                    <a:lnTo>
                      <a:pt x="25" y="1947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8" name="Google Shape;3088;p49"/>
              <p:cNvSpPr/>
              <p:nvPr/>
            </p:nvSpPr>
            <p:spPr>
              <a:xfrm>
                <a:off x="1384375" y="3889550"/>
                <a:ext cx="16750" cy="16350"/>
              </a:xfrm>
              <a:custGeom>
                <a:avLst/>
                <a:gdLst/>
                <a:ahLst/>
                <a:cxnLst/>
                <a:rect l="l" t="t" r="r" b="b"/>
                <a:pathLst>
                  <a:path w="670" h="654" extrusionOk="0">
                    <a:moveTo>
                      <a:pt x="498" y="0"/>
                    </a:moveTo>
                    <a:lnTo>
                      <a:pt x="341" y="212"/>
                    </a:lnTo>
                    <a:lnTo>
                      <a:pt x="341" y="212"/>
                    </a:lnTo>
                    <a:lnTo>
                      <a:pt x="0" y="151"/>
                    </a:lnTo>
                    <a:lnTo>
                      <a:pt x="221" y="374"/>
                    </a:lnTo>
                    <a:lnTo>
                      <a:pt x="49" y="606"/>
                    </a:lnTo>
                    <a:lnTo>
                      <a:pt x="311" y="464"/>
                    </a:lnTo>
                    <a:lnTo>
                      <a:pt x="311" y="464"/>
                    </a:lnTo>
                    <a:lnTo>
                      <a:pt x="498" y="653"/>
                    </a:lnTo>
                    <a:lnTo>
                      <a:pt x="498" y="363"/>
                    </a:lnTo>
                    <a:lnTo>
                      <a:pt x="498" y="363"/>
                    </a:lnTo>
                    <a:lnTo>
                      <a:pt x="670" y="270"/>
                    </a:lnTo>
                    <a:lnTo>
                      <a:pt x="498" y="240"/>
                    </a:lnTo>
                    <a:lnTo>
                      <a:pt x="498" y="240"/>
                    </a:lnTo>
                    <a:lnTo>
                      <a:pt x="498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9" name="Google Shape;3089;p49"/>
              <p:cNvSpPr/>
              <p:nvPr/>
            </p:nvSpPr>
            <p:spPr>
              <a:xfrm>
                <a:off x="1374225" y="3869625"/>
                <a:ext cx="26900" cy="19950"/>
              </a:xfrm>
              <a:custGeom>
                <a:avLst/>
                <a:gdLst/>
                <a:ahLst/>
                <a:cxnLst/>
                <a:rect l="l" t="t" r="r" b="b"/>
                <a:pathLst>
                  <a:path w="1076" h="798" extrusionOk="0">
                    <a:moveTo>
                      <a:pt x="406" y="0"/>
                    </a:moveTo>
                    <a:lnTo>
                      <a:pt x="456" y="300"/>
                    </a:lnTo>
                    <a:lnTo>
                      <a:pt x="456" y="300"/>
                    </a:lnTo>
                    <a:lnTo>
                      <a:pt x="0" y="502"/>
                    </a:lnTo>
                    <a:lnTo>
                      <a:pt x="482" y="456"/>
                    </a:lnTo>
                    <a:lnTo>
                      <a:pt x="482" y="456"/>
                    </a:lnTo>
                    <a:lnTo>
                      <a:pt x="539" y="797"/>
                    </a:lnTo>
                    <a:lnTo>
                      <a:pt x="749" y="430"/>
                    </a:lnTo>
                    <a:lnTo>
                      <a:pt x="749" y="430"/>
                    </a:lnTo>
                    <a:lnTo>
                      <a:pt x="1076" y="399"/>
                    </a:lnTo>
                    <a:lnTo>
                      <a:pt x="846" y="262"/>
                    </a:lnTo>
                    <a:lnTo>
                      <a:pt x="846" y="262"/>
                    </a:lnTo>
                    <a:lnTo>
                      <a:pt x="950" y="81"/>
                    </a:lnTo>
                    <a:lnTo>
                      <a:pt x="716" y="184"/>
                    </a:lnTo>
                    <a:lnTo>
                      <a:pt x="716" y="184"/>
                    </a:lnTo>
                    <a:lnTo>
                      <a:pt x="40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0" name="Google Shape;3090;p49"/>
              <p:cNvSpPr/>
              <p:nvPr/>
            </p:nvSpPr>
            <p:spPr>
              <a:xfrm>
                <a:off x="1349925" y="3891325"/>
                <a:ext cx="13775" cy="14575"/>
              </a:xfrm>
              <a:custGeom>
                <a:avLst/>
                <a:gdLst/>
                <a:ahLst/>
                <a:cxnLst/>
                <a:rect l="l" t="t" r="r" b="b"/>
                <a:pathLst>
                  <a:path w="551" h="583" extrusionOk="0">
                    <a:moveTo>
                      <a:pt x="275" y="1"/>
                    </a:moveTo>
                    <a:lnTo>
                      <a:pt x="180" y="209"/>
                    </a:lnTo>
                    <a:lnTo>
                      <a:pt x="180" y="209"/>
                    </a:lnTo>
                    <a:lnTo>
                      <a:pt x="0" y="255"/>
                    </a:lnTo>
                    <a:lnTo>
                      <a:pt x="114" y="354"/>
                    </a:lnTo>
                    <a:lnTo>
                      <a:pt x="114" y="354"/>
                    </a:lnTo>
                    <a:lnTo>
                      <a:pt x="31" y="535"/>
                    </a:lnTo>
                    <a:lnTo>
                      <a:pt x="181" y="413"/>
                    </a:lnTo>
                    <a:lnTo>
                      <a:pt x="181" y="413"/>
                    </a:lnTo>
                    <a:lnTo>
                      <a:pt x="374" y="582"/>
                    </a:lnTo>
                    <a:lnTo>
                      <a:pt x="325" y="296"/>
                    </a:lnTo>
                    <a:lnTo>
                      <a:pt x="325" y="296"/>
                    </a:lnTo>
                    <a:lnTo>
                      <a:pt x="550" y="113"/>
                    </a:lnTo>
                    <a:lnTo>
                      <a:pt x="305" y="177"/>
                    </a:lnTo>
                    <a:lnTo>
                      <a:pt x="305" y="177"/>
                    </a:lnTo>
                    <a:lnTo>
                      <a:pt x="275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1" name="Google Shape;3091;p49"/>
              <p:cNvSpPr/>
              <p:nvPr/>
            </p:nvSpPr>
            <p:spPr>
              <a:xfrm>
                <a:off x="1419300" y="3833675"/>
                <a:ext cx="37650" cy="36600"/>
              </a:xfrm>
              <a:custGeom>
                <a:avLst/>
                <a:gdLst/>
                <a:ahLst/>
                <a:cxnLst/>
                <a:rect l="l" t="t" r="r" b="b"/>
                <a:pathLst>
                  <a:path w="1506" h="1464" extrusionOk="0">
                    <a:moveTo>
                      <a:pt x="1127" y="0"/>
                    </a:moveTo>
                    <a:cubicBezTo>
                      <a:pt x="734" y="0"/>
                      <a:pt x="457" y="111"/>
                      <a:pt x="304" y="329"/>
                    </a:cubicBezTo>
                    <a:cubicBezTo>
                      <a:pt x="1" y="760"/>
                      <a:pt x="319" y="1392"/>
                      <a:pt x="357" y="1464"/>
                    </a:cubicBezTo>
                    <a:lnTo>
                      <a:pt x="695" y="1285"/>
                    </a:lnTo>
                    <a:cubicBezTo>
                      <a:pt x="630" y="1160"/>
                      <a:pt x="473" y="752"/>
                      <a:pt x="616" y="549"/>
                    </a:cubicBezTo>
                    <a:cubicBezTo>
                      <a:pt x="694" y="439"/>
                      <a:pt x="870" y="383"/>
                      <a:pt x="1123" y="383"/>
                    </a:cubicBezTo>
                    <a:cubicBezTo>
                      <a:pt x="1221" y="383"/>
                      <a:pt x="1331" y="391"/>
                      <a:pt x="1451" y="408"/>
                    </a:cubicBezTo>
                    <a:lnTo>
                      <a:pt x="1506" y="29"/>
                    </a:lnTo>
                    <a:cubicBezTo>
                      <a:pt x="1369" y="10"/>
                      <a:pt x="1243" y="0"/>
                      <a:pt x="11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2" name="Google Shape;3092;p49"/>
              <p:cNvSpPr/>
              <p:nvPr/>
            </p:nvSpPr>
            <p:spPr>
              <a:xfrm>
                <a:off x="1565000" y="3897900"/>
                <a:ext cx="130300" cy="53775"/>
              </a:xfrm>
              <a:custGeom>
                <a:avLst/>
                <a:gdLst/>
                <a:ahLst/>
                <a:cxnLst/>
                <a:rect l="l" t="t" r="r" b="b"/>
                <a:pathLst>
                  <a:path w="5212" h="2151" extrusionOk="0">
                    <a:moveTo>
                      <a:pt x="608" y="0"/>
                    </a:moveTo>
                    <a:lnTo>
                      <a:pt x="0" y="255"/>
                    </a:lnTo>
                    <a:lnTo>
                      <a:pt x="3362" y="2150"/>
                    </a:lnTo>
                    <a:lnTo>
                      <a:pt x="5211" y="1880"/>
                    </a:lnTo>
                    <a:cubicBezTo>
                      <a:pt x="5211" y="1880"/>
                      <a:pt x="4913" y="1062"/>
                      <a:pt x="4468" y="1062"/>
                    </a:cubicBezTo>
                    <a:cubicBezTo>
                      <a:pt x="4294" y="1062"/>
                      <a:pt x="4099" y="1186"/>
                      <a:pt x="3889" y="1529"/>
                    </a:cubicBezTo>
                    <a:lnTo>
                      <a:pt x="608" y="0"/>
                    </a:lnTo>
                    <a:close/>
                  </a:path>
                </a:pathLst>
              </a:custGeom>
              <a:solidFill>
                <a:srgbClr val="7032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3" name="Google Shape;3093;p49"/>
              <p:cNvSpPr/>
              <p:nvPr/>
            </p:nvSpPr>
            <p:spPr>
              <a:xfrm>
                <a:off x="1389700" y="3864825"/>
                <a:ext cx="175600" cy="127600"/>
              </a:xfrm>
              <a:custGeom>
                <a:avLst/>
                <a:gdLst/>
                <a:ahLst/>
                <a:cxnLst/>
                <a:rect l="l" t="t" r="r" b="b"/>
                <a:pathLst>
                  <a:path w="7024" h="5104" extrusionOk="0">
                    <a:moveTo>
                      <a:pt x="3031" y="1"/>
                    </a:moveTo>
                    <a:cubicBezTo>
                      <a:pt x="0" y="3235"/>
                      <a:pt x="1640" y="4612"/>
                      <a:pt x="2674" y="5104"/>
                    </a:cubicBezTo>
                    <a:lnTo>
                      <a:pt x="5801" y="4342"/>
                    </a:lnTo>
                    <a:lnTo>
                      <a:pt x="7024" y="558"/>
                    </a:lnTo>
                    <a:lnTo>
                      <a:pt x="3031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4" name="Google Shape;3094;p49"/>
              <p:cNvSpPr/>
              <p:nvPr/>
            </p:nvSpPr>
            <p:spPr>
              <a:xfrm>
                <a:off x="1541100" y="3871625"/>
                <a:ext cx="68125" cy="49375"/>
              </a:xfrm>
              <a:custGeom>
                <a:avLst/>
                <a:gdLst/>
                <a:ahLst/>
                <a:cxnLst/>
                <a:rect l="l" t="t" r="r" b="b"/>
                <a:pathLst>
                  <a:path w="2725" h="1975" extrusionOk="0">
                    <a:moveTo>
                      <a:pt x="573" y="1"/>
                    </a:moveTo>
                    <a:lnTo>
                      <a:pt x="1" y="1051"/>
                    </a:lnTo>
                    <a:lnTo>
                      <a:pt x="1131" y="1975"/>
                    </a:lnTo>
                    <a:lnTo>
                      <a:pt x="2724" y="286"/>
                    </a:lnTo>
                    <a:lnTo>
                      <a:pt x="573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5" name="Google Shape;3095;p49"/>
              <p:cNvSpPr/>
              <p:nvPr/>
            </p:nvSpPr>
            <p:spPr>
              <a:xfrm>
                <a:off x="1481750" y="3926950"/>
                <a:ext cx="107575" cy="88675"/>
              </a:xfrm>
              <a:custGeom>
                <a:avLst/>
                <a:gdLst/>
                <a:ahLst/>
                <a:cxnLst/>
                <a:rect l="l" t="t" r="r" b="b"/>
                <a:pathLst>
                  <a:path w="4303" h="3547" extrusionOk="0">
                    <a:moveTo>
                      <a:pt x="4302" y="1"/>
                    </a:moveTo>
                    <a:lnTo>
                      <a:pt x="765" y="1371"/>
                    </a:lnTo>
                    <a:lnTo>
                      <a:pt x="0" y="3546"/>
                    </a:lnTo>
                    <a:lnTo>
                      <a:pt x="3442" y="3044"/>
                    </a:lnTo>
                    <a:lnTo>
                      <a:pt x="4302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6" name="Google Shape;3096;p49"/>
              <p:cNvSpPr/>
              <p:nvPr/>
            </p:nvSpPr>
            <p:spPr>
              <a:xfrm>
                <a:off x="1668550" y="3934775"/>
                <a:ext cx="143425" cy="158175"/>
              </a:xfrm>
              <a:custGeom>
                <a:avLst/>
                <a:gdLst/>
                <a:ahLst/>
                <a:cxnLst/>
                <a:rect l="l" t="t" r="r" b="b"/>
                <a:pathLst>
                  <a:path w="5737" h="6327" extrusionOk="0">
                    <a:moveTo>
                      <a:pt x="1684" y="1"/>
                    </a:moveTo>
                    <a:lnTo>
                      <a:pt x="861" y="123"/>
                    </a:lnTo>
                    <a:lnTo>
                      <a:pt x="1" y="675"/>
                    </a:lnTo>
                    <a:lnTo>
                      <a:pt x="86" y="5870"/>
                    </a:lnTo>
                    <a:lnTo>
                      <a:pt x="904" y="6326"/>
                    </a:lnTo>
                    <a:lnTo>
                      <a:pt x="1148" y="6326"/>
                    </a:lnTo>
                    <a:cubicBezTo>
                      <a:pt x="2157" y="5064"/>
                      <a:pt x="3528" y="4230"/>
                      <a:pt x="4750" y="3692"/>
                    </a:cubicBezTo>
                    <a:lnTo>
                      <a:pt x="5737" y="2875"/>
                    </a:lnTo>
                    <a:lnTo>
                      <a:pt x="5470" y="2217"/>
                    </a:lnTo>
                    <a:cubicBezTo>
                      <a:pt x="3026" y="1799"/>
                      <a:pt x="1976" y="457"/>
                      <a:pt x="168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7" name="Google Shape;3097;p49"/>
              <p:cNvSpPr/>
              <p:nvPr/>
            </p:nvSpPr>
            <p:spPr>
              <a:xfrm>
                <a:off x="1340750" y="3930975"/>
                <a:ext cx="369925" cy="213525"/>
              </a:xfrm>
              <a:custGeom>
                <a:avLst/>
                <a:gdLst/>
                <a:ahLst/>
                <a:cxnLst/>
                <a:rect l="l" t="t" r="r" b="b"/>
                <a:pathLst>
                  <a:path w="14797" h="8541" extrusionOk="0">
                    <a:moveTo>
                      <a:pt x="14705" y="0"/>
                    </a:moveTo>
                    <a:lnTo>
                      <a:pt x="11407" y="805"/>
                    </a:lnTo>
                    <a:lnTo>
                      <a:pt x="9687" y="1020"/>
                    </a:lnTo>
                    <a:lnTo>
                      <a:pt x="9172" y="1349"/>
                    </a:lnTo>
                    <a:lnTo>
                      <a:pt x="6546" y="1990"/>
                    </a:lnTo>
                    <a:lnTo>
                      <a:pt x="6546" y="1990"/>
                    </a:lnTo>
                    <a:lnTo>
                      <a:pt x="4860" y="1848"/>
                    </a:lnTo>
                    <a:lnTo>
                      <a:pt x="4621" y="2459"/>
                    </a:lnTo>
                    <a:lnTo>
                      <a:pt x="1" y="3585"/>
                    </a:lnTo>
                    <a:lnTo>
                      <a:pt x="448" y="8540"/>
                    </a:lnTo>
                    <a:lnTo>
                      <a:pt x="14133" y="6644"/>
                    </a:lnTo>
                    <a:cubicBezTo>
                      <a:pt x="14174" y="6588"/>
                      <a:pt x="14216" y="6534"/>
                      <a:pt x="14259" y="6479"/>
                    </a:cubicBezTo>
                    <a:cubicBezTo>
                      <a:pt x="13783" y="6165"/>
                      <a:pt x="13452" y="5514"/>
                      <a:pt x="14385" y="4192"/>
                    </a:cubicBezTo>
                    <a:cubicBezTo>
                      <a:pt x="14387" y="4191"/>
                      <a:pt x="12060" y="3504"/>
                      <a:pt x="14149" y="1975"/>
                    </a:cubicBezTo>
                    <a:cubicBezTo>
                      <a:pt x="14149" y="1975"/>
                      <a:pt x="12562" y="698"/>
                      <a:pt x="14796" y="154"/>
                    </a:cubicBezTo>
                    <a:cubicBezTo>
                      <a:pt x="14734" y="57"/>
                      <a:pt x="14705" y="0"/>
                      <a:pt x="1470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8" name="Google Shape;3098;p49"/>
              <p:cNvSpPr/>
              <p:nvPr/>
            </p:nvSpPr>
            <p:spPr>
              <a:xfrm>
                <a:off x="1787275" y="3990175"/>
                <a:ext cx="64650" cy="36900"/>
              </a:xfrm>
              <a:custGeom>
                <a:avLst/>
                <a:gdLst/>
                <a:ahLst/>
                <a:cxnLst/>
                <a:rect l="l" t="t" r="r" b="b"/>
                <a:pathLst>
                  <a:path w="2586" h="1476" extrusionOk="0">
                    <a:moveTo>
                      <a:pt x="721" y="1"/>
                    </a:moveTo>
                    <a:lnTo>
                      <a:pt x="0" y="1476"/>
                    </a:lnTo>
                    <a:cubicBezTo>
                      <a:pt x="942" y="1061"/>
                      <a:pt x="1796" y="821"/>
                      <a:pt x="2329" y="694"/>
                    </a:cubicBezTo>
                    <a:lnTo>
                      <a:pt x="2586" y="122"/>
                    </a:lnTo>
                    <a:lnTo>
                      <a:pt x="2586" y="122"/>
                    </a:lnTo>
                    <a:cubicBezTo>
                      <a:pt x="2477" y="125"/>
                      <a:pt x="2371" y="127"/>
                      <a:pt x="2266" y="127"/>
                    </a:cubicBezTo>
                    <a:cubicBezTo>
                      <a:pt x="1697" y="127"/>
                      <a:pt x="1183" y="80"/>
                      <a:pt x="72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9" name="Google Shape;3099;p49"/>
              <p:cNvSpPr/>
              <p:nvPr/>
            </p:nvSpPr>
            <p:spPr>
              <a:xfrm>
                <a:off x="1349600" y="4031350"/>
                <a:ext cx="363500" cy="76450"/>
              </a:xfrm>
              <a:custGeom>
                <a:avLst/>
                <a:gdLst/>
                <a:ahLst/>
                <a:cxnLst/>
                <a:rect l="l" t="t" r="r" b="b"/>
                <a:pathLst>
                  <a:path w="14540" h="3058" extrusionOk="0">
                    <a:moveTo>
                      <a:pt x="14515" y="1"/>
                    </a:moveTo>
                    <a:lnTo>
                      <a:pt x="1" y="2931"/>
                    </a:lnTo>
                    <a:lnTo>
                      <a:pt x="27" y="3057"/>
                    </a:lnTo>
                    <a:lnTo>
                      <a:pt x="14539" y="125"/>
                    </a:lnTo>
                    <a:lnTo>
                      <a:pt x="14515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0" name="Google Shape;3100;p49"/>
              <p:cNvSpPr/>
              <p:nvPr/>
            </p:nvSpPr>
            <p:spPr>
              <a:xfrm>
                <a:off x="1343150" y="3978125"/>
                <a:ext cx="359600" cy="73475"/>
              </a:xfrm>
              <a:custGeom>
                <a:avLst/>
                <a:gdLst/>
                <a:ahLst/>
                <a:cxnLst/>
                <a:rect l="l" t="t" r="r" b="b"/>
                <a:pathLst>
                  <a:path w="14384" h="2939" extrusionOk="0">
                    <a:moveTo>
                      <a:pt x="14358" y="0"/>
                    </a:moveTo>
                    <a:lnTo>
                      <a:pt x="0" y="2814"/>
                    </a:lnTo>
                    <a:lnTo>
                      <a:pt x="24" y="2938"/>
                    </a:lnTo>
                    <a:lnTo>
                      <a:pt x="14383" y="126"/>
                    </a:lnTo>
                    <a:lnTo>
                      <a:pt x="14358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1" name="Google Shape;3101;p49"/>
              <p:cNvSpPr/>
              <p:nvPr/>
            </p:nvSpPr>
            <p:spPr>
              <a:xfrm>
                <a:off x="1421900" y="3866975"/>
                <a:ext cx="73550" cy="106075"/>
              </a:xfrm>
              <a:custGeom>
                <a:avLst/>
                <a:gdLst/>
                <a:ahLst/>
                <a:cxnLst/>
                <a:rect l="l" t="t" r="r" b="b"/>
                <a:pathLst>
                  <a:path w="2942" h="4243" extrusionOk="0">
                    <a:moveTo>
                      <a:pt x="1805" y="0"/>
                    </a:moveTo>
                    <a:lnTo>
                      <a:pt x="1912" y="1923"/>
                    </a:lnTo>
                    <a:cubicBezTo>
                      <a:pt x="1949" y="3184"/>
                      <a:pt x="1414" y="3496"/>
                      <a:pt x="876" y="3496"/>
                    </a:cubicBezTo>
                    <a:cubicBezTo>
                      <a:pt x="539" y="3496"/>
                      <a:pt x="201" y="3373"/>
                      <a:pt x="0" y="3285"/>
                    </a:cubicBezTo>
                    <a:lnTo>
                      <a:pt x="0" y="3285"/>
                    </a:lnTo>
                    <a:cubicBezTo>
                      <a:pt x="31" y="3671"/>
                      <a:pt x="173" y="3987"/>
                      <a:pt x="368" y="4242"/>
                    </a:cubicBezTo>
                    <a:cubicBezTo>
                      <a:pt x="786" y="3951"/>
                      <a:pt x="1548" y="3481"/>
                      <a:pt x="2476" y="3185"/>
                    </a:cubicBezTo>
                    <a:cubicBezTo>
                      <a:pt x="2763" y="2478"/>
                      <a:pt x="2942" y="1079"/>
                      <a:pt x="2395" y="186"/>
                    </a:cubicBezTo>
                    <a:lnTo>
                      <a:pt x="1805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2" name="Google Shape;3102;p49"/>
              <p:cNvSpPr/>
              <p:nvPr/>
            </p:nvSpPr>
            <p:spPr>
              <a:xfrm>
                <a:off x="1421250" y="3866850"/>
                <a:ext cx="50575" cy="89125"/>
              </a:xfrm>
              <a:custGeom>
                <a:avLst/>
                <a:gdLst/>
                <a:ahLst/>
                <a:cxnLst/>
                <a:rect l="l" t="t" r="r" b="b"/>
                <a:pathLst>
                  <a:path w="2023" h="3565" extrusionOk="0">
                    <a:moveTo>
                      <a:pt x="1895" y="0"/>
                    </a:moveTo>
                    <a:lnTo>
                      <a:pt x="1768" y="6"/>
                    </a:lnTo>
                    <a:lnTo>
                      <a:pt x="1874" y="1928"/>
                    </a:lnTo>
                    <a:cubicBezTo>
                      <a:pt x="1893" y="2619"/>
                      <a:pt x="1743" y="3078"/>
                      <a:pt x="1424" y="3293"/>
                    </a:cubicBezTo>
                    <a:cubicBezTo>
                      <a:pt x="1270" y="3397"/>
                      <a:pt x="1088" y="3435"/>
                      <a:pt x="905" y="3435"/>
                    </a:cubicBezTo>
                    <a:cubicBezTo>
                      <a:pt x="567" y="3435"/>
                      <a:pt x="225" y="3306"/>
                      <a:pt x="52" y="3231"/>
                    </a:cubicBezTo>
                    <a:lnTo>
                      <a:pt x="0" y="3347"/>
                    </a:lnTo>
                    <a:cubicBezTo>
                      <a:pt x="221" y="3444"/>
                      <a:pt x="561" y="3564"/>
                      <a:pt x="901" y="3564"/>
                    </a:cubicBezTo>
                    <a:cubicBezTo>
                      <a:pt x="1108" y="3564"/>
                      <a:pt x="1315" y="3521"/>
                      <a:pt x="1495" y="3399"/>
                    </a:cubicBezTo>
                    <a:cubicBezTo>
                      <a:pt x="1853" y="3157"/>
                      <a:pt x="2023" y="2662"/>
                      <a:pt x="2001" y="1923"/>
                    </a:cubicBezTo>
                    <a:lnTo>
                      <a:pt x="189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3" name="Google Shape;3103;p49"/>
              <p:cNvSpPr/>
              <p:nvPr/>
            </p:nvSpPr>
            <p:spPr>
              <a:xfrm>
                <a:off x="1431075" y="3939900"/>
                <a:ext cx="125175" cy="117075"/>
              </a:xfrm>
              <a:custGeom>
                <a:avLst/>
                <a:gdLst/>
                <a:ahLst/>
                <a:cxnLst/>
                <a:rect l="l" t="t" r="r" b="b"/>
                <a:pathLst>
                  <a:path w="5007" h="4683" extrusionOk="0">
                    <a:moveTo>
                      <a:pt x="3556" y="0"/>
                    </a:moveTo>
                    <a:cubicBezTo>
                      <a:pt x="2001" y="66"/>
                      <a:pt x="624" y="891"/>
                      <a:pt x="1" y="1324"/>
                    </a:cubicBezTo>
                    <a:cubicBezTo>
                      <a:pt x="284" y="1696"/>
                      <a:pt x="677" y="1943"/>
                      <a:pt x="1008" y="2101"/>
                    </a:cubicBezTo>
                    <a:lnTo>
                      <a:pt x="2101" y="1835"/>
                    </a:lnTo>
                    <a:lnTo>
                      <a:pt x="896" y="4645"/>
                    </a:lnTo>
                    <a:cubicBezTo>
                      <a:pt x="1088" y="4671"/>
                      <a:pt x="1287" y="4683"/>
                      <a:pt x="1490" y="4683"/>
                    </a:cubicBezTo>
                    <a:cubicBezTo>
                      <a:pt x="3138" y="4683"/>
                      <a:pt x="5006" y="3912"/>
                      <a:pt x="5006" y="3912"/>
                    </a:cubicBezTo>
                    <a:cubicBezTo>
                      <a:pt x="4611" y="3301"/>
                      <a:pt x="4161" y="3094"/>
                      <a:pt x="3733" y="3094"/>
                    </a:cubicBezTo>
                    <a:cubicBezTo>
                      <a:pt x="2832" y="3094"/>
                      <a:pt x="2027" y="4008"/>
                      <a:pt x="2027" y="4008"/>
                    </a:cubicBezTo>
                    <a:lnTo>
                      <a:pt x="2934" y="1631"/>
                    </a:lnTo>
                    <a:lnTo>
                      <a:pt x="355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4" name="Google Shape;3104;p49"/>
              <p:cNvSpPr/>
              <p:nvPr/>
            </p:nvSpPr>
            <p:spPr>
              <a:xfrm>
                <a:off x="1459650" y="4000950"/>
                <a:ext cx="37050" cy="41800"/>
              </a:xfrm>
              <a:custGeom>
                <a:avLst/>
                <a:gdLst/>
                <a:ahLst/>
                <a:cxnLst/>
                <a:rect l="l" t="t" r="r" b="b"/>
                <a:pathLst>
                  <a:path w="1482" h="1672" extrusionOk="0">
                    <a:moveTo>
                      <a:pt x="1482" y="0"/>
                    </a:moveTo>
                    <a:lnTo>
                      <a:pt x="666" y="74"/>
                    </a:lnTo>
                    <a:lnTo>
                      <a:pt x="0" y="1627"/>
                    </a:lnTo>
                    <a:lnTo>
                      <a:pt x="678" y="1671"/>
                    </a:lnTo>
                    <a:cubicBezTo>
                      <a:pt x="678" y="1671"/>
                      <a:pt x="643" y="1096"/>
                      <a:pt x="1093" y="1016"/>
                    </a:cubicBezTo>
                    <a:lnTo>
                      <a:pt x="1482" y="0"/>
                    </a:lnTo>
                    <a:close/>
                  </a:path>
                </a:pathLst>
              </a:custGeom>
              <a:solidFill>
                <a:srgbClr val="7032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5" name="Google Shape;3105;p49"/>
              <p:cNvSpPr/>
              <p:nvPr/>
            </p:nvSpPr>
            <p:spPr>
              <a:xfrm>
                <a:off x="1453450" y="4017225"/>
                <a:ext cx="102800" cy="39750"/>
              </a:xfrm>
              <a:custGeom>
                <a:avLst/>
                <a:gdLst/>
                <a:ahLst/>
                <a:cxnLst/>
                <a:rect l="l" t="t" r="r" b="b"/>
                <a:pathLst>
                  <a:path w="4112" h="1590" extrusionOk="0">
                    <a:moveTo>
                      <a:pt x="2838" y="1"/>
                    </a:moveTo>
                    <a:cubicBezTo>
                      <a:pt x="1937" y="1"/>
                      <a:pt x="1132" y="915"/>
                      <a:pt x="1130" y="915"/>
                    </a:cubicBezTo>
                    <a:lnTo>
                      <a:pt x="1340" y="367"/>
                    </a:lnTo>
                    <a:lnTo>
                      <a:pt x="1340" y="367"/>
                    </a:lnTo>
                    <a:cubicBezTo>
                      <a:pt x="890" y="446"/>
                      <a:pt x="925" y="1021"/>
                      <a:pt x="925" y="1021"/>
                    </a:cubicBezTo>
                    <a:lnTo>
                      <a:pt x="247" y="978"/>
                    </a:lnTo>
                    <a:lnTo>
                      <a:pt x="1" y="1552"/>
                    </a:lnTo>
                    <a:cubicBezTo>
                      <a:pt x="193" y="1578"/>
                      <a:pt x="392" y="1590"/>
                      <a:pt x="595" y="1590"/>
                    </a:cubicBezTo>
                    <a:cubicBezTo>
                      <a:pt x="2243" y="1590"/>
                      <a:pt x="4111" y="819"/>
                      <a:pt x="4111" y="819"/>
                    </a:cubicBezTo>
                    <a:cubicBezTo>
                      <a:pt x="3716" y="208"/>
                      <a:pt x="3266" y="1"/>
                      <a:pt x="283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6" name="Google Shape;3106;p49"/>
              <p:cNvSpPr/>
              <p:nvPr/>
            </p:nvSpPr>
            <p:spPr>
              <a:xfrm>
                <a:off x="1453275" y="4036250"/>
                <a:ext cx="103600" cy="22050"/>
              </a:xfrm>
              <a:custGeom>
                <a:avLst/>
                <a:gdLst/>
                <a:ahLst/>
                <a:cxnLst/>
                <a:rect l="l" t="t" r="r" b="b"/>
                <a:pathLst>
                  <a:path w="4144" h="882" extrusionOk="0">
                    <a:moveTo>
                      <a:pt x="4096" y="0"/>
                    </a:moveTo>
                    <a:cubicBezTo>
                      <a:pt x="2487" y="648"/>
                      <a:pt x="1200" y="754"/>
                      <a:pt x="528" y="754"/>
                    </a:cubicBezTo>
                    <a:cubicBezTo>
                      <a:pt x="205" y="754"/>
                      <a:pt x="24" y="730"/>
                      <a:pt x="18" y="729"/>
                    </a:cubicBezTo>
                    <a:lnTo>
                      <a:pt x="1" y="854"/>
                    </a:lnTo>
                    <a:cubicBezTo>
                      <a:pt x="6" y="855"/>
                      <a:pt x="193" y="881"/>
                      <a:pt x="529" y="881"/>
                    </a:cubicBezTo>
                    <a:cubicBezTo>
                      <a:pt x="1214" y="881"/>
                      <a:pt x="2518" y="772"/>
                      <a:pt x="4143" y="118"/>
                    </a:cubicBezTo>
                    <a:lnTo>
                      <a:pt x="4096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7" name="Google Shape;3107;p49"/>
              <p:cNvSpPr/>
              <p:nvPr/>
            </p:nvSpPr>
            <p:spPr>
              <a:xfrm>
                <a:off x="1478625" y="4036400"/>
                <a:ext cx="6425" cy="8800"/>
              </a:xfrm>
              <a:custGeom>
                <a:avLst/>
                <a:gdLst/>
                <a:ahLst/>
                <a:cxnLst/>
                <a:rect l="l" t="t" r="r" b="b"/>
                <a:pathLst>
                  <a:path w="257" h="352" extrusionOk="0">
                    <a:moveTo>
                      <a:pt x="143" y="0"/>
                    </a:moveTo>
                    <a:lnTo>
                      <a:pt x="0" y="295"/>
                    </a:lnTo>
                    <a:lnTo>
                      <a:pt x="114" y="351"/>
                    </a:lnTo>
                    <a:lnTo>
                      <a:pt x="257" y="56"/>
                    </a:lnTo>
                    <a:lnTo>
                      <a:pt x="143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8" name="Google Shape;3108;p49"/>
              <p:cNvSpPr/>
              <p:nvPr/>
            </p:nvSpPr>
            <p:spPr>
              <a:xfrm>
                <a:off x="1486175" y="4028875"/>
                <a:ext cx="8650" cy="12675"/>
              </a:xfrm>
              <a:custGeom>
                <a:avLst/>
                <a:gdLst/>
                <a:ahLst/>
                <a:cxnLst/>
                <a:rect l="l" t="t" r="r" b="b"/>
                <a:pathLst>
                  <a:path w="346" h="507" extrusionOk="0">
                    <a:moveTo>
                      <a:pt x="231" y="0"/>
                    </a:moveTo>
                    <a:lnTo>
                      <a:pt x="0" y="447"/>
                    </a:lnTo>
                    <a:lnTo>
                      <a:pt x="114" y="506"/>
                    </a:lnTo>
                    <a:lnTo>
                      <a:pt x="345" y="58"/>
                    </a:lnTo>
                    <a:lnTo>
                      <a:pt x="231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9" name="Google Shape;3109;p49"/>
              <p:cNvSpPr/>
              <p:nvPr/>
            </p:nvSpPr>
            <p:spPr>
              <a:xfrm>
                <a:off x="1496625" y="3907600"/>
                <a:ext cx="129475" cy="92600"/>
              </a:xfrm>
              <a:custGeom>
                <a:avLst/>
                <a:gdLst/>
                <a:ahLst/>
                <a:cxnLst/>
                <a:rect l="l" t="t" r="r" b="b"/>
                <a:pathLst>
                  <a:path w="5179" h="3704" extrusionOk="0">
                    <a:moveTo>
                      <a:pt x="254" y="1"/>
                    </a:moveTo>
                    <a:lnTo>
                      <a:pt x="1" y="581"/>
                    </a:lnTo>
                    <a:lnTo>
                      <a:pt x="3101" y="2082"/>
                    </a:lnTo>
                    <a:cubicBezTo>
                      <a:pt x="3033" y="2150"/>
                      <a:pt x="2979" y="2217"/>
                      <a:pt x="2936" y="2285"/>
                    </a:cubicBezTo>
                    <a:cubicBezTo>
                      <a:pt x="2510" y="2969"/>
                      <a:pt x="3261" y="3703"/>
                      <a:pt x="3261" y="3703"/>
                    </a:cubicBezTo>
                    <a:lnTo>
                      <a:pt x="4800" y="2926"/>
                    </a:lnTo>
                    <a:cubicBezTo>
                      <a:pt x="4078" y="2635"/>
                      <a:pt x="4078" y="2238"/>
                      <a:pt x="4176" y="1983"/>
                    </a:cubicBezTo>
                    <a:lnTo>
                      <a:pt x="5178" y="1738"/>
                    </a:lnTo>
                    <a:cubicBezTo>
                      <a:pt x="4978" y="1401"/>
                      <a:pt x="4769" y="1291"/>
                      <a:pt x="4581" y="1291"/>
                    </a:cubicBezTo>
                    <a:cubicBezTo>
                      <a:pt x="4225" y="1291"/>
                      <a:pt x="3945" y="1685"/>
                      <a:pt x="3945" y="1685"/>
                    </a:cubicBezTo>
                    <a:lnTo>
                      <a:pt x="254" y="1"/>
                    </a:lnTo>
                    <a:close/>
                  </a:path>
                </a:pathLst>
              </a:custGeom>
              <a:solidFill>
                <a:srgbClr val="7032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0" name="Google Shape;3110;p49"/>
              <p:cNvSpPr/>
              <p:nvPr/>
            </p:nvSpPr>
            <p:spPr>
              <a:xfrm>
                <a:off x="1589875" y="3963175"/>
                <a:ext cx="17650" cy="239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958" extrusionOk="0">
                    <a:moveTo>
                      <a:pt x="59" y="0"/>
                    </a:moveTo>
                    <a:lnTo>
                      <a:pt x="59" y="0"/>
                    </a:lnTo>
                    <a:cubicBezTo>
                      <a:pt x="0" y="201"/>
                      <a:pt x="18" y="383"/>
                      <a:pt x="107" y="542"/>
                    </a:cubicBezTo>
                    <a:cubicBezTo>
                      <a:pt x="278" y="847"/>
                      <a:pt x="654" y="953"/>
                      <a:pt x="670" y="958"/>
                    </a:cubicBezTo>
                    <a:lnTo>
                      <a:pt x="705" y="834"/>
                    </a:lnTo>
                    <a:cubicBezTo>
                      <a:pt x="701" y="833"/>
                      <a:pt x="365" y="739"/>
                      <a:pt x="220" y="480"/>
                    </a:cubicBezTo>
                    <a:cubicBezTo>
                      <a:pt x="147" y="351"/>
                      <a:pt x="134" y="202"/>
                      <a:pt x="181" y="35"/>
                    </a:cubicBezTo>
                    <a:lnTo>
                      <a:pt x="5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1" name="Google Shape;3111;p49"/>
              <p:cNvSpPr/>
              <p:nvPr/>
            </p:nvSpPr>
            <p:spPr>
              <a:xfrm>
                <a:off x="1582800" y="3968750"/>
                <a:ext cx="15475" cy="23025"/>
              </a:xfrm>
              <a:custGeom>
                <a:avLst/>
                <a:gdLst/>
                <a:ahLst/>
                <a:cxnLst/>
                <a:rect l="l" t="t" r="r" b="b"/>
                <a:pathLst>
                  <a:path w="619" h="921" extrusionOk="0">
                    <a:moveTo>
                      <a:pt x="67" y="1"/>
                    </a:moveTo>
                    <a:lnTo>
                      <a:pt x="67" y="1"/>
                    </a:lnTo>
                    <a:cubicBezTo>
                      <a:pt x="1" y="231"/>
                      <a:pt x="16" y="430"/>
                      <a:pt x="114" y="594"/>
                    </a:cubicBezTo>
                    <a:cubicBezTo>
                      <a:pt x="271" y="853"/>
                      <a:pt x="579" y="919"/>
                      <a:pt x="592" y="921"/>
                    </a:cubicBezTo>
                    <a:lnTo>
                      <a:pt x="619" y="796"/>
                    </a:lnTo>
                    <a:cubicBezTo>
                      <a:pt x="616" y="796"/>
                      <a:pt x="351" y="738"/>
                      <a:pt x="224" y="526"/>
                    </a:cubicBezTo>
                    <a:cubicBezTo>
                      <a:pt x="145" y="396"/>
                      <a:pt x="134" y="230"/>
                      <a:pt x="189" y="36"/>
                    </a:cubicBezTo>
                    <a:lnTo>
                      <a:pt x="6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2" name="Google Shape;3112;p49"/>
              <p:cNvSpPr/>
              <p:nvPr/>
            </p:nvSpPr>
            <p:spPr>
              <a:xfrm>
                <a:off x="1570050" y="3972550"/>
                <a:ext cx="16750" cy="25050"/>
              </a:xfrm>
              <a:custGeom>
                <a:avLst/>
                <a:gdLst/>
                <a:ahLst/>
                <a:cxnLst/>
                <a:rect l="l" t="t" r="r" b="b"/>
                <a:pathLst>
                  <a:path w="670" h="1002" extrusionOk="0">
                    <a:moveTo>
                      <a:pt x="189" y="1"/>
                    </a:moveTo>
                    <a:lnTo>
                      <a:pt x="189" y="1"/>
                    </a:lnTo>
                    <a:cubicBezTo>
                      <a:pt x="0" y="618"/>
                      <a:pt x="595" y="998"/>
                      <a:pt x="603" y="1002"/>
                    </a:cubicBezTo>
                    <a:lnTo>
                      <a:pt x="670" y="894"/>
                    </a:lnTo>
                    <a:cubicBezTo>
                      <a:pt x="649" y="881"/>
                      <a:pt x="150" y="561"/>
                      <a:pt x="310" y="38"/>
                    </a:cubicBezTo>
                    <a:lnTo>
                      <a:pt x="18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3" name="Google Shape;3113;p49"/>
              <p:cNvSpPr/>
              <p:nvPr/>
            </p:nvSpPr>
            <p:spPr>
              <a:xfrm>
                <a:off x="1254300" y="3520900"/>
                <a:ext cx="179750" cy="156800"/>
              </a:xfrm>
              <a:custGeom>
                <a:avLst/>
                <a:gdLst/>
                <a:ahLst/>
                <a:cxnLst/>
                <a:rect l="l" t="t" r="r" b="b"/>
                <a:pathLst>
                  <a:path w="7190" h="6272" extrusionOk="0">
                    <a:moveTo>
                      <a:pt x="3472" y="1"/>
                    </a:moveTo>
                    <a:cubicBezTo>
                      <a:pt x="3097" y="1"/>
                      <a:pt x="2663" y="171"/>
                      <a:pt x="2377" y="295"/>
                    </a:cubicBezTo>
                    <a:cubicBezTo>
                      <a:pt x="1485" y="694"/>
                      <a:pt x="592" y="1506"/>
                      <a:pt x="130" y="2367"/>
                    </a:cubicBezTo>
                    <a:cubicBezTo>
                      <a:pt x="88" y="2452"/>
                      <a:pt x="43" y="2540"/>
                      <a:pt x="1" y="2631"/>
                    </a:cubicBezTo>
                    <a:cubicBezTo>
                      <a:pt x="223" y="2628"/>
                      <a:pt x="449" y="2623"/>
                      <a:pt x="671" y="2623"/>
                    </a:cubicBezTo>
                    <a:cubicBezTo>
                      <a:pt x="786" y="2623"/>
                      <a:pt x="910" y="2615"/>
                      <a:pt x="1031" y="2615"/>
                    </a:cubicBezTo>
                    <a:cubicBezTo>
                      <a:pt x="1347" y="2615"/>
                      <a:pt x="1640" y="2666"/>
                      <a:pt x="1675" y="3035"/>
                    </a:cubicBezTo>
                    <a:cubicBezTo>
                      <a:pt x="1754" y="3705"/>
                      <a:pt x="1450" y="4422"/>
                      <a:pt x="1228" y="5011"/>
                    </a:cubicBezTo>
                    <a:cubicBezTo>
                      <a:pt x="1102" y="5378"/>
                      <a:pt x="894" y="5936"/>
                      <a:pt x="1340" y="6143"/>
                    </a:cubicBezTo>
                    <a:cubicBezTo>
                      <a:pt x="1450" y="6192"/>
                      <a:pt x="1575" y="6212"/>
                      <a:pt x="1706" y="6212"/>
                    </a:cubicBezTo>
                    <a:cubicBezTo>
                      <a:pt x="2089" y="6212"/>
                      <a:pt x="2533" y="6046"/>
                      <a:pt x="2852" y="5952"/>
                    </a:cubicBezTo>
                    <a:cubicBezTo>
                      <a:pt x="3324" y="5824"/>
                      <a:pt x="3782" y="5657"/>
                      <a:pt x="4273" y="5657"/>
                    </a:cubicBezTo>
                    <a:cubicBezTo>
                      <a:pt x="4330" y="5657"/>
                      <a:pt x="4387" y="5659"/>
                      <a:pt x="4445" y="5664"/>
                    </a:cubicBezTo>
                    <a:cubicBezTo>
                      <a:pt x="4851" y="5692"/>
                      <a:pt x="5337" y="5890"/>
                      <a:pt x="5543" y="6271"/>
                    </a:cubicBezTo>
                    <a:cubicBezTo>
                      <a:pt x="5693" y="6033"/>
                      <a:pt x="5945" y="5741"/>
                      <a:pt x="6326" y="5622"/>
                    </a:cubicBezTo>
                    <a:cubicBezTo>
                      <a:pt x="6581" y="4828"/>
                      <a:pt x="7190" y="3301"/>
                      <a:pt x="6421" y="3301"/>
                    </a:cubicBezTo>
                    <a:cubicBezTo>
                      <a:pt x="6342" y="3301"/>
                      <a:pt x="6248" y="3317"/>
                      <a:pt x="6137" y="3352"/>
                    </a:cubicBezTo>
                    <a:cubicBezTo>
                      <a:pt x="5563" y="3543"/>
                      <a:pt x="4990" y="4053"/>
                      <a:pt x="4368" y="4070"/>
                    </a:cubicBezTo>
                    <a:cubicBezTo>
                      <a:pt x="3731" y="4070"/>
                      <a:pt x="3986" y="3210"/>
                      <a:pt x="4049" y="2812"/>
                    </a:cubicBezTo>
                    <a:cubicBezTo>
                      <a:pt x="4162" y="2079"/>
                      <a:pt x="4432" y="1139"/>
                      <a:pt x="4145" y="421"/>
                    </a:cubicBezTo>
                    <a:cubicBezTo>
                      <a:pt x="4025" y="106"/>
                      <a:pt x="3767" y="1"/>
                      <a:pt x="347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4" name="Google Shape;3114;p49"/>
              <p:cNvSpPr/>
              <p:nvPr/>
            </p:nvSpPr>
            <p:spPr>
              <a:xfrm>
                <a:off x="1398400" y="3669575"/>
                <a:ext cx="2125" cy="5425"/>
              </a:xfrm>
              <a:custGeom>
                <a:avLst/>
                <a:gdLst/>
                <a:ahLst/>
                <a:cxnLst/>
                <a:rect l="l" t="t" r="r" b="b"/>
                <a:pathLst>
                  <a:path w="85" h="217" extrusionOk="0">
                    <a:moveTo>
                      <a:pt x="34" y="0"/>
                    </a:moveTo>
                    <a:cubicBezTo>
                      <a:pt x="23" y="14"/>
                      <a:pt x="12" y="25"/>
                      <a:pt x="0" y="37"/>
                    </a:cubicBezTo>
                    <a:cubicBezTo>
                      <a:pt x="32" y="93"/>
                      <a:pt x="59" y="154"/>
                      <a:pt x="84" y="217"/>
                    </a:cubicBezTo>
                    <a:cubicBezTo>
                      <a:pt x="84" y="217"/>
                      <a:pt x="78" y="129"/>
                      <a:pt x="3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5" name="Google Shape;3115;p49"/>
              <p:cNvSpPr/>
              <p:nvPr/>
            </p:nvSpPr>
            <p:spPr>
              <a:xfrm>
                <a:off x="1267075" y="3556975"/>
                <a:ext cx="132250" cy="113525"/>
              </a:xfrm>
              <a:custGeom>
                <a:avLst/>
                <a:gdLst/>
                <a:ahLst/>
                <a:cxnLst/>
                <a:rect l="l" t="t" r="r" b="b"/>
                <a:pathLst>
                  <a:path w="5290" h="4541" extrusionOk="0">
                    <a:moveTo>
                      <a:pt x="983" y="1"/>
                    </a:moveTo>
                    <a:cubicBezTo>
                      <a:pt x="291" y="1"/>
                      <a:pt x="1" y="812"/>
                      <a:pt x="1" y="812"/>
                    </a:cubicBezTo>
                    <a:cubicBezTo>
                      <a:pt x="1" y="812"/>
                      <a:pt x="685" y="390"/>
                      <a:pt x="1238" y="390"/>
                    </a:cubicBezTo>
                    <a:cubicBezTo>
                      <a:pt x="1468" y="390"/>
                      <a:pt x="1675" y="462"/>
                      <a:pt x="1801" y="668"/>
                    </a:cubicBezTo>
                    <a:cubicBezTo>
                      <a:pt x="2211" y="1337"/>
                      <a:pt x="525" y="4115"/>
                      <a:pt x="1315" y="4115"/>
                    </a:cubicBezTo>
                    <a:cubicBezTo>
                      <a:pt x="1354" y="4115"/>
                      <a:pt x="1399" y="4109"/>
                      <a:pt x="1451" y="4095"/>
                    </a:cubicBezTo>
                    <a:cubicBezTo>
                      <a:pt x="1972" y="3951"/>
                      <a:pt x="2751" y="3775"/>
                      <a:pt x="3485" y="3775"/>
                    </a:cubicBezTo>
                    <a:cubicBezTo>
                      <a:pt x="4230" y="3775"/>
                      <a:pt x="4927" y="3957"/>
                      <a:pt x="5254" y="4541"/>
                    </a:cubicBezTo>
                    <a:cubicBezTo>
                      <a:pt x="5265" y="4529"/>
                      <a:pt x="5276" y="4518"/>
                      <a:pt x="5289" y="4503"/>
                    </a:cubicBezTo>
                    <a:cubicBezTo>
                      <a:pt x="5178" y="4164"/>
                      <a:pt x="4818" y="3545"/>
                      <a:pt x="3682" y="3545"/>
                    </a:cubicBezTo>
                    <a:cubicBezTo>
                      <a:pt x="3295" y="3545"/>
                      <a:pt x="2819" y="3617"/>
                      <a:pt x="2232" y="3795"/>
                    </a:cubicBezTo>
                    <a:cubicBezTo>
                      <a:pt x="1856" y="3909"/>
                      <a:pt x="1595" y="3961"/>
                      <a:pt x="1421" y="3961"/>
                    </a:cubicBezTo>
                    <a:cubicBezTo>
                      <a:pt x="225" y="3961"/>
                      <a:pt x="3215" y="1518"/>
                      <a:pt x="1977" y="461"/>
                    </a:cubicBezTo>
                    <a:cubicBezTo>
                      <a:pt x="1581" y="122"/>
                      <a:pt x="1250" y="1"/>
                      <a:pt x="9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6" name="Google Shape;3116;p49"/>
              <p:cNvSpPr/>
              <p:nvPr/>
            </p:nvSpPr>
            <p:spPr>
              <a:xfrm>
                <a:off x="1310875" y="3545775"/>
                <a:ext cx="73750" cy="67950"/>
              </a:xfrm>
              <a:custGeom>
                <a:avLst/>
                <a:gdLst/>
                <a:ahLst/>
                <a:cxnLst/>
                <a:rect l="l" t="t" r="r" b="b"/>
                <a:pathLst>
                  <a:path w="2950" h="2718" extrusionOk="0">
                    <a:moveTo>
                      <a:pt x="100" y="0"/>
                    </a:moveTo>
                    <a:cubicBezTo>
                      <a:pt x="68" y="0"/>
                      <a:pt x="35" y="0"/>
                      <a:pt x="0" y="2"/>
                    </a:cubicBezTo>
                    <a:cubicBezTo>
                      <a:pt x="0" y="2"/>
                      <a:pt x="2375" y="221"/>
                      <a:pt x="916" y="2718"/>
                    </a:cubicBezTo>
                    <a:cubicBezTo>
                      <a:pt x="916" y="2718"/>
                      <a:pt x="2949" y="0"/>
                      <a:pt x="1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7" name="Google Shape;3117;p49"/>
              <p:cNvSpPr/>
              <p:nvPr/>
            </p:nvSpPr>
            <p:spPr>
              <a:xfrm>
                <a:off x="1668500" y="3447000"/>
                <a:ext cx="154600" cy="158475"/>
              </a:xfrm>
              <a:custGeom>
                <a:avLst/>
                <a:gdLst/>
                <a:ahLst/>
                <a:cxnLst/>
                <a:rect l="l" t="t" r="r" b="b"/>
                <a:pathLst>
                  <a:path w="6184" h="6339" extrusionOk="0">
                    <a:moveTo>
                      <a:pt x="3580" y="0"/>
                    </a:moveTo>
                    <a:cubicBezTo>
                      <a:pt x="3139" y="0"/>
                      <a:pt x="2728" y="899"/>
                      <a:pt x="2581" y="1270"/>
                    </a:cubicBezTo>
                    <a:cubicBezTo>
                      <a:pt x="2369" y="1824"/>
                      <a:pt x="2242" y="2398"/>
                      <a:pt x="2189" y="2981"/>
                    </a:cubicBezTo>
                    <a:cubicBezTo>
                      <a:pt x="2157" y="3332"/>
                      <a:pt x="2178" y="3703"/>
                      <a:pt x="2104" y="4054"/>
                    </a:cubicBezTo>
                    <a:cubicBezTo>
                      <a:pt x="2064" y="4247"/>
                      <a:pt x="1996" y="4318"/>
                      <a:pt x="1914" y="4318"/>
                    </a:cubicBezTo>
                    <a:cubicBezTo>
                      <a:pt x="1759" y="4318"/>
                      <a:pt x="1555" y="4061"/>
                      <a:pt x="1402" y="3915"/>
                    </a:cubicBezTo>
                    <a:cubicBezTo>
                      <a:pt x="1199" y="3705"/>
                      <a:pt x="959" y="3472"/>
                      <a:pt x="721" y="3472"/>
                    </a:cubicBezTo>
                    <a:cubicBezTo>
                      <a:pt x="588" y="3472"/>
                      <a:pt x="456" y="3545"/>
                      <a:pt x="330" y="3735"/>
                    </a:cubicBezTo>
                    <a:cubicBezTo>
                      <a:pt x="1" y="4245"/>
                      <a:pt x="118" y="5041"/>
                      <a:pt x="341" y="5561"/>
                    </a:cubicBezTo>
                    <a:cubicBezTo>
                      <a:pt x="423" y="5765"/>
                      <a:pt x="542" y="5924"/>
                      <a:pt x="666" y="6088"/>
                    </a:cubicBezTo>
                    <a:cubicBezTo>
                      <a:pt x="853" y="6128"/>
                      <a:pt x="1087" y="6202"/>
                      <a:pt x="1305" y="6338"/>
                    </a:cubicBezTo>
                    <a:cubicBezTo>
                      <a:pt x="1371" y="6075"/>
                      <a:pt x="1507" y="5797"/>
                      <a:pt x="1670" y="5605"/>
                    </a:cubicBezTo>
                    <a:cubicBezTo>
                      <a:pt x="1930" y="5301"/>
                      <a:pt x="2234" y="5181"/>
                      <a:pt x="2547" y="5181"/>
                    </a:cubicBezTo>
                    <a:cubicBezTo>
                      <a:pt x="2990" y="5181"/>
                      <a:pt x="3451" y="5419"/>
                      <a:pt x="3836" y="5711"/>
                    </a:cubicBezTo>
                    <a:cubicBezTo>
                      <a:pt x="4078" y="5880"/>
                      <a:pt x="4342" y="6132"/>
                      <a:pt x="4654" y="6132"/>
                    </a:cubicBezTo>
                    <a:cubicBezTo>
                      <a:pt x="4713" y="6132"/>
                      <a:pt x="4773" y="6123"/>
                      <a:pt x="4835" y="6103"/>
                    </a:cubicBezTo>
                    <a:cubicBezTo>
                      <a:pt x="5324" y="5944"/>
                      <a:pt x="5621" y="5349"/>
                      <a:pt x="5780" y="4903"/>
                    </a:cubicBezTo>
                    <a:cubicBezTo>
                      <a:pt x="6146" y="3867"/>
                      <a:pt x="6184" y="2722"/>
                      <a:pt x="6117" y="1606"/>
                    </a:cubicBezTo>
                    <a:lnTo>
                      <a:pt x="6117" y="1606"/>
                    </a:lnTo>
                    <a:cubicBezTo>
                      <a:pt x="5914" y="2194"/>
                      <a:pt x="5612" y="2879"/>
                      <a:pt x="5234" y="2879"/>
                    </a:cubicBezTo>
                    <a:cubicBezTo>
                      <a:pt x="5173" y="2879"/>
                      <a:pt x="5109" y="2861"/>
                      <a:pt x="5044" y="2821"/>
                    </a:cubicBezTo>
                    <a:cubicBezTo>
                      <a:pt x="4683" y="2609"/>
                      <a:pt x="4566" y="1855"/>
                      <a:pt x="4450" y="1493"/>
                    </a:cubicBezTo>
                    <a:cubicBezTo>
                      <a:pt x="4311" y="1101"/>
                      <a:pt x="4216" y="655"/>
                      <a:pt x="3992" y="304"/>
                    </a:cubicBezTo>
                    <a:cubicBezTo>
                      <a:pt x="3857" y="87"/>
                      <a:pt x="3717" y="0"/>
                      <a:pt x="358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8" name="Google Shape;3118;p49"/>
              <p:cNvSpPr/>
              <p:nvPr/>
            </p:nvSpPr>
            <p:spPr>
              <a:xfrm>
                <a:off x="1691350" y="3600875"/>
                <a:ext cx="1325" cy="4600"/>
              </a:xfrm>
              <a:custGeom>
                <a:avLst/>
                <a:gdLst/>
                <a:ahLst/>
                <a:cxnLst/>
                <a:rect l="l" t="t" r="r" b="b"/>
                <a:pathLst>
                  <a:path w="53" h="184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33" y="115"/>
                      <a:pt x="53" y="183"/>
                      <a:pt x="53" y="183"/>
                    </a:cubicBezTo>
                    <a:cubicBezTo>
                      <a:pt x="48" y="125"/>
                      <a:pt x="42" y="69"/>
                      <a:pt x="37" y="13"/>
                    </a:cubicBezTo>
                    <a:cubicBezTo>
                      <a:pt x="26" y="7"/>
                      <a:pt x="12" y="4"/>
                      <a:pt x="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9" name="Google Shape;3119;p49"/>
              <p:cNvSpPr/>
              <p:nvPr/>
            </p:nvSpPr>
            <p:spPr>
              <a:xfrm>
                <a:off x="1678175" y="3462025"/>
                <a:ext cx="128550" cy="139225"/>
              </a:xfrm>
              <a:custGeom>
                <a:avLst/>
                <a:gdLst/>
                <a:ahLst/>
                <a:cxnLst/>
                <a:rect l="l" t="t" r="r" b="b"/>
                <a:pathLst>
                  <a:path w="5142" h="5569" extrusionOk="0">
                    <a:moveTo>
                      <a:pt x="3180" y="1"/>
                    </a:moveTo>
                    <a:cubicBezTo>
                      <a:pt x="3161" y="1"/>
                      <a:pt x="3140" y="4"/>
                      <a:pt x="3120" y="7"/>
                    </a:cubicBezTo>
                    <a:cubicBezTo>
                      <a:pt x="2228" y="198"/>
                      <a:pt x="2786" y="3146"/>
                      <a:pt x="1973" y="3975"/>
                    </a:cubicBezTo>
                    <a:cubicBezTo>
                      <a:pt x="1818" y="4132"/>
                      <a:pt x="1676" y="4196"/>
                      <a:pt x="1543" y="4196"/>
                    </a:cubicBezTo>
                    <a:cubicBezTo>
                      <a:pt x="1289" y="4196"/>
                      <a:pt x="1076" y="3959"/>
                      <a:pt x="889" y="3722"/>
                    </a:cubicBezTo>
                    <a:cubicBezTo>
                      <a:pt x="701" y="3485"/>
                      <a:pt x="542" y="3249"/>
                      <a:pt x="394" y="3249"/>
                    </a:cubicBezTo>
                    <a:cubicBezTo>
                      <a:pt x="369" y="3249"/>
                      <a:pt x="343" y="3256"/>
                      <a:pt x="317" y="3273"/>
                    </a:cubicBezTo>
                    <a:cubicBezTo>
                      <a:pt x="0" y="3478"/>
                      <a:pt x="384" y="5019"/>
                      <a:pt x="529" y="5555"/>
                    </a:cubicBezTo>
                    <a:cubicBezTo>
                      <a:pt x="540" y="5559"/>
                      <a:pt x="554" y="5565"/>
                      <a:pt x="565" y="5569"/>
                    </a:cubicBezTo>
                    <a:cubicBezTo>
                      <a:pt x="458" y="4287"/>
                      <a:pt x="462" y="3952"/>
                      <a:pt x="592" y="3951"/>
                    </a:cubicBezTo>
                    <a:cubicBezTo>
                      <a:pt x="667" y="3951"/>
                      <a:pt x="782" y="4053"/>
                      <a:pt x="938" y="4157"/>
                    </a:cubicBezTo>
                    <a:cubicBezTo>
                      <a:pt x="1096" y="4259"/>
                      <a:pt x="1296" y="4363"/>
                      <a:pt x="1543" y="4363"/>
                    </a:cubicBezTo>
                    <a:cubicBezTo>
                      <a:pt x="1655" y="4363"/>
                      <a:pt x="1776" y="4342"/>
                      <a:pt x="1907" y="4290"/>
                    </a:cubicBezTo>
                    <a:cubicBezTo>
                      <a:pt x="3166" y="3798"/>
                      <a:pt x="2434" y="643"/>
                      <a:pt x="3118" y="356"/>
                    </a:cubicBezTo>
                    <a:cubicBezTo>
                      <a:pt x="3151" y="342"/>
                      <a:pt x="3180" y="336"/>
                      <a:pt x="3209" y="336"/>
                    </a:cubicBezTo>
                    <a:cubicBezTo>
                      <a:pt x="3782" y="336"/>
                      <a:pt x="3586" y="2992"/>
                      <a:pt x="4329" y="3143"/>
                    </a:cubicBezTo>
                    <a:cubicBezTo>
                      <a:pt x="4406" y="3161"/>
                      <a:pt x="4474" y="3167"/>
                      <a:pt x="4538" y="3167"/>
                    </a:cubicBezTo>
                    <a:cubicBezTo>
                      <a:pt x="5116" y="3167"/>
                      <a:pt x="5141" y="2569"/>
                      <a:pt x="5141" y="2569"/>
                    </a:cubicBezTo>
                    <a:lnTo>
                      <a:pt x="5141" y="2569"/>
                    </a:lnTo>
                    <a:cubicBezTo>
                      <a:pt x="4990" y="2740"/>
                      <a:pt x="4860" y="2814"/>
                      <a:pt x="4743" y="2814"/>
                    </a:cubicBezTo>
                    <a:cubicBezTo>
                      <a:pt x="4385" y="2814"/>
                      <a:pt x="4173" y="2111"/>
                      <a:pt x="3961" y="1407"/>
                    </a:cubicBezTo>
                    <a:cubicBezTo>
                      <a:pt x="3749" y="705"/>
                      <a:pt x="3539" y="1"/>
                      <a:pt x="318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0" name="Google Shape;3120;p49"/>
              <p:cNvSpPr/>
              <p:nvPr/>
            </p:nvSpPr>
            <p:spPr>
              <a:xfrm>
                <a:off x="1749375" y="3538650"/>
                <a:ext cx="65750" cy="45550"/>
              </a:xfrm>
              <a:custGeom>
                <a:avLst/>
                <a:gdLst/>
                <a:ahLst/>
                <a:cxnLst/>
                <a:rect l="l" t="t" r="r" b="b"/>
                <a:pathLst>
                  <a:path w="2630" h="1822" extrusionOk="0">
                    <a:moveTo>
                      <a:pt x="2630" y="1"/>
                    </a:moveTo>
                    <a:cubicBezTo>
                      <a:pt x="2630" y="1"/>
                      <a:pt x="2630" y="1"/>
                      <a:pt x="2630" y="1"/>
                    </a:cubicBezTo>
                    <a:lnTo>
                      <a:pt x="2630" y="1"/>
                    </a:lnTo>
                    <a:cubicBezTo>
                      <a:pt x="2630" y="1"/>
                      <a:pt x="2630" y="1"/>
                      <a:pt x="2630" y="1"/>
                    </a:cubicBezTo>
                    <a:cubicBezTo>
                      <a:pt x="2630" y="1"/>
                      <a:pt x="2630" y="1"/>
                      <a:pt x="2630" y="1"/>
                    </a:cubicBezTo>
                    <a:close/>
                    <a:moveTo>
                      <a:pt x="2630" y="1"/>
                    </a:moveTo>
                    <a:cubicBezTo>
                      <a:pt x="2369" y="1097"/>
                      <a:pt x="1750" y="1382"/>
                      <a:pt x="1179" y="1382"/>
                    </a:cubicBezTo>
                    <a:cubicBezTo>
                      <a:pt x="563" y="1382"/>
                      <a:pt x="1" y="1051"/>
                      <a:pt x="1" y="1051"/>
                    </a:cubicBezTo>
                    <a:lnTo>
                      <a:pt x="1" y="1051"/>
                    </a:lnTo>
                    <a:cubicBezTo>
                      <a:pt x="578" y="1611"/>
                      <a:pt x="1031" y="1822"/>
                      <a:pt x="1387" y="1822"/>
                    </a:cubicBezTo>
                    <a:cubicBezTo>
                      <a:pt x="2434" y="1822"/>
                      <a:pt x="2630" y="4"/>
                      <a:pt x="26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1" name="Google Shape;3121;p49"/>
              <p:cNvSpPr/>
              <p:nvPr/>
            </p:nvSpPr>
            <p:spPr>
              <a:xfrm>
                <a:off x="1384700" y="3651875"/>
                <a:ext cx="41175" cy="46225"/>
              </a:xfrm>
              <a:custGeom>
                <a:avLst/>
                <a:gdLst/>
                <a:ahLst/>
                <a:cxnLst/>
                <a:rect l="l" t="t" r="r" b="b"/>
                <a:pathLst>
                  <a:path w="1647" h="1849" extrusionOk="0">
                    <a:moveTo>
                      <a:pt x="1579" y="0"/>
                    </a:moveTo>
                    <a:cubicBezTo>
                      <a:pt x="206" y="225"/>
                      <a:pt x="1" y="1520"/>
                      <a:pt x="1" y="1520"/>
                    </a:cubicBezTo>
                    <a:lnTo>
                      <a:pt x="829" y="1848"/>
                    </a:lnTo>
                    <a:lnTo>
                      <a:pt x="1646" y="1255"/>
                    </a:lnTo>
                    <a:lnTo>
                      <a:pt x="1579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2" name="Google Shape;3122;p49"/>
              <p:cNvSpPr/>
              <p:nvPr/>
            </p:nvSpPr>
            <p:spPr>
              <a:xfrm>
                <a:off x="1671675" y="3592775"/>
                <a:ext cx="43600" cy="41825"/>
              </a:xfrm>
              <a:custGeom>
                <a:avLst/>
                <a:gdLst/>
                <a:ahLst/>
                <a:cxnLst/>
                <a:rect l="l" t="t" r="r" b="b"/>
                <a:pathLst>
                  <a:path w="1744" h="1673" extrusionOk="0">
                    <a:moveTo>
                      <a:pt x="116" y="1"/>
                    </a:moveTo>
                    <a:cubicBezTo>
                      <a:pt x="42" y="1"/>
                      <a:pt x="0" y="6"/>
                      <a:pt x="0" y="6"/>
                    </a:cubicBezTo>
                    <a:lnTo>
                      <a:pt x="141" y="1048"/>
                    </a:lnTo>
                    <a:lnTo>
                      <a:pt x="1139" y="1673"/>
                    </a:lnTo>
                    <a:lnTo>
                      <a:pt x="1743" y="738"/>
                    </a:lnTo>
                    <a:cubicBezTo>
                      <a:pt x="1079" y="73"/>
                      <a:pt x="385" y="1"/>
                      <a:pt x="11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3" name="Google Shape;3123;p49"/>
              <p:cNvSpPr/>
              <p:nvPr/>
            </p:nvSpPr>
            <p:spPr>
              <a:xfrm>
                <a:off x="1374225" y="3596875"/>
                <a:ext cx="391275" cy="230550"/>
              </a:xfrm>
              <a:custGeom>
                <a:avLst/>
                <a:gdLst/>
                <a:ahLst/>
                <a:cxnLst/>
                <a:rect l="l" t="t" r="r" b="b"/>
                <a:pathLst>
                  <a:path w="15651" h="9222" extrusionOk="0">
                    <a:moveTo>
                      <a:pt x="9058" y="0"/>
                    </a:moveTo>
                    <a:cubicBezTo>
                      <a:pt x="4834" y="0"/>
                      <a:pt x="568" y="2690"/>
                      <a:pt x="0" y="6506"/>
                    </a:cubicBezTo>
                    <a:lnTo>
                      <a:pt x="3180" y="9222"/>
                    </a:lnTo>
                    <a:lnTo>
                      <a:pt x="15087" y="5143"/>
                    </a:lnTo>
                    <a:lnTo>
                      <a:pt x="15651" y="3044"/>
                    </a:lnTo>
                    <a:cubicBezTo>
                      <a:pt x="13960" y="912"/>
                      <a:pt x="11516" y="0"/>
                      <a:pt x="905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4" name="Google Shape;3124;p49"/>
              <p:cNvSpPr/>
              <p:nvPr/>
            </p:nvSpPr>
            <p:spPr>
              <a:xfrm>
                <a:off x="1460650" y="3621900"/>
                <a:ext cx="150575" cy="149600"/>
              </a:xfrm>
              <a:custGeom>
                <a:avLst/>
                <a:gdLst/>
                <a:ahLst/>
                <a:cxnLst/>
                <a:rect l="l" t="t" r="r" b="b"/>
                <a:pathLst>
                  <a:path w="6023" h="5984" extrusionOk="0">
                    <a:moveTo>
                      <a:pt x="6022" y="1"/>
                    </a:moveTo>
                    <a:cubicBezTo>
                      <a:pt x="4415" y="4429"/>
                      <a:pt x="1" y="5984"/>
                      <a:pt x="1" y="5984"/>
                    </a:cubicBezTo>
                    <a:cubicBezTo>
                      <a:pt x="5401" y="4143"/>
                      <a:pt x="6022" y="1"/>
                      <a:pt x="602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5" name="Google Shape;3125;p49"/>
              <p:cNvSpPr/>
              <p:nvPr/>
            </p:nvSpPr>
            <p:spPr>
              <a:xfrm>
                <a:off x="1411250" y="3639000"/>
                <a:ext cx="176475" cy="117625"/>
              </a:xfrm>
              <a:custGeom>
                <a:avLst/>
                <a:gdLst/>
                <a:ahLst/>
                <a:cxnLst/>
                <a:rect l="l" t="t" r="r" b="b"/>
                <a:pathLst>
                  <a:path w="7059" h="4705" extrusionOk="0">
                    <a:moveTo>
                      <a:pt x="7058" y="1"/>
                    </a:moveTo>
                    <a:lnTo>
                      <a:pt x="7058" y="1"/>
                    </a:lnTo>
                    <a:cubicBezTo>
                      <a:pt x="4414" y="3920"/>
                      <a:pt x="1" y="4705"/>
                      <a:pt x="1" y="4705"/>
                    </a:cubicBezTo>
                    <a:cubicBezTo>
                      <a:pt x="4955" y="4373"/>
                      <a:pt x="7058" y="1"/>
                      <a:pt x="705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6" name="Google Shape;3126;p49"/>
              <p:cNvSpPr/>
              <p:nvPr/>
            </p:nvSpPr>
            <p:spPr>
              <a:xfrm>
                <a:off x="1384700" y="3609125"/>
                <a:ext cx="183300" cy="131075"/>
              </a:xfrm>
              <a:custGeom>
                <a:avLst/>
                <a:gdLst/>
                <a:ahLst/>
                <a:cxnLst/>
                <a:rect l="l" t="t" r="r" b="b"/>
                <a:pathLst>
                  <a:path w="7332" h="5243" extrusionOk="0">
                    <a:moveTo>
                      <a:pt x="7331" y="0"/>
                    </a:moveTo>
                    <a:lnTo>
                      <a:pt x="7331" y="0"/>
                    </a:lnTo>
                    <a:cubicBezTo>
                      <a:pt x="4218" y="5051"/>
                      <a:pt x="1" y="5242"/>
                      <a:pt x="1" y="5242"/>
                    </a:cubicBezTo>
                    <a:cubicBezTo>
                      <a:pt x="5010" y="5131"/>
                      <a:pt x="7331" y="1"/>
                      <a:pt x="73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7" name="Google Shape;3127;p49"/>
              <p:cNvSpPr/>
              <p:nvPr/>
            </p:nvSpPr>
            <p:spPr>
              <a:xfrm>
                <a:off x="1629125" y="3613750"/>
                <a:ext cx="127075" cy="55575"/>
              </a:xfrm>
              <a:custGeom>
                <a:avLst/>
                <a:gdLst/>
                <a:ahLst/>
                <a:cxnLst/>
                <a:rect l="l" t="t" r="r" b="b"/>
                <a:pathLst>
                  <a:path w="5083" h="2223" extrusionOk="0">
                    <a:moveTo>
                      <a:pt x="0" y="1"/>
                    </a:moveTo>
                    <a:cubicBezTo>
                      <a:pt x="1" y="1"/>
                      <a:pt x="2102" y="2222"/>
                      <a:pt x="4316" y="2222"/>
                    </a:cubicBezTo>
                    <a:cubicBezTo>
                      <a:pt x="4571" y="2222"/>
                      <a:pt x="4826" y="2192"/>
                      <a:pt x="5083" y="2128"/>
                    </a:cubicBezTo>
                    <a:lnTo>
                      <a:pt x="5038" y="2128"/>
                    </a:lnTo>
                    <a:cubicBezTo>
                      <a:pt x="4700" y="2128"/>
                      <a:pt x="2465" y="2047"/>
                      <a:pt x="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8" name="Google Shape;3128;p49"/>
              <p:cNvSpPr/>
              <p:nvPr/>
            </p:nvSpPr>
            <p:spPr>
              <a:xfrm>
                <a:off x="1330200" y="3633050"/>
                <a:ext cx="555850" cy="261100"/>
              </a:xfrm>
              <a:custGeom>
                <a:avLst/>
                <a:gdLst/>
                <a:ahLst/>
                <a:cxnLst/>
                <a:rect l="l" t="t" r="r" b="b"/>
                <a:pathLst>
                  <a:path w="22234" h="10444" extrusionOk="0">
                    <a:moveTo>
                      <a:pt x="12037" y="1"/>
                    </a:moveTo>
                    <a:cubicBezTo>
                      <a:pt x="10420" y="3754"/>
                      <a:pt x="6740" y="5534"/>
                      <a:pt x="5288" y="6108"/>
                    </a:cubicBezTo>
                    <a:cubicBezTo>
                      <a:pt x="4598" y="5409"/>
                      <a:pt x="3559" y="5032"/>
                      <a:pt x="2484" y="4990"/>
                    </a:cubicBezTo>
                    <a:cubicBezTo>
                      <a:pt x="2464" y="4990"/>
                      <a:pt x="2443" y="4990"/>
                      <a:pt x="2423" y="4990"/>
                    </a:cubicBezTo>
                    <a:cubicBezTo>
                      <a:pt x="2207" y="4990"/>
                      <a:pt x="1981" y="5014"/>
                      <a:pt x="1762" y="5059"/>
                    </a:cubicBezTo>
                    <a:cubicBezTo>
                      <a:pt x="815" y="5259"/>
                      <a:pt x="1" y="5877"/>
                      <a:pt x="739" y="6759"/>
                    </a:cubicBezTo>
                    <a:cubicBezTo>
                      <a:pt x="1392" y="7549"/>
                      <a:pt x="2674" y="8026"/>
                      <a:pt x="3824" y="8026"/>
                    </a:cubicBezTo>
                    <a:cubicBezTo>
                      <a:pt x="3954" y="8026"/>
                      <a:pt x="4083" y="8020"/>
                      <a:pt x="4209" y="8008"/>
                    </a:cubicBezTo>
                    <a:cubicBezTo>
                      <a:pt x="4265" y="8004"/>
                      <a:pt x="4320" y="7997"/>
                      <a:pt x="4374" y="7988"/>
                    </a:cubicBezTo>
                    <a:cubicBezTo>
                      <a:pt x="4451" y="8787"/>
                      <a:pt x="5167" y="10444"/>
                      <a:pt x="9782" y="10444"/>
                    </a:cubicBezTo>
                    <a:cubicBezTo>
                      <a:pt x="10302" y="10444"/>
                      <a:pt x="10872" y="10423"/>
                      <a:pt x="11496" y="10377"/>
                    </a:cubicBezTo>
                    <a:cubicBezTo>
                      <a:pt x="19415" y="9798"/>
                      <a:pt x="22233" y="8635"/>
                      <a:pt x="17774" y="2088"/>
                    </a:cubicBezTo>
                    <a:cubicBezTo>
                      <a:pt x="17657" y="1918"/>
                      <a:pt x="17538" y="1755"/>
                      <a:pt x="17413" y="1599"/>
                    </a:cubicBezTo>
                    <a:cubicBezTo>
                      <a:pt x="17056" y="1817"/>
                      <a:pt x="16655" y="1907"/>
                      <a:pt x="16238" y="1907"/>
                    </a:cubicBezTo>
                    <a:cubicBezTo>
                      <a:pt x="14315" y="1907"/>
                      <a:pt x="12037" y="1"/>
                      <a:pt x="12037" y="1"/>
                    </a:cubicBezTo>
                    <a:close/>
                  </a:path>
                </a:pathLst>
              </a:custGeom>
              <a:solidFill>
                <a:srgbClr val="7032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9" name="Google Shape;3129;p49"/>
              <p:cNvSpPr/>
              <p:nvPr/>
            </p:nvSpPr>
            <p:spPr>
              <a:xfrm>
                <a:off x="1629400" y="3813475"/>
                <a:ext cx="43350" cy="45300"/>
              </a:xfrm>
              <a:custGeom>
                <a:avLst/>
                <a:gdLst/>
                <a:ahLst/>
                <a:cxnLst/>
                <a:rect l="l" t="t" r="r" b="b"/>
                <a:pathLst>
                  <a:path w="1734" h="1812" extrusionOk="0">
                    <a:moveTo>
                      <a:pt x="1061" y="1"/>
                    </a:moveTo>
                    <a:lnTo>
                      <a:pt x="708" y="1430"/>
                    </a:lnTo>
                    <a:lnTo>
                      <a:pt x="802" y="1417"/>
                    </a:lnTo>
                    <a:cubicBezTo>
                      <a:pt x="1020" y="1384"/>
                      <a:pt x="1264" y="1363"/>
                      <a:pt x="1425" y="1363"/>
                    </a:cubicBezTo>
                    <a:cubicBezTo>
                      <a:pt x="1481" y="1363"/>
                      <a:pt x="1528" y="1366"/>
                      <a:pt x="1559" y="1371"/>
                    </a:cubicBezTo>
                    <a:cubicBezTo>
                      <a:pt x="1402" y="1476"/>
                      <a:pt x="844" y="1685"/>
                      <a:pt x="483" y="1685"/>
                    </a:cubicBezTo>
                    <a:cubicBezTo>
                      <a:pt x="398" y="1685"/>
                      <a:pt x="324" y="1674"/>
                      <a:pt x="269" y="1647"/>
                    </a:cubicBezTo>
                    <a:cubicBezTo>
                      <a:pt x="211" y="1619"/>
                      <a:pt x="140" y="1559"/>
                      <a:pt x="195" y="1371"/>
                    </a:cubicBezTo>
                    <a:lnTo>
                      <a:pt x="72" y="1335"/>
                    </a:lnTo>
                    <a:lnTo>
                      <a:pt x="72" y="1335"/>
                    </a:lnTo>
                    <a:cubicBezTo>
                      <a:pt x="1" y="1574"/>
                      <a:pt x="93" y="1691"/>
                      <a:pt x="183" y="1745"/>
                    </a:cubicBezTo>
                    <a:cubicBezTo>
                      <a:pt x="260" y="1792"/>
                      <a:pt x="364" y="1811"/>
                      <a:pt x="485" y="1811"/>
                    </a:cubicBezTo>
                    <a:cubicBezTo>
                      <a:pt x="920" y="1811"/>
                      <a:pt x="1548" y="1561"/>
                      <a:pt x="1679" y="1438"/>
                    </a:cubicBezTo>
                    <a:cubicBezTo>
                      <a:pt x="1734" y="1386"/>
                      <a:pt x="1718" y="1340"/>
                      <a:pt x="1709" y="1324"/>
                    </a:cubicBezTo>
                    <a:cubicBezTo>
                      <a:pt x="1675" y="1261"/>
                      <a:pt x="1545" y="1239"/>
                      <a:pt x="1375" y="1239"/>
                    </a:cubicBezTo>
                    <a:cubicBezTo>
                      <a:pt x="1226" y="1239"/>
                      <a:pt x="1047" y="1256"/>
                      <a:pt x="877" y="1278"/>
                    </a:cubicBezTo>
                    <a:lnTo>
                      <a:pt x="1185" y="32"/>
                    </a:lnTo>
                    <a:lnTo>
                      <a:pt x="106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30" name="Google Shape;3130;p49"/>
              <p:cNvSpPr/>
              <p:nvPr/>
            </p:nvSpPr>
            <p:spPr>
              <a:xfrm>
                <a:off x="1571175" y="3716425"/>
                <a:ext cx="72975" cy="21650"/>
              </a:xfrm>
              <a:custGeom>
                <a:avLst/>
                <a:gdLst/>
                <a:ahLst/>
                <a:cxnLst/>
                <a:rect l="l" t="t" r="r" b="b"/>
                <a:pathLst>
                  <a:path w="2919" h="866" extrusionOk="0">
                    <a:moveTo>
                      <a:pt x="2919" y="0"/>
                    </a:moveTo>
                    <a:lnTo>
                      <a:pt x="1" y="239"/>
                    </a:lnTo>
                    <a:lnTo>
                      <a:pt x="121" y="865"/>
                    </a:lnTo>
                    <a:lnTo>
                      <a:pt x="2919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31" name="Google Shape;3131;p49"/>
              <p:cNvSpPr/>
              <p:nvPr/>
            </p:nvSpPr>
            <p:spPr>
              <a:xfrm>
                <a:off x="1662050" y="3693850"/>
                <a:ext cx="68725" cy="24725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989" extrusionOk="0">
                    <a:moveTo>
                      <a:pt x="157" y="0"/>
                    </a:moveTo>
                    <a:lnTo>
                      <a:pt x="0" y="617"/>
                    </a:lnTo>
                    <a:lnTo>
                      <a:pt x="2748" y="989"/>
                    </a:lnTo>
                    <a:lnTo>
                      <a:pt x="2748" y="989"/>
                    </a:lnTo>
                    <a:lnTo>
                      <a:pt x="15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32" name="Google Shape;3132;p49"/>
              <p:cNvSpPr/>
              <p:nvPr/>
            </p:nvSpPr>
            <p:spPr>
              <a:xfrm>
                <a:off x="1543325" y="3800450"/>
                <a:ext cx="27625" cy="7150"/>
              </a:xfrm>
              <a:custGeom>
                <a:avLst/>
                <a:gdLst/>
                <a:ahLst/>
                <a:cxnLst/>
                <a:rect l="l" t="t" r="r" b="b"/>
                <a:pathLst>
                  <a:path w="1105" h="286" extrusionOk="0">
                    <a:moveTo>
                      <a:pt x="656" y="0"/>
                    </a:moveTo>
                    <a:cubicBezTo>
                      <a:pt x="291" y="0"/>
                      <a:pt x="1" y="179"/>
                      <a:pt x="1" y="179"/>
                    </a:cubicBezTo>
                    <a:cubicBezTo>
                      <a:pt x="126" y="152"/>
                      <a:pt x="239" y="142"/>
                      <a:pt x="341" y="142"/>
                    </a:cubicBezTo>
                    <a:cubicBezTo>
                      <a:pt x="716" y="142"/>
                      <a:pt x="926" y="286"/>
                      <a:pt x="926" y="286"/>
                    </a:cubicBezTo>
                    <a:lnTo>
                      <a:pt x="1104" y="103"/>
                    </a:lnTo>
                    <a:cubicBezTo>
                      <a:pt x="952" y="27"/>
                      <a:pt x="798" y="0"/>
                      <a:pt x="65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33" name="Google Shape;3133;p49"/>
              <p:cNvSpPr/>
              <p:nvPr/>
            </p:nvSpPr>
            <p:spPr>
              <a:xfrm>
                <a:off x="1518675" y="3805825"/>
                <a:ext cx="49325" cy="66625"/>
              </a:xfrm>
              <a:custGeom>
                <a:avLst/>
                <a:gdLst/>
                <a:ahLst/>
                <a:cxnLst/>
                <a:rect l="l" t="t" r="r" b="b"/>
                <a:pathLst>
                  <a:path w="1973" h="2665" extrusionOk="0">
                    <a:moveTo>
                      <a:pt x="1608" y="0"/>
                    </a:moveTo>
                    <a:lnTo>
                      <a:pt x="1102" y="289"/>
                    </a:lnTo>
                    <a:lnTo>
                      <a:pt x="723" y="642"/>
                    </a:lnTo>
                    <a:lnTo>
                      <a:pt x="445" y="963"/>
                    </a:lnTo>
                    <a:lnTo>
                      <a:pt x="301" y="1279"/>
                    </a:lnTo>
                    <a:lnTo>
                      <a:pt x="102" y="1729"/>
                    </a:lnTo>
                    <a:lnTo>
                      <a:pt x="0" y="2196"/>
                    </a:lnTo>
                    <a:lnTo>
                      <a:pt x="114" y="2550"/>
                    </a:lnTo>
                    <a:lnTo>
                      <a:pt x="326" y="2665"/>
                    </a:lnTo>
                    <a:lnTo>
                      <a:pt x="1972" y="1031"/>
                    </a:lnTo>
                    <a:lnTo>
                      <a:pt x="1787" y="854"/>
                    </a:lnTo>
                    <a:lnTo>
                      <a:pt x="1604" y="543"/>
                    </a:lnTo>
                    <a:lnTo>
                      <a:pt x="160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34" name="Google Shape;3134;p49"/>
              <p:cNvSpPr/>
              <p:nvPr/>
            </p:nvSpPr>
            <p:spPr>
              <a:xfrm>
                <a:off x="1515275" y="3801450"/>
                <a:ext cx="65550" cy="72050"/>
              </a:xfrm>
              <a:custGeom>
                <a:avLst/>
                <a:gdLst/>
                <a:ahLst/>
                <a:cxnLst/>
                <a:rect l="l" t="t" r="r" b="b"/>
                <a:pathLst>
                  <a:path w="2622" h="2882" extrusionOk="0">
                    <a:moveTo>
                      <a:pt x="1868" y="1"/>
                    </a:moveTo>
                    <a:cubicBezTo>
                      <a:pt x="1868" y="1"/>
                      <a:pt x="315" y="688"/>
                      <a:pt x="79" y="2251"/>
                    </a:cubicBezTo>
                    <a:cubicBezTo>
                      <a:pt x="1" y="2765"/>
                      <a:pt x="295" y="2882"/>
                      <a:pt x="580" y="2882"/>
                    </a:cubicBezTo>
                    <a:cubicBezTo>
                      <a:pt x="817" y="2882"/>
                      <a:pt x="1046" y="2801"/>
                      <a:pt x="1046" y="2801"/>
                    </a:cubicBezTo>
                    <a:lnTo>
                      <a:pt x="1046" y="2801"/>
                    </a:lnTo>
                    <a:cubicBezTo>
                      <a:pt x="957" y="2815"/>
                      <a:pt x="875" y="2822"/>
                      <a:pt x="801" y="2822"/>
                    </a:cubicBezTo>
                    <a:cubicBezTo>
                      <a:pt x="243" y="2822"/>
                      <a:pt x="115" y="2424"/>
                      <a:pt x="437" y="1582"/>
                    </a:cubicBezTo>
                    <a:cubicBezTo>
                      <a:pt x="803" y="626"/>
                      <a:pt x="1646" y="299"/>
                      <a:pt x="1646" y="299"/>
                    </a:cubicBezTo>
                    <a:lnTo>
                      <a:pt x="1646" y="299"/>
                    </a:lnTo>
                    <a:cubicBezTo>
                      <a:pt x="1555" y="1361"/>
                      <a:pt x="2622" y="1369"/>
                      <a:pt x="2622" y="1369"/>
                    </a:cubicBezTo>
                    <a:cubicBezTo>
                      <a:pt x="1526" y="1199"/>
                      <a:pt x="1868" y="1"/>
                      <a:pt x="18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35" name="Google Shape;3135;p49"/>
              <p:cNvSpPr/>
              <p:nvPr/>
            </p:nvSpPr>
            <p:spPr>
              <a:xfrm>
                <a:off x="1514975" y="3847775"/>
                <a:ext cx="16800" cy="21875"/>
              </a:xfrm>
              <a:custGeom>
                <a:avLst/>
                <a:gdLst/>
                <a:ahLst/>
                <a:cxnLst/>
                <a:rect l="l" t="t" r="r" b="b"/>
                <a:pathLst>
                  <a:path w="672" h="875" extrusionOk="0">
                    <a:moveTo>
                      <a:pt x="344" y="0"/>
                    </a:moveTo>
                    <a:cubicBezTo>
                      <a:pt x="319" y="0"/>
                      <a:pt x="291" y="5"/>
                      <a:pt x="260" y="16"/>
                    </a:cubicBezTo>
                    <a:cubicBezTo>
                      <a:pt x="260" y="16"/>
                      <a:pt x="0" y="610"/>
                      <a:pt x="447" y="874"/>
                    </a:cubicBezTo>
                    <a:cubicBezTo>
                      <a:pt x="447" y="874"/>
                      <a:pt x="671" y="0"/>
                      <a:pt x="34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36" name="Google Shape;3136;p49"/>
              <p:cNvSpPr/>
              <p:nvPr/>
            </p:nvSpPr>
            <p:spPr>
              <a:xfrm>
                <a:off x="1543700" y="3807400"/>
                <a:ext cx="19675" cy="21175"/>
              </a:xfrm>
              <a:custGeom>
                <a:avLst/>
                <a:gdLst/>
                <a:ahLst/>
                <a:cxnLst/>
                <a:rect l="l" t="t" r="r" b="b"/>
                <a:pathLst>
                  <a:path w="787" h="847" extrusionOk="0">
                    <a:moveTo>
                      <a:pt x="576" y="1"/>
                    </a:moveTo>
                    <a:cubicBezTo>
                      <a:pt x="576" y="1"/>
                      <a:pt x="0" y="377"/>
                      <a:pt x="115" y="502"/>
                    </a:cubicBezTo>
                    <a:cubicBezTo>
                      <a:pt x="162" y="553"/>
                      <a:pt x="238" y="568"/>
                      <a:pt x="311" y="568"/>
                    </a:cubicBezTo>
                    <a:cubicBezTo>
                      <a:pt x="418" y="568"/>
                      <a:pt x="519" y="536"/>
                      <a:pt x="519" y="536"/>
                    </a:cubicBezTo>
                    <a:lnTo>
                      <a:pt x="519" y="536"/>
                    </a:lnTo>
                    <a:cubicBezTo>
                      <a:pt x="519" y="536"/>
                      <a:pt x="360" y="725"/>
                      <a:pt x="454" y="812"/>
                    </a:cubicBezTo>
                    <a:cubicBezTo>
                      <a:pt x="481" y="837"/>
                      <a:pt x="520" y="847"/>
                      <a:pt x="562" y="847"/>
                    </a:cubicBezTo>
                    <a:cubicBezTo>
                      <a:pt x="665" y="847"/>
                      <a:pt x="786" y="791"/>
                      <a:pt x="786" y="791"/>
                    </a:cubicBezTo>
                    <a:cubicBezTo>
                      <a:pt x="463" y="577"/>
                      <a:pt x="576" y="1"/>
                      <a:pt x="57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37" name="Google Shape;3137;p49"/>
              <p:cNvSpPr/>
              <p:nvPr/>
            </p:nvSpPr>
            <p:spPr>
              <a:xfrm>
                <a:off x="1551050" y="3774525"/>
                <a:ext cx="18150" cy="12300"/>
              </a:xfrm>
              <a:custGeom>
                <a:avLst/>
                <a:gdLst/>
                <a:ahLst/>
                <a:cxnLst/>
                <a:rect l="l" t="t" r="r" b="b"/>
                <a:pathLst>
                  <a:path w="726" h="492" extrusionOk="0">
                    <a:moveTo>
                      <a:pt x="97" y="1"/>
                    </a:moveTo>
                    <a:lnTo>
                      <a:pt x="0" y="237"/>
                    </a:lnTo>
                    <a:lnTo>
                      <a:pt x="630" y="492"/>
                    </a:lnTo>
                    <a:lnTo>
                      <a:pt x="725" y="255"/>
                    </a:lnTo>
                    <a:lnTo>
                      <a:pt x="9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38" name="Google Shape;3138;p49"/>
              <p:cNvSpPr/>
              <p:nvPr/>
            </p:nvSpPr>
            <p:spPr>
              <a:xfrm>
                <a:off x="1552450" y="3763375"/>
                <a:ext cx="21825" cy="16175"/>
              </a:xfrm>
              <a:custGeom>
                <a:avLst/>
                <a:gdLst/>
                <a:ahLst/>
                <a:cxnLst/>
                <a:rect l="l" t="t" r="r" b="b"/>
                <a:pathLst>
                  <a:path w="873" h="647" extrusionOk="0">
                    <a:moveTo>
                      <a:pt x="126" y="1"/>
                    </a:moveTo>
                    <a:lnTo>
                      <a:pt x="0" y="222"/>
                    </a:lnTo>
                    <a:lnTo>
                      <a:pt x="747" y="647"/>
                    </a:lnTo>
                    <a:lnTo>
                      <a:pt x="873" y="425"/>
                    </a:lnTo>
                    <a:lnTo>
                      <a:pt x="12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39" name="Google Shape;3139;p49"/>
              <p:cNvSpPr/>
              <p:nvPr/>
            </p:nvSpPr>
            <p:spPr>
              <a:xfrm>
                <a:off x="1559050" y="3754325"/>
                <a:ext cx="23775" cy="23675"/>
              </a:xfrm>
              <a:custGeom>
                <a:avLst/>
                <a:gdLst/>
                <a:ahLst/>
                <a:cxnLst/>
                <a:rect l="l" t="t" r="r" b="b"/>
                <a:pathLst>
                  <a:path w="951" h="947" extrusionOk="0">
                    <a:moveTo>
                      <a:pt x="180" y="1"/>
                    </a:moveTo>
                    <a:lnTo>
                      <a:pt x="0" y="182"/>
                    </a:lnTo>
                    <a:lnTo>
                      <a:pt x="770" y="947"/>
                    </a:lnTo>
                    <a:lnTo>
                      <a:pt x="951" y="765"/>
                    </a:lnTo>
                    <a:lnTo>
                      <a:pt x="18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40" name="Google Shape;3140;p49"/>
              <p:cNvSpPr/>
              <p:nvPr/>
            </p:nvSpPr>
            <p:spPr>
              <a:xfrm>
                <a:off x="1558225" y="3746675"/>
                <a:ext cx="104350" cy="90325"/>
              </a:xfrm>
              <a:custGeom>
                <a:avLst/>
                <a:gdLst/>
                <a:ahLst/>
                <a:cxnLst/>
                <a:rect l="l" t="t" r="r" b="b"/>
                <a:pathLst>
                  <a:path w="4174" h="3613" extrusionOk="0">
                    <a:moveTo>
                      <a:pt x="2116" y="1"/>
                    </a:moveTo>
                    <a:cubicBezTo>
                      <a:pt x="701" y="1"/>
                      <a:pt x="0" y="1781"/>
                      <a:pt x="0" y="1781"/>
                    </a:cubicBezTo>
                    <a:cubicBezTo>
                      <a:pt x="228" y="1749"/>
                      <a:pt x="442" y="1735"/>
                      <a:pt x="643" y="1735"/>
                    </a:cubicBezTo>
                    <a:cubicBezTo>
                      <a:pt x="2900" y="1735"/>
                      <a:pt x="3505" y="3548"/>
                      <a:pt x="3505" y="3548"/>
                    </a:cubicBezTo>
                    <a:lnTo>
                      <a:pt x="3505" y="3613"/>
                    </a:lnTo>
                    <a:cubicBezTo>
                      <a:pt x="3505" y="3613"/>
                      <a:pt x="4174" y="410"/>
                      <a:pt x="2501" y="44"/>
                    </a:cubicBezTo>
                    <a:cubicBezTo>
                      <a:pt x="2367" y="14"/>
                      <a:pt x="2239" y="1"/>
                      <a:pt x="211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41" name="Google Shape;3141;p49"/>
              <p:cNvSpPr/>
              <p:nvPr/>
            </p:nvSpPr>
            <p:spPr>
              <a:xfrm>
                <a:off x="1573470" y="3755537"/>
                <a:ext cx="27619" cy="35030"/>
              </a:xfrm>
              <a:custGeom>
                <a:avLst/>
                <a:gdLst/>
                <a:ahLst/>
                <a:cxnLst/>
                <a:rect l="l" t="t" r="r" b="b"/>
                <a:pathLst>
                  <a:path w="689" h="874" extrusionOk="0">
                    <a:moveTo>
                      <a:pt x="390" y="0"/>
                    </a:moveTo>
                    <a:cubicBezTo>
                      <a:pt x="237" y="0"/>
                      <a:pt x="90" y="159"/>
                      <a:pt x="47" y="379"/>
                    </a:cubicBezTo>
                    <a:cubicBezTo>
                      <a:pt x="0" y="617"/>
                      <a:pt x="95" y="837"/>
                      <a:pt x="260" y="869"/>
                    </a:cubicBezTo>
                    <a:cubicBezTo>
                      <a:pt x="274" y="872"/>
                      <a:pt x="287" y="873"/>
                      <a:pt x="301" y="873"/>
                    </a:cubicBezTo>
                    <a:cubicBezTo>
                      <a:pt x="452" y="873"/>
                      <a:pt x="599" y="714"/>
                      <a:pt x="642" y="496"/>
                    </a:cubicBezTo>
                    <a:cubicBezTo>
                      <a:pt x="689" y="255"/>
                      <a:pt x="593" y="37"/>
                      <a:pt x="430" y="4"/>
                    </a:cubicBezTo>
                    <a:cubicBezTo>
                      <a:pt x="416" y="1"/>
                      <a:pt x="403" y="0"/>
                      <a:pt x="39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42" name="Google Shape;3142;p49"/>
              <p:cNvSpPr/>
              <p:nvPr/>
            </p:nvSpPr>
            <p:spPr>
              <a:xfrm>
                <a:off x="1707425" y="3797275"/>
                <a:ext cx="21850" cy="7375"/>
              </a:xfrm>
              <a:custGeom>
                <a:avLst/>
                <a:gdLst/>
                <a:ahLst/>
                <a:cxnLst/>
                <a:rect l="l" t="t" r="r" b="b"/>
                <a:pathLst>
                  <a:path w="874" h="295" extrusionOk="0">
                    <a:moveTo>
                      <a:pt x="861" y="1"/>
                    </a:moveTo>
                    <a:lnTo>
                      <a:pt x="1" y="40"/>
                    </a:lnTo>
                    <a:lnTo>
                      <a:pt x="12" y="295"/>
                    </a:lnTo>
                    <a:lnTo>
                      <a:pt x="873" y="254"/>
                    </a:lnTo>
                    <a:lnTo>
                      <a:pt x="86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43" name="Google Shape;3143;p49"/>
              <p:cNvSpPr/>
              <p:nvPr/>
            </p:nvSpPr>
            <p:spPr>
              <a:xfrm>
                <a:off x="1706800" y="3786825"/>
                <a:ext cx="27300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1092" h="501" extrusionOk="0">
                    <a:moveTo>
                      <a:pt x="1031" y="1"/>
                    </a:moveTo>
                    <a:lnTo>
                      <a:pt x="1" y="252"/>
                    </a:lnTo>
                    <a:lnTo>
                      <a:pt x="62" y="501"/>
                    </a:lnTo>
                    <a:lnTo>
                      <a:pt x="1092" y="249"/>
                    </a:lnTo>
                    <a:lnTo>
                      <a:pt x="103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44" name="Google Shape;3144;p49"/>
              <p:cNvSpPr/>
              <p:nvPr/>
            </p:nvSpPr>
            <p:spPr>
              <a:xfrm>
                <a:off x="1706350" y="3777750"/>
                <a:ext cx="24025" cy="15150"/>
              </a:xfrm>
              <a:custGeom>
                <a:avLst/>
                <a:gdLst/>
                <a:ahLst/>
                <a:cxnLst/>
                <a:rect l="l" t="t" r="r" b="b"/>
                <a:pathLst>
                  <a:path w="961" h="606" extrusionOk="0">
                    <a:moveTo>
                      <a:pt x="859" y="0"/>
                    </a:moveTo>
                    <a:lnTo>
                      <a:pt x="0" y="372"/>
                    </a:lnTo>
                    <a:lnTo>
                      <a:pt x="101" y="606"/>
                    </a:lnTo>
                    <a:lnTo>
                      <a:pt x="961" y="234"/>
                    </a:lnTo>
                    <a:lnTo>
                      <a:pt x="85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45" name="Google Shape;3145;p49"/>
              <p:cNvSpPr/>
              <p:nvPr/>
            </p:nvSpPr>
            <p:spPr>
              <a:xfrm>
                <a:off x="1658075" y="3746400"/>
                <a:ext cx="61250" cy="87150"/>
              </a:xfrm>
              <a:custGeom>
                <a:avLst/>
                <a:gdLst/>
                <a:ahLst/>
                <a:cxnLst/>
                <a:rect l="l" t="t" r="r" b="b"/>
                <a:pathLst>
                  <a:path w="2450" h="3486" extrusionOk="0">
                    <a:moveTo>
                      <a:pt x="1351" y="0"/>
                    </a:moveTo>
                    <a:cubicBezTo>
                      <a:pt x="771" y="0"/>
                      <a:pt x="230" y="693"/>
                      <a:pt x="118" y="1606"/>
                    </a:cubicBezTo>
                    <a:cubicBezTo>
                      <a:pt x="1" y="2567"/>
                      <a:pt x="400" y="3405"/>
                      <a:pt x="1011" y="3480"/>
                    </a:cubicBezTo>
                    <a:cubicBezTo>
                      <a:pt x="1041" y="3484"/>
                      <a:pt x="1070" y="3485"/>
                      <a:pt x="1100" y="3485"/>
                    </a:cubicBezTo>
                    <a:cubicBezTo>
                      <a:pt x="1679" y="3485"/>
                      <a:pt x="2220" y="2792"/>
                      <a:pt x="2332" y="1880"/>
                    </a:cubicBezTo>
                    <a:cubicBezTo>
                      <a:pt x="2450" y="919"/>
                      <a:pt x="2050" y="80"/>
                      <a:pt x="1440" y="6"/>
                    </a:cubicBezTo>
                    <a:cubicBezTo>
                      <a:pt x="1410" y="2"/>
                      <a:pt x="1380" y="0"/>
                      <a:pt x="135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46" name="Google Shape;3146;p49"/>
              <p:cNvSpPr/>
              <p:nvPr/>
            </p:nvSpPr>
            <p:spPr>
              <a:xfrm>
                <a:off x="1660725" y="3764850"/>
                <a:ext cx="32050" cy="49025"/>
              </a:xfrm>
              <a:custGeom>
                <a:avLst/>
                <a:gdLst/>
                <a:ahLst/>
                <a:cxnLst/>
                <a:rect l="l" t="t" r="r" b="b"/>
                <a:pathLst>
                  <a:path w="1282" h="1961" extrusionOk="0">
                    <a:moveTo>
                      <a:pt x="750" y="1"/>
                    </a:moveTo>
                    <a:cubicBezTo>
                      <a:pt x="462" y="1"/>
                      <a:pt x="174" y="382"/>
                      <a:pt x="89" y="889"/>
                    </a:cubicBezTo>
                    <a:cubicBezTo>
                      <a:pt x="0" y="1428"/>
                      <a:pt x="175" y="1907"/>
                      <a:pt x="481" y="1956"/>
                    </a:cubicBezTo>
                    <a:cubicBezTo>
                      <a:pt x="498" y="1959"/>
                      <a:pt x="516" y="1961"/>
                      <a:pt x="534" y="1961"/>
                    </a:cubicBezTo>
                    <a:cubicBezTo>
                      <a:pt x="821" y="1961"/>
                      <a:pt x="1109" y="1580"/>
                      <a:pt x="1194" y="1071"/>
                    </a:cubicBezTo>
                    <a:cubicBezTo>
                      <a:pt x="1282" y="532"/>
                      <a:pt x="1107" y="55"/>
                      <a:pt x="804" y="5"/>
                    </a:cubicBezTo>
                    <a:cubicBezTo>
                      <a:pt x="786" y="2"/>
                      <a:pt x="768" y="1"/>
                      <a:pt x="75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47" name="Google Shape;3147;p49"/>
              <p:cNvSpPr/>
              <p:nvPr/>
            </p:nvSpPr>
            <p:spPr>
              <a:xfrm>
                <a:off x="1368550" y="3782200"/>
                <a:ext cx="70875" cy="43675"/>
              </a:xfrm>
              <a:custGeom>
                <a:avLst/>
                <a:gdLst/>
                <a:ahLst/>
                <a:cxnLst/>
                <a:rect l="l" t="t" r="r" b="b"/>
                <a:pathLst>
                  <a:path w="2835" h="1747" extrusionOk="0">
                    <a:moveTo>
                      <a:pt x="579" y="1"/>
                    </a:moveTo>
                    <a:cubicBezTo>
                      <a:pt x="138" y="1"/>
                      <a:pt x="1" y="237"/>
                      <a:pt x="1" y="237"/>
                    </a:cubicBezTo>
                    <a:cubicBezTo>
                      <a:pt x="1" y="237"/>
                      <a:pt x="255" y="147"/>
                      <a:pt x="629" y="147"/>
                    </a:cubicBezTo>
                    <a:cubicBezTo>
                      <a:pt x="998" y="147"/>
                      <a:pt x="1484" y="235"/>
                      <a:pt x="1957" y="588"/>
                    </a:cubicBezTo>
                    <a:cubicBezTo>
                      <a:pt x="2726" y="1164"/>
                      <a:pt x="2358" y="1630"/>
                      <a:pt x="1941" y="1630"/>
                    </a:cubicBezTo>
                    <a:cubicBezTo>
                      <a:pt x="1844" y="1630"/>
                      <a:pt x="1744" y="1604"/>
                      <a:pt x="1655" y="1549"/>
                    </a:cubicBezTo>
                    <a:cubicBezTo>
                      <a:pt x="1185" y="1254"/>
                      <a:pt x="1641" y="1086"/>
                      <a:pt x="1641" y="1086"/>
                    </a:cubicBezTo>
                    <a:lnTo>
                      <a:pt x="645" y="697"/>
                    </a:lnTo>
                    <a:lnTo>
                      <a:pt x="645" y="697"/>
                    </a:lnTo>
                    <a:lnTo>
                      <a:pt x="1378" y="1054"/>
                    </a:lnTo>
                    <a:cubicBezTo>
                      <a:pt x="820" y="1242"/>
                      <a:pt x="1476" y="1746"/>
                      <a:pt x="2013" y="1746"/>
                    </a:cubicBezTo>
                    <a:cubicBezTo>
                      <a:pt x="2120" y="1746"/>
                      <a:pt x="2223" y="1726"/>
                      <a:pt x="2310" y="1679"/>
                    </a:cubicBezTo>
                    <a:cubicBezTo>
                      <a:pt x="2835" y="1396"/>
                      <a:pt x="2517" y="669"/>
                      <a:pt x="1406" y="200"/>
                    </a:cubicBezTo>
                    <a:cubicBezTo>
                      <a:pt x="1054" y="51"/>
                      <a:pt x="784" y="1"/>
                      <a:pt x="57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48" name="Google Shape;3148;p49"/>
              <p:cNvSpPr/>
              <p:nvPr/>
            </p:nvSpPr>
            <p:spPr>
              <a:xfrm>
                <a:off x="1443550" y="3878775"/>
                <a:ext cx="65300" cy="55775"/>
              </a:xfrm>
              <a:custGeom>
                <a:avLst/>
                <a:gdLst/>
                <a:ahLst/>
                <a:cxnLst/>
                <a:rect l="l" t="t" r="r" b="b"/>
                <a:pathLst>
                  <a:path w="2612" h="2231" extrusionOk="0">
                    <a:moveTo>
                      <a:pt x="732" y="0"/>
                    </a:moveTo>
                    <a:lnTo>
                      <a:pt x="1" y="926"/>
                    </a:lnTo>
                    <a:lnTo>
                      <a:pt x="1906" y="2230"/>
                    </a:lnTo>
                    <a:lnTo>
                      <a:pt x="2124" y="1734"/>
                    </a:lnTo>
                    <a:lnTo>
                      <a:pt x="2377" y="1152"/>
                    </a:lnTo>
                    <a:lnTo>
                      <a:pt x="2611" y="615"/>
                    </a:lnTo>
                    <a:lnTo>
                      <a:pt x="732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49" name="Google Shape;3149;p49"/>
              <p:cNvSpPr/>
              <p:nvPr/>
            </p:nvSpPr>
            <p:spPr>
              <a:xfrm>
                <a:off x="1457950" y="3877250"/>
                <a:ext cx="53075" cy="59700"/>
              </a:xfrm>
              <a:custGeom>
                <a:avLst/>
                <a:gdLst/>
                <a:ahLst/>
                <a:cxnLst/>
                <a:rect l="l" t="t" r="r" b="b"/>
                <a:pathLst>
                  <a:path w="2123" h="2388" extrusionOk="0">
                    <a:moveTo>
                      <a:pt x="177" y="0"/>
                    </a:moveTo>
                    <a:lnTo>
                      <a:pt x="137" y="123"/>
                    </a:lnTo>
                    <a:lnTo>
                      <a:pt x="1948" y="715"/>
                    </a:lnTo>
                    <a:lnTo>
                      <a:pt x="1303" y="2195"/>
                    </a:lnTo>
                    <a:lnTo>
                      <a:pt x="72" y="1352"/>
                    </a:lnTo>
                    <a:lnTo>
                      <a:pt x="0" y="1459"/>
                    </a:lnTo>
                    <a:lnTo>
                      <a:pt x="1358" y="2387"/>
                    </a:lnTo>
                    <a:lnTo>
                      <a:pt x="2122" y="637"/>
                    </a:lnTo>
                    <a:lnTo>
                      <a:pt x="177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150" name="Google Shape;3150;p49"/>
          <p:cNvGrpSpPr/>
          <p:nvPr/>
        </p:nvGrpSpPr>
        <p:grpSpPr>
          <a:xfrm>
            <a:off x="7694940" y="510312"/>
            <a:ext cx="1060273" cy="1051051"/>
            <a:chOff x="7868825" y="331938"/>
            <a:chExt cx="555175" cy="550375"/>
          </a:xfrm>
        </p:grpSpPr>
        <p:sp>
          <p:nvSpPr>
            <p:cNvPr id="3151" name="Google Shape;3151;p49"/>
            <p:cNvSpPr/>
            <p:nvPr/>
          </p:nvSpPr>
          <p:spPr>
            <a:xfrm>
              <a:off x="7868825" y="331938"/>
              <a:ext cx="555175" cy="550375"/>
            </a:xfrm>
            <a:custGeom>
              <a:avLst/>
              <a:gdLst/>
              <a:ahLst/>
              <a:cxnLst/>
              <a:rect l="l" t="t" r="r" b="b"/>
              <a:pathLst>
                <a:path w="22207" h="22015" extrusionOk="0">
                  <a:moveTo>
                    <a:pt x="8718" y="8271"/>
                  </a:moveTo>
                  <a:lnTo>
                    <a:pt x="9099" y="0"/>
                  </a:lnTo>
                  <a:lnTo>
                    <a:pt x="12662" y="7570"/>
                  </a:lnTo>
                  <a:lnTo>
                    <a:pt x="20552" y="2926"/>
                  </a:lnTo>
                  <a:lnTo>
                    <a:pt x="15144" y="10625"/>
                  </a:lnTo>
                  <a:lnTo>
                    <a:pt x="22206" y="15779"/>
                  </a:lnTo>
                  <a:lnTo>
                    <a:pt x="14188" y="13425"/>
                  </a:lnTo>
                  <a:lnTo>
                    <a:pt x="13935" y="22014"/>
                  </a:lnTo>
                  <a:lnTo>
                    <a:pt x="10372" y="13425"/>
                  </a:lnTo>
                  <a:lnTo>
                    <a:pt x="3945" y="19596"/>
                  </a:lnTo>
                  <a:lnTo>
                    <a:pt x="8464" y="11580"/>
                  </a:lnTo>
                  <a:lnTo>
                    <a:pt x="1" y="10562"/>
                  </a:lnTo>
                  <a:close/>
                </a:path>
              </a:pathLst>
            </a:custGeom>
            <a:solidFill>
              <a:schemeClr val="lt1"/>
            </a:solidFill>
            <a:ln w="1143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2" name="Google Shape;3152;p49"/>
            <p:cNvSpPr/>
            <p:nvPr/>
          </p:nvSpPr>
          <p:spPr>
            <a:xfrm>
              <a:off x="7868825" y="331938"/>
              <a:ext cx="555175" cy="550375"/>
            </a:xfrm>
            <a:custGeom>
              <a:avLst/>
              <a:gdLst/>
              <a:ahLst/>
              <a:cxnLst/>
              <a:rect l="l" t="t" r="r" b="b"/>
              <a:pathLst>
                <a:path w="22207" h="22015" extrusionOk="0">
                  <a:moveTo>
                    <a:pt x="8718" y="8271"/>
                  </a:moveTo>
                  <a:lnTo>
                    <a:pt x="9099" y="0"/>
                  </a:lnTo>
                  <a:lnTo>
                    <a:pt x="12662" y="7570"/>
                  </a:lnTo>
                  <a:lnTo>
                    <a:pt x="20552" y="2926"/>
                  </a:lnTo>
                  <a:lnTo>
                    <a:pt x="15144" y="10625"/>
                  </a:lnTo>
                  <a:lnTo>
                    <a:pt x="22206" y="15779"/>
                  </a:lnTo>
                  <a:lnTo>
                    <a:pt x="14188" y="13425"/>
                  </a:lnTo>
                  <a:lnTo>
                    <a:pt x="13935" y="22014"/>
                  </a:lnTo>
                  <a:lnTo>
                    <a:pt x="10372" y="13425"/>
                  </a:lnTo>
                  <a:lnTo>
                    <a:pt x="3945" y="19596"/>
                  </a:lnTo>
                  <a:lnTo>
                    <a:pt x="8464" y="11580"/>
                  </a:lnTo>
                  <a:lnTo>
                    <a:pt x="1" y="10562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53" name="Google Shape;3153;p49"/>
          <p:cNvGrpSpPr/>
          <p:nvPr/>
        </p:nvGrpSpPr>
        <p:grpSpPr>
          <a:xfrm rot="-1764780">
            <a:off x="1060245" y="727709"/>
            <a:ext cx="654532" cy="689930"/>
            <a:chOff x="7769963" y="332797"/>
            <a:chExt cx="654534" cy="689932"/>
          </a:xfrm>
        </p:grpSpPr>
        <p:sp>
          <p:nvSpPr>
            <p:cNvPr id="3154" name="Google Shape;3154;p49"/>
            <p:cNvSpPr/>
            <p:nvPr/>
          </p:nvSpPr>
          <p:spPr>
            <a:xfrm>
              <a:off x="7769963" y="359589"/>
              <a:ext cx="654534" cy="663141"/>
            </a:xfrm>
            <a:custGeom>
              <a:avLst/>
              <a:gdLst/>
              <a:ahLst/>
              <a:cxnLst/>
              <a:rect l="l" t="t" r="r" b="b"/>
              <a:pathLst>
                <a:path w="17582" h="17812" extrusionOk="0">
                  <a:moveTo>
                    <a:pt x="16888" y="1"/>
                  </a:moveTo>
                  <a:cubicBezTo>
                    <a:pt x="16505" y="1"/>
                    <a:pt x="16195" y="255"/>
                    <a:pt x="16195" y="571"/>
                  </a:cubicBezTo>
                  <a:cubicBezTo>
                    <a:pt x="16195" y="694"/>
                    <a:pt x="16241" y="806"/>
                    <a:pt x="16321" y="899"/>
                  </a:cubicBezTo>
                  <a:lnTo>
                    <a:pt x="16303" y="1018"/>
                  </a:lnTo>
                  <a:lnTo>
                    <a:pt x="1" y="2098"/>
                  </a:lnTo>
                  <a:lnTo>
                    <a:pt x="14885" y="10373"/>
                  </a:lnTo>
                  <a:lnTo>
                    <a:pt x="13757" y="17811"/>
                  </a:lnTo>
                  <a:lnTo>
                    <a:pt x="13925" y="17811"/>
                  </a:lnTo>
                  <a:lnTo>
                    <a:pt x="16918" y="1140"/>
                  </a:lnTo>
                  <a:cubicBezTo>
                    <a:pt x="17287" y="1129"/>
                    <a:pt x="17582" y="878"/>
                    <a:pt x="17582" y="571"/>
                  </a:cubicBezTo>
                  <a:cubicBezTo>
                    <a:pt x="17582" y="255"/>
                    <a:pt x="17271" y="1"/>
                    <a:pt x="16888" y="1"/>
                  </a:cubicBezTo>
                  <a:close/>
                </a:path>
              </a:pathLst>
            </a:custGeom>
            <a:solidFill>
              <a:schemeClr val="lt1"/>
            </a:solidFill>
            <a:ln w="1143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155" name="Google Shape;3155;p49"/>
            <p:cNvGrpSpPr/>
            <p:nvPr/>
          </p:nvGrpSpPr>
          <p:grpSpPr>
            <a:xfrm>
              <a:off x="7776215" y="332797"/>
              <a:ext cx="647779" cy="684921"/>
              <a:chOff x="2832050" y="326350"/>
              <a:chExt cx="439500" cy="464700"/>
            </a:xfrm>
          </p:grpSpPr>
          <p:sp>
            <p:nvSpPr>
              <p:cNvPr id="3156" name="Google Shape;3156;p49"/>
              <p:cNvSpPr/>
              <p:nvPr/>
            </p:nvSpPr>
            <p:spPr>
              <a:xfrm>
                <a:off x="2832050" y="370825"/>
                <a:ext cx="414250" cy="237000"/>
              </a:xfrm>
              <a:custGeom>
                <a:avLst/>
                <a:gdLst/>
                <a:ahLst/>
                <a:cxnLst/>
                <a:rect l="l" t="t" r="r" b="b"/>
                <a:pathLst>
                  <a:path w="16570" h="9480" extrusionOk="0">
                    <a:moveTo>
                      <a:pt x="16570" y="0"/>
                    </a:moveTo>
                    <a:lnTo>
                      <a:pt x="0" y="1097"/>
                    </a:lnTo>
                    <a:lnTo>
                      <a:pt x="15078" y="9480"/>
                    </a:lnTo>
                    <a:lnTo>
                      <a:pt x="1657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57" name="Google Shape;3157;p49"/>
              <p:cNvSpPr/>
              <p:nvPr/>
            </p:nvSpPr>
            <p:spPr>
              <a:xfrm>
                <a:off x="3175900" y="361450"/>
                <a:ext cx="80400" cy="429600"/>
              </a:xfrm>
              <a:custGeom>
                <a:avLst/>
                <a:gdLst/>
                <a:ahLst/>
                <a:cxnLst/>
                <a:rect l="l" t="t" r="r" b="b"/>
                <a:pathLst>
                  <a:path w="3216" h="17184" extrusionOk="0">
                    <a:moveTo>
                      <a:pt x="2607" y="0"/>
                    </a:moveTo>
                    <a:lnTo>
                      <a:pt x="0" y="17184"/>
                    </a:lnTo>
                    <a:lnTo>
                      <a:pt x="169" y="17184"/>
                    </a:lnTo>
                    <a:lnTo>
                      <a:pt x="3215" y="215"/>
                    </a:lnTo>
                    <a:lnTo>
                      <a:pt x="2607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58" name="Google Shape;3158;p49"/>
              <p:cNvSpPr/>
              <p:nvPr/>
            </p:nvSpPr>
            <p:spPr>
              <a:xfrm>
                <a:off x="3236825" y="326350"/>
                <a:ext cx="34725" cy="28575"/>
              </a:xfrm>
              <a:custGeom>
                <a:avLst/>
                <a:gdLst/>
                <a:ahLst/>
                <a:cxnLst/>
                <a:rect l="l" t="t" r="r" b="b"/>
                <a:pathLst>
                  <a:path w="1389" h="1143" extrusionOk="0">
                    <a:moveTo>
                      <a:pt x="694" y="1"/>
                    </a:moveTo>
                    <a:cubicBezTo>
                      <a:pt x="311" y="1"/>
                      <a:pt x="1" y="255"/>
                      <a:pt x="1" y="571"/>
                    </a:cubicBezTo>
                    <a:cubicBezTo>
                      <a:pt x="1" y="887"/>
                      <a:pt x="311" y="1143"/>
                      <a:pt x="694" y="1143"/>
                    </a:cubicBezTo>
                    <a:cubicBezTo>
                      <a:pt x="1077" y="1143"/>
                      <a:pt x="1388" y="887"/>
                      <a:pt x="1388" y="571"/>
                    </a:cubicBezTo>
                    <a:cubicBezTo>
                      <a:pt x="1388" y="255"/>
                      <a:pt x="1077" y="1"/>
                      <a:pt x="69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159" name="Google Shape;3159;p49"/>
          <p:cNvGrpSpPr/>
          <p:nvPr/>
        </p:nvGrpSpPr>
        <p:grpSpPr>
          <a:xfrm rot="-9827767">
            <a:off x="6986528" y="4075859"/>
            <a:ext cx="779488" cy="783926"/>
            <a:chOff x="1938525" y="705925"/>
            <a:chExt cx="859088" cy="863925"/>
          </a:xfrm>
        </p:grpSpPr>
        <p:sp>
          <p:nvSpPr>
            <p:cNvPr id="3160" name="Google Shape;3160;p49"/>
            <p:cNvSpPr/>
            <p:nvPr/>
          </p:nvSpPr>
          <p:spPr>
            <a:xfrm>
              <a:off x="1938538" y="705945"/>
              <a:ext cx="859075" cy="863900"/>
            </a:xfrm>
            <a:custGeom>
              <a:avLst/>
              <a:gdLst/>
              <a:ahLst/>
              <a:cxnLst/>
              <a:rect l="l" t="t" r="r" b="b"/>
              <a:pathLst>
                <a:path w="34363" h="34556" extrusionOk="0">
                  <a:moveTo>
                    <a:pt x="32924" y="17061"/>
                  </a:moveTo>
                  <a:cubicBezTo>
                    <a:pt x="34363" y="16082"/>
                    <a:pt x="34188" y="14835"/>
                    <a:pt x="32536" y="14288"/>
                  </a:cubicBezTo>
                  <a:lnTo>
                    <a:pt x="26302" y="12226"/>
                  </a:lnTo>
                  <a:cubicBezTo>
                    <a:pt x="24649" y="11680"/>
                    <a:pt x="22899" y="9867"/>
                    <a:pt x="22413" y="8196"/>
                  </a:cubicBezTo>
                  <a:lnTo>
                    <a:pt x="20578" y="1891"/>
                  </a:lnTo>
                  <a:cubicBezTo>
                    <a:pt x="20092" y="220"/>
                    <a:pt x="18850" y="0"/>
                    <a:pt x="17820" y="1403"/>
                  </a:cubicBezTo>
                  <a:lnTo>
                    <a:pt x="13933" y="6693"/>
                  </a:lnTo>
                  <a:cubicBezTo>
                    <a:pt x="12902" y="8095"/>
                    <a:pt x="10636" y="9199"/>
                    <a:pt x="8895" y="9144"/>
                  </a:cubicBezTo>
                  <a:lnTo>
                    <a:pt x="2332" y="8942"/>
                  </a:lnTo>
                  <a:cubicBezTo>
                    <a:pt x="592" y="8888"/>
                    <a:pt x="1" y="10000"/>
                    <a:pt x="1015" y="11413"/>
                  </a:cubicBezTo>
                  <a:lnTo>
                    <a:pt x="4846" y="16744"/>
                  </a:lnTo>
                  <a:cubicBezTo>
                    <a:pt x="5861" y="18157"/>
                    <a:pt x="6210" y="20654"/>
                    <a:pt x="5621" y="22291"/>
                  </a:cubicBezTo>
                  <a:lnTo>
                    <a:pt x="3399" y="28471"/>
                  </a:lnTo>
                  <a:cubicBezTo>
                    <a:pt x="2810" y="30110"/>
                    <a:pt x="3684" y="31017"/>
                    <a:pt x="5343" y="30487"/>
                  </a:cubicBezTo>
                  <a:lnTo>
                    <a:pt x="11599" y="28492"/>
                  </a:lnTo>
                  <a:cubicBezTo>
                    <a:pt x="13258" y="27963"/>
                    <a:pt x="15739" y="28402"/>
                    <a:pt x="17115" y="29469"/>
                  </a:cubicBezTo>
                  <a:lnTo>
                    <a:pt x="22304" y="33491"/>
                  </a:lnTo>
                  <a:cubicBezTo>
                    <a:pt x="23679" y="34556"/>
                    <a:pt x="24813" y="34005"/>
                    <a:pt x="24822" y="32264"/>
                  </a:cubicBezTo>
                  <a:lnTo>
                    <a:pt x="24857" y="25697"/>
                  </a:lnTo>
                  <a:cubicBezTo>
                    <a:pt x="24866" y="23958"/>
                    <a:pt x="26051" y="21732"/>
                    <a:pt x="27489" y="20754"/>
                  </a:cubicBezTo>
                  <a:close/>
                </a:path>
              </a:pathLst>
            </a:custGeom>
            <a:solidFill>
              <a:schemeClr val="lt1"/>
            </a:solidFill>
            <a:ln w="1143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1" name="Google Shape;3161;p49"/>
            <p:cNvSpPr/>
            <p:nvPr/>
          </p:nvSpPr>
          <p:spPr>
            <a:xfrm>
              <a:off x="1938525" y="705925"/>
              <a:ext cx="859075" cy="863925"/>
            </a:xfrm>
            <a:custGeom>
              <a:avLst/>
              <a:gdLst/>
              <a:ahLst/>
              <a:cxnLst/>
              <a:rect l="l" t="t" r="r" b="b"/>
              <a:pathLst>
                <a:path w="34363" h="34557" extrusionOk="0">
                  <a:moveTo>
                    <a:pt x="32923" y="17061"/>
                  </a:moveTo>
                  <a:cubicBezTo>
                    <a:pt x="34362" y="16083"/>
                    <a:pt x="34188" y="14835"/>
                    <a:pt x="32535" y="14289"/>
                  </a:cubicBezTo>
                  <a:lnTo>
                    <a:pt x="26301" y="12227"/>
                  </a:lnTo>
                  <a:cubicBezTo>
                    <a:pt x="24649" y="11680"/>
                    <a:pt x="22899" y="9867"/>
                    <a:pt x="22411" y="8196"/>
                  </a:cubicBezTo>
                  <a:lnTo>
                    <a:pt x="20576" y="1892"/>
                  </a:lnTo>
                  <a:cubicBezTo>
                    <a:pt x="20089" y="220"/>
                    <a:pt x="18849" y="1"/>
                    <a:pt x="17819" y="1404"/>
                  </a:cubicBezTo>
                  <a:lnTo>
                    <a:pt x="13932" y="6696"/>
                  </a:lnTo>
                  <a:cubicBezTo>
                    <a:pt x="12902" y="8098"/>
                    <a:pt x="10635" y="9202"/>
                    <a:pt x="8896" y="9147"/>
                  </a:cubicBezTo>
                  <a:lnTo>
                    <a:pt x="2332" y="8942"/>
                  </a:lnTo>
                  <a:cubicBezTo>
                    <a:pt x="592" y="8889"/>
                    <a:pt x="0" y="10001"/>
                    <a:pt x="1014" y="11413"/>
                  </a:cubicBezTo>
                  <a:lnTo>
                    <a:pt x="4845" y="16745"/>
                  </a:lnTo>
                  <a:cubicBezTo>
                    <a:pt x="5861" y="18158"/>
                    <a:pt x="6209" y="20655"/>
                    <a:pt x="5620" y="22292"/>
                  </a:cubicBezTo>
                  <a:lnTo>
                    <a:pt x="3400" y="28472"/>
                  </a:lnTo>
                  <a:cubicBezTo>
                    <a:pt x="2810" y="30110"/>
                    <a:pt x="3685" y="31017"/>
                    <a:pt x="5343" y="30488"/>
                  </a:cubicBezTo>
                  <a:lnTo>
                    <a:pt x="11600" y="28493"/>
                  </a:lnTo>
                  <a:cubicBezTo>
                    <a:pt x="13258" y="27964"/>
                    <a:pt x="15740" y="28404"/>
                    <a:pt x="17116" y="29470"/>
                  </a:cubicBezTo>
                  <a:lnTo>
                    <a:pt x="22305" y="33492"/>
                  </a:lnTo>
                  <a:cubicBezTo>
                    <a:pt x="23680" y="34557"/>
                    <a:pt x="24813" y="34007"/>
                    <a:pt x="24822" y="32265"/>
                  </a:cubicBezTo>
                  <a:lnTo>
                    <a:pt x="24859" y="25699"/>
                  </a:lnTo>
                  <a:cubicBezTo>
                    <a:pt x="24867" y="23959"/>
                    <a:pt x="26053" y="21734"/>
                    <a:pt x="27491" y="2075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097EA70F-68F8-2328-4F44-DF1B8A0C1D22}"/>
              </a:ext>
            </a:extLst>
          </p:cNvPr>
          <p:cNvSpPr txBox="1"/>
          <p:nvPr/>
        </p:nvSpPr>
        <p:spPr>
          <a:xfrm>
            <a:off x="2279432" y="713364"/>
            <a:ext cx="4585136" cy="577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VN" sz="2400" b="1" dirty="0">
                <a:solidFill>
                  <a:srgbClr val="FF7C35"/>
                </a:solidFill>
              </a:rPr>
              <a:t>Trò chơi: NHANH NHƯ CHỚP</a:t>
            </a:r>
            <a:endParaRPr lang="en-VN" sz="2400" i="1" dirty="0">
              <a:solidFill>
                <a:srgbClr val="FF7C35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BC17997-E3C0-C8E6-DCE2-6C82741FEB0E}"/>
              </a:ext>
            </a:extLst>
          </p:cNvPr>
          <p:cNvSpPr txBox="1"/>
          <p:nvPr/>
        </p:nvSpPr>
        <p:spPr>
          <a:xfrm>
            <a:off x="2270605" y="1475193"/>
            <a:ext cx="4613590" cy="23435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nl-NL" sz="2000" b="1" i="1" dirty="0" err="1">
                <a:solidFill>
                  <a:srgbClr val="12A8B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Luật</a:t>
            </a:r>
            <a:r>
              <a:rPr lang="nl-NL" sz="2000" b="1" i="1" dirty="0">
                <a:solidFill>
                  <a:srgbClr val="12A8B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2000" b="1" i="1" dirty="0" err="1">
                <a:solidFill>
                  <a:srgbClr val="12A8B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chơi</a:t>
            </a:r>
            <a:r>
              <a:rPr lang="nl-NL" sz="2000" b="1" i="1" dirty="0">
                <a:solidFill>
                  <a:srgbClr val="12A8B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nl-NL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Chia</a:t>
            </a:r>
            <a:r>
              <a:rPr lang="nl-NL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lớp</a:t>
            </a:r>
            <a:r>
              <a:rPr lang="nl-NL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làm</a:t>
            </a:r>
            <a:r>
              <a:rPr lang="nl-NL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4 </a:t>
            </a:r>
            <a:r>
              <a:rPr lang="nl-NL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đội</a:t>
            </a:r>
            <a:r>
              <a:rPr lang="nl-NL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nl-NL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nl-NL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thời</a:t>
            </a:r>
            <a:r>
              <a:rPr lang="nl-NL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gian</a:t>
            </a:r>
            <a:r>
              <a:rPr lang="nl-NL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5 </a:t>
            </a:r>
            <a:r>
              <a:rPr lang="nl-NL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phút</a:t>
            </a:r>
            <a:r>
              <a:rPr lang="nl-NL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nl-NL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đội</a:t>
            </a:r>
            <a:r>
              <a:rPr lang="nl-NL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nào</a:t>
            </a:r>
            <a:r>
              <a:rPr lang="nl-NL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kể</a:t>
            </a:r>
            <a:r>
              <a:rPr lang="nl-NL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nl-NL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nhiều</a:t>
            </a:r>
            <a:r>
              <a:rPr lang="nl-NL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công</a:t>
            </a:r>
            <a:r>
              <a:rPr lang="nl-NL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việc</a:t>
            </a:r>
            <a:r>
              <a:rPr lang="nl-NL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nl-NL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người</a:t>
            </a:r>
            <a:r>
              <a:rPr lang="nl-NL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lao</a:t>
            </a:r>
            <a:r>
              <a:rPr lang="nl-NL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động</a:t>
            </a:r>
            <a:r>
              <a:rPr lang="nl-NL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nl-NL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đóng</a:t>
            </a:r>
            <a:r>
              <a:rPr lang="nl-NL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góp</a:t>
            </a:r>
            <a:r>
              <a:rPr lang="nl-NL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nl-NL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những</a:t>
            </a:r>
            <a:r>
              <a:rPr lang="nl-NL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công</a:t>
            </a:r>
            <a:r>
              <a:rPr lang="nl-NL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việc</a:t>
            </a:r>
            <a:r>
              <a:rPr lang="nl-NL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đó</a:t>
            </a:r>
            <a:r>
              <a:rPr lang="nl-NL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cho</a:t>
            </a:r>
            <a:r>
              <a:rPr lang="nl-NL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xã</a:t>
            </a:r>
            <a:r>
              <a:rPr lang="nl-NL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hội</a:t>
            </a:r>
            <a:r>
              <a:rPr lang="nl-NL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hơn</a:t>
            </a:r>
            <a:r>
              <a:rPr lang="nl-NL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thì</a:t>
            </a:r>
            <a:r>
              <a:rPr lang="nl-NL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sẽ</a:t>
            </a:r>
            <a:r>
              <a:rPr lang="nl-NL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giành</a:t>
            </a:r>
            <a:r>
              <a:rPr lang="nl-NL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chiến</a:t>
            </a:r>
            <a:r>
              <a:rPr lang="nl-NL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thắng</a:t>
            </a:r>
            <a:r>
              <a:rPr lang="nl-NL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55" name="Google Shape;3455;p55"/>
          <p:cNvGrpSpPr/>
          <p:nvPr/>
        </p:nvGrpSpPr>
        <p:grpSpPr>
          <a:xfrm>
            <a:off x="133393" y="4336331"/>
            <a:ext cx="739104" cy="732659"/>
            <a:chOff x="7868825" y="331938"/>
            <a:chExt cx="555175" cy="550375"/>
          </a:xfrm>
        </p:grpSpPr>
        <p:sp>
          <p:nvSpPr>
            <p:cNvPr id="3456" name="Google Shape;3456;p55"/>
            <p:cNvSpPr/>
            <p:nvPr/>
          </p:nvSpPr>
          <p:spPr>
            <a:xfrm>
              <a:off x="7868825" y="331938"/>
              <a:ext cx="555175" cy="550375"/>
            </a:xfrm>
            <a:custGeom>
              <a:avLst/>
              <a:gdLst/>
              <a:ahLst/>
              <a:cxnLst/>
              <a:rect l="l" t="t" r="r" b="b"/>
              <a:pathLst>
                <a:path w="22207" h="22015" extrusionOk="0">
                  <a:moveTo>
                    <a:pt x="8718" y="8271"/>
                  </a:moveTo>
                  <a:lnTo>
                    <a:pt x="9099" y="0"/>
                  </a:lnTo>
                  <a:lnTo>
                    <a:pt x="12662" y="7570"/>
                  </a:lnTo>
                  <a:lnTo>
                    <a:pt x="20552" y="2926"/>
                  </a:lnTo>
                  <a:lnTo>
                    <a:pt x="15144" y="10625"/>
                  </a:lnTo>
                  <a:lnTo>
                    <a:pt x="22206" y="15779"/>
                  </a:lnTo>
                  <a:lnTo>
                    <a:pt x="14188" y="13425"/>
                  </a:lnTo>
                  <a:lnTo>
                    <a:pt x="13935" y="22014"/>
                  </a:lnTo>
                  <a:lnTo>
                    <a:pt x="10372" y="13425"/>
                  </a:lnTo>
                  <a:lnTo>
                    <a:pt x="3945" y="19596"/>
                  </a:lnTo>
                  <a:lnTo>
                    <a:pt x="8464" y="11580"/>
                  </a:lnTo>
                  <a:lnTo>
                    <a:pt x="1" y="10562"/>
                  </a:lnTo>
                  <a:close/>
                </a:path>
              </a:pathLst>
            </a:custGeom>
            <a:solidFill>
              <a:schemeClr val="lt1"/>
            </a:solidFill>
            <a:ln w="1143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7" name="Google Shape;3457;p55"/>
            <p:cNvSpPr/>
            <p:nvPr/>
          </p:nvSpPr>
          <p:spPr>
            <a:xfrm>
              <a:off x="7868825" y="331938"/>
              <a:ext cx="555175" cy="550375"/>
            </a:xfrm>
            <a:custGeom>
              <a:avLst/>
              <a:gdLst/>
              <a:ahLst/>
              <a:cxnLst/>
              <a:rect l="l" t="t" r="r" b="b"/>
              <a:pathLst>
                <a:path w="22207" h="22015" extrusionOk="0">
                  <a:moveTo>
                    <a:pt x="8718" y="8271"/>
                  </a:moveTo>
                  <a:lnTo>
                    <a:pt x="9099" y="0"/>
                  </a:lnTo>
                  <a:lnTo>
                    <a:pt x="12662" y="7570"/>
                  </a:lnTo>
                  <a:lnTo>
                    <a:pt x="20552" y="2926"/>
                  </a:lnTo>
                  <a:lnTo>
                    <a:pt x="15144" y="10625"/>
                  </a:lnTo>
                  <a:lnTo>
                    <a:pt x="22206" y="15779"/>
                  </a:lnTo>
                  <a:lnTo>
                    <a:pt x="14188" y="13425"/>
                  </a:lnTo>
                  <a:lnTo>
                    <a:pt x="13935" y="22014"/>
                  </a:lnTo>
                  <a:lnTo>
                    <a:pt x="10372" y="13425"/>
                  </a:lnTo>
                  <a:lnTo>
                    <a:pt x="3945" y="19596"/>
                  </a:lnTo>
                  <a:lnTo>
                    <a:pt x="8464" y="11580"/>
                  </a:lnTo>
                  <a:lnTo>
                    <a:pt x="1" y="10562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70AD66E3-9920-AF1B-D071-E09042A217A9}"/>
              </a:ext>
            </a:extLst>
          </p:cNvPr>
          <p:cNvSpPr txBox="1"/>
          <p:nvPr/>
        </p:nvSpPr>
        <p:spPr>
          <a:xfrm>
            <a:off x="4041398" y="253931"/>
            <a:ext cx="1061203" cy="517761"/>
          </a:xfrm>
          <a:prstGeom prst="rect">
            <a:avLst/>
          </a:prstGeom>
          <a:noFill/>
        </p:spPr>
        <p:txBody>
          <a:bodyPr wrap="square" lIns="72000" tIns="0" rIns="72000" bIns="72000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VN" sz="2200" b="1">
                <a:solidFill>
                  <a:srgbClr val="FF0000"/>
                </a:solidFill>
              </a:rPr>
              <a:t>Gợi ý</a:t>
            </a:r>
            <a:endParaRPr lang="en-VN" sz="2200" b="1" dirty="0">
              <a:solidFill>
                <a:srgbClr val="FF0000"/>
              </a:solidFill>
            </a:endParaRPr>
          </a:p>
        </p:txBody>
      </p:sp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419B79B3-4672-4BCC-DDCC-015F3339FEF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67859512"/>
              </p:ext>
            </p:extLst>
          </p:nvPr>
        </p:nvGraphicFramePr>
        <p:xfrm>
          <a:off x="738996" y="853487"/>
          <a:ext cx="7861540" cy="3849237"/>
        </p:xfrm>
        <a:graphic>
          <a:graphicData uri="http://schemas.openxmlformats.org/drawingml/2006/table">
            <a:tbl>
              <a:tblPr firstRow="1" bandRow="1">
                <a:tableStyleId>{E858BFDA-7C4C-4363-9238-0004AE0ED124}</a:tableStyleId>
              </a:tblPr>
              <a:tblGrid>
                <a:gridCol w="2532029">
                  <a:extLst>
                    <a:ext uri="{9D8B030D-6E8A-4147-A177-3AD203B41FA5}">
                      <a16:colId xmlns:a16="http://schemas.microsoft.com/office/drawing/2014/main" val="40614483"/>
                    </a:ext>
                  </a:extLst>
                </a:gridCol>
                <a:gridCol w="5329511">
                  <a:extLst>
                    <a:ext uri="{9D8B030D-6E8A-4147-A177-3AD203B41FA5}">
                      <a16:colId xmlns:a16="http://schemas.microsoft.com/office/drawing/2014/main" val="622686085"/>
                    </a:ext>
                  </a:extLst>
                </a:gridCol>
              </a:tblGrid>
              <a:tr h="43503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VN" sz="2000" b="1" dirty="0"/>
                        <a:t>Nghề nghiệp</a:t>
                      </a:r>
                    </a:p>
                  </a:txBody>
                  <a:tcPr marL="72000" marR="72000" marT="0" marB="72000" anchor="ctr">
                    <a:lnL w="190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VN" sz="2000" b="1" dirty="0"/>
                        <a:t>Đóng góp</a:t>
                      </a:r>
                    </a:p>
                  </a:txBody>
                  <a:tcPr marL="72000" marR="72000" marT="0" marB="72000" anchor="ctr">
                    <a:lnL w="190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92471624"/>
                  </a:ext>
                </a:extLst>
              </a:tr>
              <a:tr h="56274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VN" sz="1800" dirty="0"/>
                        <a:t>Nông dân lái máy gặt</a:t>
                      </a:r>
                    </a:p>
                  </a:txBody>
                  <a:tcPr marL="72000" marR="72000" marT="0" marB="72000" anchor="ctr">
                    <a:lnL w="190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VN" sz="1800" dirty="0"/>
                        <a:t>Tạo ra lúa, gạo cho xã hội.</a:t>
                      </a:r>
                    </a:p>
                  </a:txBody>
                  <a:tcPr marL="72000" marR="72000" marT="0" marB="72000" anchor="ctr">
                    <a:lnL w="190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52987089"/>
                  </a:ext>
                </a:extLst>
              </a:tr>
              <a:tr h="56274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VN" sz="1800" dirty="0"/>
                        <a:t>Công nhân may</a:t>
                      </a:r>
                    </a:p>
                  </a:txBody>
                  <a:tcPr marL="72000" marR="72000" marT="0" marB="72000" anchor="ctr">
                    <a:lnL w="190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VN" sz="1800" dirty="0"/>
                        <a:t>May quần áo cho mọi người.</a:t>
                      </a:r>
                    </a:p>
                  </a:txBody>
                  <a:tcPr marL="72000" marR="72000" marT="0" marB="72000" anchor="ctr">
                    <a:lnL w="190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40844215"/>
                  </a:ext>
                </a:extLst>
              </a:tr>
              <a:tr h="56274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VN" sz="1800" dirty="0"/>
                        <a:t>Giáo viên</a:t>
                      </a:r>
                    </a:p>
                  </a:txBody>
                  <a:tcPr marL="72000" marR="72000" marT="0" marB="72000" anchor="ctr">
                    <a:lnL w="190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VN" sz="1800" dirty="0"/>
                        <a:t>Dạy kiến thức, đạo đức, kĩ năng cho học sinh.</a:t>
                      </a:r>
                    </a:p>
                  </a:txBody>
                  <a:tcPr marL="72000" marR="72000" marT="0" marB="72000" anchor="ctr">
                    <a:lnL w="190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10622684"/>
                  </a:ext>
                </a:extLst>
              </a:tr>
              <a:tr h="56274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VN" sz="1800" dirty="0"/>
                        <a:t>Nhân viên bán hàng</a:t>
                      </a:r>
                    </a:p>
                  </a:txBody>
                  <a:tcPr marL="72000" marR="72000" marT="0" marB="72000" anchor="ctr">
                    <a:lnL w="190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VN" sz="1800" dirty="0"/>
                        <a:t>Giúp mọi người mua bán, trao đổi hàng hóa.</a:t>
                      </a:r>
                    </a:p>
                  </a:txBody>
                  <a:tcPr marL="72000" marR="72000" marT="0" marB="72000" anchor="ctr">
                    <a:lnL w="190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18333512"/>
                  </a:ext>
                </a:extLst>
              </a:tr>
              <a:tr h="56274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VN" sz="1800" dirty="0"/>
                        <a:t>Bác sĩ</a:t>
                      </a:r>
                    </a:p>
                  </a:txBody>
                  <a:tcPr marL="72000" marR="72000" marT="0" marB="72000" anchor="ctr">
                    <a:lnL w="190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VN" sz="1800" dirty="0"/>
                        <a:t>Khám, chữa bệnh cho mọi người.</a:t>
                      </a:r>
                    </a:p>
                  </a:txBody>
                  <a:tcPr marL="72000" marR="72000" marT="0" marB="72000" anchor="ctr">
                    <a:lnL w="190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91527477"/>
                  </a:ext>
                </a:extLst>
              </a:tr>
              <a:tr h="56274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VN" sz="1800" dirty="0"/>
                        <a:t>Nhà khoa học</a:t>
                      </a:r>
                    </a:p>
                  </a:txBody>
                  <a:tcPr marL="72000" marR="72000" marT="0" marB="72000" anchor="ctr">
                    <a:lnL w="190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VN" sz="1800" dirty="0"/>
                        <a:t>Nghiên cứu khoa học để ứng dụng vào cuộc sống.</a:t>
                      </a:r>
                    </a:p>
                  </a:txBody>
                  <a:tcPr marL="72000" marR="72000" marT="0" marB="72000" anchor="ctr">
                    <a:lnL w="190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10108957"/>
                  </a:ext>
                </a:extLst>
              </a:tr>
            </a:tbl>
          </a:graphicData>
        </a:graphic>
      </p:graphicFrame>
      <p:grpSp>
        <p:nvGrpSpPr>
          <p:cNvPr id="8" name="Google Shape;2297;p39">
            <a:extLst>
              <a:ext uri="{FF2B5EF4-FFF2-40B4-BE49-F238E27FC236}">
                <a16:creationId xmlns:a16="http://schemas.microsoft.com/office/drawing/2014/main" id="{3E826FC1-586B-FAA5-7C57-3D451E42F130}"/>
              </a:ext>
            </a:extLst>
          </p:cNvPr>
          <p:cNvGrpSpPr/>
          <p:nvPr/>
        </p:nvGrpSpPr>
        <p:grpSpPr>
          <a:xfrm rot="-3370015">
            <a:off x="7179036" y="547122"/>
            <a:ext cx="817667" cy="394388"/>
            <a:chOff x="3372600" y="1183575"/>
            <a:chExt cx="533462" cy="257306"/>
          </a:xfrm>
        </p:grpSpPr>
        <p:sp>
          <p:nvSpPr>
            <p:cNvPr id="9" name="Google Shape;2298;p39">
              <a:extLst>
                <a:ext uri="{FF2B5EF4-FFF2-40B4-BE49-F238E27FC236}">
                  <a16:creationId xmlns:a16="http://schemas.microsoft.com/office/drawing/2014/main" id="{2F30236E-86F0-188F-AF5D-87C24E159F6B}"/>
                </a:ext>
              </a:extLst>
            </p:cNvPr>
            <p:cNvSpPr/>
            <p:nvPr/>
          </p:nvSpPr>
          <p:spPr>
            <a:xfrm>
              <a:off x="3372600" y="1183575"/>
              <a:ext cx="533462" cy="257306"/>
            </a:xfrm>
            <a:custGeom>
              <a:avLst/>
              <a:gdLst/>
              <a:ahLst/>
              <a:cxnLst/>
              <a:rect l="l" t="t" r="r" b="b"/>
              <a:pathLst>
                <a:path w="10783" h="5201" extrusionOk="0">
                  <a:moveTo>
                    <a:pt x="9338" y="0"/>
                  </a:moveTo>
                  <a:cubicBezTo>
                    <a:pt x="9156" y="0"/>
                    <a:pt x="8960" y="37"/>
                    <a:pt x="8753" y="111"/>
                  </a:cubicBezTo>
                  <a:lnTo>
                    <a:pt x="2886" y="2211"/>
                  </a:lnTo>
                  <a:cubicBezTo>
                    <a:pt x="2282" y="2428"/>
                    <a:pt x="1940" y="2967"/>
                    <a:pt x="2109" y="3439"/>
                  </a:cubicBezTo>
                  <a:cubicBezTo>
                    <a:pt x="2233" y="3783"/>
                    <a:pt x="2588" y="3983"/>
                    <a:pt x="3005" y="3983"/>
                  </a:cubicBezTo>
                  <a:cubicBezTo>
                    <a:pt x="3160" y="3983"/>
                    <a:pt x="3325" y="3955"/>
                    <a:pt x="3489" y="3896"/>
                  </a:cubicBezTo>
                  <a:lnTo>
                    <a:pt x="7211" y="2564"/>
                  </a:lnTo>
                  <a:cubicBezTo>
                    <a:pt x="7340" y="2517"/>
                    <a:pt x="7408" y="2374"/>
                    <a:pt x="7361" y="2246"/>
                  </a:cubicBezTo>
                  <a:cubicBezTo>
                    <a:pt x="7324" y="2145"/>
                    <a:pt x="7228" y="2082"/>
                    <a:pt x="7126" y="2082"/>
                  </a:cubicBezTo>
                  <a:cubicBezTo>
                    <a:pt x="7099" y="2082"/>
                    <a:pt x="7071" y="2086"/>
                    <a:pt x="7043" y="2096"/>
                  </a:cubicBezTo>
                  <a:lnTo>
                    <a:pt x="3322" y="3428"/>
                  </a:lnTo>
                  <a:cubicBezTo>
                    <a:pt x="3212" y="3467"/>
                    <a:pt x="3106" y="3484"/>
                    <a:pt x="3010" y="3484"/>
                  </a:cubicBezTo>
                  <a:cubicBezTo>
                    <a:pt x="2790" y="3484"/>
                    <a:pt x="2621" y="3395"/>
                    <a:pt x="2577" y="3272"/>
                  </a:cubicBezTo>
                  <a:cubicBezTo>
                    <a:pt x="2514" y="3095"/>
                    <a:pt x="2693" y="2806"/>
                    <a:pt x="3053" y="2678"/>
                  </a:cubicBezTo>
                  <a:lnTo>
                    <a:pt x="8921" y="578"/>
                  </a:lnTo>
                  <a:cubicBezTo>
                    <a:pt x="9075" y="523"/>
                    <a:pt x="9215" y="495"/>
                    <a:pt x="9340" y="495"/>
                  </a:cubicBezTo>
                  <a:cubicBezTo>
                    <a:pt x="9668" y="495"/>
                    <a:pt x="9898" y="685"/>
                    <a:pt x="10035" y="1067"/>
                  </a:cubicBezTo>
                  <a:cubicBezTo>
                    <a:pt x="10224" y="1596"/>
                    <a:pt x="10043" y="1950"/>
                    <a:pt x="9484" y="2150"/>
                  </a:cubicBezTo>
                  <a:lnTo>
                    <a:pt x="2727" y="4568"/>
                  </a:lnTo>
                  <a:cubicBezTo>
                    <a:pt x="2468" y="4660"/>
                    <a:pt x="2219" y="4705"/>
                    <a:pt x="1991" y="4705"/>
                  </a:cubicBezTo>
                  <a:cubicBezTo>
                    <a:pt x="1431" y="4705"/>
                    <a:pt x="992" y="4436"/>
                    <a:pt x="816" y="3943"/>
                  </a:cubicBezTo>
                  <a:cubicBezTo>
                    <a:pt x="562" y="3236"/>
                    <a:pt x="1000" y="2522"/>
                    <a:pt x="1881" y="2206"/>
                  </a:cubicBezTo>
                  <a:lnTo>
                    <a:pt x="6630" y="508"/>
                  </a:lnTo>
                  <a:cubicBezTo>
                    <a:pt x="6759" y="461"/>
                    <a:pt x="6827" y="320"/>
                    <a:pt x="6780" y="191"/>
                  </a:cubicBezTo>
                  <a:cubicBezTo>
                    <a:pt x="6743" y="89"/>
                    <a:pt x="6649" y="26"/>
                    <a:pt x="6547" y="26"/>
                  </a:cubicBezTo>
                  <a:cubicBezTo>
                    <a:pt x="6519" y="26"/>
                    <a:pt x="6490" y="31"/>
                    <a:pt x="6462" y="41"/>
                  </a:cubicBezTo>
                  <a:lnTo>
                    <a:pt x="1713" y="1739"/>
                  </a:lnTo>
                  <a:cubicBezTo>
                    <a:pt x="576" y="2147"/>
                    <a:pt x="1" y="3144"/>
                    <a:pt x="347" y="4111"/>
                  </a:cubicBezTo>
                  <a:cubicBezTo>
                    <a:pt x="596" y="4809"/>
                    <a:pt x="1221" y="5201"/>
                    <a:pt x="1990" y="5201"/>
                  </a:cubicBezTo>
                  <a:cubicBezTo>
                    <a:pt x="2276" y="5201"/>
                    <a:pt x="2581" y="5148"/>
                    <a:pt x="2893" y="5034"/>
                  </a:cubicBezTo>
                  <a:lnTo>
                    <a:pt x="9651" y="2618"/>
                  </a:lnTo>
                  <a:cubicBezTo>
                    <a:pt x="10465" y="2327"/>
                    <a:pt x="10782" y="1685"/>
                    <a:pt x="10502" y="901"/>
                  </a:cubicBezTo>
                  <a:cubicBezTo>
                    <a:pt x="10292" y="314"/>
                    <a:pt x="9875" y="0"/>
                    <a:pt x="9338" y="0"/>
                  </a:cubicBezTo>
                  <a:close/>
                </a:path>
              </a:pathLst>
            </a:custGeom>
            <a:solidFill>
              <a:schemeClr val="lt1"/>
            </a:solidFill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299;p39">
              <a:extLst>
                <a:ext uri="{FF2B5EF4-FFF2-40B4-BE49-F238E27FC236}">
                  <a16:creationId xmlns:a16="http://schemas.microsoft.com/office/drawing/2014/main" id="{ED8FADA4-4F41-F254-1020-4CB7692AAC5C}"/>
                </a:ext>
              </a:extLst>
            </p:cNvPr>
            <p:cNvSpPr/>
            <p:nvPr/>
          </p:nvSpPr>
          <p:spPr>
            <a:xfrm>
              <a:off x="3372600" y="1183575"/>
              <a:ext cx="533462" cy="257306"/>
            </a:xfrm>
            <a:custGeom>
              <a:avLst/>
              <a:gdLst/>
              <a:ahLst/>
              <a:cxnLst/>
              <a:rect l="l" t="t" r="r" b="b"/>
              <a:pathLst>
                <a:path w="10783" h="5201" extrusionOk="0">
                  <a:moveTo>
                    <a:pt x="9338" y="0"/>
                  </a:moveTo>
                  <a:cubicBezTo>
                    <a:pt x="9156" y="0"/>
                    <a:pt x="8960" y="37"/>
                    <a:pt x="8753" y="111"/>
                  </a:cubicBezTo>
                  <a:lnTo>
                    <a:pt x="2886" y="2211"/>
                  </a:lnTo>
                  <a:cubicBezTo>
                    <a:pt x="2282" y="2428"/>
                    <a:pt x="1940" y="2967"/>
                    <a:pt x="2109" y="3439"/>
                  </a:cubicBezTo>
                  <a:cubicBezTo>
                    <a:pt x="2233" y="3783"/>
                    <a:pt x="2588" y="3983"/>
                    <a:pt x="3005" y="3983"/>
                  </a:cubicBezTo>
                  <a:cubicBezTo>
                    <a:pt x="3160" y="3983"/>
                    <a:pt x="3325" y="3955"/>
                    <a:pt x="3489" y="3896"/>
                  </a:cubicBezTo>
                  <a:lnTo>
                    <a:pt x="7211" y="2564"/>
                  </a:lnTo>
                  <a:cubicBezTo>
                    <a:pt x="7340" y="2517"/>
                    <a:pt x="7408" y="2374"/>
                    <a:pt x="7361" y="2246"/>
                  </a:cubicBezTo>
                  <a:cubicBezTo>
                    <a:pt x="7324" y="2145"/>
                    <a:pt x="7228" y="2082"/>
                    <a:pt x="7126" y="2082"/>
                  </a:cubicBezTo>
                  <a:cubicBezTo>
                    <a:pt x="7099" y="2082"/>
                    <a:pt x="7071" y="2086"/>
                    <a:pt x="7043" y="2096"/>
                  </a:cubicBezTo>
                  <a:lnTo>
                    <a:pt x="3322" y="3428"/>
                  </a:lnTo>
                  <a:cubicBezTo>
                    <a:pt x="3212" y="3467"/>
                    <a:pt x="3106" y="3484"/>
                    <a:pt x="3010" y="3484"/>
                  </a:cubicBezTo>
                  <a:cubicBezTo>
                    <a:pt x="2790" y="3484"/>
                    <a:pt x="2621" y="3395"/>
                    <a:pt x="2577" y="3272"/>
                  </a:cubicBezTo>
                  <a:cubicBezTo>
                    <a:pt x="2514" y="3095"/>
                    <a:pt x="2693" y="2806"/>
                    <a:pt x="3053" y="2678"/>
                  </a:cubicBezTo>
                  <a:lnTo>
                    <a:pt x="8921" y="578"/>
                  </a:lnTo>
                  <a:cubicBezTo>
                    <a:pt x="9075" y="523"/>
                    <a:pt x="9215" y="495"/>
                    <a:pt x="9340" y="495"/>
                  </a:cubicBezTo>
                  <a:cubicBezTo>
                    <a:pt x="9668" y="495"/>
                    <a:pt x="9898" y="685"/>
                    <a:pt x="10035" y="1067"/>
                  </a:cubicBezTo>
                  <a:cubicBezTo>
                    <a:pt x="10224" y="1596"/>
                    <a:pt x="10043" y="1950"/>
                    <a:pt x="9484" y="2150"/>
                  </a:cubicBezTo>
                  <a:lnTo>
                    <a:pt x="2727" y="4568"/>
                  </a:lnTo>
                  <a:cubicBezTo>
                    <a:pt x="2468" y="4660"/>
                    <a:pt x="2219" y="4705"/>
                    <a:pt x="1991" y="4705"/>
                  </a:cubicBezTo>
                  <a:cubicBezTo>
                    <a:pt x="1431" y="4705"/>
                    <a:pt x="992" y="4436"/>
                    <a:pt x="816" y="3943"/>
                  </a:cubicBezTo>
                  <a:cubicBezTo>
                    <a:pt x="562" y="3236"/>
                    <a:pt x="1000" y="2522"/>
                    <a:pt x="1881" y="2206"/>
                  </a:cubicBezTo>
                  <a:lnTo>
                    <a:pt x="6630" y="508"/>
                  </a:lnTo>
                  <a:cubicBezTo>
                    <a:pt x="6759" y="461"/>
                    <a:pt x="6827" y="320"/>
                    <a:pt x="6780" y="191"/>
                  </a:cubicBezTo>
                  <a:cubicBezTo>
                    <a:pt x="6743" y="89"/>
                    <a:pt x="6649" y="26"/>
                    <a:pt x="6547" y="26"/>
                  </a:cubicBezTo>
                  <a:cubicBezTo>
                    <a:pt x="6519" y="26"/>
                    <a:pt x="6490" y="31"/>
                    <a:pt x="6462" y="41"/>
                  </a:cubicBezTo>
                  <a:lnTo>
                    <a:pt x="1713" y="1739"/>
                  </a:lnTo>
                  <a:cubicBezTo>
                    <a:pt x="576" y="2147"/>
                    <a:pt x="1" y="3144"/>
                    <a:pt x="347" y="4111"/>
                  </a:cubicBezTo>
                  <a:cubicBezTo>
                    <a:pt x="596" y="4809"/>
                    <a:pt x="1221" y="5201"/>
                    <a:pt x="1990" y="5201"/>
                  </a:cubicBezTo>
                  <a:cubicBezTo>
                    <a:pt x="2276" y="5201"/>
                    <a:pt x="2581" y="5148"/>
                    <a:pt x="2893" y="5034"/>
                  </a:cubicBezTo>
                  <a:lnTo>
                    <a:pt x="9651" y="2618"/>
                  </a:lnTo>
                  <a:cubicBezTo>
                    <a:pt x="10465" y="2327"/>
                    <a:pt x="10782" y="1685"/>
                    <a:pt x="10502" y="901"/>
                  </a:cubicBezTo>
                  <a:cubicBezTo>
                    <a:pt x="10292" y="314"/>
                    <a:pt x="9875" y="0"/>
                    <a:pt x="93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87" name="Google Shape;3387;p52"/>
          <p:cNvGrpSpPr/>
          <p:nvPr/>
        </p:nvGrpSpPr>
        <p:grpSpPr>
          <a:xfrm rot="-9827767">
            <a:off x="93897" y="4266384"/>
            <a:ext cx="779488" cy="783926"/>
            <a:chOff x="1938525" y="705925"/>
            <a:chExt cx="859088" cy="863925"/>
          </a:xfrm>
        </p:grpSpPr>
        <p:sp>
          <p:nvSpPr>
            <p:cNvPr id="3388" name="Google Shape;3388;p52"/>
            <p:cNvSpPr/>
            <p:nvPr/>
          </p:nvSpPr>
          <p:spPr>
            <a:xfrm>
              <a:off x="1938538" y="705945"/>
              <a:ext cx="859075" cy="863900"/>
            </a:xfrm>
            <a:custGeom>
              <a:avLst/>
              <a:gdLst/>
              <a:ahLst/>
              <a:cxnLst/>
              <a:rect l="l" t="t" r="r" b="b"/>
              <a:pathLst>
                <a:path w="34363" h="34556" extrusionOk="0">
                  <a:moveTo>
                    <a:pt x="32924" y="17061"/>
                  </a:moveTo>
                  <a:cubicBezTo>
                    <a:pt x="34363" y="16082"/>
                    <a:pt x="34188" y="14835"/>
                    <a:pt x="32536" y="14288"/>
                  </a:cubicBezTo>
                  <a:lnTo>
                    <a:pt x="26302" y="12226"/>
                  </a:lnTo>
                  <a:cubicBezTo>
                    <a:pt x="24649" y="11680"/>
                    <a:pt x="22899" y="9867"/>
                    <a:pt x="22413" y="8196"/>
                  </a:cubicBezTo>
                  <a:lnTo>
                    <a:pt x="20578" y="1891"/>
                  </a:lnTo>
                  <a:cubicBezTo>
                    <a:pt x="20092" y="220"/>
                    <a:pt x="18850" y="0"/>
                    <a:pt x="17820" y="1403"/>
                  </a:cubicBezTo>
                  <a:lnTo>
                    <a:pt x="13933" y="6693"/>
                  </a:lnTo>
                  <a:cubicBezTo>
                    <a:pt x="12902" y="8095"/>
                    <a:pt x="10636" y="9199"/>
                    <a:pt x="8895" y="9144"/>
                  </a:cubicBezTo>
                  <a:lnTo>
                    <a:pt x="2332" y="8942"/>
                  </a:lnTo>
                  <a:cubicBezTo>
                    <a:pt x="592" y="8888"/>
                    <a:pt x="1" y="10000"/>
                    <a:pt x="1015" y="11413"/>
                  </a:cubicBezTo>
                  <a:lnTo>
                    <a:pt x="4846" y="16744"/>
                  </a:lnTo>
                  <a:cubicBezTo>
                    <a:pt x="5861" y="18157"/>
                    <a:pt x="6210" y="20654"/>
                    <a:pt x="5621" y="22291"/>
                  </a:cubicBezTo>
                  <a:lnTo>
                    <a:pt x="3399" y="28471"/>
                  </a:lnTo>
                  <a:cubicBezTo>
                    <a:pt x="2810" y="30110"/>
                    <a:pt x="3684" y="31017"/>
                    <a:pt x="5343" y="30487"/>
                  </a:cubicBezTo>
                  <a:lnTo>
                    <a:pt x="11599" y="28492"/>
                  </a:lnTo>
                  <a:cubicBezTo>
                    <a:pt x="13258" y="27963"/>
                    <a:pt x="15739" y="28402"/>
                    <a:pt x="17115" y="29469"/>
                  </a:cubicBezTo>
                  <a:lnTo>
                    <a:pt x="22304" y="33491"/>
                  </a:lnTo>
                  <a:cubicBezTo>
                    <a:pt x="23679" y="34556"/>
                    <a:pt x="24813" y="34005"/>
                    <a:pt x="24822" y="32264"/>
                  </a:cubicBezTo>
                  <a:lnTo>
                    <a:pt x="24857" y="25697"/>
                  </a:lnTo>
                  <a:cubicBezTo>
                    <a:pt x="24866" y="23958"/>
                    <a:pt x="26051" y="21732"/>
                    <a:pt x="27489" y="20754"/>
                  </a:cubicBezTo>
                  <a:close/>
                </a:path>
              </a:pathLst>
            </a:custGeom>
            <a:solidFill>
              <a:schemeClr val="lt1"/>
            </a:solidFill>
            <a:ln w="1143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9" name="Google Shape;3389;p52"/>
            <p:cNvSpPr/>
            <p:nvPr/>
          </p:nvSpPr>
          <p:spPr>
            <a:xfrm>
              <a:off x="1938525" y="705925"/>
              <a:ext cx="859075" cy="863925"/>
            </a:xfrm>
            <a:custGeom>
              <a:avLst/>
              <a:gdLst/>
              <a:ahLst/>
              <a:cxnLst/>
              <a:rect l="l" t="t" r="r" b="b"/>
              <a:pathLst>
                <a:path w="34363" h="34557" extrusionOk="0">
                  <a:moveTo>
                    <a:pt x="32923" y="17061"/>
                  </a:moveTo>
                  <a:cubicBezTo>
                    <a:pt x="34362" y="16083"/>
                    <a:pt x="34188" y="14835"/>
                    <a:pt x="32535" y="14289"/>
                  </a:cubicBezTo>
                  <a:lnTo>
                    <a:pt x="26301" y="12227"/>
                  </a:lnTo>
                  <a:cubicBezTo>
                    <a:pt x="24649" y="11680"/>
                    <a:pt x="22899" y="9867"/>
                    <a:pt x="22411" y="8196"/>
                  </a:cubicBezTo>
                  <a:lnTo>
                    <a:pt x="20576" y="1892"/>
                  </a:lnTo>
                  <a:cubicBezTo>
                    <a:pt x="20089" y="220"/>
                    <a:pt x="18849" y="1"/>
                    <a:pt x="17819" y="1404"/>
                  </a:cubicBezTo>
                  <a:lnTo>
                    <a:pt x="13932" y="6696"/>
                  </a:lnTo>
                  <a:cubicBezTo>
                    <a:pt x="12902" y="8098"/>
                    <a:pt x="10635" y="9202"/>
                    <a:pt x="8896" y="9147"/>
                  </a:cubicBezTo>
                  <a:lnTo>
                    <a:pt x="2332" y="8942"/>
                  </a:lnTo>
                  <a:cubicBezTo>
                    <a:pt x="592" y="8889"/>
                    <a:pt x="0" y="10001"/>
                    <a:pt x="1014" y="11413"/>
                  </a:cubicBezTo>
                  <a:lnTo>
                    <a:pt x="4845" y="16745"/>
                  </a:lnTo>
                  <a:cubicBezTo>
                    <a:pt x="5861" y="18158"/>
                    <a:pt x="6209" y="20655"/>
                    <a:pt x="5620" y="22292"/>
                  </a:cubicBezTo>
                  <a:lnTo>
                    <a:pt x="3400" y="28472"/>
                  </a:lnTo>
                  <a:cubicBezTo>
                    <a:pt x="2810" y="30110"/>
                    <a:pt x="3685" y="31017"/>
                    <a:pt x="5343" y="30488"/>
                  </a:cubicBezTo>
                  <a:lnTo>
                    <a:pt x="11600" y="28493"/>
                  </a:lnTo>
                  <a:cubicBezTo>
                    <a:pt x="13258" y="27964"/>
                    <a:pt x="15740" y="28404"/>
                    <a:pt x="17116" y="29470"/>
                  </a:cubicBezTo>
                  <a:lnTo>
                    <a:pt x="22305" y="33492"/>
                  </a:lnTo>
                  <a:cubicBezTo>
                    <a:pt x="23680" y="34557"/>
                    <a:pt x="24813" y="34007"/>
                    <a:pt x="24822" y="32265"/>
                  </a:cubicBezTo>
                  <a:lnTo>
                    <a:pt x="24859" y="25699"/>
                  </a:lnTo>
                  <a:cubicBezTo>
                    <a:pt x="24867" y="23959"/>
                    <a:pt x="26053" y="21734"/>
                    <a:pt x="27491" y="2075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90" name="Google Shape;3390;p52"/>
          <p:cNvGrpSpPr/>
          <p:nvPr/>
        </p:nvGrpSpPr>
        <p:grpSpPr>
          <a:xfrm rot="1066325">
            <a:off x="8037167" y="124615"/>
            <a:ext cx="787204" cy="829778"/>
            <a:chOff x="7769963" y="332797"/>
            <a:chExt cx="654534" cy="689932"/>
          </a:xfrm>
        </p:grpSpPr>
        <p:sp>
          <p:nvSpPr>
            <p:cNvPr id="3391" name="Google Shape;3391;p52"/>
            <p:cNvSpPr/>
            <p:nvPr/>
          </p:nvSpPr>
          <p:spPr>
            <a:xfrm>
              <a:off x="7769963" y="359589"/>
              <a:ext cx="654534" cy="663141"/>
            </a:xfrm>
            <a:custGeom>
              <a:avLst/>
              <a:gdLst/>
              <a:ahLst/>
              <a:cxnLst/>
              <a:rect l="l" t="t" r="r" b="b"/>
              <a:pathLst>
                <a:path w="17582" h="17812" extrusionOk="0">
                  <a:moveTo>
                    <a:pt x="16888" y="1"/>
                  </a:moveTo>
                  <a:cubicBezTo>
                    <a:pt x="16505" y="1"/>
                    <a:pt x="16195" y="255"/>
                    <a:pt x="16195" y="571"/>
                  </a:cubicBezTo>
                  <a:cubicBezTo>
                    <a:pt x="16195" y="694"/>
                    <a:pt x="16241" y="806"/>
                    <a:pt x="16321" y="899"/>
                  </a:cubicBezTo>
                  <a:lnTo>
                    <a:pt x="16303" y="1018"/>
                  </a:lnTo>
                  <a:lnTo>
                    <a:pt x="1" y="2098"/>
                  </a:lnTo>
                  <a:lnTo>
                    <a:pt x="14885" y="10373"/>
                  </a:lnTo>
                  <a:lnTo>
                    <a:pt x="13757" y="17811"/>
                  </a:lnTo>
                  <a:lnTo>
                    <a:pt x="13925" y="17811"/>
                  </a:lnTo>
                  <a:lnTo>
                    <a:pt x="16918" y="1140"/>
                  </a:lnTo>
                  <a:cubicBezTo>
                    <a:pt x="17287" y="1129"/>
                    <a:pt x="17582" y="878"/>
                    <a:pt x="17582" y="571"/>
                  </a:cubicBezTo>
                  <a:cubicBezTo>
                    <a:pt x="17582" y="255"/>
                    <a:pt x="17271" y="1"/>
                    <a:pt x="16888" y="1"/>
                  </a:cubicBezTo>
                  <a:close/>
                </a:path>
              </a:pathLst>
            </a:custGeom>
            <a:solidFill>
              <a:schemeClr val="lt1"/>
            </a:solidFill>
            <a:ln w="1143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392" name="Google Shape;3392;p52"/>
            <p:cNvGrpSpPr/>
            <p:nvPr/>
          </p:nvGrpSpPr>
          <p:grpSpPr>
            <a:xfrm>
              <a:off x="7776215" y="332797"/>
              <a:ext cx="647779" cy="684921"/>
              <a:chOff x="2832050" y="326350"/>
              <a:chExt cx="439500" cy="464700"/>
            </a:xfrm>
          </p:grpSpPr>
          <p:sp>
            <p:nvSpPr>
              <p:cNvPr id="3393" name="Google Shape;3393;p52"/>
              <p:cNvSpPr/>
              <p:nvPr/>
            </p:nvSpPr>
            <p:spPr>
              <a:xfrm>
                <a:off x="2832050" y="370825"/>
                <a:ext cx="414250" cy="237000"/>
              </a:xfrm>
              <a:custGeom>
                <a:avLst/>
                <a:gdLst/>
                <a:ahLst/>
                <a:cxnLst/>
                <a:rect l="l" t="t" r="r" b="b"/>
                <a:pathLst>
                  <a:path w="16570" h="9480" extrusionOk="0">
                    <a:moveTo>
                      <a:pt x="16570" y="0"/>
                    </a:moveTo>
                    <a:lnTo>
                      <a:pt x="0" y="1097"/>
                    </a:lnTo>
                    <a:lnTo>
                      <a:pt x="15078" y="9480"/>
                    </a:lnTo>
                    <a:lnTo>
                      <a:pt x="1657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94" name="Google Shape;3394;p52"/>
              <p:cNvSpPr/>
              <p:nvPr/>
            </p:nvSpPr>
            <p:spPr>
              <a:xfrm>
                <a:off x="3175900" y="361450"/>
                <a:ext cx="80400" cy="429600"/>
              </a:xfrm>
              <a:custGeom>
                <a:avLst/>
                <a:gdLst/>
                <a:ahLst/>
                <a:cxnLst/>
                <a:rect l="l" t="t" r="r" b="b"/>
                <a:pathLst>
                  <a:path w="3216" h="17184" extrusionOk="0">
                    <a:moveTo>
                      <a:pt x="2607" y="0"/>
                    </a:moveTo>
                    <a:lnTo>
                      <a:pt x="0" y="17184"/>
                    </a:lnTo>
                    <a:lnTo>
                      <a:pt x="169" y="17184"/>
                    </a:lnTo>
                    <a:lnTo>
                      <a:pt x="3215" y="215"/>
                    </a:lnTo>
                    <a:lnTo>
                      <a:pt x="2607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95" name="Google Shape;3395;p52"/>
              <p:cNvSpPr/>
              <p:nvPr/>
            </p:nvSpPr>
            <p:spPr>
              <a:xfrm>
                <a:off x="3236825" y="326350"/>
                <a:ext cx="34725" cy="28575"/>
              </a:xfrm>
              <a:custGeom>
                <a:avLst/>
                <a:gdLst/>
                <a:ahLst/>
                <a:cxnLst/>
                <a:rect l="l" t="t" r="r" b="b"/>
                <a:pathLst>
                  <a:path w="1389" h="1143" extrusionOk="0">
                    <a:moveTo>
                      <a:pt x="694" y="1"/>
                    </a:moveTo>
                    <a:cubicBezTo>
                      <a:pt x="311" y="1"/>
                      <a:pt x="1" y="255"/>
                      <a:pt x="1" y="571"/>
                    </a:cubicBezTo>
                    <a:cubicBezTo>
                      <a:pt x="1" y="887"/>
                      <a:pt x="311" y="1143"/>
                      <a:pt x="694" y="1143"/>
                    </a:cubicBezTo>
                    <a:cubicBezTo>
                      <a:pt x="1077" y="1143"/>
                      <a:pt x="1388" y="887"/>
                      <a:pt x="1388" y="571"/>
                    </a:cubicBezTo>
                    <a:cubicBezTo>
                      <a:pt x="1388" y="255"/>
                      <a:pt x="1077" y="1"/>
                      <a:pt x="69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9265A91D-F6C6-DA7F-719A-DC66BB777E51}"/>
              </a:ext>
            </a:extLst>
          </p:cNvPr>
          <p:cNvSpPr txBox="1"/>
          <p:nvPr/>
        </p:nvSpPr>
        <p:spPr>
          <a:xfrm>
            <a:off x="2279432" y="367287"/>
            <a:ext cx="4585136" cy="577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VN" sz="2400" b="1" dirty="0">
                <a:solidFill>
                  <a:srgbClr val="FF7C35"/>
                </a:solidFill>
              </a:rPr>
              <a:t>GIẢI ĐỐ</a:t>
            </a:r>
            <a:endParaRPr lang="en-VN" sz="2400" i="1" dirty="0">
              <a:solidFill>
                <a:srgbClr val="FF7C35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C0CD4B6-5B26-2907-6A57-5C088DCF5DA0}"/>
              </a:ext>
            </a:extLst>
          </p:cNvPr>
          <p:cNvSpPr txBox="1"/>
          <p:nvPr/>
        </p:nvSpPr>
        <p:spPr>
          <a:xfrm>
            <a:off x="967270" y="1630787"/>
            <a:ext cx="2516756" cy="18819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000" b="0" i="1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Ai là người đến lớp</a:t>
            </a:r>
          </a:p>
          <a:p>
            <a:pPr algn="just">
              <a:lnSpc>
                <a:spcPct val="150000"/>
              </a:lnSpc>
            </a:pPr>
            <a:r>
              <a:rPr lang="vi-VN" sz="2000" b="0" i="1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Chăm chỉ sớm chiều</a:t>
            </a:r>
          </a:p>
          <a:p>
            <a:pPr algn="just">
              <a:lnSpc>
                <a:spcPct val="150000"/>
              </a:lnSpc>
            </a:pPr>
            <a:r>
              <a:rPr lang="vi-VN" sz="2000" b="0" i="1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Dạy bảo mọi điều</a:t>
            </a:r>
          </a:p>
          <a:p>
            <a:pPr algn="just">
              <a:lnSpc>
                <a:spcPct val="150000"/>
              </a:lnSpc>
            </a:pPr>
            <a:r>
              <a:rPr lang="vi-VN" sz="2000" b="0" i="1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Cho con khôn lớn?</a:t>
            </a:r>
            <a:endParaRPr lang="en-VN" sz="2000" i="1" dirty="0">
              <a:solidFill>
                <a:schemeClr val="tx1"/>
              </a:solidFill>
            </a:endParaRPr>
          </a:p>
        </p:txBody>
      </p:sp>
      <p:pic>
        <p:nvPicPr>
          <p:cNvPr id="20" name="Picture 19" descr="A person standing in front of a chalkboard&#10;&#10;Description automatically generated with medium confidence">
            <a:extLst>
              <a:ext uri="{FF2B5EF4-FFF2-40B4-BE49-F238E27FC236}">
                <a16:creationId xmlns:a16="http://schemas.microsoft.com/office/drawing/2014/main" id="{4A5F2A99-3B36-F1ED-E2E5-5E6E9C74E4B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267" t="4112" r="5160" b="9462"/>
          <a:stretch/>
        </p:blipFill>
        <p:spPr>
          <a:xfrm flipH="1">
            <a:off x="3822641" y="1203929"/>
            <a:ext cx="4455460" cy="2898338"/>
          </a:xfrm>
          <a:prstGeom prst="rect">
            <a:avLst/>
          </a:prstGeom>
          <a:ln>
            <a:noFill/>
          </a:ln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A1D3E985-AB02-7CC3-BDD4-EA02B5A65A65}"/>
              </a:ext>
            </a:extLst>
          </p:cNvPr>
          <p:cNvSpPr txBox="1"/>
          <p:nvPr/>
        </p:nvSpPr>
        <p:spPr>
          <a:xfrm>
            <a:off x="5290678" y="4193339"/>
            <a:ext cx="1519386" cy="477301"/>
          </a:xfrm>
          <a:prstGeom prst="rect">
            <a:avLst/>
          </a:prstGeom>
          <a:noFill/>
        </p:spPr>
        <p:txBody>
          <a:bodyPr wrap="square" lIns="72000" tIns="0" rIns="72000" bIns="72000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VN" sz="2000" b="1" dirty="0"/>
              <a:t>Giáo viên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9" grpId="0"/>
      <p:bldP spid="2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9A22BC3A-CBF1-47F8-F1D4-4551A76F12B4}"/>
              </a:ext>
            </a:extLst>
          </p:cNvPr>
          <p:cNvGrpSpPr/>
          <p:nvPr/>
        </p:nvGrpSpPr>
        <p:grpSpPr>
          <a:xfrm>
            <a:off x="5342861" y="945137"/>
            <a:ext cx="2952000" cy="2952000"/>
            <a:chOff x="5342861" y="945137"/>
            <a:chExt cx="2952000" cy="2952000"/>
          </a:xfrm>
        </p:grpSpPr>
        <p:sp>
          <p:nvSpPr>
            <p:cNvPr id="4461" name="Google Shape;4461;p63"/>
            <p:cNvSpPr/>
            <p:nvPr/>
          </p:nvSpPr>
          <p:spPr>
            <a:xfrm>
              <a:off x="5342861" y="945137"/>
              <a:ext cx="2952000" cy="2952000"/>
            </a:xfrm>
            <a:prstGeom prst="ellipse">
              <a:avLst/>
            </a:prstGeom>
            <a:solidFill>
              <a:schemeClr val="lt1"/>
            </a:solidFill>
            <a:ln w="152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13" name="Picture 12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AF8EB0CD-C67D-BAAC-A90A-D92373753093}"/>
                </a:ext>
              </a:extLst>
            </p:cNvPr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399979" y="981137"/>
              <a:ext cx="2880000" cy="2880000"/>
            </a:xfrm>
            <a:prstGeom prst="ellipse">
              <a:avLst/>
            </a:prstGeom>
          </p:spPr>
        </p:pic>
      </p:grpSp>
      <p:grpSp>
        <p:nvGrpSpPr>
          <p:cNvPr id="4463" name="Google Shape;4463;p63"/>
          <p:cNvGrpSpPr/>
          <p:nvPr/>
        </p:nvGrpSpPr>
        <p:grpSpPr>
          <a:xfrm>
            <a:off x="7648272" y="656212"/>
            <a:ext cx="1060273" cy="1051051"/>
            <a:chOff x="7868825" y="331938"/>
            <a:chExt cx="555175" cy="550375"/>
          </a:xfrm>
        </p:grpSpPr>
        <p:sp>
          <p:nvSpPr>
            <p:cNvPr id="4464" name="Google Shape;4464;p63"/>
            <p:cNvSpPr/>
            <p:nvPr/>
          </p:nvSpPr>
          <p:spPr>
            <a:xfrm>
              <a:off x="7868825" y="331938"/>
              <a:ext cx="555175" cy="550375"/>
            </a:xfrm>
            <a:custGeom>
              <a:avLst/>
              <a:gdLst/>
              <a:ahLst/>
              <a:cxnLst/>
              <a:rect l="l" t="t" r="r" b="b"/>
              <a:pathLst>
                <a:path w="22207" h="22015" extrusionOk="0">
                  <a:moveTo>
                    <a:pt x="8718" y="8271"/>
                  </a:moveTo>
                  <a:lnTo>
                    <a:pt x="9099" y="0"/>
                  </a:lnTo>
                  <a:lnTo>
                    <a:pt x="12662" y="7570"/>
                  </a:lnTo>
                  <a:lnTo>
                    <a:pt x="20552" y="2926"/>
                  </a:lnTo>
                  <a:lnTo>
                    <a:pt x="15144" y="10625"/>
                  </a:lnTo>
                  <a:lnTo>
                    <a:pt x="22206" y="15779"/>
                  </a:lnTo>
                  <a:lnTo>
                    <a:pt x="14188" y="13425"/>
                  </a:lnTo>
                  <a:lnTo>
                    <a:pt x="13935" y="22014"/>
                  </a:lnTo>
                  <a:lnTo>
                    <a:pt x="10372" y="13425"/>
                  </a:lnTo>
                  <a:lnTo>
                    <a:pt x="3945" y="19596"/>
                  </a:lnTo>
                  <a:lnTo>
                    <a:pt x="8464" y="11580"/>
                  </a:lnTo>
                  <a:lnTo>
                    <a:pt x="1" y="10562"/>
                  </a:lnTo>
                  <a:close/>
                </a:path>
              </a:pathLst>
            </a:custGeom>
            <a:solidFill>
              <a:schemeClr val="lt1"/>
            </a:solidFill>
            <a:ln w="1143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5" name="Google Shape;4465;p63"/>
            <p:cNvSpPr/>
            <p:nvPr/>
          </p:nvSpPr>
          <p:spPr>
            <a:xfrm>
              <a:off x="7868825" y="331938"/>
              <a:ext cx="555175" cy="550375"/>
            </a:xfrm>
            <a:custGeom>
              <a:avLst/>
              <a:gdLst/>
              <a:ahLst/>
              <a:cxnLst/>
              <a:rect l="l" t="t" r="r" b="b"/>
              <a:pathLst>
                <a:path w="22207" h="22015" extrusionOk="0">
                  <a:moveTo>
                    <a:pt x="8718" y="8271"/>
                  </a:moveTo>
                  <a:lnTo>
                    <a:pt x="9099" y="0"/>
                  </a:lnTo>
                  <a:lnTo>
                    <a:pt x="12662" y="7570"/>
                  </a:lnTo>
                  <a:lnTo>
                    <a:pt x="20552" y="2926"/>
                  </a:lnTo>
                  <a:lnTo>
                    <a:pt x="15144" y="10625"/>
                  </a:lnTo>
                  <a:lnTo>
                    <a:pt x="22206" y="15779"/>
                  </a:lnTo>
                  <a:lnTo>
                    <a:pt x="14188" y="13425"/>
                  </a:lnTo>
                  <a:lnTo>
                    <a:pt x="13935" y="22014"/>
                  </a:lnTo>
                  <a:lnTo>
                    <a:pt x="10372" y="13425"/>
                  </a:lnTo>
                  <a:lnTo>
                    <a:pt x="3945" y="19596"/>
                  </a:lnTo>
                  <a:lnTo>
                    <a:pt x="8464" y="11580"/>
                  </a:lnTo>
                  <a:lnTo>
                    <a:pt x="1" y="10562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66" name="Google Shape;4466;p63"/>
          <p:cNvGrpSpPr/>
          <p:nvPr/>
        </p:nvGrpSpPr>
        <p:grpSpPr>
          <a:xfrm rot="-1764780">
            <a:off x="385958" y="537184"/>
            <a:ext cx="654532" cy="689930"/>
            <a:chOff x="7769963" y="332797"/>
            <a:chExt cx="654534" cy="689932"/>
          </a:xfrm>
        </p:grpSpPr>
        <p:sp>
          <p:nvSpPr>
            <p:cNvPr id="4467" name="Google Shape;4467;p63"/>
            <p:cNvSpPr/>
            <p:nvPr/>
          </p:nvSpPr>
          <p:spPr>
            <a:xfrm>
              <a:off x="7769963" y="359589"/>
              <a:ext cx="654534" cy="663141"/>
            </a:xfrm>
            <a:custGeom>
              <a:avLst/>
              <a:gdLst/>
              <a:ahLst/>
              <a:cxnLst/>
              <a:rect l="l" t="t" r="r" b="b"/>
              <a:pathLst>
                <a:path w="17582" h="17812" extrusionOk="0">
                  <a:moveTo>
                    <a:pt x="16888" y="1"/>
                  </a:moveTo>
                  <a:cubicBezTo>
                    <a:pt x="16505" y="1"/>
                    <a:pt x="16195" y="255"/>
                    <a:pt x="16195" y="571"/>
                  </a:cubicBezTo>
                  <a:cubicBezTo>
                    <a:pt x="16195" y="694"/>
                    <a:pt x="16241" y="806"/>
                    <a:pt x="16321" y="899"/>
                  </a:cubicBezTo>
                  <a:lnTo>
                    <a:pt x="16303" y="1018"/>
                  </a:lnTo>
                  <a:lnTo>
                    <a:pt x="1" y="2098"/>
                  </a:lnTo>
                  <a:lnTo>
                    <a:pt x="14885" y="10373"/>
                  </a:lnTo>
                  <a:lnTo>
                    <a:pt x="13757" y="17811"/>
                  </a:lnTo>
                  <a:lnTo>
                    <a:pt x="13925" y="17811"/>
                  </a:lnTo>
                  <a:lnTo>
                    <a:pt x="16918" y="1140"/>
                  </a:lnTo>
                  <a:cubicBezTo>
                    <a:pt x="17287" y="1129"/>
                    <a:pt x="17582" y="878"/>
                    <a:pt x="17582" y="571"/>
                  </a:cubicBezTo>
                  <a:cubicBezTo>
                    <a:pt x="17582" y="255"/>
                    <a:pt x="17271" y="1"/>
                    <a:pt x="16888" y="1"/>
                  </a:cubicBezTo>
                  <a:close/>
                </a:path>
              </a:pathLst>
            </a:custGeom>
            <a:solidFill>
              <a:schemeClr val="lt1"/>
            </a:solidFill>
            <a:ln w="1143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468" name="Google Shape;4468;p63"/>
            <p:cNvGrpSpPr/>
            <p:nvPr/>
          </p:nvGrpSpPr>
          <p:grpSpPr>
            <a:xfrm>
              <a:off x="7776215" y="332797"/>
              <a:ext cx="647779" cy="684921"/>
              <a:chOff x="2832050" y="326350"/>
              <a:chExt cx="439500" cy="464700"/>
            </a:xfrm>
          </p:grpSpPr>
          <p:sp>
            <p:nvSpPr>
              <p:cNvPr id="4469" name="Google Shape;4469;p63"/>
              <p:cNvSpPr/>
              <p:nvPr/>
            </p:nvSpPr>
            <p:spPr>
              <a:xfrm>
                <a:off x="2832050" y="370825"/>
                <a:ext cx="414250" cy="237000"/>
              </a:xfrm>
              <a:custGeom>
                <a:avLst/>
                <a:gdLst/>
                <a:ahLst/>
                <a:cxnLst/>
                <a:rect l="l" t="t" r="r" b="b"/>
                <a:pathLst>
                  <a:path w="16570" h="9480" extrusionOk="0">
                    <a:moveTo>
                      <a:pt x="16570" y="0"/>
                    </a:moveTo>
                    <a:lnTo>
                      <a:pt x="0" y="1097"/>
                    </a:lnTo>
                    <a:lnTo>
                      <a:pt x="15078" y="9480"/>
                    </a:lnTo>
                    <a:lnTo>
                      <a:pt x="1657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70" name="Google Shape;4470;p63"/>
              <p:cNvSpPr/>
              <p:nvPr/>
            </p:nvSpPr>
            <p:spPr>
              <a:xfrm>
                <a:off x="3175900" y="361450"/>
                <a:ext cx="80400" cy="429600"/>
              </a:xfrm>
              <a:custGeom>
                <a:avLst/>
                <a:gdLst/>
                <a:ahLst/>
                <a:cxnLst/>
                <a:rect l="l" t="t" r="r" b="b"/>
                <a:pathLst>
                  <a:path w="3216" h="17184" extrusionOk="0">
                    <a:moveTo>
                      <a:pt x="2607" y="0"/>
                    </a:moveTo>
                    <a:lnTo>
                      <a:pt x="0" y="17184"/>
                    </a:lnTo>
                    <a:lnTo>
                      <a:pt x="169" y="17184"/>
                    </a:lnTo>
                    <a:lnTo>
                      <a:pt x="3215" y="215"/>
                    </a:lnTo>
                    <a:lnTo>
                      <a:pt x="2607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71" name="Google Shape;4471;p63"/>
              <p:cNvSpPr/>
              <p:nvPr/>
            </p:nvSpPr>
            <p:spPr>
              <a:xfrm>
                <a:off x="3236825" y="326350"/>
                <a:ext cx="34725" cy="28575"/>
              </a:xfrm>
              <a:custGeom>
                <a:avLst/>
                <a:gdLst/>
                <a:ahLst/>
                <a:cxnLst/>
                <a:rect l="l" t="t" r="r" b="b"/>
                <a:pathLst>
                  <a:path w="1389" h="1143" extrusionOk="0">
                    <a:moveTo>
                      <a:pt x="694" y="1"/>
                    </a:moveTo>
                    <a:cubicBezTo>
                      <a:pt x="311" y="1"/>
                      <a:pt x="1" y="255"/>
                      <a:pt x="1" y="571"/>
                    </a:cubicBezTo>
                    <a:cubicBezTo>
                      <a:pt x="1" y="887"/>
                      <a:pt x="311" y="1143"/>
                      <a:pt x="694" y="1143"/>
                    </a:cubicBezTo>
                    <a:cubicBezTo>
                      <a:pt x="1077" y="1143"/>
                      <a:pt x="1388" y="887"/>
                      <a:pt x="1388" y="571"/>
                    </a:cubicBezTo>
                    <a:cubicBezTo>
                      <a:pt x="1388" y="255"/>
                      <a:pt x="1077" y="1"/>
                      <a:pt x="69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4472" name="Google Shape;4472;p63"/>
          <p:cNvGrpSpPr/>
          <p:nvPr/>
        </p:nvGrpSpPr>
        <p:grpSpPr>
          <a:xfrm flipH="1">
            <a:off x="5013299" y="2619056"/>
            <a:ext cx="961601" cy="1230562"/>
            <a:chOff x="7788688" y="2034619"/>
            <a:chExt cx="961601" cy="1230562"/>
          </a:xfrm>
        </p:grpSpPr>
        <p:sp>
          <p:nvSpPr>
            <p:cNvPr id="4473" name="Google Shape;4473;p63"/>
            <p:cNvSpPr/>
            <p:nvPr/>
          </p:nvSpPr>
          <p:spPr>
            <a:xfrm rot="1680173">
              <a:off x="8027177" y="2082876"/>
              <a:ext cx="484627" cy="1134047"/>
            </a:xfrm>
            <a:custGeom>
              <a:avLst/>
              <a:gdLst/>
              <a:ahLst/>
              <a:cxnLst/>
              <a:rect l="l" t="t" r="r" b="b"/>
              <a:pathLst>
                <a:path w="9933" h="23199" extrusionOk="0">
                  <a:moveTo>
                    <a:pt x="2954" y="1"/>
                  </a:moveTo>
                  <a:lnTo>
                    <a:pt x="56" y="18740"/>
                  </a:lnTo>
                  <a:lnTo>
                    <a:pt x="1" y="19093"/>
                  </a:lnTo>
                  <a:cubicBezTo>
                    <a:pt x="860" y="20350"/>
                    <a:pt x="579" y="22655"/>
                    <a:pt x="512" y="23115"/>
                  </a:cubicBezTo>
                  <a:lnTo>
                    <a:pt x="512" y="23118"/>
                  </a:lnTo>
                  <a:cubicBezTo>
                    <a:pt x="512" y="23120"/>
                    <a:pt x="511" y="23124"/>
                    <a:pt x="511" y="23126"/>
                  </a:cubicBezTo>
                  <a:cubicBezTo>
                    <a:pt x="511" y="23127"/>
                    <a:pt x="511" y="23129"/>
                    <a:pt x="510" y="23131"/>
                  </a:cubicBezTo>
                  <a:cubicBezTo>
                    <a:pt x="510" y="23134"/>
                    <a:pt x="508" y="23135"/>
                    <a:pt x="508" y="23137"/>
                  </a:cubicBezTo>
                  <a:cubicBezTo>
                    <a:pt x="508" y="23139"/>
                    <a:pt x="508" y="23140"/>
                    <a:pt x="507" y="23142"/>
                  </a:cubicBezTo>
                  <a:cubicBezTo>
                    <a:pt x="507" y="23145"/>
                    <a:pt x="507" y="23146"/>
                    <a:pt x="506" y="23149"/>
                  </a:cubicBezTo>
                  <a:lnTo>
                    <a:pt x="506" y="23153"/>
                  </a:lnTo>
                  <a:cubicBezTo>
                    <a:pt x="506" y="23156"/>
                    <a:pt x="506" y="23157"/>
                    <a:pt x="504" y="23158"/>
                  </a:cubicBezTo>
                  <a:cubicBezTo>
                    <a:pt x="504" y="23160"/>
                    <a:pt x="504" y="23161"/>
                    <a:pt x="503" y="23162"/>
                  </a:cubicBezTo>
                  <a:lnTo>
                    <a:pt x="503" y="23166"/>
                  </a:lnTo>
                  <a:cubicBezTo>
                    <a:pt x="503" y="23168"/>
                    <a:pt x="502" y="23171"/>
                    <a:pt x="502" y="23173"/>
                  </a:cubicBezTo>
                  <a:lnTo>
                    <a:pt x="502" y="23176"/>
                  </a:lnTo>
                  <a:cubicBezTo>
                    <a:pt x="502" y="23177"/>
                    <a:pt x="502" y="23180"/>
                    <a:pt x="501" y="23182"/>
                  </a:cubicBezTo>
                  <a:cubicBezTo>
                    <a:pt x="501" y="23183"/>
                    <a:pt x="501" y="23186"/>
                    <a:pt x="499" y="23187"/>
                  </a:cubicBezTo>
                  <a:lnTo>
                    <a:pt x="499" y="23188"/>
                  </a:lnTo>
                  <a:lnTo>
                    <a:pt x="499" y="23192"/>
                  </a:lnTo>
                  <a:lnTo>
                    <a:pt x="499" y="23193"/>
                  </a:lnTo>
                  <a:cubicBezTo>
                    <a:pt x="499" y="23197"/>
                    <a:pt x="498" y="23198"/>
                    <a:pt x="498" y="23198"/>
                  </a:cubicBezTo>
                  <a:lnTo>
                    <a:pt x="920" y="23010"/>
                  </a:lnTo>
                  <a:cubicBezTo>
                    <a:pt x="1041" y="22596"/>
                    <a:pt x="1286" y="22236"/>
                    <a:pt x="1598" y="21925"/>
                  </a:cubicBezTo>
                  <a:cubicBezTo>
                    <a:pt x="2682" y="20843"/>
                    <a:pt x="4574" y="20355"/>
                    <a:pt x="4871" y="20283"/>
                  </a:cubicBezTo>
                  <a:cubicBezTo>
                    <a:pt x="4896" y="20278"/>
                    <a:pt x="4911" y="20274"/>
                    <a:pt x="4911" y="20274"/>
                  </a:cubicBezTo>
                  <a:lnTo>
                    <a:pt x="9932" y="3035"/>
                  </a:lnTo>
                  <a:lnTo>
                    <a:pt x="7995" y="2193"/>
                  </a:lnTo>
                  <a:lnTo>
                    <a:pt x="7999" y="2178"/>
                  </a:lnTo>
                  <a:lnTo>
                    <a:pt x="7889" y="2147"/>
                  </a:lnTo>
                  <a:lnTo>
                    <a:pt x="5076" y="923"/>
                  </a:lnTo>
                  <a:lnTo>
                    <a:pt x="5080" y="899"/>
                  </a:lnTo>
                  <a:lnTo>
                    <a:pt x="4968" y="876"/>
                  </a:lnTo>
                  <a:lnTo>
                    <a:pt x="2954" y="1"/>
                  </a:lnTo>
                  <a:close/>
                </a:path>
              </a:pathLst>
            </a:custGeom>
            <a:solidFill>
              <a:schemeClr val="lt1"/>
            </a:solidFill>
            <a:ln w="1143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474" name="Google Shape;4474;p63"/>
            <p:cNvGrpSpPr/>
            <p:nvPr/>
          </p:nvGrpSpPr>
          <p:grpSpPr>
            <a:xfrm rot="1677789">
              <a:off x="8026459" y="2082309"/>
              <a:ext cx="486058" cy="1135180"/>
              <a:chOff x="3014700" y="1423850"/>
              <a:chExt cx="248300" cy="579900"/>
            </a:xfrm>
          </p:grpSpPr>
          <p:sp>
            <p:nvSpPr>
              <p:cNvPr id="4475" name="Google Shape;4475;p63"/>
              <p:cNvSpPr/>
              <p:nvPr/>
            </p:nvSpPr>
            <p:spPr>
              <a:xfrm>
                <a:off x="3014700" y="1864600"/>
                <a:ext cx="121750" cy="139150"/>
              </a:xfrm>
              <a:custGeom>
                <a:avLst/>
                <a:gdLst/>
                <a:ahLst/>
                <a:cxnLst/>
                <a:rect l="l" t="t" r="r" b="b"/>
                <a:pathLst>
                  <a:path w="4870" h="5566" extrusionOk="0">
                    <a:moveTo>
                      <a:pt x="1401" y="0"/>
                    </a:moveTo>
                    <a:lnTo>
                      <a:pt x="55" y="1108"/>
                    </a:lnTo>
                    <a:lnTo>
                      <a:pt x="0" y="1462"/>
                    </a:lnTo>
                    <a:cubicBezTo>
                      <a:pt x="958" y="2862"/>
                      <a:pt x="499" y="5566"/>
                      <a:pt x="499" y="5566"/>
                    </a:cubicBezTo>
                    <a:lnTo>
                      <a:pt x="921" y="5377"/>
                    </a:lnTo>
                    <a:cubicBezTo>
                      <a:pt x="1459" y="3529"/>
                      <a:pt x="4488" y="2745"/>
                      <a:pt x="4870" y="2652"/>
                    </a:cubicBezTo>
                    <a:lnTo>
                      <a:pt x="4870" y="280"/>
                    </a:lnTo>
                    <a:lnTo>
                      <a:pt x="1401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76" name="Google Shape;4476;p63"/>
              <p:cNvSpPr/>
              <p:nvPr/>
            </p:nvSpPr>
            <p:spPr>
              <a:xfrm>
                <a:off x="3016075" y="1423850"/>
                <a:ext cx="246925" cy="507100"/>
              </a:xfrm>
              <a:custGeom>
                <a:avLst/>
                <a:gdLst/>
                <a:ahLst/>
                <a:cxnLst/>
                <a:rect l="l" t="t" r="r" b="b"/>
                <a:pathLst>
                  <a:path w="9877" h="20284" extrusionOk="0">
                    <a:moveTo>
                      <a:pt x="2899" y="1"/>
                    </a:moveTo>
                    <a:lnTo>
                      <a:pt x="0" y="18739"/>
                    </a:lnTo>
                    <a:cubicBezTo>
                      <a:pt x="195" y="18617"/>
                      <a:pt x="446" y="18500"/>
                      <a:pt x="691" y="18500"/>
                    </a:cubicBezTo>
                    <a:cubicBezTo>
                      <a:pt x="1042" y="18500"/>
                      <a:pt x="1382" y="18738"/>
                      <a:pt x="1533" y="19539"/>
                    </a:cubicBezTo>
                    <a:cubicBezTo>
                      <a:pt x="1834" y="19287"/>
                      <a:pt x="2302" y="18955"/>
                      <a:pt x="2677" y="18955"/>
                    </a:cubicBezTo>
                    <a:cubicBezTo>
                      <a:pt x="2952" y="18955"/>
                      <a:pt x="3176" y="19133"/>
                      <a:pt x="3250" y="19651"/>
                    </a:cubicBezTo>
                    <a:cubicBezTo>
                      <a:pt x="3475" y="19441"/>
                      <a:pt x="3740" y="19267"/>
                      <a:pt x="3997" y="19267"/>
                    </a:cubicBezTo>
                    <a:cubicBezTo>
                      <a:pt x="4309" y="19267"/>
                      <a:pt x="4610" y="19523"/>
                      <a:pt x="4816" y="20283"/>
                    </a:cubicBezTo>
                    <a:cubicBezTo>
                      <a:pt x="4841" y="20276"/>
                      <a:pt x="4855" y="20274"/>
                      <a:pt x="4855" y="20274"/>
                    </a:cubicBezTo>
                    <a:lnTo>
                      <a:pt x="9876" y="3035"/>
                    </a:lnTo>
                    <a:lnTo>
                      <a:pt x="2899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77" name="Google Shape;4477;p63"/>
              <p:cNvSpPr/>
              <p:nvPr/>
            </p:nvSpPr>
            <p:spPr>
              <a:xfrm>
                <a:off x="3051575" y="1445175"/>
                <a:ext cx="90125" cy="467675"/>
              </a:xfrm>
              <a:custGeom>
                <a:avLst/>
                <a:gdLst/>
                <a:ahLst/>
                <a:cxnLst/>
                <a:rect l="l" t="t" r="r" b="b"/>
                <a:pathLst>
                  <a:path w="3605" h="18707" extrusionOk="0">
                    <a:moveTo>
                      <a:pt x="3379" y="1"/>
                    </a:moveTo>
                    <a:lnTo>
                      <a:pt x="0" y="18663"/>
                    </a:lnTo>
                    <a:lnTo>
                      <a:pt x="227" y="18707"/>
                    </a:lnTo>
                    <a:lnTo>
                      <a:pt x="3605" y="44"/>
                    </a:lnTo>
                    <a:lnTo>
                      <a:pt x="337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78" name="Google Shape;4478;p63"/>
              <p:cNvSpPr/>
              <p:nvPr/>
            </p:nvSpPr>
            <p:spPr>
              <a:xfrm>
                <a:off x="3093850" y="1476675"/>
                <a:ext cx="120775" cy="443775"/>
              </a:xfrm>
              <a:custGeom>
                <a:avLst/>
                <a:gdLst/>
                <a:ahLst/>
                <a:cxnLst/>
                <a:rect l="l" t="t" r="r" b="b"/>
                <a:pathLst>
                  <a:path w="4831" h="17751" extrusionOk="0">
                    <a:moveTo>
                      <a:pt x="4610" y="0"/>
                    </a:moveTo>
                    <a:lnTo>
                      <a:pt x="1" y="17688"/>
                    </a:lnTo>
                    <a:lnTo>
                      <a:pt x="222" y="17751"/>
                    </a:lnTo>
                    <a:lnTo>
                      <a:pt x="4831" y="65"/>
                    </a:lnTo>
                    <a:lnTo>
                      <a:pt x="461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79" name="Google Shape;4479;p63"/>
              <p:cNvSpPr/>
              <p:nvPr/>
            </p:nvSpPr>
            <p:spPr>
              <a:xfrm>
                <a:off x="3081325" y="1478775"/>
                <a:ext cx="47350" cy="41400"/>
              </a:xfrm>
              <a:custGeom>
                <a:avLst/>
                <a:gdLst/>
                <a:ahLst/>
                <a:cxnLst/>
                <a:rect l="l" t="t" r="r" b="b"/>
                <a:pathLst>
                  <a:path w="1894" h="1656" extrusionOk="0">
                    <a:moveTo>
                      <a:pt x="1616" y="0"/>
                    </a:moveTo>
                    <a:cubicBezTo>
                      <a:pt x="1205" y="0"/>
                      <a:pt x="857" y="123"/>
                      <a:pt x="583" y="367"/>
                    </a:cubicBezTo>
                    <a:cubicBezTo>
                      <a:pt x="46" y="840"/>
                      <a:pt x="3" y="1591"/>
                      <a:pt x="1" y="1622"/>
                    </a:cubicBezTo>
                    <a:lnTo>
                      <a:pt x="575" y="1655"/>
                    </a:lnTo>
                    <a:cubicBezTo>
                      <a:pt x="575" y="1650"/>
                      <a:pt x="612" y="1125"/>
                      <a:pt x="956" y="822"/>
                    </a:cubicBezTo>
                    <a:cubicBezTo>
                      <a:pt x="1125" y="675"/>
                      <a:pt x="1349" y="602"/>
                      <a:pt x="1622" y="602"/>
                    </a:cubicBezTo>
                    <a:cubicBezTo>
                      <a:pt x="1688" y="602"/>
                      <a:pt x="1756" y="606"/>
                      <a:pt x="1827" y="614"/>
                    </a:cubicBezTo>
                    <a:lnTo>
                      <a:pt x="1893" y="18"/>
                    </a:lnTo>
                    <a:cubicBezTo>
                      <a:pt x="1798" y="6"/>
                      <a:pt x="1705" y="0"/>
                      <a:pt x="161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80" name="Google Shape;4480;p63"/>
              <p:cNvSpPr/>
              <p:nvPr/>
            </p:nvSpPr>
            <p:spPr>
              <a:xfrm>
                <a:off x="3137625" y="1457450"/>
                <a:ext cx="44375" cy="42275"/>
              </a:xfrm>
              <a:custGeom>
                <a:avLst/>
                <a:gdLst/>
                <a:ahLst/>
                <a:cxnLst/>
                <a:rect l="l" t="t" r="r" b="b"/>
                <a:pathLst>
                  <a:path w="1775" h="1691" extrusionOk="0">
                    <a:moveTo>
                      <a:pt x="348" y="1"/>
                    </a:moveTo>
                    <a:cubicBezTo>
                      <a:pt x="238" y="1"/>
                      <a:pt x="121" y="12"/>
                      <a:pt x="0" y="33"/>
                    </a:cubicBezTo>
                    <a:lnTo>
                      <a:pt x="99" y="625"/>
                    </a:lnTo>
                    <a:cubicBezTo>
                      <a:pt x="188" y="608"/>
                      <a:pt x="272" y="600"/>
                      <a:pt x="350" y="600"/>
                    </a:cubicBezTo>
                    <a:cubicBezTo>
                      <a:pt x="554" y="600"/>
                      <a:pt x="718" y="656"/>
                      <a:pt x="848" y="769"/>
                    </a:cubicBezTo>
                    <a:cubicBezTo>
                      <a:pt x="1193" y="1070"/>
                      <a:pt x="1200" y="1684"/>
                      <a:pt x="1200" y="1691"/>
                    </a:cubicBezTo>
                    <a:lnTo>
                      <a:pt x="1774" y="1691"/>
                    </a:lnTo>
                    <a:cubicBezTo>
                      <a:pt x="1774" y="1654"/>
                      <a:pt x="1768" y="795"/>
                      <a:pt x="1220" y="313"/>
                    </a:cubicBezTo>
                    <a:cubicBezTo>
                      <a:pt x="984" y="105"/>
                      <a:pt x="691" y="1"/>
                      <a:pt x="3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81" name="Google Shape;4481;p63"/>
              <p:cNvSpPr/>
              <p:nvPr/>
            </p:nvSpPr>
            <p:spPr>
              <a:xfrm>
                <a:off x="3095225" y="1538200"/>
                <a:ext cx="36025" cy="62525"/>
              </a:xfrm>
              <a:custGeom>
                <a:avLst/>
                <a:gdLst/>
                <a:ahLst/>
                <a:cxnLst/>
                <a:rect l="l" t="t" r="r" b="b"/>
                <a:pathLst>
                  <a:path w="1441" h="2501" extrusionOk="0">
                    <a:moveTo>
                      <a:pt x="721" y="1"/>
                    </a:moveTo>
                    <a:cubicBezTo>
                      <a:pt x="323" y="1"/>
                      <a:pt x="1" y="561"/>
                      <a:pt x="1" y="1250"/>
                    </a:cubicBezTo>
                    <a:cubicBezTo>
                      <a:pt x="1" y="1942"/>
                      <a:pt x="324" y="2501"/>
                      <a:pt x="721" y="2501"/>
                    </a:cubicBezTo>
                    <a:cubicBezTo>
                      <a:pt x="1119" y="2501"/>
                      <a:pt x="1441" y="1941"/>
                      <a:pt x="1441" y="1250"/>
                    </a:cubicBezTo>
                    <a:cubicBezTo>
                      <a:pt x="1441" y="561"/>
                      <a:pt x="1119" y="2"/>
                      <a:pt x="72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82" name="Google Shape;4482;p63"/>
              <p:cNvSpPr/>
              <p:nvPr/>
            </p:nvSpPr>
            <p:spPr>
              <a:xfrm>
                <a:off x="3111175" y="1559200"/>
                <a:ext cx="7325" cy="15175"/>
              </a:xfrm>
              <a:custGeom>
                <a:avLst/>
                <a:gdLst/>
                <a:ahLst/>
                <a:cxnLst/>
                <a:rect l="l" t="t" r="r" b="b"/>
                <a:pathLst>
                  <a:path w="293" h="607" extrusionOk="0">
                    <a:moveTo>
                      <a:pt x="146" y="0"/>
                    </a:moveTo>
                    <a:cubicBezTo>
                      <a:pt x="67" y="0"/>
                      <a:pt x="0" y="136"/>
                      <a:pt x="0" y="303"/>
                    </a:cubicBezTo>
                    <a:cubicBezTo>
                      <a:pt x="0" y="470"/>
                      <a:pt x="65" y="606"/>
                      <a:pt x="146" y="606"/>
                    </a:cubicBezTo>
                    <a:cubicBezTo>
                      <a:pt x="227" y="606"/>
                      <a:pt x="292" y="470"/>
                      <a:pt x="292" y="303"/>
                    </a:cubicBezTo>
                    <a:cubicBezTo>
                      <a:pt x="292" y="136"/>
                      <a:pt x="228" y="0"/>
                      <a:pt x="1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83" name="Google Shape;4483;p63"/>
              <p:cNvSpPr/>
              <p:nvPr/>
            </p:nvSpPr>
            <p:spPr>
              <a:xfrm>
                <a:off x="3143525" y="1622325"/>
                <a:ext cx="18400" cy="15725"/>
              </a:xfrm>
              <a:custGeom>
                <a:avLst/>
                <a:gdLst/>
                <a:ahLst/>
                <a:cxnLst/>
                <a:rect l="l" t="t" r="r" b="b"/>
                <a:pathLst>
                  <a:path w="736" h="629" extrusionOk="0">
                    <a:moveTo>
                      <a:pt x="18" y="0"/>
                    </a:moveTo>
                    <a:lnTo>
                      <a:pt x="0" y="265"/>
                    </a:lnTo>
                    <a:cubicBezTo>
                      <a:pt x="0" y="265"/>
                      <a:pt x="17" y="263"/>
                      <a:pt x="47" y="263"/>
                    </a:cubicBezTo>
                    <a:cubicBezTo>
                      <a:pt x="165" y="263"/>
                      <a:pt x="487" y="296"/>
                      <a:pt x="735" y="628"/>
                    </a:cubicBezTo>
                    <a:cubicBezTo>
                      <a:pt x="735" y="628"/>
                      <a:pt x="616" y="18"/>
                      <a:pt x="1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84" name="Google Shape;4484;p63"/>
              <p:cNvSpPr/>
              <p:nvPr/>
            </p:nvSpPr>
            <p:spPr>
              <a:xfrm>
                <a:off x="3119950" y="1631125"/>
                <a:ext cx="33475" cy="79850"/>
              </a:xfrm>
              <a:custGeom>
                <a:avLst/>
                <a:gdLst/>
                <a:ahLst/>
                <a:cxnLst/>
                <a:rect l="l" t="t" r="r" b="b"/>
                <a:pathLst>
                  <a:path w="1339" h="3194" extrusionOk="0">
                    <a:moveTo>
                      <a:pt x="1212" y="0"/>
                    </a:moveTo>
                    <a:lnTo>
                      <a:pt x="784" y="520"/>
                    </a:lnTo>
                    <a:lnTo>
                      <a:pt x="407" y="726"/>
                    </a:lnTo>
                    <a:lnTo>
                      <a:pt x="137" y="802"/>
                    </a:lnTo>
                    <a:lnTo>
                      <a:pt x="0" y="3193"/>
                    </a:lnTo>
                    <a:lnTo>
                      <a:pt x="240" y="3189"/>
                    </a:lnTo>
                    <a:lnTo>
                      <a:pt x="602" y="2909"/>
                    </a:lnTo>
                    <a:lnTo>
                      <a:pt x="901" y="2411"/>
                    </a:lnTo>
                    <a:lnTo>
                      <a:pt x="1118" y="1879"/>
                    </a:lnTo>
                    <a:lnTo>
                      <a:pt x="1268" y="1505"/>
                    </a:lnTo>
                    <a:lnTo>
                      <a:pt x="1326" y="1058"/>
                    </a:lnTo>
                    <a:lnTo>
                      <a:pt x="1339" y="530"/>
                    </a:lnTo>
                    <a:lnTo>
                      <a:pt x="121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85" name="Google Shape;4485;p63"/>
              <p:cNvSpPr/>
              <p:nvPr/>
            </p:nvSpPr>
            <p:spPr>
              <a:xfrm>
                <a:off x="3110500" y="1625350"/>
                <a:ext cx="54775" cy="87400"/>
              </a:xfrm>
              <a:custGeom>
                <a:avLst/>
                <a:gdLst/>
                <a:ahLst/>
                <a:cxnLst/>
                <a:rect l="l" t="t" r="r" b="b"/>
                <a:pathLst>
                  <a:path w="2191" h="3496" extrusionOk="0">
                    <a:moveTo>
                      <a:pt x="1642" y="0"/>
                    </a:moveTo>
                    <a:lnTo>
                      <a:pt x="1642" y="0"/>
                    </a:lnTo>
                    <a:cubicBezTo>
                      <a:pt x="1642" y="0"/>
                      <a:pt x="1104" y="1002"/>
                      <a:pt x="366" y="1002"/>
                    </a:cubicBezTo>
                    <a:cubicBezTo>
                      <a:pt x="257" y="1002"/>
                      <a:pt x="144" y="980"/>
                      <a:pt x="27" y="930"/>
                    </a:cubicBezTo>
                    <a:lnTo>
                      <a:pt x="27" y="930"/>
                    </a:lnTo>
                    <a:cubicBezTo>
                      <a:pt x="27" y="930"/>
                      <a:pt x="216" y="1062"/>
                      <a:pt x="502" y="1062"/>
                    </a:cubicBezTo>
                    <a:cubicBezTo>
                      <a:pt x="789" y="1062"/>
                      <a:pt x="1173" y="929"/>
                      <a:pt x="1563" y="398"/>
                    </a:cubicBezTo>
                    <a:lnTo>
                      <a:pt x="1563" y="398"/>
                    </a:lnTo>
                    <a:cubicBezTo>
                      <a:pt x="1564" y="398"/>
                      <a:pt x="1896" y="1136"/>
                      <a:pt x="1395" y="2233"/>
                    </a:cubicBezTo>
                    <a:cubicBezTo>
                      <a:pt x="1056" y="2976"/>
                      <a:pt x="738" y="3334"/>
                      <a:pt x="432" y="3334"/>
                    </a:cubicBezTo>
                    <a:cubicBezTo>
                      <a:pt x="285" y="3334"/>
                      <a:pt x="142" y="3252"/>
                      <a:pt x="0" y="3091"/>
                    </a:cubicBezTo>
                    <a:lnTo>
                      <a:pt x="0" y="3091"/>
                    </a:lnTo>
                    <a:cubicBezTo>
                      <a:pt x="1" y="3091"/>
                      <a:pt x="203" y="3495"/>
                      <a:pt x="526" y="3495"/>
                    </a:cubicBezTo>
                    <a:cubicBezTo>
                      <a:pt x="694" y="3495"/>
                      <a:pt x="895" y="3386"/>
                      <a:pt x="1117" y="3053"/>
                    </a:cubicBezTo>
                    <a:cubicBezTo>
                      <a:pt x="2191" y="1439"/>
                      <a:pt x="1642" y="0"/>
                      <a:pt x="16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86" name="Google Shape;4486;p63"/>
              <p:cNvSpPr/>
              <p:nvPr/>
            </p:nvSpPr>
            <p:spPr>
              <a:xfrm>
                <a:off x="3124550" y="1649075"/>
                <a:ext cx="6975" cy="60650"/>
              </a:xfrm>
              <a:custGeom>
                <a:avLst/>
                <a:gdLst/>
                <a:ahLst/>
                <a:cxnLst/>
                <a:rect l="l" t="t" r="r" b="b"/>
                <a:pathLst>
                  <a:path w="279" h="2426" extrusionOk="0">
                    <a:moveTo>
                      <a:pt x="279" y="0"/>
                    </a:moveTo>
                    <a:lnTo>
                      <a:pt x="169" y="17"/>
                    </a:lnTo>
                    <a:lnTo>
                      <a:pt x="1" y="2426"/>
                    </a:lnTo>
                    <a:lnTo>
                      <a:pt x="1" y="2426"/>
                    </a:lnTo>
                    <a:lnTo>
                      <a:pt x="111" y="2409"/>
                    </a:lnTo>
                    <a:lnTo>
                      <a:pt x="27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87" name="Google Shape;4487;p63"/>
              <p:cNvSpPr/>
              <p:nvPr/>
            </p:nvSpPr>
            <p:spPr>
              <a:xfrm>
                <a:off x="3136025" y="1645800"/>
                <a:ext cx="4850" cy="51675"/>
              </a:xfrm>
              <a:custGeom>
                <a:avLst/>
                <a:gdLst/>
                <a:ahLst/>
                <a:cxnLst/>
                <a:rect l="l" t="t" r="r" b="b"/>
                <a:pathLst>
                  <a:path w="194" h="2067" extrusionOk="0">
                    <a:moveTo>
                      <a:pt x="111" y="0"/>
                    </a:moveTo>
                    <a:lnTo>
                      <a:pt x="0" y="28"/>
                    </a:lnTo>
                    <a:lnTo>
                      <a:pt x="84" y="2066"/>
                    </a:lnTo>
                    <a:lnTo>
                      <a:pt x="194" y="2039"/>
                    </a:lnTo>
                    <a:lnTo>
                      <a:pt x="11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88" name="Google Shape;4488;p63"/>
              <p:cNvSpPr/>
              <p:nvPr/>
            </p:nvSpPr>
            <p:spPr>
              <a:xfrm>
                <a:off x="3141800" y="1639550"/>
                <a:ext cx="9175" cy="37000"/>
              </a:xfrm>
              <a:custGeom>
                <a:avLst/>
                <a:gdLst/>
                <a:ahLst/>
                <a:cxnLst/>
                <a:rect l="l" t="t" r="r" b="b"/>
                <a:pathLst>
                  <a:path w="367" h="1480" extrusionOk="0">
                    <a:moveTo>
                      <a:pt x="110" y="1"/>
                    </a:moveTo>
                    <a:lnTo>
                      <a:pt x="1" y="41"/>
                    </a:lnTo>
                    <a:lnTo>
                      <a:pt x="258" y="1480"/>
                    </a:lnTo>
                    <a:lnTo>
                      <a:pt x="366" y="1439"/>
                    </a:lnTo>
                    <a:lnTo>
                      <a:pt x="11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89" name="Google Shape;4489;p63"/>
              <p:cNvSpPr/>
              <p:nvPr/>
            </p:nvSpPr>
            <p:spPr>
              <a:xfrm>
                <a:off x="3027175" y="1955475"/>
                <a:ext cx="27500" cy="48275"/>
              </a:xfrm>
              <a:custGeom>
                <a:avLst/>
                <a:gdLst/>
                <a:ahLst/>
                <a:cxnLst/>
                <a:rect l="l" t="t" r="r" b="b"/>
                <a:pathLst>
                  <a:path w="1100" h="1931" extrusionOk="0">
                    <a:moveTo>
                      <a:pt x="100" y="0"/>
                    </a:moveTo>
                    <a:lnTo>
                      <a:pt x="100" y="0"/>
                    </a:lnTo>
                    <a:cubicBezTo>
                      <a:pt x="152" y="1030"/>
                      <a:pt x="0" y="1931"/>
                      <a:pt x="0" y="1931"/>
                    </a:cubicBezTo>
                    <a:lnTo>
                      <a:pt x="422" y="1742"/>
                    </a:lnTo>
                    <a:cubicBezTo>
                      <a:pt x="544" y="1327"/>
                      <a:pt x="788" y="969"/>
                      <a:pt x="1100" y="658"/>
                    </a:cubicBezTo>
                    <a:cubicBezTo>
                      <a:pt x="956" y="516"/>
                      <a:pt x="795" y="387"/>
                      <a:pt x="614" y="270"/>
                    </a:cubicBezTo>
                    <a:cubicBezTo>
                      <a:pt x="480" y="189"/>
                      <a:pt x="291" y="73"/>
                      <a:pt x="1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90" name="Google Shape;4490;p63"/>
              <p:cNvSpPr/>
              <p:nvPr/>
            </p:nvSpPr>
            <p:spPr>
              <a:xfrm>
                <a:off x="3120650" y="1508700"/>
                <a:ext cx="54175" cy="102650"/>
              </a:xfrm>
              <a:custGeom>
                <a:avLst/>
                <a:gdLst/>
                <a:ahLst/>
                <a:cxnLst/>
                <a:rect l="l" t="t" r="r" b="b"/>
                <a:pathLst>
                  <a:path w="2167" h="4106" extrusionOk="0">
                    <a:moveTo>
                      <a:pt x="1083" y="1"/>
                    </a:moveTo>
                    <a:cubicBezTo>
                      <a:pt x="486" y="1"/>
                      <a:pt x="0" y="919"/>
                      <a:pt x="0" y="2053"/>
                    </a:cubicBezTo>
                    <a:cubicBezTo>
                      <a:pt x="0" y="3186"/>
                      <a:pt x="486" y="4105"/>
                      <a:pt x="1083" y="4105"/>
                    </a:cubicBezTo>
                    <a:cubicBezTo>
                      <a:pt x="1681" y="4105"/>
                      <a:pt x="2167" y="3186"/>
                      <a:pt x="2167" y="2053"/>
                    </a:cubicBezTo>
                    <a:cubicBezTo>
                      <a:pt x="2167" y="919"/>
                      <a:pt x="1681" y="1"/>
                      <a:pt x="10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91" name="Google Shape;4491;p63"/>
              <p:cNvSpPr/>
              <p:nvPr/>
            </p:nvSpPr>
            <p:spPr>
              <a:xfrm>
                <a:off x="3120625" y="1520325"/>
                <a:ext cx="9975" cy="74900"/>
              </a:xfrm>
              <a:custGeom>
                <a:avLst/>
                <a:gdLst/>
                <a:ahLst/>
                <a:cxnLst/>
                <a:rect l="l" t="t" r="r" b="b"/>
                <a:pathLst>
                  <a:path w="399" h="2996" extrusionOk="0">
                    <a:moveTo>
                      <a:pt x="399" y="1"/>
                    </a:moveTo>
                    <a:cubicBezTo>
                      <a:pt x="155" y="376"/>
                      <a:pt x="0" y="949"/>
                      <a:pt x="0" y="1590"/>
                    </a:cubicBezTo>
                    <a:cubicBezTo>
                      <a:pt x="0" y="2133"/>
                      <a:pt x="111" y="2628"/>
                      <a:pt x="295" y="2995"/>
                    </a:cubicBezTo>
                    <a:cubicBezTo>
                      <a:pt x="165" y="2611"/>
                      <a:pt x="87" y="2138"/>
                      <a:pt x="87" y="1627"/>
                    </a:cubicBezTo>
                    <a:cubicBezTo>
                      <a:pt x="87" y="991"/>
                      <a:pt x="207" y="420"/>
                      <a:pt x="3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92" name="Google Shape;4492;p63"/>
              <p:cNvSpPr/>
              <p:nvPr/>
            </p:nvSpPr>
            <p:spPr>
              <a:xfrm>
                <a:off x="3154175" y="1548550"/>
                <a:ext cx="13325" cy="27450"/>
              </a:xfrm>
              <a:custGeom>
                <a:avLst/>
                <a:gdLst/>
                <a:ahLst/>
                <a:cxnLst/>
                <a:rect l="l" t="t" r="r" b="b"/>
                <a:pathLst>
                  <a:path w="533" h="1098" extrusionOk="0">
                    <a:moveTo>
                      <a:pt x="267" y="0"/>
                    </a:moveTo>
                    <a:cubicBezTo>
                      <a:pt x="120" y="0"/>
                      <a:pt x="1" y="245"/>
                      <a:pt x="1" y="549"/>
                    </a:cubicBezTo>
                    <a:cubicBezTo>
                      <a:pt x="1" y="852"/>
                      <a:pt x="119" y="1097"/>
                      <a:pt x="267" y="1097"/>
                    </a:cubicBezTo>
                    <a:cubicBezTo>
                      <a:pt x="414" y="1097"/>
                      <a:pt x="533" y="851"/>
                      <a:pt x="533" y="549"/>
                    </a:cubicBezTo>
                    <a:cubicBezTo>
                      <a:pt x="533" y="246"/>
                      <a:pt x="414" y="1"/>
                      <a:pt x="2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6BE2138F-A7AC-B735-2F52-187F159E1FBC}"/>
              </a:ext>
            </a:extLst>
          </p:cNvPr>
          <p:cNvSpPr txBox="1"/>
          <p:nvPr/>
        </p:nvSpPr>
        <p:spPr>
          <a:xfrm>
            <a:off x="2279432" y="444266"/>
            <a:ext cx="4585136" cy="577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VN" sz="2400" b="1" dirty="0">
                <a:solidFill>
                  <a:srgbClr val="FF7C35"/>
                </a:solidFill>
              </a:rPr>
              <a:t>GIẢI ĐỐ</a:t>
            </a:r>
            <a:endParaRPr lang="en-VN" sz="2400" i="1" dirty="0">
              <a:solidFill>
                <a:srgbClr val="FF7C35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FD24077-7B52-20E2-80E4-AAF90779EA69}"/>
              </a:ext>
            </a:extLst>
          </p:cNvPr>
          <p:cNvSpPr txBox="1"/>
          <p:nvPr/>
        </p:nvSpPr>
        <p:spPr>
          <a:xfrm>
            <a:off x="682674" y="2000964"/>
            <a:ext cx="4553735" cy="958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000" b="0" i="1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Nghề gì cần đến đục cưa</a:t>
            </a:r>
          </a:p>
          <a:p>
            <a:pPr algn="ctr">
              <a:lnSpc>
                <a:spcPct val="150000"/>
              </a:lnSpc>
            </a:pPr>
            <a:r>
              <a:rPr lang="vi-VN" sz="2000" i="1" dirty="0">
                <a:solidFill>
                  <a:schemeClr val="tx1"/>
                </a:solidFill>
                <a:latin typeface="Arial" panose="020B0604020202020204" pitchFamily="34" charset="0"/>
              </a:rPr>
              <a:t>Làm ra giường, tủ… sớm trưa ta cần?</a:t>
            </a:r>
            <a:endParaRPr lang="en-VN" sz="2000" i="1" dirty="0">
              <a:solidFill>
                <a:schemeClr val="tx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A199C7D-0C8F-0C89-08B1-02947D92A073}"/>
              </a:ext>
            </a:extLst>
          </p:cNvPr>
          <p:cNvSpPr txBox="1"/>
          <p:nvPr/>
        </p:nvSpPr>
        <p:spPr>
          <a:xfrm>
            <a:off x="6080286" y="4041074"/>
            <a:ext cx="1519386" cy="477301"/>
          </a:xfrm>
          <a:prstGeom prst="rect">
            <a:avLst/>
          </a:prstGeom>
          <a:noFill/>
        </p:spPr>
        <p:txBody>
          <a:bodyPr wrap="square" lIns="72000" tIns="0" rIns="72000" bIns="72000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VN" sz="2000" b="1" dirty="0"/>
              <a:t>Thợ mộc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/>
    </p:bldLst>
  </p:timing>
</p:sld>
</file>

<file path=ppt/theme/theme1.xml><?xml version="1.0" encoding="utf-8"?>
<a:theme xmlns:a="http://schemas.openxmlformats.org/drawingml/2006/main" name="Career Day for Elementary Students by Slidesgo">
  <a:themeElements>
    <a:clrScheme name="Simple Light">
      <a:dk1>
        <a:srgbClr val="191919"/>
      </a:dk1>
      <a:lt1>
        <a:srgbClr val="FFFFFF"/>
      </a:lt1>
      <a:dk2>
        <a:srgbClr val="595959"/>
      </a:dk2>
      <a:lt2>
        <a:srgbClr val="EEEEEE"/>
      </a:lt2>
      <a:accent1>
        <a:srgbClr val="187E89"/>
      </a:accent1>
      <a:accent2>
        <a:srgbClr val="13A8B1"/>
      </a:accent2>
      <a:accent3>
        <a:srgbClr val="FFC382"/>
      </a:accent3>
      <a:accent4>
        <a:srgbClr val="FF7C35"/>
      </a:accent4>
      <a:accent5>
        <a:srgbClr val="D95E0A"/>
      </a:accent5>
      <a:accent6>
        <a:srgbClr val="FFFFFF"/>
      </a:accent6>
      <a:hlink>
        <a:srgbClr val="D95E0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1178</TotalTime>
  <Words>845</Words>
  <Application>Microsoft Office PowerPoint</Application>
  <PresentationFormat>On-screen Show (16:9)</PresentationFormat>
  <Paragraphs>126</Paragraphs>
  <Slides>26</Slides>
  <Notes>26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7" baseType="lpstr">
      <vt:lpstr>Times New Roman</vt:lpstr>
      <vt:lpstr>PT Sans</vt:lpstr>
      <vt:lpstr>Josefin Sans</vt:lpstr>
      <vt:lpstr>Bebas Neue</vt:lpstr>
      <vt:lpstr>Anaheim</vt:lpstr>
      <vt:lpstr>Wingdings</vt:lpstr>
      <vt:lpstr>Nunito Light</vt:lpstr>
      <vt:lpstr>Arial</vt:lpstr>
      <vt:lpstr>Montserrat Medium</vt:lpstr>
      <vt:lpstr>Montserrat</vt:lpstr>
      <vt:lpstr>Career Day for Elementary Students by Slidesgo</vt:lpstr>
      <vt:lpstr>PowerPoint Presentation</vt:lpstr>
      <vt:lpstr>PowerPoint Presentation</vt:lpstr>
      <vt:lpstr>01</vt:lpstr>
      <vt:lpstr>01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02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03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Admins</cp:lastModifiedBy>
  <cp:revision>7</cp:revision>
  <dcterms:modified xsi:type="dcterms:W3CDTF">2024-09-15T15:36:02Z</dcterms:modified>
</cp:coreProperties>
</file>