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725" r:id="rId3"/>
    <p:sldMasterId id="2147483738" r:id="rId4"/>
    <p:sldMasterId id="2147483815" r:id="rId5"/>
    <p:sldMasterId id="2147483833" r:id="rId6"/>
    <p:sldMasterId id="2147483932" r:id="rId7"/>
    <p:sldMasterId id="2147483945" r:id="rId8"/>
    <p:sldMasterId id="2147484057" r:id="rId9"/>
    <p:sldMasterId id="2147484091" r:id="rId10"/>
    <p:sldMasterId id="2147484115" r:id="rId11"/>
  </p:sldMasterIdLst>
  <p:notesMasterIdLst>
    <p:notesMasterId r:id="rId38"/>
  </p:notesMasterIdLst>
  <p:sldIdLst>
    <p:sldId id="3269" r:id="rId12"/>
    <p:sldId id="3270" r:id="rId13"/>
    <p:sldId id="3214" r:id="rId14"/>
    <p:sldId id="3285" r:id="rId15"/>
    <p:sldId id="3288" r:id="rId16"/>
    <p:sldId id="3287" r:id="rId17"/>
    <p:sldId id="3271" r:id="rId18"/>
    <p:sldId id="3291" r:id="rId19"/>
    <p:sldId id="3215" r:id="rId20"/>
    <p:sldId id="3213" r:id="rId21"/>
    <p:sldId id="3194" r:id="rId22"/>
    <p:sldId id="3216" r:id="rId23"/>
    <p:sldId id="3279" r:id="rId24"/>
    <p:sldId id="3244" r:id="rId25"/>
    <p:sldId id="3280" r:id="rId26"/>
    <p:sldId id="3256" r:id="rId27"/>
    <p:sldId id="3234" r:id="rId28"/>
    <p:sldId id="3235" r:id="rId29"/>
    <p:sldId id="3240" r:id="rId30"/>
    <p:sldId id="321" r:id="rId31"/>
    <p:sldId id="3281" r:id="rId32"/>
    <p:sldId id="311" r:id="rId33"/>
    <p:sldId id="3218" r:id="rId34"/>
    <p:sldId id="3228" r:id="rId35"/>
    <p:sldId id="3219" r:id="rId36"/>
    <p:sldId id="322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9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38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B6BDF3-823C-41A9-8EC1-46FF054D4ACD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FB359-ADDB-4D5B-A93F-AA00628DF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09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760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1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85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94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281;p7:notes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81923" name="Google Shape;282;p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round/>
          </a:ln>
        </p:spPr>
      </p:sp>
    </p:spTree>
    <p:extLst>
      <p:ext uri="{BB962C8B-B14F-4D97-AF65-F5344CB8AC3E}">
        <p14:creationId xmlns:p14="http://schemas.microsoft.com/office/powerpoint/2010/main" val="794607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1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231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5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0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F41CB-F5EC-4613-A69F-E1C3D14620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71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9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6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6746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23;p23"/>
          <p:cNvSpPr txBox="1">
            <a:spLocks noGrp="1"/>
          </p:cNvSpPr>
          <p:nvPr>
            <p:ph type="sldNum" idx="10"/>
          </p:nvPr>
        </p:nvSpPr>
        <p:spPr>
          <a:xfrm>
            <a:off x="11296651" y="6216651"/>
            <a:ext cx="732367" cy="524933"/>
          </a:xfrm>
        </p:spPr>
        <p:txBody>
          <a:bodyPr lIns="91425" tIns="91425" rIns="91425" bIns="91425">
            <a:noAutofit/>
          </a:bodyPr>
          <a:lstStyle>
            <a:lvl1pPr>
              <a:buClr>
                <a:srgbClr val="888888"/>
              </a:buClr>
              <a:buSzPts val="1200"/>
              <a:buFont typeface="Calibri" panose="020F0502020204030204" pitchFamily="34" charset="0"/>
              <a:buNone/>
              <a:defRPr>
                <a:solidFill>
                  <a:srgbClr val="888888"/>
                </a:solidFill>
                <a:latin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CB0BDEF0-D375-484A-AA40-4F7368396F4A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492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48213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70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97443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5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5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5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kumimoji="0" lang="en-GB" sz="1465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2"/>
              </a:rPr>
              <a:t>Slidesgo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-GB" sz="1465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GB" sz="1465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3"/>
              </a:rPr>
              <a:t>Flaticon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kumimoji="0" lang="en-GB" sz="1465" b="1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kumimoji="0" lang="en-GB" sz="1465" b="0" i="0" u="none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4"/>
              </a:rPr>
              <a:t>Freepik</a:t>
            </a:r>
            <a:r>
              <a:rPr kumimoji="0" lang="en-GB" sz="1465" b="1" i="0" u="sng" strike="noStrike" kern="120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Public Sans"/>
                <a:ea typeface="Public Sans"/>
                <a:cs typeface="Public Sans"/>
                <a:sym typeface="Public Sans"/>
                <a:hlinkClick r:id="rId5"/>
              </a:rPr>
              <a:t>.</a:t>
            </a:r>
            <a:endParaRPr kumimoji="0" sz="1465" b="1" i="0" u="sng" strike="noStrike" kern="120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28427777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33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BE5B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47853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FBE5BB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BE5BB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1990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880635"/>
      </p:ext>
    </p:extLst>
  </p:cSld>
  <p:clrMapOvr>
    <a:masterClrMapping/>
  </p:clrMapOvr>
  <p:transition spd="slow">
    <p:randomBar dir="vert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161479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299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895845"/>
      </p:ext>
    </p:extLst>
  </p:cSld>
  <p:clrMapOvr>
    <a:masterClrMapping/>
  </p:clrMapOvr>
  <p:transition spd="slow">
    <p:randomBar dir="vert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618082"/>
      </p:ext>
    </p:extLst>
  </p:cSld>
  <p:clrMapOvr>
    <a:masterClrMapping/>
  </p:clrMapOvr>
  <p:transition spd="slow">
    <p:randomBar dir="vert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70535"/>
      </p:ext>
    </p:extLst>
  </p:cSld>
  <p:clrMapOvr>
    <a:masterClrMapping/>
  </p:clrMapOvr>
  <p:transition spd="slow">
    <p:randomBar dir="vert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490515"/>
      </p:ext>
    </p:extLst>
  </p:cSld>
  <p:clrMapOvr>
    <a:masterClrMapping/>
  </p:clrMapOvr>
  <p:transition spd="slow">
    <p:randomBar dir="vert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600718"/>
      </p:ext>
    </p:extLst>
  </p:cSld>
  <p:clrMapOvr>
    <a:masterClrMapping/>
  </p:clrMapOvr>
  <p:transition spd="slow">
    <p:randomBar dir="vert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348304"/>
      </p:ext>
    </p:extLst>
  </p:cSld>
  <p:clrMapOvr>
    <a:masterClrMapping/>
  </p:clrMapOvr>
  <p:transition spd="slow">
    <p:randomBar dir="vert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217503"/>
      </p:ext>
    </p:extLst>
  </p:cSld>
  <p:clrMapOvr>
    <a:masterClrMapping/>
  </p:clrMapOvr>
  <p:transition spd="slow">
    <p:randomBar dir="vert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695431"/>
      </p:ext>
    </p:extLst>
  </p:cSld>
  <p:clrMapOvr>
    <a:masterClrMapping/>
  </p:clrMapOvr>
  <p:transition spd="slow">
    <p:randomBar dir="vert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886065"/>
      </p:ext>
    </p:extLst>
  </p:cSld>
  <p:clrMapOvr>
    <a:masterClrMapping/>
  </p:clrMapOvr>
  <p:transition spd="slow">
    <p:randomBar dir="vert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17964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149896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33041"/>
      </p:ext>
    </p:extLst>
  </p:cSld>
  <p:clrMapOvr>
    <a:masterClrMapping/>
  </p:clrMapOvr>
  <p:transition spd="slow">
    <p:randomBar dir="vert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27642"/>
      </p:ext>
    </p:extLst>
  </p:cSld>
  <p:clrMapOvr>
    <a:masterClrMapping/>
  </p:clrMapOvr>
  <p:transition spd="slow">
    <p:randomBar dir="vert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591869"/>
      </p:ext>
    </p:extLst>
  </p:cSld>
  <p:clrMapOvr>
    <a:masterClrMapping/>
  </p:clrMapOvr>
  <p:transition spd="slow">
    <p:randomBar dir="vert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247400"/>
      </p:ext>
    </p:extLst>
  </p:cSld>
  <p:clrMapOvr>
    <a:masterClrMapping/>
  </p:clrMapOvr>
  <p:transition spd="slow">
    <p:randomBar dir="vert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131025"/>
      </p:ext>
    </p:extLst>
  </p:cSld>
  <p:clrMapOvr>
    <a:masterClrMapping/>
  </p:clrMapOvr>
  <p:transition spd="slow">
    <p:randomBar dir="vert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600143"/>
      </p:ext>
    </p:extLst>
  </p:cSld>
  <p:clrMapOvr>
    <a:masterClrMapping/>
  </p:clrMapOvr>
  <p:transition spd="slow">
    <p:randomBar dir="vert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774336"/>
      </p:ext>
    </p:extLst>
  </p:cSld>
  <p:clrMapOvr>
    <a:masterClrMapping/>
  </p:clrMapOvr>
  <p:transition spd="slow">
    <p:randomBar dir="vert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28815"/>
      </p:ext>
    </p:extLst>
  </p:cSld>
  <p:clrMapOvr>
    <a:masterClrMapping/>
  </p:clrMapOvr>
  <p:transition spd="slow">
    <p:randomBar dir="vert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60310"/>
      </p:ext>
    </p:extLst>
  </p:cSld>
  <p:clrMapOvr>
    <a:masterClrMapping/>
  </p:clrMapOvr>
  <p:transition spd="slow">
    <p:randomBar dir="vert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E3B5F3-BE92-4EF9-91A2-CD4E3ACA60A0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0EC0A4-64FE-4C07-A9B6-F81E00B6027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101137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05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117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18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0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031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32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0347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8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20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377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9086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AA76A222-9043-40BF-ABE0-059EF62CF17A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0DAFE62-5678-4C2A-A55A-A3EC96D42F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3191625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7BDB3FA-AAF2-4583-94C1-E53267F7967D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346C4CC-9F7E-4F40-9B48-6DC8B9F14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61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20CA3A2-C3EA-455D-8036-034944F124D7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19F7EC4-3177-4E80-AE0F-90362C237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72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41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80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C71DB3B-DBB3-44D6-BEDD-74C305BD9702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53314" y="405597"/>
            <a:ext cx="623055" cy="4319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 defTabSz="914096"/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1080573" y="453589"/>
            <a:ext cx="1281073" cy="42054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zh-CN" altLang="en-US" sz="2133" kern="1200" dirty="0">
                <a:solidFill>
                  <a:schemeClr val="accent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3751777-E3D7-4994-9D3F-90FE47C75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45" b="9390"/>
          <a:stretch/>
        </p:blipFill>
        <p:spPr>
          <a:xfrm>
            <a:off x="0" y="3667263"/>
            <a:ext cx="12192000" cy="320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04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4662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8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123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894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42FA9A7-6778-439B-82AA-661D63419A13}" type="datetimeFigureOut">
              <a:rPr lang="zh-CN" altLang="en-US" smtClean="0"/>
              <a:t>2024/11/22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37768AF-766E-4146-821C-177267214C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067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13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849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91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6EB0D8-D049-4A31-8F2D-814DBCEBC8C0}" type="datetimeFigureOut">
              <a:rPr lang="zh-CN" altLang="en-US" smtClean="0"/>
              <a:pPr/>
              <a:t>2024/11/22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77D73C6-6C2F-48CB-8888-B8D11C5DB61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34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246065"/>
            <a:ext cx="148378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82549"/>
            <a:ext cx="134408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3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1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30D90-0B0C-47B9-AD96-78EAFCE8BB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59F54-741D-405E-87B9-111D0D71F41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76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397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47B49-D1A3-4A34-8670-A8792AB0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B80902-C365-4320-A8E4-122862EF659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583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C3C7-5845-413B-8060-A1CDAEA03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FB9088-A990-4B01-A250-467999B62556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040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2B2F9-6D7C-40C4-ABF2-CD92321C4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921F70-019E-437F-B454-8B128F253A0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062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A7FC8-784D-4E96-97CD-524D226F58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7FA1DD-3A19-4E25-89CB-F1B169D7109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47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5D568B-A692-47AC-A23E-F1827D4F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739BC6-5782-4614-968E-054A943B7C1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472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9D6EA-3773-4021-9873-ADBB9424E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A7B1E-77F1-402D-B7F6-64EE1F8FCB5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278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0495E-DCAD-4B86-83D5-CC019CC8A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F5B7D9-B32F-4D76-895A-008BE5CCD0A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29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7F27E9-F4C6-400E-9D6C-808C16500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97BA7-024D-4CB3-9C95-065942FD671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8765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3487A-3112-4AE5-880B-366183683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5162D-1522-40DA-A63A-2750012E7F2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874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1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2EBB3-71C5-476E-9048-50707CF5D8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73D796-7CB1-4799-8BBA-92D6D0D17E7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75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5380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885162"/>
      </p:ext>
    </p:extLst>
  </p:cSld>
  <p:clrMapOvr>
    <a:masterClrMapping/>
  </p:clrMapOvr>
  <p:transition spd="med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30D90-0B0C-47B9-AD96-78EAFCE8BB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59F54-741D-405E-87B9-111D0D71F41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4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47B49-D1A3-4A34-8670-A8792AB0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B80902-C365-4320-A8E4-122862EF659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419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C3C7-5845-413B-8060-A1CDAEA03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FB9088-A990-4B01-A250-467999B62556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9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2B2F9-6D7C-40C4-ABF2-CD92321C4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921F70-019E-437F-B454-8B128F253A0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766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A7FC8-784D-4E96-97CD-524D226F58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7FA1DD-3A19-4E25-89CB-F1B169D7109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702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5D568B-A692-47AC-A23E-F1827D4F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739BC6-5782-4614-968E-054A943B7C1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57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9D6EA-3773-4021-9873-ADBB9424E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A7B1E-77F1-402D-B7F6-64EE1F8FCB5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5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0495E-DCAD-4B86-83D5-CC019CC8A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F5B7D9-B32F-4D76-895A-008BE5CCD0A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0969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7F27E9-F4C6-400E-9D6C-808C16500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97BA7-024D-4CB3-9C95-065942FD671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39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8585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3487A-3112-4AE5-880B-366183683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5162D-1522-40DA-A63A-2750012E7F2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1090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1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2EBB3-71C5-476E-9048-50707CF5D8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73D796-7CB1-4799-8BBA-92D6D0D17E7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8473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854883"/>
      </p:ext>
    </p:extLst>
  </p:cSld>
  <p:clrMapOvr>
    <a:masterClrMapping/>
  </p:clrMapOvr>
  <p:transition spd="med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830D90-0B0C-47B9-AD96-78EAFCE8BB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A759F54-741D-405E-87B9-111D0D71F414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699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47B49-D1A3-4A34-8670-A8792AB047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B80902-C365-4320-A8E4-122862EF6591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455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C3C7-5845-413B-8060-A1CDAEA03C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FB9088-A990-4B01-A250-467999B62556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49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D2B2F9-6D7C-40C4-ABF2-CD92321C44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921F70-019E-437F-B454-8B128F253A0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42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EA7FC8-784D-4E96-97CD-524D226F58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87FA1DD-3A19-4E25-89CB-F1B169D7109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22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5D568B-A692-47AC-A23E-F1827D4F22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739BC6-5782-4614-968E-054A943B7C1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99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19D6EA-3773-4021-9873-ADBB9424E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4A7B1E-77F1-402D-B7F6-64EE1F8FCB5B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58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6607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30495E-DCAD-4B86-83D5-CC019CC8A2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F5B7D9-B32F-4D76-895A-008BE5CCD0AC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202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7F27E9-F4C6-400E-9D6C-808C165000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E97BA7-024D-4CB3-9C95-065942FD6718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983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83487A-3112-4AE5-880B-3661836830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C5162D-1522-40DA-A63A-2750012E7F29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7118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1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2EBB3-71C5-476E-9048-50707CF5D8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73D796-7CB1-4799-8BBA-92D6D0D17E7A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611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068934"/>
      </p:ext>
    </p:extLst>
  </p:cSld>
  <p:clrMapOvr>
    <a:masterClrMapping/>
  </p:clrMapOvr>
  <p:transition spd="med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5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518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10666" spc="-67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09585" indent="0" algn="ctr">
              <a:buNone/>
              <a:defRPr sz="3200"/>
            </a:lvl2pPr>
            <a:lvl3pPr marL="1219170" indent="0" algn="ctr">
              <a:buNone/>
              <a:defRPr sz="3200"/>
            </a:lvl3pPr>
            <a:lvl4pPr marL="1828754" indent="0" algn="ctr">
              <a:buNone/>
              <a:defRPr sz="2667"/>
            </a:lvl4pPr>
            <a:lvl5pPr marL="2438339" indent="0" algn="ctr">
              <a:buNone/>
              <a:defRPr sz="2667"/>
            </a:lvl5pPr>
            <a:lvl6pPr marL="3047924" indent="0" algn="ctr">
              <a:buNone/>
              <a:defRPr sz="2667"/>
            </a:lvl6pPr>
            <a:lvl7pPr marL="3657509" indent="0" algn="ctr">
              <a:buNone/>
              <a:defRPr sz="2667"/>
            </a:lvl7pPr>
            <a:lvl8pPr marL="4267093" indent="0" algn="ctr">
              <a:buNone/>
              <a:defRPr sz="2667"/>
            </a:lvl8pPr>
            <a:lvl9pPr marL="4876678" indent="0" algn="ctr">
              <a:buNone/>
              <a:defRPr sz="266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7F85BB1D-D7AB-4778-B651-0B07F0C338AF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7BA9AF88-03F4-4150-89DE-6B19B6E5B307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840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1B75E087-405C-48F3-8922-BB87CE587340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3F85500-CBE2-4732-99FB-3196003D75F7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5017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518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10666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3200" cap="all" spc="267" baseline="0">
                <a:solidFill>
                  <a:schemeClr val="tx2"/>
                </a:solidFill>
                <a:latin typeface="+mj-lt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DF72B38F-270F-4F30-A4B9-6BD2A3BE901B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FC2672D0-49FE-447B-B42A-CE8DD666323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955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73189F54-1CA4-4497-BA8A-201616A51806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495E2B6-9E51-4B35-9113-CCE53C8BA4CF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84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7311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67" b="0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667" b="0" cap="all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5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18BB09B8-BFF0-4B21-B917-DB83EA88C0F3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7958E35E-AEB9-45FA-8664-B42E47FEA8B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508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4550E668-43A3-43F6-9D40-41E09E99F5BA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E03437BC-FC7F-4373-A146-9E4B15B09B48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3594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1" y="633518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F6D85BC5-D58A-4957-AF31-947CDFE42D31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A8A2933F-2170-4571-BCF5-8899DC306C4C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6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1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465667" y="6460067"/>
            <a:ext cx="2618317" cy="364067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8CAD551F-838E-47ED-A285-2E90283D9070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60067"/>
            <a:ext cx="4648200" cy="364067"/>
          </a:xfrm>
        </p:spPr>
        <p:txBody>
          <a:bodyPr/>
          <a:lstStyle>
            <a:lvl1pPr algn="l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637052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637052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28C8FFCA-2992-40A8-8FE2-34DEB6AB9972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056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" y="4914901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4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" y="1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4267">
                <a:solidFill>
                  <a:schemeClr val="bg1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000">
                <a:solidFill>
                  <a:srgbClr val="FFFFFF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0C079157-1221-469A-A4F0-B0BA1AAF1C3F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9913559-7B25-4BDD-A813-E7D7D2CA2755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799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A30EBF24-3A81-45BA-A77B-20930E8CC354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51F15EB-21BF-4E30-97B2-4D14D419996A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48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1" y="633518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2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8"/>
            <a:ext cx="7734300" cy="5757423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fld id="{A7D51D49-E7A9-440D-9D02-AA4B1AD88BE0}" type="datetimeFigureOut">
              <a:rPr lang="en-US" smtClean="0"/>
              <a:pPr defTabSz="1219170">
                <a:defRPr/>
              </a:pPr>
              <a:t>11/22/2024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7FFBD058-4971-4AFE-8C29-E67FC229F198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52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9pPr>
          </a:lstStyle>
          <a:p>
            <a:endParaRPr/>
          </a:p>
        </p:txBody>
      </p:sp>
      <p:sp>
        <p:nvSpPr>
          <p:cNvPr id="3" name="Google Shape;34;p8"/>
          <p:cNvSpPr txBox="1">
            <a:spLocks noGrp="1"/>
          </p:cNvSpPr>
          <p:nvPr>
            <p:ph type="sldNum" idx="10"/>
          </p:nvPr>
        </p:nvSpPr>
        <p:spPr>
          <a:xfrm>
            <a:off x="11296651" y="6218768"/>
            <a:ext cx="732367" cy="522817"/>
          </a:xfrm>
        </p:spPr>
        <p:txBody>
          <a:bodyPr lIns="91425" tIns="91425" rIns="91425" bIns="91425">
            <a:noAutofit/>
          </a:bodyPr>
          <a:lstStyle>
            <a:lvl1pPr eaLnBrk="0" hangingPunct="0">
              <a:defRPr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873128FA-0C67-42A3-BB2A-631B280893E0}" type="slidenum">
              <a:rPr lang="en-GB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733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FD6B128-CE50-4240-95A3-09176FEEE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7FE725A6-54A9-4BB6-A423-9BE3FC589AA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7600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03395E2-043B-479C-BC1A-5D9598D6BB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02F71325-69C6-41A8-B46E-51CA526B491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9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6960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A283CC38-7782-411E-ACA3-3CDD9D8E4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FF20DC69-2A13-464E-BAE0-903117CE83A8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713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64BC1C9-1F78-425D-842F-7AC9EA7938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2FCA21A-B103-4B2A-A9CD-7436348816D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233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63EAE67-F5B2-459C-A6F8-44CF4A453D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825CA53E-AAF7-4A2F-93BF-F191766F1F9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4205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93F97BCD-8CAB-41D2-986E-9CA994BE3AE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25900894-5AF6-41E4-9506-65D9AE177DB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1047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76DBC82B-AA0E-451E-A371-745BE5E4D4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5F4E4989-68D2-44FF-8FED-AE8976EBB41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442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D66798D-FE3B-4CF3-8949-1FAECBEF01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75D4CF77-79F5-4AF0-A091-255E65F32412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333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18B73173-AB68-4E6B-A3F5-1AECF62A19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EC3E5AFB-92CF-4E19-950F-95E81F74EA35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00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DE193828-6DB3-4324-9905-FF800D6BA5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410F5929-6AEB-4E22-A2B6-DEB0A33B3779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802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50E0EFAD-04F8-43B1-9CCA-5CA9BAD5CE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91777F0-DDDA-4A2A-BC7A-204B905A8A1C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970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041623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image" Target="../media/image4.jpeg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5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0" y="371475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FF28599A-6901-8A94-8DE3-BA5FAF63C441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949" y="0"/>
            <a:ext cx="17240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0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8758" y="274638"/>
            <a:ext cx="109744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  <a:endParaRPr lang="en-US" altLang="vi-VN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8758" y="1600201"/>
            <a:ext cx="109744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758" y="6356351"/>
            <a:ext cx="2845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C03B6-72AF-43A7-93DC-DD1862BA38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772" y="6356351"/>
            <a:ext cx="386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8006" y="6356351"/>
            <a:ext cx="284523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BFF08D-1EFD-4442-B5D5-09C66E1373B7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6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8758" y="274638"/>
            <a:ext cx="109744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  <a:endParaRPr lang="en-US" altLang="vi-VN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8758" y="1600201"/>
            <a:ext cx="109744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758" y="6356351"/>
            <a:ext cx="2845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C03B6-72AF-43A7-93DC-DD1862BA38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772" y="6356351"/>
            <a:ext cx="386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8006" y="6356351"/>
            <a:ext cx="284523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BFF08D-1EFD-4442-B5D5-09C66E1373B7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93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8758" y="274638"/>
            <a:ext cx="1097448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  <a:endParaRPr lang="en-US" altLang="vi-VN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8758" y="1600201"/>
            <a:ext cx="1097448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  <a:endParaRPr lang="en-US" altLang="vi-VN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8758" y="6356351"/>
            <a:ext cx="28452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CC03B6-72AF-43A7-93DC-DD1862BA38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772" y="6356351"/>
            <a:ext cx="38604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8006" y="6356351"/>
            <a:ext cx="2845236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BFF08D-1EFD-4442-B5D5-09C66E1373B7}" type="slidenum">
              <a:rPr lang="en-US" altLang="vi-VN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43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72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5184"/>
            <a:ext cx="12192000" cy="65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433" y="287867"/>
            <a:ext cx="10058400" cy="14499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96433" y="1845733"/>
            <a:ext cx="10058400" cy="402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6433" y="6460067"/>
            <a:ext cx="2472267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1219170">
              <a:defRPr/>
            </a:pPr>
            <a:fld id="{9196EC2F-0988-4314-AD4B-24FF16D7B45E}" type="datetime1">
              <a:rPr lang="en-US" altLang="zh-CN" smtClean="0"/>
              <a:pPr defTabSz="1219170">
                <a:defRPr/>
              </a:pPr>
              <a:t>11/22/2024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7234" y="6460067"/>
            <a:ext cx="4821767" cy="3640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cap="all" baseline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121917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9651" y="6460067"/>
            <a:ext cx="1312333" cy="36406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33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981A6EA8-66AA-4D18-8516-A1B429081FD1}" type="slidenum">
              <a:rPr lang="en-US" altLang="en-US" smtClean="0"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800" y="1737784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07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6400" kern="1200" spc="-67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5pPr>
      <a:lvl6pPr marL="609585" algn="l" rtl="0" fontAlgn="base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6pPr>
      <a:lvl7pPr marL="1219170" algn="l" rtl="0" fontAlgn="base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7pPr>
      <a:lvl8pPr marL="1828754" algn="l" rtl="0" fontAlgn="base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8pPr>
      <a:lvl9pPr marL="2438339" algn="l" rtl="0" fontAlgn="base">
        <a:lnSpc>
          <a:spcPct val="85000"/>
        </a:lnSpc>
        <a:spcBef>
          <a:spcPct val="0"/>
        </a:spcBef>
        <a:spcAft>
          <a:spcPct val="0"/>
        </a:spcAft>
        <a:defRPr sz="6400">
          <a:solidFill>
            <a:srgbClr val="404040"/>
          </a:solidFill>
          <a:latin typeface="Calibri Light" pitchFamily="34" charset="0"/>
        </a:defRPr>
      </a:lvl9pPr>
    </p:titleStyle>
    <p:bodyStyle>
      <a:lvl1pPr marL="120648" indent="-120648" algn="l" rtl="0" eaLnBrk="0" fontAlgn="base" hangingPunct="0">
        <a:lnSpc>
          <a:spcPct val="90000"/>
        </a:lnSpc>
        <a:spcBef>
          <a:spcPts val="1600"/>
        </a:spcBef>
        <a:spcAft>
          <a:spcPts val="267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667" kern="1200">
          <a:solidFill>
            <a:srgbClr val="404040"/>
          </a:solidFill>
          <a:latin typeface="+mn-lt"/>
          <a:ea typeface="+mn-ea"/>
          <a:cs typeface="+mn-cs"/>
        </a:defRPr>
      </a:lvl1pPr>
      <a:lvl2pPr marL="510105" indent="-243411" algn="l" rtl="0" eaLnBrk="0" fontAlgn="base" hangingPunct="0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anose="020F0502020204030204" pitchFamily="34" charset="0"/>
        <a:buChar char="◦"/>
        <a:defRPr sz="3733" kern="1200">
          <a:solidFill>
            <a:srgbClr val="404040"/>
          </a:solidFill>
          <a:latin typeface="+mn-lt"/>
          <a:ea typeface="+mn-ea"/>
          <a:cs typeface="+mn-cs"/>
        </a:defRPr>
      </a:lvl2pPr>
      <a:lvl3pPr marL="755632" indent="-243411" algn="l" rtl="0" eaLnBrk="0" fontAlgn="base" hangingPunct="0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anose="020F0502020204030204" pitchFamily="34" charset="0"/>
        <a:buChar char="◦"/>
        <a:defRPr sz="1867" kern="1200">
          <a:solidFill>
            <a:srgbClr val="404040"/>
          </a:solidFill>
          <a:latin typeface="+mn-lt"/>
          <a:ea typeface="+mn-ea"/>
          <a:cs typeface="+mn-cs"/>
        </a:defRPr>
      </a:lvl3pPr>
      <a:lvl4pPr marL="999042" indent="-243411" algn="l" rtl="0" eaLnBrk="0" fontAlgn="base" hangingPunct="0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anose="020F0502020204030204" pitchFamily="34" charset="0"/>
        <a:buChar char="◦"/>
        <a:defRPr sz="1867" kern="1200">
          <a:solidFill>
            <a:srgbClr val="404040"/>
          </a:solidFill>
          <a:latin typeface="+mn-lt"/>
          <a:ea typeface="+mn-ea"/>
          <a:cs typeface="+mn-cs"/>
        </a:defRPr>
      </a:lvl4pPr>
      <a:lvl5pPr marL="1242453" indent="-243411" algn="l" rtl="0" eaLnBrk="0" fontAlgn="base" hangingPunct="0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anose="020F0502020204030204" pitchFamily="34" charset="0"/>
        <a:buChar char="◦"/>
        <a:defRPr sz="1867" kern="1200">
          <a:solidFill>
            <a:srgbClr val="404040"/>
          </a:solidFill>
          <a:latin typeface="+mn-lt"/>
          <a:ea typeface="+mn-ea"/>
          <a:cs typeface="+mn-cs"/>
        </a:defRPr>
      </a:lvl5pPr>
      <a:lvl6pPr marL="146663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3329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9995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266610" indent="-304792" algn="l" defTabSz="1219170" rtl="0" eaLnBrk="1" latinLnBrk="0" hangingPunct="1">
        <a:lnSpc>
          <a:spcPct val="90000"/>
        </a:lnSpc>
        <a:spcBef>
          <a:spcPts val="267"/>
        </a:spcBef>
        <a:spcAft>
          <a:spcPts val="533"/>
        </a:spcAft>
        <a:buClr>
          <a:schemeClr val="accent1"/>
        </a:buClr>
        <a:buFont typeface="Calibri" pitchFamily="34" charset="0"/>
        <a:buChar char="◦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  <a:endParaRPr lang="en-US" altLang="en-US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  <a:endParaRPr lang="en-US" alt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fld id="{8BD2EB70-EBF1-4CEC-ADB0-0F6BB02EE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  <a:defRPr/>
              </a:pPr>
              <a:t>11/22/2024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6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898989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DCB502D0-D5EB-4EA8-BB6D-22BB610CBA50}" type="slidenum">
              <a:rPr lang="en-US" altLang="en-US" smtClean="0">
                <a:latin typeface="Arial" panose="020B0604020202020204" pitchFamily="34" charset="0"/>
                <a:cs typeface="Arial" panose="020B0604020202020204" pitchFamily="34" charset="0"/>
              </a:rPr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500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0431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55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gif"/><Relationship Id="rId10" Type="http://schemas.openxmlformats.org/officeDocument/2006/relationships/image" Target="../media/image66.png"/><Relationship Id="rId4" Type="http://schemas.openxmlformats.org/officeDocument/2006/relationships/image" Target="../media/image60.gif"/><Relationship Id="rId9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24.png"/><Relationship Id="rId11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3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24.png"/><Relationship Id="rId11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23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/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5" name="Picture 4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1" y="295274"/>
            <a:ext cx="16287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2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artoon of a child and a robot&#10;&#10;Description automatically generated">
            <a:extLst>
              <a:ext uri="{FF2B5EF4-FFF2-40B4-BE49-F238E27FC236}">
                <a16:creationId xmlns:a16="http://schemas.microsoft.com/office/drawing/2014/main" id="{5C1E1310-3037-2270-4E0A-A7759FF1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462" y="657225"/>
            <a:ext cx="7610475" cy="4552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EB052D5C-71D5-D555-8D5A-4074AC9524A0}"/>
              </a:ext>
            </a:extLst>
          </p:cNvPr>
          <p:cNvSpPr/>
          <p:nvPr/>
        </p:nvSpPr>
        <p:spPr>
          <a:xfrm>
            <a:off x="1466851" y="2295525"/>
            <a:ext cx="2343150" cy="9525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lâu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EA5D058-C79A-A751-CCC4-106B9B74D664}"/>
              </a:ext>
            </a:extLst>
          </p:cNvPr>
          <p:cNvSpPr/>
          <p:nvPr/>
        </p:nvSpPr>
        <p:spPr>
          <a:xfrm>
            <a:off x="6372226" y="3152775"/>
            <a:ext cx="3552824" cy="1524000"/>
          </a:xfrm>
          <a:prstGeom prst="wedgeRoundRectCallout">
            <a:avLst>
              <a:gd name="adj1" fmla="val -66414"/>
              <a:gd name="adj2" fmla="val -1749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Kim </a:t>
            </a:r>
            <a:r>
              <a:rPr lang="en-US" sz="2400" dirty="0" err="1"/>
              <a:t>giây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vạch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giây</a:t>
            </a:r>
            <a:r>
              <a:rPr lang="en-US" sz="2400" dirty="0"/>
              <a:t>,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trăm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1EC5E609-4A1F-AC10-86E9-A7CD1DC55D1C}"/>
              </a:ext>
            </a:extLst>
          </p:cNvPr>
          <p:cNvSpPr/>
          <p:nvPr/>
        </p:nvSpPr>
        <p:spPr>
          <a:xfrm>
            <a:off x="5010151" y="504825"/>
            <a:ext cx="2466974" cy="952500"/>
          </a:xfrm>
          <a:prstGeom prst="wedgeRoundRectCallout">
            <a:avLst>
              <a:gd name="adj1" fmla="val 205"/>
              <a:gd name="adj2" fmla="val 7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cháy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mười</a:t>
            </a:r>
            <a:r>
              <a:rPr lang="en-US" sz="2400" dirty="0"/>
              <a:t> </a:t>
            </a:r>
            <a:r>
              <a:rPr lang="en-US" sz="2400" dirty="0" err="1"/>
              <a:t>giây</a:t>
            </a:r>
            <a:r>
              <a:rPr lang="en-US" sz="2400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D2DD76A-24CE-4537-B205-9D87282322BB}"/>
              </a:ext>
            </a:extLst>
          </p:cNvPr>
          <p:cNvSpPr/>
          <p:nvPr/>
        </p:nvSpPr>
        <p:spPr>
          <a:xfrm>
            <a:off x="7562851" y="1190625"/>
            <a:ext cx="2466974" cy="1028700"/>
          </a:xfrm>
          <a:prstGeom prst="wedgeRoundRectCallout">
            <a:avLst>
              <a:gd name="adj1" fmla="val -43810"/>
              <a:gd name="adj2" fmla="val 7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kỉ</a:t>
            </a:r>
            <a:r>
              <a:rPr lang="en-US" sz="2400" dirty="0"/>
              <a:t> </a:t>
            </a:r>
            <a:r>
              <a:rPr lang="en-US" sz="2400" dirty="0" err="1"/>
              <a:t>rồi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213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10988-4B71-1043-5C03-F39BAD7B98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61" y="1103152"/>
            <a:ext cx="3443020" cy="339925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CA7ACC5-34F0-BF51-133A-931891B9A27F}"/>
              </a:ext>
            </a:extLst>
          </p:cNvPr>
          <p:cNvCxnSpPr>
            <a:cxnSpLocks/>
          </p:cNvCxnSpPr>
          <p:nvPr/>
        </p:nvCxnSpPr>
        <p:spPr>
          <a:xfrm flipV="1">
            <a:off x="5163992" y="2179983"/>
            <a:ext cx="745525" cy="61880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1073E4-7ED8-84C6-8B46-3580E9028A52}"/>
              </a:ext>
            </a:extLst>
          </p:cNvPr>
          <p:cNvCxnSpPr>
            <a:cxnSpLocks/>
          </p:cNvCxnSpPr>
          <p:nvPr/>
        </p:nvCxnSpPr>
        <p:spPr>
          <a:xfrm>
            <a:off x="5159550" y="2782383"/>
            <a:ext cx="849357" cy="0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D0E55E-E59C-FE86-AB9C-261E81FB78FF}"/>
              </a:ext>
            </a:extLst>
          </p:cNvPr>
          <p:cNvCxnSpPr>
            <a:cxnSpLocks/>
          </p:cNvCxnSpPr>
          <p:nvPr/>
        </p:nvCxnSpPr>
        <p:spPr>
          <a:xfrm flipV="1">
            <a:off x="5162575" y="1673087"/>
            <a:ext cx="399071" cy="112347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8BC74B0-16FA-F56D-77E1-1825E731AEC2}"/>
              </a:ext>
            </a:extLst>
          </p:cNvPr>
          <p:cNvSpPr/>
          <p:nvPr/>
        </p:nvSpPr>
        <p:spPr>
          <a:xfrm>
            <a:off x="5106831" y="2721967"/>
            <a:ext cx="146819" cy="14561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5088EE0-68B4-B062-EF19-CBA64DE52251}"/>
              </a:ext>
            </a:extLst>
          </p:cNvPr>
          <p:cNvCxnSpPr>
            <a:cxnSpLocks/>
          </p:cNvCxnSpPr>
          <p:nvPr/>
        </p:nvCxnSpPr>
        <p:spPr>
          <a:xfrm flipH="1">
            <a:off x="5940720" y="2374605"/>
            <a:ext cx="1435395" cy="340242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C8B0CCD0-365A-5391-03B0-27E54F2FA742}"/>
              </a:ext>
            </a:extLst>
          </p:cNvPr>
          <p:cNvSpPr txBox="1"/>
          <p:nvPr/>
        </p:nvSpPr>
        <p:spPr>
          <a:xfrm>
            <a:off x="7493074" y="2023730"/>
            <a:ext cx="1977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4EA7D62-255A-9B1A-9F01-BE0DAB0BAA93}"/>
              </a:ext>
            </a:extLst>
          </p:cNvPr>
          <p:cNvCxnSpPr>
            <a:cxnSpLocks/>
          </p:cNvCxnSpPr>
          <p:nvPr/>
        </p:nvCxnSpPr>
        <p:spPr>
          <a:xfrm flipH="1">
            <a:off x="5930087" y="1396409"/>
            <a:ext cx="967563" cy="808075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A4FE0C7-2464-9D74-E303-A0F5DB919EDD}"/>
              </a:ext>
            </a:extLst>
          </p:cNvPr>
          <p:cNvSpPr txBox="1"/>
          <p:nvPr/>
        </p:nvSpPr>
        <p:spPr>
          <a:xfrm>
            <a:off x="6929548" y="101363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phút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9C4C9C5-BD4F-B591-F571-9FEA409CF065}"/>
              </a:ext>
            </a:extLst>
          </p:cNvPr>
          <p:cNvCxnSpPr>
            <a:cxnSpLocks/>
          </p:cNvCxnSpPr>
          <p:nvPr/>
        </p:nvCxnSpPr>
        <p:spPr>
          <a:xfrm flipH="1">
            <a:off x="5568581" y="779721"/>
            <a:ext cx="723014" cy="871870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2543369-EDBC-B206-6122-7405ED28774C}"/>
              </a:ext>
            </a:extLst>
          </p:cNvPr>
          <p:cNvSpPr txBox="1"/>
          <p:nvPr/>
        </p:nvSpPr>
        <p:spPr>
          <a:xfrm>
            <a:off x="6259698" y="226826"/>
            <a:ext cx="2498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7FC08-76F9-D3DE-ABBC-576168EA4BCA}"/>
              </a:ext>
            </a:extLst>
          </p:cNvPr>
          <p:cNvSpPr txBox="1"/>
          <p:nvPr/>
        </p:nvSpPr>
        <p:spPr>
          <a:xfrm>
            <a:off x="619125" y="723900"/>
            <a:ext cx="1647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Giây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198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B1729-B45C-B1CC-4F6F-0090C4AE4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685800"/>
            <a:ext cx="5985980" cy="57557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044A96-8D87-8CB0-0BF7-2B3C351566C3}"/>
              </a:ext>
            </a:extLst>
          </p:cNvPr>
          <p:cNvGrpSpPr/>
          <p:nvPr/>
        </p:nvGrpSpPr>
        <p:grpSpPr>
          <a:xfrm>
            <a:off x="5548755" y="1730841"/>
            <a:ext cx="152400" cy="3697066"/>
            <a:chOff x="5562600" y="2246534"/>
            <a:chExt cx="152400" cy="3697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DF6C9-41C6-71C3-FADE-E4A74417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70EF4E8-669A-A859-42E8-545B8FA209C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A1E3C7B-8C39-8B8D-4B13-52568101B727}"/>
              </a:ext>
            </a:extLst>
          </p:cNvPr>
          <p:cNvSpPr/>
          <p:nvPr/>
        </p:nvSpPr>
        <p:spPr>
          <a:xfrm rot="19795885">
            <a:off x="5761105" y="3037263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5E4A1B-1BE1-EC39-951A-2C95E0BBE8EF}"/>
              </a:ext>
            </a:extLst>
          </p:cNvPr>
          <p:cNvSpPr/>
          <p:nvPr/>
        </p:nvSpPr>
        <p:spPr>
          <a:xfrm rot="15816684">
            <a:off x="6174050" y="2947428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3469F0-FAAE-AF8F-DFD3-A4E8905EFEA9}"/>
              </a:ext>
            </a:extLst>
          </p:cNvPr>
          <p:cNvSpPr/>
          <p:nvPr/>
        </p:nvSpPr>
        <p:spPr>
          <a:xfrm rot="16126610">
            <a:off x="6200624" y="3012324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EA573D-1DC8-3B73-58D0-E9704F2EA3AE}"/>
              </a:ext>
            </a:extLst>
          </p:cNvPr>
          <p:cNvSpPr/>
          <p:nvPr/>
        </p:nvSpPr>
        <p:spPr>
          <a:xfrm rot="16306038">
            <a:off x="6218085" y="3050179"/>
            <a:ext cx="69406" cy="10598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22767632-99CF-B990-C5E5-0482563B7DCD}"/>
              </a:ext>
            </a:extLst>
          </p:cNvPr>
          <p:cNvSpPr/>
          <p:nvPr/>
        </p:nvSpPr>
        <p:spPr>
          <a:xfrm>
            <a:off x="7206918" y="152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0F5141-9E71-B13F-71F2-C5386E490C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052" y="818859"/>
            <a:ext cx="2383484" cy="7813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55B1669-148E-269F-1D5A-DFDD78D575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1602038"/>
            <a:ext cx="2383484" cy="781341"/>
          </a:xfrm>
          <a:prstGeom prst="rect">
            <a:avLst/>
          </a:prstGeom>
        </p:spPr>
      </p:pic>
      <p:sp>
        <p:nvSpPr>
          <p:cNvPr id="18" name="Rounded Rectangle 61">
            <a:extLst>
              <a:ext uri="{FF2B5EF4-FFF2-40B4-BE49-F238E27FC236}">
                <a16:creationId xmlns:a16="http://schemas.microsoft.com/office/drawing/2014/main" id="{4E251204-33C3-79B8-FE26-9536E0675B86}"/>
              </a:ext>
            </a:extLst>
          </p:cNvPr>
          <p:cNvSpPr/>
          <p:nvPr/>
        </p:nvSpPr>
        <p:spPr>
          <a:xfrm>
            <a:off x="8133217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16B4C8F-0E56-3799-44BF-8B405BE503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7898464" y="3591687"/>
            <a:ext cx="2383484" cy="893937"/>
          </a:xfrm>
          <a:prstGeom prst="rect">
            <a:avLst/>
          </a:prstGeom>
        </p:spPr>
      </p:pic>
      <p:sp>
        <p:nvSpPr>
          <p:cNvPr id="21" name="Rounded Rectangle 61">
            <a:extLst>
              <a:ext uri="{FF2B5EF4-FFF2-40B4-BE49-F238E27FC236}">
                <a16:creationId xmlns:a16="http://schemas.microsoft.com/office/drawing/2014/main" id="{9A3FAA68-B1E3-4B2D-A94F-FBBEDED71DC9}"/>
              </a:ext>
            </a:extLst>
          </p:cNvPr>
          <p:cNvSpPr/>
          <p:nvPr/>
        </p:nvSpPr>
        <p:spPr>
          <a:xfrm>
            <a:off x="8542086" y="283634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3235A4-5AE1-1FCB-D35C-14B2E9ED99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97" y="4695999"/>
            <a:ext cx="2731499" cy="646049"/>
          </a:xfrm>
          <a:prstGeom prst="rect">
            <a:avLst/>
          </a:prstGeom>
        </p:spPr>
      </p:pic>
      <p:sp>
        <p:nvSpPr>
          <p:cNvPr id="23" name="Rounded Rectangle 61">
            <a:extLst>
              <a:ext uri="{FF2B5EF4-FFF2-40B4-BE49-F238E27FC236}">
                <a16:creationId xmlns:a16="http://schemas.microsoft.com/office/drawing/2014/main" id="{4BF643F5-2546-343A-AC8D-3793A80AEAC4}"/>
              </a:ext>
            </a:extLst>
          </p:cNvPr>
          <p:cNvSpPr/>
          <p:nvPr/>
        </p:nvSpPr>
        <p:spPr>
          <a:xfrm>
            <a:off x="8458717" y="4628085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5A26C7-CA71-FB1A-D543-8D349E2F5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669" y="5782762"/>
            <a:ext cx="2731499" cy="646049"/>
          </a:xfrm>
          <a:prstGeom prst="rect">
            <a:avLst/>
          </a:prstGeom>
        </p:spPr>
      </p:pic>
      <p:sp>
        <p:nvSpPr>
          <p:cNvPr id="25" name="Rounded Rectangle 61">
            <a:extLst>
              <a:ext uri="{FF2B5EF4-FFF2-40B4-BE49-F238E27FC236}">
                <a16:creationId xmlns:a16="http://schemas.microsoft.com/office/drawing/2014/main" id="{D92E66BF-8E5A-7F9B-0156-FA1A1409365C}"/>
              </a:ext>
            </a:extLst>
          </p:cNvPr>
          <p:cNvSpPr/>
          <p:nvPr/>
        </p:nvSpPr>
        <p:spPr>
          <a:xfrm>
            <a:off x="7642576" y="5714848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2719C5D-D25F-2677-CB10-953D36034EFC}"/>
              </a:ext>
            </a:extLst>
          </p:cNvPr>
          <p:cNvCxnSpPr/>
          <p:nvPr/>
        </p:nvCxnSpPr>
        <p:spPr>
          <a:xfrm>
            <a:off x="5624955" y="5997082"/>
            <a:ext cx="0" cy="431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61">
            <a:extLst>
              <a:ext uri="{FF2B5EF4-FFF2-40B4-BE49-F238E27FC236}">
                <a16:creationId xmlns:a16="http://schemas.microsoft.com/office/drawing/2014/main" id="{CBE6B08E-1AD1-2D19-C7F7-A65FC53C79F9}"/>
              </a:ext>
            </a:extLst>
          </p:cNvPr>
          <p:cNvSpPr/>
          <p:nvPr/>
        </p:nvSpPr>
        <p:spPr>
          <a:xfrm>
            <a:off x="4808814" y="624840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27E61B-630E-ABAA-9729-D1F01E7F62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5284" y="5638282"/>
            <a:ext cx="2731499" cy="646049"/>
          </a:xfrm>
          <a:prstGeom prst="rect">
            <a:avLst/>
          </a:prstGeom>
        </p:spPr>
      </p:pic>
      <p:sp>
        <p:nvSpPr>
          <p:cNvPr id="30" name="Rounded Rectangle 61">
            <a:extLst>
              <a:ext uri="{FF2B5EF4-FFF2-40B4-BE49-F238E27FC236}">
                <a16:creationId xmlns:a16="http://schemas.microsoft.com/office/drawing/2014/main" id="{8899A09C-E999-5D37-11FA-21973EA4D993}"/>
              </a:ext>
            </a:extLst>
          </p:cNvPr>
          <p:cNvSpPr/>
          <p:nvPr/>
        </p:nvSpPr>
        <p:spPr>
          <a:xfrm>
            <a:off x="1927059" y="5607732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258717C-3AFF-DD3F-4B36-8374E196A4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1457" y="4781858"/>
            <a:ext cx="2731499" cy="646049"/>
          </a:xfrm>
          <a:prstGeom prst="rect">
            <a:avLst/>
          </a:prstGeom>
        </p:spPr>
      </p:pic>
      <p:sp>
        <p:nvSpPr>
          <p:cNvPr id="32" name="Rounded Rectangle 61">
            <a:extLst>
              <a:ext uri="{FF2B5EF4-FFF2-40B4-BE49-F238E27FC236}">
                <a16:creationId xmlns:a16="http://schemas.microsoft.com/office/drawing/2014/main" id="{71608404-A929-A3A8-DFFB-771A1B1AD76D}"/>
              </a:ext>
            </a:extLst>
          </p:cNvPr>
          <p:cNvSpPr/>
          <p:nvPr/>
        </p:nvSpPr>
        <p:spPr>
          <a:xfrm>
            <a:off x="853103" y="4722081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809F438-87C2-1F87-89C5-6CD3BC8372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5"/>
          <a:stretch/>
        </p:blipFill>
        <p:spPr>
          <a:xfrm>
            <a:off x="847541" y="3619861"/>
            <a:ext cx="2383484" cy="893937"/>
          </a:xfrm>
          <a:prstGeom prst="rect">
            <a:avLst/>
          </a:prstGeom>
        </p:spPr>
      </p:pic>
      <p:sp>
        <p:nvSpPr>
          <p:cNvPr id="35" name="Rounded Rectangle 61">
            <a:extLst>
              <a:ext uri="{FF2B5EF4-FFF2-40B4-BE49-F238E27FC236}">
                <a16:creationId xmlns:a16="http://schemas.microsoft.com/office/drawing/2014/main" id="{9B2AC9F6-143B-D45E-FF03-7E3E93CFBF87}"/>
              </a:ext>
            </a:extLst>
          </p:cNvPr>
          <p:cNvSpPr/>
          <p:nvPr/>
        </p:nvSpPr>
        <p:spPr>
          <a:xfrm>
            <a:off x="1015260" y="2921363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7AE941-45D8-2E77-4765-D02E6E59A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0432" y="1659439"/>
            <a:ext cx="2383484" cy="781341"/>
          </a:xfrm>
          <a:prstGeom prst="rect">
            <a:avLst/>
          </a:prstGeom>
        </p:spPr>
      </p:pic>
      <p:sp>
        <p:nvSpPr>
          <p:cNvPr id="40" name="Rounded Rectangle 61">
            <a:extLst>
              <a:ext uri="{FF2B5EF4-FFF2-40B4-BE49-F238E27FC236}">
                <a16:creationId xmlns:a16="http://schemas.microsoft.com/office/drawing/2014/main" id="{7E445EC5-6EED-C147-57C4-71041F90ADC9}"/>
              </a:ext>
            </a:extLst>
          </p:cNvPr>
          <p:cNvSpPr/>
          <p:nvPr/>
        </p:nvSpPr>
        <p:spPr>
          <a:xfrm>
            <a:off x="1704589" y="971354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74F2632-B079-49C8-BDC6-B14255DDEE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2153" y="822301"/>
            <a:ext cx="2383484" cy="781341"/>
          </a:xfrm>
          <a:prstGeom prst="rect">
            <a:avLst/>
          </a:prstGeom>
        </p:spPr>
      </p:pic>
      <p:sp>
        <p:nvSpPr>
          <p:cNvPr id="44" name="Rounded Rectangle 61">
            <a:extLst>
              <a:ext uri="{FF2B5EF4-FFF2-40B4-BE49-F238E27FC236}">
                <a16:creationId xmlns:a16="http://schemas.microsoft.com/office/drawing/2014/main" id="{B72C1052-B600-1CD2-76C6-FE46B91F031E}"/>
              </a:ext>
            </a:extLst>
          </p:cNvPr>
          <p:cNvSpPr/>
          <p:nvPr/>
        </p:nvSpPr>
        <p:spPr>
          <a:xfrm>
            <a:off x="2546310" y="134216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94168606-93CB-8B02-0EF0-0F6D3BE09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4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80E7A817-B572-0B0D-60C2-2CB0E943D1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826" y="434634"/>
            <a:ext cx="609600" cy="609600"/>
          </a:xfrm>
          <a:prstGeom prst="rect">
            <a:avLst/>
          </a:prstGeom>
        </p:spPr>
      </p:pic>
      <p:pic>
        <p:nvPicPr>
          <p:cNvPr id="4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7631510-4AF8-C3C4-6E9A-41E6BDF754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30595" y="-797039"/>
            <a:ext cx="609600" cy="609600"/>
          </a:xfrm>
          <a:prstGeom prst="rect">
            <a:avLst/>
          </a:prstGeom>
        </p:spPr>
      </p:pic>
      <p:pic>
        <p:nvPicPr>
          <p:cNvPr id="4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4ECA0D6-9C8D-B83C-9405-57CFD0F2A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09461" y="-1193020"/>
            <a:ext cx="609600" cy="609600"/>
          </a:xfrm>
          <a:prstGeom prst="rect">
            <a:avLst/>
          </a:prstGeom>
        </p:spPr>
      </p:pic>
      <p:pic>
        <p:nvPicPr>
          <p:cNvPr id="49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1FF3FEB-EE8D-5CB4-22E3-BE6475C81F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0519" y="-1021454"/>
            <a:ext cx="609600" cy="609600"/>
          </a:xfrm>
          <a:prstGeom prst="rect">
            <a:avLst/>
          </a:prstGeom>
        </p:spPr>
      </p:pic>
      <p:pic>
        <p:nvPicPr>
          <p:cNvPr id="5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22F686D-CD94-2F6F-3BC1-EB6D122BE8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0637" y="-1515288"/>
            <a:ext cx="609600" cy="609600"/>
          </a:xfrm>
          <a:prstGeom prst="rect">
            <a:avLst/>
          </a:prstGeom>
        </p:spPr>
      </p:pic>
      <p:pic>
        <p:nvPicPr>
          <p:cNvPr id="5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DDB2EEDE-B556-7FAF-8CF5-B0686831DD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3163" y="-1706064"/>
            <a:ext cx="609600" cy="609600"/>
          </a:xfrm>
          <a:prstGeom prst="rect">
            <a:avLst/>
          </a:prstGeom>
        </p:spPr>
      </p:pic>
      <p:pic>
        <p:nvPicPr>
          <p:cNvPr id="5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EC061CB-A7B6-9E54-50C7-BAC87D6AE4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7739" y="-1101839"/>
            <a:ext cx="609600" cy="609600"/>
          </a:xfrm>
          <a:prstGeom prst="rect">
            <a:avLst/>
          </a:prstGeom>
        </p:spPr>
      </p:pic>
      <p:pic>
        <p:nvPicPr>
          <p:cNvPr id="5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DF70C06-4802-B024-19EB-A2DAE53559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42213" y="-1622342"/>
            <a:ext cx="609600" cy="609600"/>
          </a:xfrm>
          <a:prstGeom prst="rect">
            <a:avLst/>
          </a:prstGeom>
        </p:spPr>
      </p:pic>
      <p:pic>
        <p:nvPicPr>
          <p:cNvPr id="5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515C9E4E-973C-09FC-772F-0D8CA81B56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0702" y="-1643736"/>
            <a:ext cx="609600" cy="609600"/>
          </a:xfrm>
          <a:prstGeom prst="rect">
            <a:avLst/>
          </a:prstGeom>
        </p:spPr>
      </p:pic>
      <p:pic>
        <p:nvPicPr>
          <p:cNvPr id="5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0060A64-FCB3-9287-5252-5CA50BA944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0475" y="-1682795"/>
            <a:ext cx="609600" cy="609600"/>
          </a:xfrm>
          <a:prstGeom prst="rect">
            <a:avLst/>
          </a:prstGeom>
        </p:spPr>
      </p:pic>
      <p:pic>
        <p:nvPicPr>
          <p:cNvPr id="5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11E3014A-53C3-C4CD-F2E9-D3DE0E2C7C4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45805" y="-1361938"/>
            <a:ext cx="609600" cy="609600"/>
          </a:xfrm>
          <a:prstGeom prst="rect">
            <a:avLst/>
          </a:prstGeom>
        </p:spPr>
      </p:pic>
      <p:sp>
        <p:nvSpPr>
          <p:cNvPr id="15" name="Rounded Rectangle 61">
            <a:extLst>
              <a:ext uri="{FF2B5EF4-FFF2-40B4-BE49-F238E27FC236}">
                <a16:creationId xmlns:a16="http://schemas.microsoft.com/office/drawing/2014/main" id="{5E147A64-9077-CB18-3133-A62B07AEF201}"/>
              </a:ext>
            </a:extLst>
          </p:cNvPr>
          <p:cNvSpPr/>
          <p:nvPr/>
        </p:nvSpPr>
        <p:spPr>
          <a:xfrm>
            <a:off x="4714157" y="0"/>
            <a:ext cx="1632282" cy="5644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33B068-99CF-F82C-2BB9-5F43E7AA3E29}"/>
              </a:ext>
            </a:extLst>
          </p:cNvPr>
          <p:cNvCxnSpPr>
            <a:cxnSpLocks/>
          </p:cNvCxnSpPr>
          <p:nvPr/>
        </p:nvCxnSpPr>
        <p:spPr>
          <a:xfrm>
            <a:off x="5619963" y="513707"/>
            <a:ext cx="0" cy="7705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7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9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994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94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994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994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9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994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94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94"/>
                            </p:stCondLst>
                            <p:childTnLst>
                              <p:par>
                                <p:cTn id="7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994"/>
                            </p:stCondLst>
                            <p:childTnLst>
                              <p:par>
                                <p:cTn id="9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99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994"/>
                            </p:stCondLst>
                            <p:childTnLst>
                              <p:par>
                                <p:cTn id="10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9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994"/>
                            </p:stCondLst>
                            <p:childTnLst>
                              <p:par>
                                <p:cTn id="1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3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9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994"/>
                            </p:stCondLst>
                            <p:childTnLst>
                              <p:par>
                                <p:cTn id="1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000"/>
                            </p:stCondLst>
                            <p:childTnLst>
                              <p:par>
                                <p:cTn id="1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9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994"/>
                            </p:stCondLst>
                            <p:childTnLst>
                              <p:par>
                                <p:cTn id="15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6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0"/>
                            </p:stCondLst>
                            <p:childTnLst>
                              <p:par>
                                <p:cTn id="1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99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994"/>
                            </p:stCondLst>
                            <p:childTnLst>
                              <p:par>
                                <p:cTn id="17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8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0"/>
                            </p:stCondLst>
                            <p:childTnLst>
                              <p:par>
                                <p:cTn id="1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5" dur="99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5" grpId="0" animBg="1"/>
      <p:bldP spid="28" grpId="0" animBg="1"/>
      <p:bldP spid="30" grpId="0" animBg="1"/>
      <p:bldP spid="32" grpId="0" animBg="1"/>
      <p:bldP spid="35" grpId="0" animBg="1"/>
      <p:bldP spid="40" grpId="0" animBg="1"/>
      <p:bldP spid="4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527022" y="457200"/>
            <a:ext cx="10995949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325437" y="5393803"/>
            <a:ext cx="8936619" cy="100699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ADC7A4-3022-4D5F-B733-C802995F4FE5}"/>
              </a:ext>
            </a:extLst>
          </p:cNvPr>
          <p:cNvGrpSpPr/>
          <p:nvPr/>
        </p:nvGrpSpPr>
        <p:grpSpPr>
          <a:xfrm>
            <a:off x="3383470" y="806041"/>
            <a:ext cx="5068007" cy="4553585"/>
            <a:chOff x="3366054" y="840218"/>
            <a:chExt cx="5068007" cy="45535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2C6884-CD82-41A8-9A0A-A130FA431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6054" y="840218"/>
              <a:ext cx="5068007" cy="4553585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FE46752-40F7-435E-A10C-906721D1C7C9}"/>
                </a:ext>
              </a:extLst>
            </p:cNvPr>
            <p:cNvSpPr/>
            <p:nvPr/>
          </p:nvSpPr>
          <p:spPr>
            <a:xfrm>
              <a:off x="5773782" y="3043645"/>
              <a:ext cx="143692" cy="156755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DCEB63D3-37F0-43F0-8C7A-BDF8C5268AF0}"/>
              </a:ext>
            </a:extLst>
          </p:cNvPr>
          <p:cNvSpPr/>
          <p:nvPr/>
        </p:nvSpPr>
        <p:spPr>
          <a:xfrm>
            <a:off x="5773108" y="2964220"/>
            <a:ext cx="156753" cy="1963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46B7A0-5CE2-4C4A-B09E-E47255AA96BE}"/>
              </a:ext>
            </a:extLst>
          </p:cNvPr>
          <p:cNvGrpSpPr/>
          <p:nvPr/>
        </p:nvGrpSpPr>
        <p:grpSpPr>
          <a:xfrm>
            <a:off x="5868364" y="1498374"/>
            <a:ext cx="6081" cy="3017852"/>
            <a:chOff x="6334759" y="1498374"/>
            <a:chExt cx="6081" cy="3017852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415C46-0FFA-4F87-A36D-1879FA778F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4759" y="1498374"/>
              <a:ext cx="0" cy="157453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3161EC6-87A4-44D1-A8C4-DAD1750BC88B}"/>
                </a:ext>
              </a:extLst>
            </p:cNvPr>
            <p:cNvCxnSpPr>
              <a:cxnSpLocks/>
            </p:cNvCxnSpPr>
            <p:nvPr/>
          </p:nvCxnSpPr>
          <p:spPr>
            <a:xfrm>
              <a:off x="6340840" y="3057993"/>
              <a:ext cx="0" cy="145823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4ADD466-6206-4675-B8EF-73B4CDEC423F}"/>
              </a:ext>
            </a:extLst>
          </p:cNvPr>
          <p:cNvCxnSpPr>
            <a:cxnSpLocks/>
          </p:cNvCxnSpPr>
          <p:nvPr/>
        </p:nvCxnSpPr>
        <p:spPr>
          <a:xfrm flipV="1">
            <a:off x="5869430" y="1477387"/>
            <a:ext cx="0" cy="162296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7F287E5-E52F-4FD6-8115-BDFF6EFEC42D}"/>
              </a:ext>
            </a:extLst>
          </p:cNvPr>
          <p:cNvCxnSpPr>
            <a:cxnSpLocks/>
          </p:cNvCxnSpPr>
          <p:nvPr/>
        </p:nvCxnSpPr>
        <p:spPr>
          <a:xfrm flipH="1">
            <a:off x="4923822" y="3057993"/>
            <a:ext cx="947057" cy="613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94C26B-DB85-4C4C-A6D0-F45649927D8B}"/>
              </a:ext>
            </a:extLst>
          </p:cNvPr>
          <p:cNvCxnSpPr>
            <a:cxnSpLocks/>
            <a:stCxn id="53" idx="5"/>
          </p:cNvCxnSpPr>
          <p:nvPr/>
        </p:nvCxnSpPr>
        <p:spPr>
          <a:xfrm flipV="1">
            <a:off x="5906905" y="1477388"/>
            <a:ext cx="118092" cy="16544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E60E2DB-ED58-4D27-BF07-40A1DC30F693}"/>
              </a:ext>
            </a:extLst>
          </p:cNvPr>
          <p:cNvGrpSpPr/>
          <p:nvPr/>
        </p:nvGrpSpPr>
        <p:grpSpPr>
          <a:xfrm>
            <a:off x="266851" y="257330"/>
            <a:ext cx="4117172" cy="2706890"/>
            <a:chOff x="7346972" y="144929"/>
            <a:chExt cx="4117172" cy="2706890"/>
          </a:xfrm>
        </p:grpSpPr>
        <p:pic>
          <p:nvPicPr>
            <p:cNvPr id="39" name="图片 3">
              <a:extLst>
                <a:ext uri="{FF2B5EF4-FFF2-40B4-BE49-F238E27FC236}">
                  <a16:creationId xmlns:a16="http://schemas.microsoft.com/office/drawing/2014/main" id="{C0E5AB23-4C59-43C6-B689-6DBFCB8EF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6972" y="144929"/>
              <a:ext cx="4117172" cy="270689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1F82ED-06DC-4BDD-8A4D-3108823BBB3F}"/>
                </a:ext>
              </a:extLst>
            </p:cNvPr>
            <p:cNvSpPr txBox="1"/>
            <p:nvPr/>
          </p:nvSpPr>
          <p:spPr>
            <a:xfrm>
              <a:off x="8801175" y="1003141"/>
              <a:ext cx="21240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2F7B62-3070-4326-B910-863FD3815E12}"/>
              </a:ext>
            </a:extLst>
          </p:cNvPr>
          <p:cNvGrpSpPr/>
          <p:nvPr/>
        </p:nvGrpSpPr>
        <p:grpSpPr>
          <a:xfrm>
            <a:off x="7071736" y="174117"/>
            <a:ext cx="5336513" cy="3190854"/>
            <a:chOff x="6863739" y="144929"/>
            <a:chExt cx="5336513" cy="3190854"/>
          </a:xfrm>
        </p:grpSpPr>
        <p:pic>
          <p:nvPicPr>
            <p:cNvPr id="46" name="图片 3">
              <a:extLst>
                <a:ext uri="{FF2B5EF4-FFF2-40B4-BE49-F238E27FC236}">
                  <a16:creationId xmlns:a16="http://schemas.microsoft.com/office/drawing/2014/main" id="{635EE9A0-0798-4F49-8D38-845B48A43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3739" y="144929"/>
              <a:ext cx="5336513" cy="319085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0EC8833-D5A2-4A95-B693-4E760A393CD3}"/>
                </a:ext>
              </a:extLst>
            </p:cNvPr>
            <p:cNvSpPr txBox="1"/>
            <p:nvPr/>
          </p:nvSpPr>
          <p:spPr>
            <a:xfrm>
              <a:off x="8176649" y="1325655"/>
              <a:ext cx="30437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8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giờ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phút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863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228600" y="119985"/>
            <a:ext cx="11734800" cy="6655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7CBCE3-6494-492D-BE73-46232A2802D7}"/>
              </a:ext>
            </a:extLst>
          </p:cNvPr>
          <p:cNvGrpSpPr/>
          <p:nvPr/>
        </p:nvGrpSpPr>
        <p:grpSpPr>
          <a:xfrm>
            <a:off x="228600" y="398936"/>
            <a:ext cx="5068007" cy="4553585"/>
            <a:chOff x="3383470" y="806041"/>
            <a:chExt cx="5068007" cy="455358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FADC7A4-3022-4D5F-B733-C802995F4FE5}"/>
                </a:ext>
              </a:extLst>
            </p:cNvPr>
            <p:cNvGrpSpPr/>
            <p:nvPr/>
          </p:nvGrpSpPr>
          <p:grpSpPr>
            <a:xfrm>
              <a:off x="3383470" y="806041"/>
              <a:ext cx="5068007" cy="4553585"/>
              <a:chOff x="3366054" y="840218"/>
              <a:chExt cx="5068007" cy="455358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F2C6884-CD82-41A8-9A0A-A130FA431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6054" y="840218"/>
                <a:ext cx="5068007" cy="4553585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0FE46752-40F7-435E-A10C-906721D1C7C9}"/>
                  </a:ext>
                </a:extLst>
              </p:cNvPr>
              <p:cNvSpPr/>
              <p:nvPr/>
            </p:nvSpPr>
            <p:spPr>
              <a:xfrm>
                <a:off x="5773782" y="3043645"/>
                <a:ext cx="143692" cy="156755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F7E6F9-88CE-4703-BE54-276DE20F4CA4}"/>
                </a:ext>
              </a:extLst>
            </p:cNvPr>
            <p:cNvGrpSpPr/>
            <p:nvPr/>
          </p:nvGrpSpPr>
          <p:grpSpPr>
            <a:xfrm>
              <a:off x="5857242" y="1502228"/>
              <a:ext cx="0" cy="3014349"/>
              <a:chOff x="5857242" y="1515291"/>
              <a:chExt cx="0" cy="3014349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0BF5703-4001-4158-87C3-F906F359C9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57242" y="1515291"/>
                <a:ext cx="0" cy="162296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1C737A61-D57E-4E00-BCC1-AAFB958FDB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7242" y="3095897"/>
                <a:ext cx="0" cy="1433743"/>
              </a:xfrm>
              <a:prstGeom prst="straightConnector1">
                <a:avLst/>
              </a:prstGeom>
              <a:ln w="762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E3B0B16-2279-4637-9268-FB6BF51167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1803" y="3060292"/>
              <a:ext cx="1388592" cy="2254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DCEB63D3-37F0-43F0-8C7A-BDF8C5268AF0}"/>
              </a:ext>
            </a:extLst>
          </p:cNvPr>
          <p:cNvSpPr/>
          <p:nvPr/>
        </p:nvSpPr>
        <p:spPr>
          <a:xfrm>
            <a:off x="2609294" y="2590790"/>
            <a:ext cx="156753" cy="19639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2791C6-684D-482D-9B4F-F3108DE4EC6B}"/>
              </a:ext>
            </a:extLst>
          </p:cNvPr>
          <p:cNvCxnSpPr>
            <a:cxnSpLocks/>
          </p:cNvCxnSpPr>
          <p:nvPr/>
        </p:nvCxnSpPr>
        <p:spPr>
          <a:xfrm flipV="1">
            <a:off x="2780020" y="1906605"/>
            <a:ext cx="1285543" cy="74658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6">
            <a:extLst>
              <a:ext uri="{FF2B5EF4-FFF2-40B4-BE49-F238E27FC236}">
                <a16:creationId xmlns:a16="http://schemas.microsoft.com/office/drawing/2014/main" id="{54142071-6BED-4009-A5A8-5BBBBC73A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6694726" y="-143691"/>
            <a:ext cx="4980289" cy="42531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706FFA5-A0F8-429D-AC71-73625BB0DA37}"/>
              </a:ext>
            </a:extLst>
          </p:cNvPr>
          <p:cNvSpPr txBox="1"/>
          <p:nvPr/>
        </p:nvSpPr>
        <p:spPr>
          <a:xfrm>
            <a:off x="7513789" y="2140854"/>
            <a:ext cx="3481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60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27AF2B-B5BD-4E2E-966B-B1657A914646}"/>
              </a:ext>
            </a:extLst>
          </p:cNvPr>
          <p:cNvSpPr txBox="1"/>
          <p:nvPr/>
        </p:nvSpPr>
        <p:spPr>
          <a:xfrm>
            <a:off x="7486181" y="1005916"/>
            <a:ext cx="336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60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giây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9" name="Google Shape;3743;p50">
            <a:extLst>
              <a:ext uri="{FF2B5EF4-FFF2-40B4-BE49-F238E27FC236}">
                <a16:creationId xmlns:a16="http://schemas.microsoft.com/office/drawing/2014/main" id="{7E2E2B45-63D1-48E7-A956-7A1A0E88EE3C}"/>
              </a:ext>
            </a:extLst>
          </p:cNvPr>
          <p:cNvGrpSpPr/>
          <p:nvPr/>
        </p:nvGrpSpPr>
        <p:grpSpPr>
          <a:xfrm rot="16200000">
            <a:off x="4698940" y="3756292"/>
            <a:ext cx="657669" cy="1527834"/>
            <a:chOff x="1344025" y="2374725"/>
            <a:chExt cx="585875" cy="1000700"/>
          </a:xfrm>
        </p:grpSpPr>
        <p:sp>
          <p:nvSpPr>
            <p:cNvPr id="30" name="Google Shape;3744;p50">
              <a:extLst>
                <a:ext uri="{FF2B5EF4-FFF2-40B4-BE49-F238E27FC236}">
                  <a16:creationId xmlns:a16="http://schemas.microsoft.com/office/drawing/2014/main" id="{F18242D5-6CA6-4F8B-9505-66B590CCCA6A}"/>
                </a:ext>
              </a:extLst>
            </p:cNvPr>
            <p:cNvSpPr/>
            <p:nvPr/>
          </p:nvSpPr>
          <p:spPr>
            <a:xfrm>
              <a:off x="1344025" y="2374725"/>
              <a:ext cx="585875" cy="1000700"/>
            </a:xfrm>
            <a:custGeom>
              <a:avLst/>
              <a:gdLst/>
              <a:ahLst/>
              <a:cxnLst/>
              <a:rect l="l" t="t" r="r" b="b"/>
              <a:pathLst>
                <a:path w="23435" h="40028" extrusionOk="0">
                  <a:moveTo>
                    <a:pt x="2595" y="1079"/>
                  </a:moveTo>
                  <a:lnTo>
                    <a:pt x="2595" y="1079"/>
                  </a:lnTo>
                  <a:cubicBezTo>
                    <a:pt x="4112" y="1929"/>
                    <a:pt x="5787" y="2553"/>
                    <a:pt x="7314" y="3368"/>
                  </a:cubicBezTo>
                  <a:cubicBezTo>
                    <a:pt x="8217" y="3858"/>
                    <a:pt x="9112" y="4366"/>
                    <a:pt x="9991" y="4902"/>
                  </a:cubicBezTo>
                  <a:cubicBezTo>
                    <a:pt x="10548" y="5240"/>
                    <a:pt x="11307" y="5943"/>
                    <a:pt x="11984" y="5995"/>
                  </a:cubicBezTo>
                  <a:cubicBezTo>
                    <a:pt x="12030" y="5999"/>
                    <a:pt x="12076" y="6001"/>
                    <a:pt x="12123" y="6001"/>
                  </a:cubicBezTo>
                  <a:cubicBezTo>
                    <a:pt x="13400" y="6001"/>
                    <a:pt x="15085" y="4742"/>
                    <a:pt x="16163" y="4229"/>
                  </a:cubicBezTo>
                  <a:cubicBezTo>
                    <a:pt x="18149" y="3298"/>
                    <a:pt x="20159" y="2388"/>
                    <a:pt x="22120" y="1403"/>
                  </a:cubicBezTo>
                  <a:lnTo>
                    <a:pt x="22120" y="1403"/>
                  </a:lnTo>
                  <a:cubicBezTo>
                    <a:pt x="19810" y="8278"/>
                    <a:pt x="17592" y="15176"/>
                    <a:pt x="15472" y="22111"/>
                  </a:cubicBezTo>
                  <a:cubicBezTo>
                    <a:pt x="15373" y="22422"/>
                    <a:pt x="15639" y="22759"/>
                    <a:pt x="15961" y="22759"/>
                  </a:cubicBezTo>
                  <a:cubicBezTo>
                    <a:pt x="15962" y="22759"/>
                    <a:pt x="15964" y="22759"/>
                    <a:pt x="15966" y="22759"/>
                  </a:cubicBezTo>
                  <a:cubicBezTo>
                    <a:pt x="17940" y="22713"/>
                    <a:pt x="19913" y="22664"/>
                    <a:pt x="21887" y="22619"/>
                  </a:cubicBezTo>
                  <a:lnTo>
                    <a:pt x="21887" y="22619"/>
                  </a:lnTo>
                  <a:cubicBezTo>
                    <a:pt x="18855" y="28230"/>
                    <a:pt x="15373" y="33555"/>
                    <a:pt x="11444" y="38570"/>
                  </a:cubicBezTo>
                  <a:cubicBezTo>
                    <a:pt x="8622" y="33058"/>
                    <a:pt x="5367" y="27799"/>
                    <a:pt x="1696" y="22812"/>
                  </a:cubicBezTo>
                  <a:lnTo>
                    <a:pt x="1696" y="22812"/>
                  </a:lnTo>
                  <a:cubicBezTo>
                    <a:pt x="3843" y="22844"/>
                    <a:pt x="5992" y="22883"/>
                    <a:pt x="8136" y="22918"/>
                  </a:cubicBezTo>
                  <a:cubicBezTo>
                    <a:pt x="8137" y="22918"/>
                    <a:pt x="8139" y="22918"/>
                    <a:pt x="8141" y="22918"/>
                  </a:cubicBezTo>
                  <a:cubicBezTo>
                    <a:pt x="8477" y="22918"/>
                    <a:pt x="8710" y="22588"/>
                    <a:pt x="8629" y="22272"/>
                  </a:cubicBezTo>
                  <a:cubicBezTo>
                    <a:pt x="6841" y="15215"/>
                    <a:pt x="5194" y="7903"/>
                    <a:pt x="2595" y="1079"/>
                  </a:cubicBezTo>
                  <a:close/>
                  <a:moveTo>
                    <a:pt x="2007" y="0"/>
                  </a:moveTo>
                  <a:cubicBezTo>
                    <a:pt x="1772" y="0"/>
                    <a:pt x="1709" y="258"/>
                    <a:pt x="1709" y="465"/>
                  </a:cubicBezTo>
                  <a:cubicBezTo>
                    <a:pt x="2567" y="4066"/>
                    <a:pt x="3550" y="7636"/>
                    <a:pt x="4549" y="11198"/>
                  </a:cubicBezTo>
                  <a:cubicBezTo>
                    <a:pt x="5547" y="14756"/>
                    <a:pt x="6563" y="18312"/>
                    <a:pt x="7483" y="21888"/>
                  </a:cubicBezTo>
                  <a:cubicBezTo>
                    <a:pt x="5215" y="21849"/>
                    <a:pt x="2948" y="21810"/>
                    <a:pt x="683" y="21772"/>
                  </a:cubicBezTo>
                  <a:cubicBezTo>
                    <a:pt x="682" y="21772"/>
                    <a:pt x="680" y="21772"/>
                    <a:pt x="678" y="21772"/>
                  </a:cubicBezTo>
                  <a:cubicBezTo>
                    <a:pt x="324" y="21772"/>
                    <a:pt x="0" y="22225"/>
                    <a:pt x="236" y="22541"/>
                  </a:cubicBezTo>
                  <a:cubicBezTo>
                    <a:pt x="4305" y="27968"/>
                    <a:pt x="7867" y="33717"/>
                    <a:pt x="10911" y="39773"/>
                  </a:cubicBezTo>
                  <a:cubicBezTo>
                    <a:pt x="10992" y="39933"/>
                    <a:pt x="11186" y="40028"/>
                    <a:pt x="11373" y="40028"/>
                  </a:cubicBezTo>
                  <a:cubicBezTo>
                    <a:pt x="11504" y="40028"/>
                    <a:pt x="11632" y="39981"/>
                    <a:pt x="11715" y="39876"/>
                  </a:cubicBezTo>
                  <a:cubicBezTo>
                    <a:pt x="16082" y="34388"/>
                    <a:pt x="19919" y="28540"/>
                    <a:pt x="23203" y="22350"/>
                  </a:cubicBezTo>
                  <a:cubicBezTo>
                    <a:pt x="23378" y="22018"/>
                    <a:pt x="23164" y="21577"/>
                    <a:pt x="22768" y="21577"/>
                  </a:cubicBezTo>
                  <a:cubicBezTo>
                    <a:pt x="22765" y="21577"/>
                    <a:pt x="22761" y="21577"/>
                    <a:pt x="22758" y="21577"/>
                  </a:cubicBezTo>
                  <a:cubicBezTo>
                    <a:pt x="20727" y="21624"/>
                    <a:pt x="18699" y="21673"/>
                    <a:pt x="16664" y="21719"/>
                  </a:cubicBezTo>
                  <a:cubicBezTo>
                    <a:pt x="18787" y="14806"/>
                    <a:pt x="21002" y="7921"/>
                    <a:pt x="23305" y="1068"/>
                  </a:cubicBezTo>
                  <a:cubicBezTo>
                    <a:pt x="23434" y="693"/>
                    <a:pt x="23127" y="448"/>
                    <a:pt x="22815" y="448"/>
                  </a:cubicBezTo>
                  <a:cubicBezTo>
                    <a:pt x="22693" y="448"/>
                    <a:pt x="22570" y="485"/>
                    <a:pt x="22473" y="568"/>
                  </a:cubicBezTo>
                  <a:cubicBezTo>
                    <a:pt x="22375" y="465"/>
                    <a:pt x="22237" y="392"/>
                    <a:pt x="22082" y="392"/>
                  </a:cubicBezTo>
                  <a:cubicBezTo>
                    <a:pt x="22015" y="392"/>
                    <a:pt x="21945" y="406"/>
                    <a:pt x="21873" y="437"/>
                  </a:cubicBezTo>
                  <a:cubicBezTo>
                    <a:pt x="20145" y="1188"/>
                    <a:pt x="18448" y="2024"/>
                    <a:pt x="16745" y="2828"/>
                  </a:cubicBezTo>
                  <a:cubicBezTo>
                    <a:pt x="15892" y="3234"/>
                    <a:pt x="15034" y="3636"/>
                    <a:pt x="14185" y="4038"/>
                  </a:cubicBezTo>
                  <a:cubicBezTo>
                    <a:pt x="13821" y="4208"/>
                    <a:pt x="13451" y="4380"/>
                    <a:pt x="13088" y="4556"/>
                  </a:cubicBezTo>
                  <a:cubicBezTo>
                    <a:pt x="12753" y="4774"/>
                    <a:pt x="12438" y="4881"/>
                    <a:pt x="12143" y="4881"/>
                  </a:cubicBezTo>
                  <a:cubicBezTo>
                    <a:pt x="11790" y="4881"/>
                    <a:pt x="11465" y="4728"/>
                    <a:pt x="11165" y="4423"/>
                  </a:cubicBezTo>
                  <a:cubicBezTo>
                    <a:pt x="9564" y="3816"/>
                    <a:pt x="8002" y="2560"/>
                    <a:pt x="6454" y="1788"/>
                  </a:cubicBezTo>
                  <a:cubicBezTo>
                    <a:pt x="5049" y="1093"/>
                    <a:pt x="3618" y="321"/>
                    <a:pt x="2073" y="7"/>
                  </a:cubicBezTo>
                  <a:cubicBezTo>
                    <a:pt x="2050" y="2"/>
                    <a:pt x="2027" y="0"/>
                    <a:pt x="2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2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745;p50">
              <a:extLst>
                <a:ext uri="{FF2B5EF4-FFF2-40B4-BE49-F238E27FC236}">
                  <a16:creationId xmlns:a16="http://schemas.microsoft.com/office/drawing/2014/main" id="{43F8AEB3-0AF0-4077-95EC-96014B4F2424}"/>
                </a:ext>
              </a:extLst>
            </p:cNvPr>
            <p:cNvSpPr/>
            <p:nvPr/>
          </p:nvSpPr>
          <p:spPr>
            <a:xfrm>
              <a:off x="1386400" y="2401700"/>
              <a:ext cx="510650" cy="937300"/>
            </a:xfrm>
            <a:custGeom>
              <a:avLst/>
              <a:gdLst/>
              <a:ahLst/>
              <a:cxnLst/>
              <a:rect l="l" t="t" r="r" b="b"/>
              <a:pathLst>
                <a:path w="20426" h="37492" extrusionOk="0">
                  <a:moveTo>
                    <a:pt x="900" y="0"/>
                  </a:moveTo>
                  <a:lnTo>
                    <a:pt x="900" y="0"/>
                  </a:lnTo>
                  <a:cubicBezTo>
                    <a:pt x="3499" y="6824"/>
                    <a:pt x="5146" y="14136"/>
                    <a:pt x="6934" y="21193"/>
                  </a:cubicBezTo>
                  <a:cubicBezTo>
                    <a:pt x="7015" y="21509"/>
                    <a:pt x="6782" y="21839"/>
                    <a:pt x="6446" y="21839"/>
                  </a:cubicBezTo>
                  <a:cubicBezTo>
                    <a:pt x="6444" y="21839"/>
                    <a:pt x="6442" y="21839"/>
                    <a:pt x="6441" y="21839"/>
                  </a:cubicBezTo>
                  <a:cubicBezTo>
                    <a:pt x="4297" y="21804"/>
                    <a:pt x="2148" y="21765"/>
                    <a:pt x="1" y="21733"/>
                  </a:cubicBezTo>
                  <a:lnTo>
                    <a:pt x="1" y="21733"/>
                  </a:lnTo>
                  <a:cubicBezTo>
                    <a:pt x="3672" y="26720"/>
                    <a:pt x="6927" y="31979"/>
                    <a:pt x="9749" y="37491"/>
                  </a:cubicBezTo>
                  <a:cubicBezTo>
                    <a:pt x="13678" y="32476"/>
                    <a:pt x="17160" y="27151"/>
                    <a:pt x="20192" y="21540"/>
                  </a:cubicBezTo>
                  <a:lnTo>
                    <a:pt x="20192" y="21540"/>
                  </a:lnTo>
                  <a:cubicBezTo>
                    <a:pt x="18218" y="21585"/>
                    <a:pt x="16245" y="21634"/>
                    <a:pt x="14271" y="21680"/>
                  </a:cubicBezTo>
                  <a:cubicBezTo>
                    <a:pt x="14269" y="21680"/>
                    <a:pt x="14267" y="21680"/>
                    <a:pt x="14266" y="21680"/>
                  </a:cubicBezTo>
                  <a:cubicBezTo>
                    <a:pt x="13944" y="21680"/>
                    <a:pt x="13678" y="21343"/>
                    <a:pt x="13777" y="21032"/>
                  </a:cubicBezTo>
                  <a:cubicBezTo>
                    <a:pt x="15897" y="14097"/>
                    <a:pt x="18115" y="7199"/>
                    <a:pt x="20425" y="324"/>
                  </a:cubicBezTo>
                  <a:lnTo>
                    <a:pt x="20425" y="324"/>
                  </a:lnTo>
                  <a:cubicBezTo>
                    <a:pt x="18464" y="1309"/>
                    <a:pt x="16454" y="2219"/>
                    <a:pt x="14468" y="3150"/>
                  </a:cubicBezTo>
                  <a:cubicBezTo>
                    <a:pt x="13390" y="3663"/>
                    <a:pt x="11705" y="4922"/>
                    <a:pt x="10428" y="4922"/>
                  </a:cubicBezTo>
                  <a:cubicBezTo>
                    <a:pt x="10381" y="4922"/>
                    <a:pt x="10335" y="4920"/>
                    <a:pt x="10289" y="4916"/>
                  </a:cubicBezTo>
                  <a:cubicBezTo>
                    <a:pt x="9612" y="4864"/>
                    <a:pt x="8853" y="4161"/>
                    <a:pt x="8296" y="3823"/>
                  </a:cubicBezTo>
                  <a:cubicBezTo>
                    <a:pt x="7417" y="3287"/>
                    <a:pt x="6522" y="2779"/>
                    <a:pt x="5619" y="2289"/>
                  </a:cubicBezTo>
                  <a:cubicBezTo>
                    <a:pt x="4092" y="1474"/>
                    <a:pt x="2417" y="850"/>
                    <a:pt x="900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887EAC-2200-4573-917A-372CDBD711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33" y="4191375"/>
            <a:ext cx="1713124" cy="1072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3CC0A-A0B5-4A08-91C4-301870CD8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10" y="4191375"/>
            <a:ext cx="1822862" cy="1098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2F0B7-20BD-4582-B749-1D9B3B83D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125" y="4217243"/>
            <a:ext cx="1554615" cy="1072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63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07FC08-76F9-D3DE-ABBC-576168EA4BCA}"/>
              </a:ext>
            </a:extLst>
          </p:cNvPr>
          <p:cNvSpPr txBox="1"/>
          <p:nvPr/>
        </p:nvSpPr>
        <p:spPr>
          <a:xfrm>
            <a:off x="609600" y="40005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9">
            <a:extLst>
              <a:ext uri="{FF2B5EF4-FFF2-40B4-BE49-F238E27FC236}">
                <a16:creationId xmlns:a16="http://schemas.microsoft.com/office/drawing/2014/main" id="{F5584FF9-DBFA-9BCD-7969-A83EFA4BD136}"/>
              </a:ext>
            </a:extLst>
          </p:cNvPr>
          <p:cNvSpPr/>
          <p:nvPr/>
        </p:nvSpPr>
        <p:spPr>
          <a:xfrm flipH="1">
            <a:off x="2743199" y="620011"/>
            <a:ext cx="8143875" cy="1646939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kỉ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100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53C2EF-C093-CB9D-DADB-64B8109DB2C6}"/>
              </a:ext>
            </a:extLst>
          </p:cNvPr>
          <p:cNvSpPr txBox="1"/>
          <p:nvPr/>
        </p:nvSpPr>
        <p:spPr>
          <a:xfrm>
            <a:off x="542925" y="2628900"/>
            <a:ext cx="1153477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I)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II)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III)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1901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2001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2100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XXI)</a:t>
            </a:r>
          </a:p>
        </p:txBody>
      </p:sp>
    </p:spTree>
    <p:extLst>
      <p:ext uri="{BB962C8B-B14F-4D97-AF65-F5344CB8AC3E}">
        <p14:creationId xmlns:p14="http://schemas.microsoft.com/office/powerpoint/2010/main" val="29997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09600" y="2438400"/>
            <a:ext cx="10972800" cy="1143000"/>
          </a:xfrm>
        </p:spPr>
        <p:txBody>
          <a:bodyPr/>
          <a:lstStyle/>
          <a:p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I, II, III, IV, V, VI, VII, </a:t>
            </a:r>
            <a:b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VIII, IX, X, XI, XII, XIII, </a:t>
            </a:r>
            <a:b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XIV, XV, XVI, XVII, </a:t>
            </a:r>
            <a:r>
              <a:rPr lang="en-US" alt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XVIII, </a:t>
            </a:r>
            <a:r>
              <a:rPr lang="en-US" altLang="en-US" sz="66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XIX, XX, XXI, …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6" y="5185833"/>
            <a:ext cx="1221316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Google Shape;392;p11" descr="E:\QUYNH\anh tai ve poiwer oint\5e43c1f10bb5d163599e9eba_tải hình ảnh hoa đồng tiền.pn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4"/>
          <a:stretch>
            <a:fillRect/>
          </a:stretch>
        </p:blipFill>
        <p:spPr bwMode="auto">
          <a:xfrm>
            <a:off x="1" y="1"/>
            <a:ext cx="1375833" cy="137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29334" y="-230716"/>
            <a:ext cx="159596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2100" y="5054600"/>
            <a:ext cx="176106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33" y="5054601"/>
            <a:ext cx="1841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205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Folded Corner 27"/>
          <p:cNvSpPr/>
          <p:nvPr/>
        </p:nvSpPr>
        <p:spPr>
          <a:xfrm>
            <a:off x="1231107" y="228600"/>
            <a:ext cx="9902825" cy="762000"/>
          </a:xfrm>
          <a:prstGeom prst="foldedCorner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trăm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nghìn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33" name="Rectangle: Folded Corner 27"/>
          <p:cNvSpPr/>
          <p:nvPr/>
        </p:nvSpPr>
        <p:spPr>
          <a:xfrm>
            <a:off x="1188244" y="1295400"/>
            <a:ext cx="137795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Ví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dụ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12" name="Rectangle: Folded Corner 27"/>
          <p:cNvSpPr/>
          <p:nvPr/>
        </p:nvSpPr>
        <p:spPr>
          <a:xfrm>
            <a:off x="3153570" y="1296988"/>
            <a:ext cx="218122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579269" y="1601789"/>
            <a:ext cx="13779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Folded Corner 27"/>
          <p:cNvSpPr/>
          <p:nvPr/>
        </p:nvSpPr>
        <p:spPr>
          <a:xfrm>
            <a:off x="7087394" y="1298575"/>
            <a:ext cx="228600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II</a:t>
            </a:r>
          </a:p>
        </p:txBody>
      </p:sp>
      <p:sp>
        <p:nvSpPr>
          <p:cNvPr id="15" name="Rectangle: Folded Corner 27"/>
          <p:cNvSpPr/>
          <p:nvPr/>
        </p:nvSpPr>
        <p:spPr>
          <a:xfrm>
            <a:off x="3153570" y="2286000"/>
            <a:ext cx="223837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9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26881" y="2589214"/>
            <a:ext cx="137795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Folded Corner 27"/>
          <p:cNvSpPr/>
          <p:nvPr/>
        </p:nvSpPr>
        <p:spPr>
          <a:xfrm>
            <a:off x="7081044" y="2287588"/>
            <a:ext cx="232410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IX</a:t>
            </a:r>
          </a:p>
        </p:txBody>
      </p:sp>
      <p:sp>
        <p:nvSpPr>
          <p:cNvPr id="20" name="Rectangle: Folded Corner 27"/>
          <p:cNvSpPr/>
          <p:nvPr/>
        </p:nvSpPr>
        <p:spPr>
          <a:xfrm>
            <a:off x="3153570" y="3429000"/>
            <a:ext cx="223837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10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93544" y="3689350"/>
            <a:ext cx="137795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Folded Corner 27"/>
          <p:cNvSpPr/>
          <p:nvPr/>
        </p:nvSpPr>
        <p:spPr>
          <a:xfrm>
            <a:off x="7049294" y="3429000"/>
            <a:ext cx="232410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</a:t>
            </a:r>
          </a:p>
        </p:txBody>
      </p:sp>
      <p:sp>
        <p:nvSpPr>
          <p:cNvPr id="27" name="Rectangle: Folded Corner 27"/>
          <p:cNvSpPr/>
          <p:nvPr/>
        </p:nvSpPr>
        <p:spPr>
          <a:xfrm>
            <a:off x="1436687" y="5273222"/>
            <a:ext cx="9558338" cy="1219200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</a:t>
            </a:r>
            <a:r>
              <a:rPr lang="en-US" sz="4000" b="1" i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Lưu</a:t>
            </a:r>
            <a:r>
              <a:rPr lang="en-US" sz="4000" b="1" i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ý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Các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tròn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tròn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nghìn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chính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là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cuối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cùng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của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thê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̉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29481" y="0"/>
            <a:ext cx="10333038" cy="6858000"/>
          </a:xfrm>
          <a:prstGeom prst="rect">
            <a:avLst/>
          </a:prstGeom>
          <a:noFill/>
          <a:ln w="76200" cmpd="tri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269" y="4526083"/>
            <a:ext cx="1463167" cy="158510"/>
          </a:xfrm>
          <a:prstGeom prst="rect">
            <a:avLst/>
          </a:prstGeom>
        </p:spPr>
      </p:pic>
      <p:sp>
        <p:nvSpPr>
          <p:cNvPr id="19" name="Rectangle: Folded Corner 27"/>
          <p:cNvSpPr/>
          <p:nvPr/>
        </p:nvSpPr>
        <p:spPr>
          <a:xfrm>
            <a:off x="3153570" y="4191000"/>
            <a:ext cx="223837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00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1" name="Rectangle: Folded Corner 27"/>
          <p:cNvSpPr/>
          <p:nvPr/>
        </p:nvSpPr>
        <p:spPr>
          <a:xfrm>
            <a:off x="7165182" y="4265612"/>
            <a:ext cx="232410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42752210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3" grpId="0" animBg="1"/>
      <p:bldP spid="12" grpId="0" animBg="1"/>
      <p:bldP spid="14" grpId="0" animBg="1"/>
      <p:bldP spid="15" grpId="0" animBg="1"/>
      <p:bldP spid="18" grpId="0" animBg="1"/>
      <p:bldP spid="20" grpId="0" animBg="1"/>
      <p:bldP spid="25" grpId="0" animBg="1"/>
      <p:bldP spid="2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Folded Corner 27"/>
          <p:cNvSpPr/>
          <p:nvPr/>
        </p:nvSpPr>
        <p:spPr>
          <a:xfrm>
            <a:off x="1100932" y="279400"/>
            <a:ext cx="9902825" cy="609600"/>
          </a:xfrm>
          <a:prstGeom prst="foldedCorner">
            <a:avLst/>
          </a:prstGeom>
          <a:solidFill>
            <a:schemeClr val="accent5">
              <a:lumMod val="20000"/>
              <a:lumOff val="8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tròn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trăm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tròn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nghìn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29" name="Rectangle: Folded Corner 27"/>
          <p:cNvSpPr/>
          <p:nvPr/>
        </p:nvSpPr>
        <p:spPr>
          <a:xfrm>
            <a:off x="1100932" y="990600"/>
            <a:ext cx="9902825" cy="1117600"/>
          </a:xfrm>
          <a:prstGeom prst="foldedCorner">
            <a:avLst/>
          </a:prstGeom>
          <a:solidFill>
            <a:srgbClr val="FFFF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Bỏ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chư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̃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 ở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cuối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Lấy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các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còn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lại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cộng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thêm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1 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là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thê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̉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của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́</a:t>
            </a:r>
          </a:p>
        </p:txBody>
      </p:sp>
      <p:sp>
        <p:nvSpPr>
          <p:cNvPr id="12" name="Rectangle: Folded Corner 27"/>
          <p:cNvSpPr/>
          <p:nvPr/>
        </p:nvSpPr>
        <p:spPr>
          <a:xfrm>
            <a:off x="2910681" y="2209800"/>
            <a:ext cx="2586038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01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709444" y="2514600"/>
            <a:ext cx="7747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: Folded Corner 27"/>
          <p:cNvSpPr/>
          <p:nvPr/>
        </p:nvSpPr>
        <p:spPr>
          <a:xfrm>
            <a:off x="6773070" y="2209800"/>
            <a:ext cx="278447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III</a:t>
            </a:r>
          </a:p>
        </p:txBody>
      </p:sp>
      <p:sp>
        <p:nvSpPr>
          <p:cNvPr id="15" name="Rectangle: Folded Corner 27"/>
          <p:cNvSpPr/>
          <p:nvPr/>
        </p:nvSpPr>
        <p:spPr>
          <a:xfrm>
            <a:off x="2910681" y="2921000"/>
            <a:ext cx="2586038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9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01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61819" y="3225800"/>
            <a:ext cx="7747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Rectangle: Folded Corner 27"/>
          <p:cNvSpPr/>
          <p:nvPr/>
        </p:nvSpPr>
        <p:spPr>
          <a:xfrm>
            <a:off x="6858794" y="2921000"/>
            <a:ext cx="268605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</a:t>
            </a:r>
          </a:p>
        </p:txBody>
      </p:sp>
      <p:sp>
        <p:nvSpPr>
          <p:cNvPr id="20" name="Rectangle: Folded Corner 27"/>
          <p:cNvSpPr/>
          <p:nvPr/>
        </p:nvSpPr>
        <p:spPr>
          <a:xfrm>
            <a:off x="2910681" y="3632200"/>
            <a:ext cx="2586038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03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747545" y="3937000"/>
            <a:ext cx="68897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Rectangle: Folded Corner 27"/>
          <p:cNvSpPr/>
          <p:nvPr/>
        </p:nvSpPr>
        <p:spPr>
          <a:xfrm>
            <a:off x="6858794" y="3632200"/>
            <a:ext cx="2686050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XXI</a:t>
            </a:r>
          </a:p>
        </p:txBody>
      </p:sp>
      <p:sp>
        <p:nvSpPr>
          <p:cNvPr id="39" name="Rectangle: Folded Corner 27"/>
          <p:cNvSpPr/>
          <p:nvPr/>
        </p:nvSpPr>
        <p:spPr>
          <a:xfrm>
            <a:off x="2910681" y="4746897"/>
            <a:ext cx="2586038" cy="609600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18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5704682" y="5074194"/>
            <a:ext cx="7747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Rectangle: Folded Corner 27"/>
          <p:cNvSpPr/>
          <p:nvPr/>
        </p:nvSpPr>
        <p:spPr>
          <a:xfrm>
            <a:off x="6922294" y="4769394"/>
            <a:ext cx="2486025" cy="609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9481" y="0"/>
            <a:ext cx="10333038" cy="6858000"/>
          </a:xfrm>
          <a:prstGeom prst="rect">
            <a:avLst/>
          </a:prstGeom>
          <a:noFill/>
          <a:ln w="76200" cmpd="tri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2105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9" grpId="0" animBg="1"/>
      <p:bldP spid="12" grpId="0" animBg="1"/>
      <p:bldP spid="14" grpId="0" animBg="1"/>
      <p:bldP spid="15" grpId="0" animBg="1"/>
      <p:bldP spid="18" grpId="0" animBg="1"/>
      <p:bldP spid="20" grpId="0" animBg="1"/>
      <p:bldP spid="25" grpId="0" animBg="1"/>
      <p:bldP spid="39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245" y="-374650"/>
            <a:ext cx="1646237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: Folded Corner 26"/>
          <p:cNvSpPr/>
          <p:nvPr/>
        </p:nvSpPr>
        <p:spPr>
          <a:xfrm>
            <a:off x="1402556" y="800100"/>
            <a:ext cx="9213850" cy="14097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28" name="Rectangle: Folded Corner 27"/>
          <p:cNvSpPr/>
          <p:nvPr/>
        </p:nvSpPr>
        <p:spPr>
          <a:xfrm>
            <a:off x="1359695" y="2667000"/>
            <a:ext cx="9299575" cy="13795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Chúng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ta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sống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ở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XXI (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2024)</a:t>
            </a:r>
          </a:p>
        </p:txBody>
      </p:sp>
      <p:pic>
        <p:nvPicPr>
          <p:cNvPr id="1536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81" y="5676900"/>
            <a:ext cx="806450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owchart: Summing Junction 35"/>
          <p:cNvSpPr/>
          <p:nvPr/>
        </p:nvSpPr>
        <p:spPr>
          <a:xfrm>
            <a:off x="4341538" y="4194328"/>
            <a:ext cx="130864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9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670" y="5418138"/>
            <a:ext cx="987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57" y="5581650"/>
            <a:ext cx="9874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07" y="5678489"/>
            <a:ext cx="65881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595" y="3402014"/>
            <a:ext cx="7461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131" y="3919538"/>
            <a:ext cx="420688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14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20" y="0"/>
            <a:ext cx="6508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1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295" y="68264"/>
            <a:ext cx="758825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1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95" y="38100"/>
            <a:ext cx="650875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4" descr="POINSET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9394" y="5194301"/>
            <a:ext cx="22860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: Folded Corner 26"/>
          <p:cNvSpPr/>
          <p:nvPr/>
        </p:nvSpPr>
        <p:spPr>
          <a:xfrm>
            <a:off x="1359695" y="4445000"/>
            <a:ext cx="9299575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sinh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Năm sinh của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kỉ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?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9481" y="0"/>
            <a:ext cx="10333038" cy="6858000"/>
          </a:xfrm>
          <a:prstGeom prst="rect">
            <a:avLst/>
          </a:prstGeom>
          <a:noFill/>
          <a:ln w="76200" cmpd="tri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011483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-613953" y="-391885"/>
            <a:ext cx="13363302" cy="8020594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775297" y="1777034"/>
              <a:ext cx="896603" cy="192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065" b="1" kern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CHẶNG</a:t>
              </a: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377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335" b="1" kern="0" noProof="0" dirty="0">
                  <a:solidFill>
                    <a:srgbClr val="00A5C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CHẶNG</a:t>
              </a: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3178" y="2264301"/>
              <a:ext cx="698362" cy="186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935" b="1" kern="0" dirty="0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CHẶNG</a:t>
              </a:r>
              <a:r>
                <a:rPr kumimoji="0" lang="en-US" sz="9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 2</a:t>
              </a:r>
              <a:endParaRPr kumimoji="0" lang="vi-VN" sz="93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48" name="Nhóm 47"/>
          <p:cNvGrpSpPr/>
          <p:nvPr/>
        </p:nvGrpSpPr>
        <p:grpSpPr>
          <a:xfrm>
            <a:off x="2499824" y="3479967"/>
            <a:ext cx="809493" cy="770726"/>
            <a:chOff x="4234875" y="1978683"/>
            <a:chExt cx="607120" cy="578045"/>
          </a:xfrm>
        </p:grpSpPr>
        <p:grpSp>
          <p:nvGrpSpPr>
            <p:cNvPr id="49" name="Nhóm 4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2" name="Hình Bầu dục 5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0" name="Hộp Văn bản 49"/>
            <p:cNvSpPr txBox="1"/>
            <p:nvPr/>
          </p:nvSpPr>
          <p:spPr>
            <a:xfrm flipH="1">
              <a:off x="4356113" y="1978683"/>
              <a:ext cx="34289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" name="Nhóm 52"/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57" name="Hình Bầu dục 5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55" name="Hộp Văn bản 54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Nhóm 12"/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/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1065" b="1" kern="0" dirty="0">
                    <a:solidFill>
                      <a:srgbClr val="00A5C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 panose="020B0604020202020204"/>
                  </a:rPr>
                  <a:t>CHẶNG</a:t>
                </a: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p:grpSp>
        <p:sp>
          <p:nvSpPr>
            <p:cNvPr id="75" name="Hộp Văn bản 74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9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B8F41B-292F-13E1-C39A-6FE6C225FA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27" y="-414669"/>
            <a:ext cx="3522740" cy="352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F79DBF-8580-BFA9-F308-249E2CFCF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2251" y="2465748"/>
            <a:ext cx="773039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53" y="0"/>
            <a:ext cx="12407153" cy="7086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8564" y="359313"/>
            <a:ext cx="1007184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a)      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=    ..……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=    ……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giây</a:t>
            </a:r>
            <a:endParaRPr lang="en-US" sz="2400" dirty="0"/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60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=  …….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180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=   ........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b)     1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=  ……… 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4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=    ……… 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endParaRPr lang="en-US" sz="2400" dirty="0"/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100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=    ……….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400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=    ……….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kỉ</a:t>
            </a:r>
            <a:endParaRPr lang="en-US" sz="2400" dirty="0">
              <a:effectLst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0646" y="2279485"/>
            <a:ext cx="11322423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6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27846" y="3334870"/>
            <a:ext cx="9399495" cy="1584470"/>
            <a:chOff x="2518072" y="2757098"/>
            <a:chExt cx="6320791" cy="1590675"/>
          </a:xfrm>
        </p:grpSpPr>
        <p:grpSp>
          <p:nvGrpSpPr>
            <p:cNvPr id="27" name="Group 26"/>
            <p:cNvGrpSpPr/>
            <p:nvPr/>
          </p:nvGrpSpPr>
          <p:grpSpPr>
            <a:xfrm>
              <a:off x="2518072" y="2757098"/>
              <a:ext cx="6320791" cy="1590675"/>
              <a:chOff x="0" y="0"/>
              <a:chExt cx="6321279" cy="159126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8792"/>
                <a:ext cx="1424354" cy="579755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Trần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Hưng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Đạo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1228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661746" y="0"/>
                <a:ext cx="1406770" cy="579755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Nguyễn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Trãi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1380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341578" y="17596"/>
                <a:ext cx="1389185" cy="579755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Phan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Bội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Châu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1867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967654" y="0"/>
                <a:ext cx="1353625" cy="579755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Bộ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Lĩnh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en-US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inh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năm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924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lowchart: Alternate Process 31"/>
              <p:cNvSpPr/>
              <p:nvPr/>
            </p:nvSpPr>
            <p:spPr>
              <a:xfrm>
                <a:off x="123093" y="1169377"/>
                <a:ext cx="1151792" cy="386715"/>
              </a:xfrm>
              <a:prstGeom prst="flowChartAlternateProcess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kỉ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XIX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lowchart: Alternate Process 32"/>
              <p:cNvSpPr/>
              <p:nvPr/>
            </p:nvSpPr>
            <p:spPr>
              <a:xfrm>
                <a:off x="1749669" y="1204546"/>
                <a:ext cx="1143000" cy="386715"/>
              </a:xfrm>
              <a:prstGeom prst="flowChartAlternateProcess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kỉ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lowchart: Alternate Process 33"/>
              <p:cNvSpPr/>
              <p:nvPr/>
            </p:nvSpPr>
            <p:spPr>
              <a:xfrm>
                <a:off x="3403302" y="1204546"/>
                <a:ext cx="1169377" cy="386715"/>
              </a:xfrm>
              <a:prstGeom prst="flowChartAlternateProcess">
                <a:avLst/>
              </a:prstGeom>
              <a:solidFill>
                <a:srgbClr val="70AD47">
                  <a:lumMod val="60000"/>
                  <a:lumOff val="40000"/>
                </a:srgbClr>
              </a:solidFill>
              <a:ln w="12700" cap="flat" cmpd="sng" algn="ctr">
                <a:solidFill>
                  <a:srgbClr val="70AD47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kỉ</a:t>
                </a:r>
                <a:r>
                  <a:rPr lang="en-US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XIII</a:t>
                </a:r>
                <a:endParaRPr lang="en-US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5" name="Flowchart: Alternate Process 34"/>
            <p:cNvSpPr/>
            <p:nvPr/>
          </p:nvSpPr>
          <p:spPr>
            <a:xfrm>
              <a:off x="7586475" y="3954503"/>
              <a:ext cx="1151255" cy="386715"/>
            </a:xfrm>
            <a:prstGeom prst="flowChartAlternateProcess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XIV</a:t>
              </a:r>
              <a:endPara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18564" y="4941299"/>
            <a:ext cx="110265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b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1900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 </a:t>
            </a:r>
          </a:p>
          <a:p>
            <a:pPr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……………………………………………………………………………………………………………………………………………………………………………………….... 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4131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03E282-2059-E763-7116-DA39A6A71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735" y="495854"/>
            <a:ext cx="1013372" cy="908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7621C7-A0A2-5406-A0EC-4ECAAAB31CB7}"/>
              </a:ext>
            </a:extLst>
          </p:cNvPr>
          <p:cNvSpPr txBox="1"/>
          <p:nvPr/>
        </p:nvSpPr>
        <p:spPr>
          <a:xfrm>
            <a:off x="2094613" y="648587"/>
            <a:ext cx="9346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67AD6-4FCE-3BB1-5EA3-1C6D38C77737}"/>
              </a:ext>
            </a:extLst>
          </p:cNvPr>
          <p:cNvSpPr txBox="1"/>
          <p:nvPr/>
        </p:nvSpPr>
        <p:spPr>
          <a:xfrm>
            <a:off x="495300" y="1714500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0443BD-C484-A5C4-9426-2674BECAED2F}"/>
              </a:ext>
            </a:extLst>
          </p:cNvPr>
          <p:cNvGrpSpPr/>
          <p:nvPr/>
        </p:nvGrpSpPr>
        <p:grpSpPr>
          <a:xfrm>
            <a:off x="1219200" y="1704975"/>
            <a:ext cx="4781550" cy="707886"/>
            <a:chOff x="1933575" y="1628775"/>
            <a:chExt cx="4781550" cy="7078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D3834B0-392A-E781-0744-1A554EB3E688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1C4D43B-99CC-6921-FF0B-237CAAD8C655}"/>
                </a:ext>
              </a:extLst>
            </p:cNvPr>
            <p:cNvSpPr/>
            <p:nvPr/>
          </p:nvSpPr>
          <p:spPr>
            <a:xfrm>
              <a:off x="3886200" y="1724025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6ABD2A-6232-CB77-6D00-0F3F1259E4EF}"/>
              </a:ext>
            </a:extLst>
          </p:cNvPr>
          <p:cNvGrpSpPr/>
          <p:nvPr/>
        </p:nvGrpSpPr>
        <p:grpSpPr>
          <a:xfrm>
            <a:off x="1114425" y="2686050"/>
            <a:ext cx="4781550" cy="707886"/>
            <a:chOff x="1933575" y="1628775"/>
            <a:chExt cx="4781550" cy="7078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F87225-D9CE-3A29-97B1-106FF5DC7474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60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7D88DA3-FF36-FAB0-E598-06867A4B5308}"/>
                </a:ext>
              </a:extLst>
            </p:cNvPr>
            <p:cNvSpPr/>
            <p:nvPr/>
          </p:nvSpPr>
          <p:spPr>
            <a:xfrm>
              <a:off x="4067175" y="1733550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444F48-3495-DE62-4C3E-7C1B41B87FBC}"/>
              </a:ext>
            </a:extLst>
          </p:cNvPr>
          <p:cNvGrpSpPr/>
          <p:nvPr/>
        </p:nvGrpSpPr>
        <p:grpSpPr>
          <a:xfrm>
            <a:off x="6743700" y="1666875"/>
            <a:ext cx="4781550" cy="707886"/>
            <a:chOff x="1933575" y="1628775"/>
            <a:chExt cx="4781550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80CACF-6C23-CCA9-75EC-BC664D7F6AF9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3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4BFD9C-3AB1-877F-E97D-D2716BA49964}"/>
                </a:ext>
              </a:extLst>
            </p:cNvPr>
            <p:cNvSpPr/>
            <p:nvPr/>
          </p:nvSpPr>
          <p:spPr>
            <a:xfrm>
              <a:off x="3886200" y="1724025"/>
              <a:ext cx="781050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B001B1-5DC7-7556-589D-DFD639627ED0}"/>
              </a:ext>
            </a:extLst>
          </p:cNvPr>
          <p:cNvGrpSpPr/>
          <p:nvPr/>
        </p:nvGrpSpPr>
        <p:grpSpPr>
          <a:xfrm>
            <a:off x="6677025" y="2590800"/>
            <a:ext cx="4781550" cy="707886"/>
            <a:chOff x="1933575" y="1628775"/>
            <a:chExt cx="4781550" cy="70788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152A0E-4AEA-C960-647B-CEE9475047A1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180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giây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24B7AC0-F111-1025-FC11-A967E0667350}"/>
                </a:ext>
              </a:extLst>
            </p:cNvPr>
            <p:cNvSpPr/>
            <p:nvPr/>
          </p:nvSpPr>
          <p:spPr>
            <a:xfrm>
              <a:off x="4343400" y="1714500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804817A-754A-2A22-C0BA-E517C7E33DC5}"/>
              </a:ext>
            </a:extLst>
          </p:cNvPr>
          <p:cNvSpPr txBox="1"/>
          <p:nvPr/>
        </p:nvSpPr>
        <p:spPr>
          <a:xfrm>
            <a:off x="514350" y="3552825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D0CB47-8511-016A-4293-FC06CCE5DDE1}"/>
              </a:ext>
            </a:extLst>
          </p:cNvPr>
          <p:cNvGrpSpPr/>
          <p:nvPr/>
        </p:nvGrpSpPr>
        <p:grpSpPr>
          <a:xfrm>
            <a:off x="1152525" y="3562350"/>
            <a:ext cx="4781550" cy="707886"/>
            <a:chOff x="1933575" y="1628775"/>
            <a:chExt cx="4781550" cy="70788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488C411-D7BD-88E8-85F6-E198A0000022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E4B2178-6F34-4893-B6E6-7B86654EF18E}"/>
                </a:ext>
              </a:extLst>
            </p:cNvPr>
            <p:cNvSpPr/>
            <p:nvPr/>
          </p:nvSpPr>
          <p:spPr>
            <a:xfrm>
              <a:off x="4067175" y="1733550"/>
              <a:ext cx="1043318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E761AE-3F01-A658-9C89-2A681C9CC6FA}"/>
              </a:ext>
            </a:extLst>
          </p:cNvPr>
          <p:cNvGrpSpPr/>
          <p:nvPr/>
        </p:nvGrpSpPr>
        <p:grpSpPr>
          <a:xfrm>
            <a:off x="1152525" y="4505325"/>
            <a:ext cx="4781550" cy="707886"/>
            <a:chOff x="1933575" y="1628775"/>
            <a:chExt cx="4781550" cy="70788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F235B1-FED9-E21D-481D-E2DC89471C30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100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3DC1E76-9AE8-3F03-3736-EB1160C53B02}"/>
                </a:ext>
              </a:extLst>
            </p:cNvPr>
            <p:cNvSpPr/>
            <p:nvPr/>
          </p:nvSpPr>
          <p:spPr>
            <a:xfrm>
              <a:off x="4410075" y="1704975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6CB3C4A-F6CC-E468-A039-E04B93098A8B}"/>
              </a:ext>
            </a:extLst>
          </p:cNvPr>
          <p:cNvGrpSpPr/>
          <p:nvPr/>
        </p:nvGrpSpPr>
        <p:grpSpPr>
          <a:xfrm>
            <a:off x="6734175" y="3562350"/>
            <a:ext cx="4781550" cy="707886"/>
            <a:chOff x="1933575" y="1628775"/>
            <a:chExt cx="4781550" cy="70788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7BA074-7D69-6093-9939-39703A7FBBC1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93B5DA4-214C-1C5B-85B2-2A3C1523BE47}"/>
                </a:ext>
              </a:extLst>
            </p:cNvPr>
            <p:cNvSpPr/>
            <p:nvPr/>
          </p:nvSpPr>
          <p:spPr>
            <a:xfrm>
              <a:off x="4067174" y="1733550"/>
              <a:ext cx="9239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588213-E415-B9B8-2576-B6CCE3536B89}"/>
              </a:ext>
            </a:extLst>
          </p:cNvPr>
          <p:cNvGrpSpPr/>
          <p:nvPr/>
        </p:nvGrpSpPr>
        <p:grpSpPr>
          <a:xfrm>
            <a:off x="6581775" y="4410075"/>
            <a:ext cx="4781550" cy="707886"/>
            <a:chOff x="1933575" y="1628775"/>
            <a:chExt cx="4781550" cy="70788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60FE8DC-71E2-7014-7E2C-861C14214A46}"/>
                </a:ext>
              </a:extLst>
            </p:cNvPr>
            <p:cNvSpPr txBox="1"/>
            <p:nvPr/>
          </p:nvSpPr>
          <p:spPr>
            <a:xfrm>
              <a:off x="1933575" y="1628775"/>
              <a:ext cx="47815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400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=       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endParaRPr lang="en-US" sz="4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9DA2219-DF7B-D995-B5C7-4EA2E3C4D2E0}"/>
                </a:ext>
              </a:extLst>
            </p:cNvPr>
            <p:cNvSpPr/>
            <p:nvPr/>
          </p:nvSpPr>
          <p:spPr>
            <a:xfrm>
              <a:off x="4410075" y="1704975"/>
              <a:ext cx="733425" cy="53340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pic>
        <p:nvPicPr>
          <p:cNvPr id="41" name="Picture 7">
            <a:extLst>
              <a:ext uri="{FF2B5EF4-FFF2-40B4-BE49-F238E27FC236}">
                <a16:creationId xmlns:a16="http://schemas.microsoft.com/office/drawing/2014/main" id="{38A578CA-C333-3C1A-F290-F337B480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64" y="1449013"/>
            <a:ext cx="1244511" cy="111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A77B75C0-752E-5953-7BEC-838579FE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250" y="2184912"/>
            <a:ext cx="1112650" cy="13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>
            <a:extLst>
              <a:ext uri="{FF2B5EF4-FFF2-40B4-BE49-F238E27FC236}">
                <a16:creationId xmlns:a16="http://schemas.microsoft.com/office/drawing/2014/main" id="{E45E64AD-CD9E-9B0D-1FBA-539E96558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864" y="2937864"/>
            <a:ext cx="1604244" cy="140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7">
            <a:extLst>
              <a:ext uri="{FF2B5EF4-FFF2-40B4-BE49-F238E27FC236}">
                <a16:creationId xmlns:a16="http://schemas.microsoft.com/office/drawing/2014/main" id="{494523AE-B0D1-8AE6-2E4E-488183835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744" y="4355413"/>
            <a:ext cx="1338433" cy="119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ED87C22-6881-9727-1F7D-EF50C965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19" y="1266825"/>
            <a:ext cx="1050306" cy="131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7">
            <a:extLst>
              <a:ext uri="{FF2B5EF4-FFF2-40B4-BE49-F238E27FC236}">
                <a16:creationId xmlns:a16="http://schemas.microsoft.com/office/drawing/2014/main" id="{43E53939-EDA6-F377-4AE6-536ED85E8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64" y="2430088"/>
            <a:ext cx="1244511" cy="111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8C7A633B-99D4-5FF3-1A32-BC6AC9161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566" y="2959398"/>
            <a:ext cx="1340809" cy="1409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>
            <a:extLst>
              <a:ext uri="{FF2B5EF4-FFF2-40B4-BE49-F238E27FC236}">
                <a16:creationId xmlns:a16="http://schemas.microsoft.com/office/drawing/2014/main" id="{72A326FD-B9CB-BF3C-EE26-EED5938D5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4013712"/>
            <a:ext cx="1133475" cy="13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39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sinh của mỗi nhân vật lịch sử dưới đây thuộc thế kỉ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136B96-403C-AB56-5FCE-260DC1980459}"/>
              </a:ext>
            </a:extLst>
          </p:cNvPr>
          <p:cNvSpPr/>
          <p:nvPr/>
        </p:nvSpPr>
        <p:spPr>
          <a:xfrm>
            <a:off x="285750" y="2133600"/>
            <a:ext cx="2733675" cy="1181100"/>
          </a:xfrm>
          <a:prstGeom prst="roundRect">
            <a:avLst/>
          </a:prstGeom>
          <a:solidFill>
            <a:srgbClr val="EC9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1228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4B6623-EF51-513E-B526-D91B7FC1CAA1}"/>
              </a:ext>
            </a:extLst>
          </p:cNvPr>
          <p:cNvSpPr/>
          <p:nvPr/>
        </p:nvSpPr>
        <p:spPr>
          <a:xfrm>
            <a:off x="3276600" y="2152650"/>
            <a:ext cx="2733675" cy="1181100"/>
          </a:xfrm>
          <a:prstGeom prst="roundRect">
            <a:avLst/>
          </a:prstGeom>
          <a:solidFill>
            <a:srgbClr val="EC9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1380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7FF6C6B-FCD8-6011-C932-22A3256D0F3E}"/>
              </a:ext>
            </a:extLst>
          </p:cNvPr>
          <p:cNvSpPr/>
          <p:nvPr/>
        </p:nvSpPr>
        <p:spPr>
          <a:xfrm>
            <a:off x="6257925" y="2152650"/>
            <a:ext cx="2733675" cy="1181100"/>
          </a:xfrm>
          <a:prstGeom prst="roundRect">
            <a:avLst/>
          </a:prstGeom>
          <a:solidFill>
            <a:srgbClr val="EC9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Phan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Châu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1867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ED1F2C-F9BC-CAB5-89A9-32C315EC6A9E}"/>
              </a:ext>
            </a:extLst>
          </p:cNvPr>
          <p:cNvSpPr/>
          <p:nvPr/>
        </p:nvSpPr>
        <p:spPr>
          <a:xfrm>
            <a:off x="9191625" y="2171700"/>
            <a:ext cx="2733675" cy="1181100"/>
          </a:xfrm>
          <a:prstGeom prst="roundRect">
            <a:avLst/>
          </a:prstGeom>
          <a:solidFill>
            <a:srgbClr val="EC9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Lĩnh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924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627A34-D57E-B70F-84D5-B4D24975A8BF}"/>
              </a:ext>
            </a:extLst>
          </p:cNvPr>
          <p:cNvSpPr/>
          <p:nvPr/>
        </p:nvSpPr>
        <p:spPr>
          <a:xfrm>
            <a:off x="409576" y="4591050"/>
            <a:ext cx="2609850" cy="838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XIX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78908E-1D10-C34A-6D4A-14A7BFAC63AE}"/>
              </a:ext>
            </a:extLst>
          </p:cNvPr>
          <p:cNvSpPr/>
          <p:nvPr/>
        </p:nvSpPr>
        <p:spPr>
          <a:xfrm>
            <a:off x="3505201" y="4533900"/>
            <a:ext cx="2609850" cy="838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973781-9EC3-7AFD-8262-3A027B227FE9}"/>
              </a:ext>
            </a:extLst>
          </p:cNvPr>
          <p:cNvSpPr/>
          <p:nvPr/>
        </p:nvSpPr>
        <p:spPr>
          <a:xfrm>
            <a:off x="6496051" y="4543425"/>
            <a:ext cx="2609850" cy="838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612F23-9D20-01CC-7610-228D6D376BCA}"/>
              </a:ext>
            </a:extLst>
          </p:cNvPr>
          <p:cNvSpPr/>
          <p:nvPr/>
        </p:nvSpPr>
        <p:spPr>
          <a:xfrm>
            <a:off x="9363076" y="4524375"/>
            <a:ext cx="2609850" cy="8382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XIV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D9DEE3-1A66-197A-62CE-25B78E077AD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1495425" y="3314700"/>
            <a:ext cx="6305551" cy="1228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90F4C3A-9184-76A3-C2F5-FEFB31E000FD}"/>
              </a:ext>
            </a:extLst>
          </p:cNvPr>
          <p:cNvCxnSpPr>
            <a:cxnSpLocks/>
          </p:cNvCxnSpPr>
          <p:nvPr/>
        </p:nvCxnSpPr>
        <p:spPr>
          <a:xfrm>
            <a:off x="4648200" y="3371850"/>
            <a:ext cx="6305551" cy="12287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67CE0-80F4-459B-6485-A8B4FB8B6A6C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1714501" y="3343275"/>
            <a:ext cx="6048374" cy="12477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CDE1C5-0FD8-81D9-5822-6FFECCA8C641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4810126" y="3371850"/>
            <a:ext cx="5867399" cy="11620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894A3C0E-8921-8C26-5658-82ED9427DA25}"/>
              </a:ext>
            </a:extLst>
          </p:cNvPr>
          <p:cNvSpPr/>
          <p:nvPr/>
        </p:nvSpPr>
        <p:spPr>
          <a:xfrm>
            <a:off x="1085850" y="781050"/>
            <a:ext cx="781050" cy="790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605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566" y="0"/>
            <a:ext cx="1230956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872AA1-ADBB-93F5-38C0-6555F2F7A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84" y="791682"/>
            <a:ext cx="685800" cy="72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6122BB-3F03-AF44-32C8-6142176072EE}"/>
              </a:ext>
            </a:extLst>
          </p:cNvPr>
          <p:cNvSpPr txBox="1"/>
          <p:nvPr/>
        </p:nvSpPr>
        <p:spPr>
          <a:xfrm>
            <a:off x="1881963" y="659219"/>
            <a:ext cx="9484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 1900 là năm Canh Tý. Cứ 60 năm thì lại có một năm Canh Tý. Hỏi năm Canh Tý tiếp theo thuộc thế kỉ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97CC3-8851-3F65-F0B9-45258B777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425" y="2628900"/>
            <a:ext cx="3943350" cy="220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E7DBE9-B2F1-20A5-2941-77E2532FB669}"/>
              </a:ext>
            </a:extLst>
          </p:cNvPr>
          <p:cNvSpPr txBox="1"/>
          <p:nvPr/>
        </p:nvSpPr>
        <p:spPr>
          <a:xfrm>
            <a:off x="523874" y="2886075"/>
            <a:ext cx="7210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1900 + 60 = 1960</a:t>
            </a:r>
          </a:p>
          <a:p>
            <a:pPr algn="just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1960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Tý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XX.</a:t>
            </a:r>
          </a:p>
        </p:txBody>
      </p:sp>
    </p:spTree>
    <p:extLst>
      <p:ext uri="{BB962C8B-B14F-4D97-AF65-F5344CB8AC3E}">
        <p14:creationId xmlns:p14="http://schemas.microsoft.com/office/powerpoint/2010/main" val="357253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276B2-317A-EE33-21D4-8B665CEB4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7631" y="1512012"/>
            <a:ext cx="710855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112" y="223284"/>
            <a:ext cx="11914510" cy="65573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C2245E4-3B68-34BD-7D52-766FC3825A5F}"/>
              </a:ext>
            </a:extLst>
          </p:cNvPr>
          <p:cNvGrpSpPr/>
          <p:nvPr/>
        </p:nvGrpSpPr>
        <p:grpSpPr>
          <a:xfrm>
            <a:off x="8142960" y="3988605"/>
            <a:ext cx="3614082" cy="2593330"/>
            <a:chOff x="1197026" y="4232126"/>
            <a:chExt cx="3751815" cy="2630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3CB2287-EF68-0530-BD2B-CCE06FCAF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656F57-F7FD-8243-7967-E1AB9ED9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7F17DD4-5509-30BC-FEEE-EC903AF530D3}"/>
              </a:ext>
            </a:extLst>
          </p:cNvPr>
          <p:cNvSpPr txBox="1"/>
          <p:nvPr/>
        </p:nvSpPr>
        <p:spPr>
          <a:xfrm>
            <a:off x="1841863" y="1082415"/>
            <a:ext cx="8765177" cy="1323439"/>
          </a:xfrm>
          <a:custGeom>
            <a:avLst/>
            <a:gdLst>
              <a:gd name="connsiteX0" fmla="*/ 0 w 7176976"/>
              <a:gd name="connsiteY0" fmla="*/ 187705 h 2032754"/>
              <a:gd name="connsiteX1" fmla="*/ 187705 w 7176976"/>
              <a:gd name="connsiteY1" fmla="*/ 0 h 2032754"/>
              <a:gd name="connsiteX2" fmla="*/ 6989271 w 7176976"/>
              <a:gd name="connsiteY2" fmla="*/ 0 h 2032754"/>
              <a:gd name="connsiteX3" fmla="*/ 7176976 w 7176976"/>
              <a:gd name="connsiteY3" fmla="*/ 187705 h 2032754"/>
              <a:gd name="connsiteX4" fmla="*/ 7176976 w 7176976"/>
              <a:gd name="connsiteY4" fmla="*/ 1845049 h 2032754"/>
              <a:gd name="connsiteX5" fmla="*/ 6989271 w 7176976"/>
              <a:gd name="connsiteY5" fmla="*/ 2032754 h 2032754"/>
              <a:gd name="connsiteX6" fmla="*/ 187705 w 7176976"/>
              <a:gd name="connsiteY6" fmla="*/ 2032754 h 2032754"/>
              <a:gd name="connsiteX7" fmla="*/ 0 w 7176976"/>
              <a:gd name="connsiteY7" fmla="*/ 1845049 h 2032754"/>
              <a:gd name="connsiteX8" fmla="*/ 0 w 7176976"/>
              <a:gd name="connsiteY8" fmla="*/ 187705 h 203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6976" h="2032754" fill="none" extrusionOk="0">
                <a:moveTo>
                  <a:pt x="0" y="187705"/>
                </a:moveTo>
                <a:cubicBezTo>
                  <a:pt x="327" y="92899"/>
                  <a:pt x="90406" y="10688"/>
                  <a:pt x="187705" y="0"/>
                </a:cubicBezTo>
                <a:cubicBezTo>
                  <a:pt x="2143161" y="72427"/>
                  <a:pt x="3624394" y="61419"/>
                  <a:pt x="6989271" y="0"/>
                </a:cubicBezTo>
                <a:cubicBezTo>
                  <a:pt x="7091056" y="-12954"/>
                  <a:pt x="7160963" y="79194"/>
                  <a:pt x="7176976" y="187705"/>
                </a:cubicBezTo>
                <a:cubicBezTo>
                  <a:pt x="7162910" y="959727"/>
                  <a:pt x="7206606" y="1562180"/>
                  <a:pt x="7176976" y="1845049"/>
                </a:cubicBezTo>
                <a:cubicBezTo>
                  <a:pt x="7179429" y="1936267"/>
                  <a:pt x="7083888" y="2022609"/>
                  <a:pt x="6989271" y="2032754"/>
                </a:cubicBezTo>
                <a:cubicBezTo>
                  <a:pt x="5632867" y="2062581"/>
                  <a:pt x="2023625" y="1953448"/>
                  <a:pt x="187705" y="2032754"/>
                </a:cubicBezTo>
                <a:cubicBezTo>
                  <a:pt x="95514" y="2031457"/>
                  <a:pt x="-2973" y="1949304"/>
                  <a:pt x="0" y="1845049"/>
                </a:cubicBezTo>
                <a:cubicBezTo>
                  <a:pt x="-97550" y="1665317"/>
                  <a:pt x="-83494" y="438867"/>
                  <a:pt x="0" y="187705"/>
                </a:cubicBezTo>
                <a:close/>
              </a:path>
              <a:path w="7176976" h="2032754" stroke="0" extrusionOk="0">
                <a:moveTo>
                  <a:pt x="0" y="187705"/>
                </a:moveTo>
                <a:cubicBezTo>
                  <a:pt x="8514" y="86359"/>
                  <a:pt x="88276" y="8830"/>
                  <a:pt x="187705" y="0"/>
                </a:cubicBezTo>
                <a:cubicBezTo>
                  <a:pt x="1231420" y="123000"/>
                  <a:pt x="5861375" y="-96860"/>
                  <a:pt x="6989271" y="0"/>
                </a:cubicBezTo>
                <a:cubicBezTo>
                  <a:pt x="7081967" y="-8362"/>
                  <a:pt x="7180064" y="77813"/>
                  <a:pt x="7176976" y="187705"/>
                </a:cubicBezTo>
                <a:cubicBezTo>
                  <a:pt x="7167955" y="1013335"/>
                  <a:pt x="7279519" y="1398696"/>
                  <a:pt x="7176976" y="1845049"/>
                </a:cubicBezTo>
                <a:cubicBezTo>
                  <a:pt x="7160819" y="1954569"/>
                  <a:pt x="7088237" y="2031985"/>
                  <a:pt x="6989271" y="2032754"/>
                </a:cubicBezTo>
                <a:cubicBezTo>
                  <a:pt x="6004235" y="1872047"/>
                  <a:pt x="2287654" y="2072421"/>
                  <a:pt x="187705" y="2032754"/>
                </a:cubicBezTo>
                <a:cubicBezTo>
                  <a:pt x="79452" y="2031828"/>
                  <a:pt x="-4226" y="1946801"/>
                  <a:pt x="0" y="1845049"/>
                </a:cubicBezTo>
                <a:cubicBezTo>
                  <a:pt x="82687" y="1025132"/>
                  <a:pt x="18026" y="725420"/>
                  <a:pt x="0" y="187705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23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hoạt động trong thực tế có sử dụng đơn vị đo là giây.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7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9FE9-3958-F24F-D969-E552C8A98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37" y="1214300"/>
            <a:ext cx="735241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</a:rPr>
              <a:t>200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</a:rPr>
              <a:t>yến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2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tấn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= …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yến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673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261265" y="4162576"/>
                <a:ext cx="4100916" cy="990749"/>
              </a:xfrm>
              <a:prstGeom prst="rect">
                <a:avLst/>
              </a:prstGeom>
              <a:solidFill>
                <a:srgbClr val="FFC00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𝟖𝟎𝟎</m:t>
                          </m:r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en-US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265" y="4162576"/>
                <a:ext cx="4100916" cy="9907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8457" y="2161941"/>
            <a:ext cx="5982789" cy="2434632"/>
            <a:chOff x="718457" y="2161941"/>
            <a:chExt cx="5982789" cy="2434632"/>
          </a:xfrm>
        </p:grpSpPr>
        <p:grpSp>
          <p:nvGrpSpPr>
            <p:cNvPr id="36" name="Group 35"/>
            <p:cNvGrpSpPr/>
            <p:nvPr/>
          </p:nvGrpSpPr>
          <p:grpSpPr>
            <a:xfrm>
              <a:off x="718457" y="2161941"/>
              <a:ext cx="5982789" cy="2434632"/>
              <a:chOff x="2105100" y="3532040"/>
              <a:chExt cx="4680391" cy="2434632"/>
            </a:xfrm>
          </p:grpSpPr>
          <p:pic>
            <p:nvPicPr>
              <p:cNvPr id="37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105100" y="3532040"/>
                <a:ext cx="4680391" cy="2434632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394390" y="3830713"/>
                <a:ext cx="4046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attaya" panose="00000500000000000000" pitchFamily="2" charset="-34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552471" y="2507899"/>
                  <a:ext cx="4419223" cy="7218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GB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 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……</m:t>
                      </m:r>
                    </m:oMath>
                  </a14:m>
                  <a:r>
                    <a:rPr kumimoji="0" lang="en-GB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471" y="2507899"/>
                  <a:ext cx="4419223" cy="721801"/>
                </a:xfrm>
                <a:prstGeom prst="rect">
                  <a:avLst/>
                </a:prstGeom>
                <a:blipFill>
                  <a:blip r:embed="rId11"/>
                  <a:stretch>
                    <a:fillRect l="-4966" t="-15126" b="-327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782862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67700" y="363011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261265" y="4162576"/>
                <a:ext cx="4100916" cy="990749"/>
              </a:xfrm>
              <a:prstGeom prst="rect">
                <a:avLst/>
              </a:prstGeom>
              <a:solidFill>
                <a:srgbClr val="FFC000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000" b="1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𝟔𝟎</m:t>
                          </m:r>
                          <m:r>
                            <a:rPr lang="en-US" sz="4000" b="1" i="0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40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265" y="4162576"/>
                <a:ext cx="4100916" cy="9907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8457" y="2161941"/>
            <a:ext cx="5982789" cy="2434632"/>
            <a:chOff x="718457" y="2161941"/>
            <a:chExt cx="5982789" cy="2434632"/>
          </a:xfrm>
        </p:grpSpPr>
        <p:grpSp>
          <p:nvGrpSpPr>
            <p:cNvPr id="36" name="Group 35"/>
            <p:cNvGrpSpPr/>
            <p:nvPr/>
          </p:nvGrpSpPr>
          <p:grpSpPr>
            <a:xfrm>
              <a:off x="718457" y="2161941"/>
              <a:ext cx="5982789" cy="2434632"/>
              <a:chOff x="2105100" y="3532040"/>
              <a:chExt cx="4680391" cy="2434632"/>
            </a:xfrm>
          </p:grpSpPr>
          <p:pic>
            <p:nvPicPr>
              <p:cNvPr id="37" name="Picture 1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105100" y="3532040"/>
                <a:ext cx="4680391" cy="2434632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394390" y="3830713"/>
                <a:ext cx="4046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Pattaya" panose="00000500000000000000" pitchFamily="2" charset="-34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attaya" panose="00000500000000000000" pitchFamily="2" charset="-34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1552471" y="2507899"/>
                  <a:ext cx="5118132" cy="7218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4000" b="1" kern="0" dirty="0">
                      <a:solidFill>
                        <a:prstClr val="black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6 000</a:t>
                  </a:r>
                  <a:r>
                    <a:rPr kumimoji="0" lang="en-GB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4000" b="1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kumimoji="0" lang="en-US" sz="4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……</m:t>
                      </m:r>
                    </m:oMath>
                  </a14:m>
                  <a:r>
                    <a:rPr kumimoji="0" lang="en-GB" sz="4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471" y="2507899"/>
                  <a:ext cx="5118132" cy="721801"/>
                </a:xfrm>
                <a:prstGeom prst="rect">
                  <a:avLst/>
                </a:prstGeom>
                <a:blipFill>
                  <a:blip r:embed="rId11"/>
                  <a:stretch>
                    <a:fillRect l="-4291" t="-15126" b="-327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77427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644225" y="-156753"/>
            <a:ext cx="10825539" cy="7067836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/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>
              <a:fillRect/>
            </a:stretch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/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5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/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r="61141" b="50000"/>
              <a:stretch>
                <a:fillRect/>
              </a:stretch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/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2" name="Hộp Văn bản 31"/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065" b="1" kern="0" dirty="0" err="1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Chạng</a:t>
              </a:r>
              <a:r>
                <a:rPr kumimoji="0" lang="en-US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 1</a:t>
              </a:r>
              <a:endParaRPr kumimoji="0" lang="vi-VN" sz="1065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" name="Nhóm 6"/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/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l="12193" t="50000" r="51766"/>
              <a:stretch>
                <a:fillRect/>
              </a:stretch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/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5" name="Hộp Văn bản 34"/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335" b="1" kern="0" dirty="0" err="1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Chăng</a:t>
              </a:r>
              <a:r>
                <a:rPr kumimoji="0" lang="en-US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vi-VN" sz="133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/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/>
              <p:cNvPicPr>
                <a:picLocks noChangeAspect="1"/>
              </p:cNvPicPr>
              <p:nvPr/>
            </p:nvPicPr>
            <p:blipFill rotWithShape="1">
              <a:blip r:embed="rId3"/>
              <a:srcRect l="52237" r="17138" b="50000"/>
              <a:stretch>
                <a:fillRect/>
              </a:stretch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/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X</a:t>
                </a:r>
              </a:p>
            </p:txBody>
          </p:sp>
        </p:grpSp>
        <p:sp>
          <p:nvSpPr>
            <p:cNvPr id="36" name="Hộp Văn bản 35"/>
            <p:cNvSpPr txBox="1"/>
            <p:nvPr/>
          </p:nvSpPr>
          <p:spPr>
            <a:xfrm rot="362211">
              <a:off x="6321998" y="2270946"/>
              <a:ext cx="699370" cy="194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1000" b="1" kern="0" noProof="0" dirty="0" err="1">
                  <a:solidFill>
                    <a:srgbClr val="00A5CA"/>
                  </a:solidFill>
                  <a:latin typeface="SVN-Poky's"/>
                  <a:cs typeface="Arial" panose="020B0604020202020204"/>
                  <a:sym typeface="Arial" panose="020B0604020202020204"/>
                </a:rPr>
                <a:t>Chặng</a:t>
              </a: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cs typeface="Arial" panose="020B0604020202020204"/>
                  <a:sym typeface="Arial" panose="020B0604020202020204"/>
                </a:rPr>
                <a:t> 2</a:t>
              </a:r>
              <a:endParaRPr kumimoji="0" lang="vi-VN" sz="1000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SVN-Poky's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" name="Hộp Văn bản 30"/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5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SVN-Poky's"/>
                <a:ea typeface="+mn-ea"/>
                <a:cs typeface="Arial" panose="020B0604020202020204"/>
                <a:sym typeface="Arial" panose="020B0604020202020204"/>
              </a:rPr>
              <a:t>SƠ ĐỒ KHO BÁU</a:t>
            </a:r>
            <a:endParaRPr kumimoji="0" lang="en-US" sz="6535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1" name="Nhóm 40"/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/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/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/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47" name="Hình Bầu dục 46"/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5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</p:grpSp>
          <p:sp>
            <p:nvSpPr>
              <p:cNvPr id="45" name="Hộp Văn bản 44"/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/>
            <p:cNvPicPr>
              <a:picLocks noChangeAspect="1"/>
            </p:cNvPicPr>
            <p:nvPr/>
          </p:nvPicPr>
          <p:blipFill rotWithShape="1">
            <a:blip r:embed="rId4"/>
            <a:srcRect t="27390" r="49735" b="25821"/>
            <a:stretch>
              <a:fillRect/>
            </a:stretch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/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2" name="Hình Bầu dục 61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0" name="Hộp Văn bản 59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" name="Nhóm 62"/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67" name="Hình Bầu dục 66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65" name="Hộp Văn bản 64"/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5" name="Nhóm 74"/>
          <p:cNvGrpSpPr/>
          <p:nvPr/>
        </p:nvGrpSpPr>
        <p:grpSpPr>
          <a:xfrm>
            <a:off x="3312171" y="5186488"/>
            <a:ext cx="809493" cy="770065"/>
            <a:chOff x="4234875" y="1979179"/>
            <a:chExt cx="607120" cy="577549"/>
          </a:xfrm>
        </p:grpSpPr>
        <p:grpSp>
          <p:nvGrpSpPr>
            <p:cNvPr id="76" name="Nhóm 75"/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/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9" name="Hình Bầu dục 78"/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</p:grpSp>
        <p:sp>
          <p:nvSpPr>
            <p:cNvPr id="77" name="Hộp Văn bản 76"/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0" name="Nhóm 79"/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/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/>
              <p:cNvSpPr txBox="1"/>
              <p:nvPr/>
            </p:nvSpPr>
            <p:spPr>
              <a:xfrm rot="647062">
                <a:off x="489734" y="3572737"/>
                <a:ext cx="1223549" cy="257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-US" sz="1065" b="1" kern="0" dirty="0" err="1">
                    <a:solidFill>
                      <a:srgbClr val="00A5CA"/>
                    </a:solidFill>
                    <a:latin typeface="SVN-Poky's"/>
                    <a:cs typeface="Arial" panose="020B0604020202020204"/>
                    <a:sym typeface="Arial" panose="020B0604020202020204"/>
                  </a:rPr>
                  <a:t>Chặng</a:t>
                </a:r>
                <a:r>
                  <a:rPr kumimoji="0" lang="en-US" sz="1065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 panose="020B0604020202020204"/>
                    <a:sym typeface="Arial" panose="020B0604020202020204"/>
                  </a:rPr>
                  <a:t> 4</a:t>
                </a:r>
                <a:endParaRPr kumimoji="0" lang="vi-VN" sz="1065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2" name="Hộp Văn bản 81"/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 panose="020B0604020202020204"/>
                  <a:sym typeface="Arial" panose="020B0604020202020204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oogle Shape;284;p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1"/>
            <a:ext cx="12192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Google Shape;285;p7"/>
          <p:cNvSpPr txBox="1">
            <a:spLocks noChangeArrowheads="1"/>
          </p:cNvSpPr>
          <p:nvPr/>
        </p:nvSpPr>
        <p:spPr bwMode="auto">
          <a:xfrm>
            <a:off x="3839633" y="2501901"/>
            <a:ext cx="2448984" cy="43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6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49156" name="Google Shape;286;p7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918" y="4053417"/>
            <a:ext cx="3498849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Google Shape;288;p7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85" y="-637117"/>
            <a:ext cx="2095500" cy="226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Google Shape;289;p7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2" y="35985"/>
            <a:ext cx="1695449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" name="Google Shape;290;p7"/>
          <p:cNvSpPr txBox="1">
            <a:spLocks noChangeArrowheads="1"/>
          </p:cNvSpPr>
          <p:nvPr/>
        </p:nvSpPr>
        <p:spPr bwMode="auto">
          <a:xfrm>
            <a:off x="326571" y="2281767"/>
            <a:ext cx="11734196" cy="196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0" tIns="60933" rIns="121900" bIns="60933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ăm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160" name="Google Shape;291;p7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3561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85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FEEDF3-939C-F278-37FF-BC5CF52CE3B2}"/>
              </a:ext>
            </a:extLst>
          </p:cNvPr>
          <p:cNvSpPr/>
          <p:nvPr/>
        </p:nvSpPr>
        <p:spPr>
          <a:xfrm>
            <a:off x="186901" y="111758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4611639-6F3C-E92F-5773-37A9CA6EC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933" y="2625157"/>
            <a:ext cx="3657777" cy="390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53388-FDB8-7C32-B670-B7852268F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896" y="1628970"/>
            <a:ext cx="7090263" cy="1835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D919DC-DC5F-8A9A-F9E0-863E63111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244" y="2576026"/>
            <a:ext cx="1579445" cy="1964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CB79E4-1E6A-68D0-06D6-7140FCDB08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28" y="377511"/>
            <a:ext cx="1699963" cy="211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45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3|1|37.9|1.5|1.1|1.2|1.4|1.5|1.6|1.4|1.8|1.1|1.7|1.4|12.4|10.1"/>
</p:tagLst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模块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847</Words>
  <Application>Microsoft Office PowerPoint</Application>
  <PresentationFormat>Widescreen</PresentationFormat>
  <Paragraphs>165</Paragraphs>
  <Slides>26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Cambria Math</vt:lpstr>
      <vt:lpstr>Coiny</vt:lpstr>
      <vt:lpstr>Public Sans</vt:lpstr>
      <vt:lpstr>Satisfy</vt:lpstr>
      <vt:lpstr>SVN-Poky's</vt:lpstr>
      <vt:lpstr>Times New Roman</vt:lpstr>
      <vt:lpstr>庞门正道标题体</vt:lpstr>
      <vt:lpstr>千图网海量PPT模板www.58pic.com​​</vt:lpstr>
      <vt:lpstr>Office 主题​​</vt:lpstr>
      <vt:lpstr>1_Chủ đề của Office</vt:lpstr>
      <vt:lpstr>2_Chủ đề của Office</vt:lpstr>
      <vt:lpstr>4_Chủ đề của Office</vt:lpstr>
      <vt:lpstr>2_Office Theme</vt:lpstr>
      <vt:lpstr>Retrospect</vt:lpstr>
      <vt:lpstr>Chủ đề của Office</vt:lpstr>
      <vt:lpstr>Castaway in a Desert Island by Slidesgo</vt:lpstr>
      <vt:lpstr>9_Office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viết thế kỉ bằng số La Mã: I, II, III, IV, V, VI, VII,  VIII, IX, X, XI, XII, XIII,  XIV, XV, XVI, XVII, XVIII, XIX, XX, XXI, 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Admins</cp:lastModifiedBy>
  <cp:revision>150</cp:revision>
  <dcterms:created xsi:type="dcterms:W3CDTF">2023-08-13T14:57:56Z</dcterms:created>
  <dcterms:modified xsi:type="dcterms:W3CDTF">2024-11-22T03:41:15Z</dcterms:modified>
</cp:coreProperties>
</file>