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7" r:id="rId2"/>
    <p:sldId id="281" r:id="rId3"/>
    <p:sldId id="289" r:id="rId4"/>
    <p:sldId id="293" r:id="rId5"/>
    <p:sldId id="294" r:id="rId6"/>
    <p:sldId id="283" r:id="rId7"/>
    <p:sldId id="285" r:id="rId8"/>
    <p:sldId id="284" r:id="rId9"/>
    <p:sldId id="292" r:id="rId10"/>
    <p:sldId id="286" r:id="rId11"/>
    <p:sldId id="258" r:id="rId12"/>
    <p:sldId id="416" r:id="rId13"/>
    <p:sldId id="415" r:id="rId14"/>
    <p:sldId id="414" r:id="rId15"/>
    <p:sldId id="298" r:id="rId16"/>
    <p:sldId id="299" r:id="rId17"/>
    <p:sldId id="259" r:id="rId18"/>
    <p:sldId id="260" r:id="rId19"/>
    <p:sldId id="355" r:id="rId20"/>
    <p:sldId id="257" r:id="rId21"/>
    <p:sldId id="300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A044-5EA7-4ACA-8584-30E5DAD63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272CE-894E-42E5-8AB7-1EF3D8507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F8E81-9525-49E9-B646-01C52FD6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E54A-1142-4D60-A6A7-90E27038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279F-47CB-473F-A903-DE45CCBD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3EDBA-CDEB-41F6-A388-66777943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92E24-0976-403A-911B-361AD2FDA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7FE82-CA12-404E-A6CC-78748F03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C2FFA-CBFD-40EE-8DC7-8F5A2A96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3E6EF-E0FB-4A38-9D2B-488A54FD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5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C631D8-570E-4573-A903-23F043888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14E03-611C-4C3E-896B-41B3F16DF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4A1F5-38B2-4D69-975F-B034DFBE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B9EE-3E85-423A-9CA4-2EEF6BC9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9B3BC-8E0E-4064-BC96-F66F4336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8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6971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296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5A8F-A68B-4780-87E9-622F266C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EF0B-0B84-42C1-ACB9-A295589C0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C146-8A67-41FA-82B3-83D71933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4CF57-ECA1-4F94-B788-7ED3DFD5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8315C-098E-4ABE-AA27-8B47291D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B5E0-C878-4F3D-AF5C-3725777B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F1913-A586-499B-9E1A-650454A0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E1D8-70D0-4124-9162-E64331DD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472B5-3FCA-41CB-9DE0-CFFADBC1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5FE3-52DC-4217-975F-2F7B631E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9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AA84-5250-4896-A586-5F4F9A6A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1F1CA-E96D-417F-9D23-827DA889E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98DD4-1D2B-4D53-AA3A-DD29C9054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B3659-A2D1-4B97-85AE-647F8CC1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665ED-BBED-4022-9218-4386BCA0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58499-34B6-46E0-9EC4-39652220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D3F9-6883-440B-A9C3-C6891C28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5973-394A-4897-A6F4-31096355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E8AC6-56CB-4A61-BB02-C514A38E3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70788-ED26-4429-A2B0-AE4A19673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583AC-4F7D-466B-A99B-6E4D01252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AB90C-6AAD-42DD-BB32-CE6411E2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2FD507-0F94-4F35-A465-D5B0A8AF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B0C43-80FD-4ED3-AF27-591D78A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06E5E-2354-4B80-A8EA-81FA22F4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29B96-D3EF-4FBC-9437-339D31B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1D10B-61CB-4487-995B-1E7E9F9B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2DF33-8A1C-4C36-BCF5-27C365C3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8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69F4B-1055-4052-A105-0E2D1EF9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2321C-F487-4EA9-B1DE-D3F28ACF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D3A47-4226-4354-98C3-CBDD7CCF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8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53FE-AE3F-4902-AC2F-F46D2445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9FDB-5DA8-4307-AFE9-0A3B37B83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868B7-5C3F-4D49-992C-5EA4616D0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A6F10-A038-4330-BAB9-4B1F3011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C04CE-1521-4FB6-8D28-10066691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AAE05-59D1-40F6-9D8F-EB43442E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EC88-2086-42CB-B252-B06C9635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5B0953-BACB-4B42-A258-33C0C5984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90141-6FE4-43B7-B0D7-71A312B69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80BDE-229D-4D2A-999B-82EC6E9C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AAB89-FD27-43B4-B8B3-F66F8A0D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C3D02-CC1A-4FC8-BEAD-E3779A5E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110F7E-A25F-474D-A5BA-34631CA6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CF3D5-1A33-4780-AE5B-5CEE4B43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EECF9-620D-4A64-B175-63BEACA42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03F5D-E923-4408-B0D2-77EF327F3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0F04F-7A89-479E-B098-C995378E5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45" y="3654019"/>
            <a:ext cx="11936455" cy="2786205"/>
          </a:xfrm>
          <a:prstGeom prst="rect">
            <a:avLst/>
          </a:prstGeom>
        </p:spPr>
      </p:pic>
      <p:sp>
        <p:nvSpPr>
          <p:cNvPr id="2" name="Google Shape;461;p28">
            <a:extLst>
              <a:ext uri="{FF2B5EF4-FFF2-40B4-BE49-F238E27FC236}">
                <a16:creationId xmlns:a16="http://schemas.microsoft.com/office/drawing/2014/main" id="{3235B89F-0899-414C-A143-B6A74C31E778}"/>
              </a:ext>
            </a:extLst>
          </p:cNvPr>
          <p:cNvSpPr txBox="1">
            <a:spLocks/>
          </p:cNvSpPr>
          <p:nvPr/>
        </p:nvSpPr>
        <p:spPr>
          <a:xfrm>
            <a:off x="1741519" y="2045769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 </a:t>
            </a:r>
            <a:r>
              <a:rPr lang="en-US" sz="8800" b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8800" b="1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Ê </a:t>
            </a:r>
            <a:r>
              <a:rPr lang="en-US" sz="8800" b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8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Document 4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7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561392" y="94433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210663" y="981917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3368354" y="52556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bÌ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6069326" y="529795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8250700" y="529795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bÕ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06B191-332B-407F-B7C9-2E98E63E236E}"/>
              </a:ext>
            </a:extLst>
          </p:cNvPr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DA64D55C-1361-4910-B6FE-37F35B4A6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08214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5DECF44-684E-4D15-8FF7-B4393D34C0BD}"/>
              </a:ext>
            </a:extLst>
          </p:cNvPr>
          <p:cNvSpPr/>
          <p:nvPr/>
        </p:nvSpPr>
        <p:spPr>
          <a:xfrm>
            <a:off x="2160793" y="244863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bÐ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4961605B-3FB7-403A-9790-E5419C41D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998232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9C525479-D672-4651-877D-A8BC6356472E}"/>
              </a:ext>
            </a:extLst>
          </p:cNvPr>
          <p:cNvSpPr/>
          <p:nvPr/>
        </p:nvSpPr>
        <p:spPr>
          <a:xfrm>
            <a:off x="6924949" y="246851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bÕ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B32D1-2EBB-4D24-A285-AEE3DF3BDDE6}"/>
              </a:ext>
            </a:extLst>
          </p:cNvPr>
          <p:cNvSpPr txBox="1"/>
          <p:nvPr/>
        </p:nvSpPr>
        <p:spPr>
          <a:xfrm>
            <a:off x="8010270" y="851529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C07FE2-52D8-4636-916C-5D3B2CC47174}"/>
              </a:ext>
            </a:extLst>
          </p:cNvPr>
          <p:cNvSpPr txBox="1"/>
          <p:nvPr/>
        </p:nvSpPr>
        <p:spPr>
          <a:xfrm>
            <a:off x="3500900" y="2421910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6035A0-633A-4A44-90FC-68028FD0AA32}"/>
              </a:ext>
            </a:extLst>
          </p:cNvPr>
          <p:cNvSpPr txBox="1"/>
          <p:nvPr/>
        </p:nvSpPr>
        <p:spPr>
          <a:xfrm>
            <a:off x="8250700" y="2435933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C32E2-223D-4F3B-A0B3-081DF925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85" y="3278535"/>
            <a:ext cx="7952927" cy="1869423"/>
          </a:xfrm>
          <a:prstGeom prst="rect">
            <a:avLst/>
          </a:prstGeom>
        </p:spPr>
      </p:pic>
      <p:sp>
        <p:nvSpPr>
          <p:cNvPr id="26" name="Flowchart: Document 25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Flowchart: Document 26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8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29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30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1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12DC3-ACC3-44D5-9DEB-6CA1DE94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2A4BE-8EC2-4702-B3FC-BD8F34A7484C}"/>
              </a:ext>
            </a:extLst>
          </p:cNvPr>
          <p:cNvSpPr txBox="1"/>
          <p:nvPr/>
        </p:nvSpPr>
        <p:spPr>
          <a:xfrm>
            <a:off x="4988054" y="5693707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 </a:t>
            </a:r>
            <a:r>
              <a:rPr lang="en-US" sz="4000" b="1" dirty="0" err="1">
                <a:latin typeface=".VnAvant" panose="020B7200000000000000" pitchFamily="34" charset="0"/>
              </a:rPr>
              <a:t>bÕ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561392" y="94433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210663" y="981917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3069970" y="5024608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bÌ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5770942" y="506694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7952316" y="506694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bÕ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06B191-332B-407F-B7C9-2E98E63E236E}"/>
              </a:ext>
            </a:extLst>
          </p:cNvPr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DA64D55C-1361-4910-B6FE-37F35B4A61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5DECF44-684E-4D15-8FF7-B4393D34C0BD}"/>
              </a:ext>
            </a:extLst>
          </p:cNvPr>
          <p:cNvSpPr/>
          <p:nvPr/>
        </p:nvSpPr>
        <p:spPr>
          <a:xfrm>
            <a:off x="2160793" y="244863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bÐ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4961605B-3FB7-403A-9790-E5419C41D0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9C525479-D672-4651-877D-A8BC6356472E}"/>
              </a:ext>
            </a:extLst>
          </p:cNvPr>
          <p:cNvSpPr/>
          <p:nvPr/>
        </p:nvSpPr>
        <p:spPr>
          <a:xfrm>
            <a:off x="6924949" y="246851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bÕ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B32D1-2EBB-4D24-A285-AEE3DF3BDDE6}"/>
              </a:ext>
            </a:extLst>
          </p:cNvPr>
          <p:cNvSpPr txBox="1"/>
          <p:nvPr/>
        </p:nvSpPr>
        <p:spPr>
          <a:xfrm>
            <a:off x="8010270" y="851529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C07FE2-52D8-4636-916C-5D3B2CC47174}"/>
              </a:ext>
            </a:extLst>
          </p:cNvPr>
          <p:cNvSpPr txBox="1"/>
          <p:nvPr/>
        </p:nvSpPr>
        <p:spPr>
          <a:xfrm>
            <a:off x="3500900" y="2421910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6035A0-633A-4A44-90FC-68028FD0AA32}"/>
              </a:ext>
            </a:extLst>
          </p:cNvPr>
          <p:cNvSpPr txBox="1"/>
          <p:nvPr/>
        </p:nvSpPr>
        <p:spPr>
          <a:xfrm>
            <a:off x="8250700" y="2435933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C32E2-223D-4F3B-A0B3-081DF925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21" y="3275326"/>
            <a:ext cx="7952927" cy="1869423"/>
          </a:xfrm>
          <a:prstGeom prst="rect">
            <a:avLst/>
          </a:prstGeom>
        </p:spPr>
      </p:pic>
      <p:sp>
        <p:nvSpPr>
          <p:cNvPr id="26" name="Flowchart: Document 25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Flowchart: Document 26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E2A4BE-8EC2-4702-B3FC-BD8F34A7484C}"/>
              </a:ext>
            </a:extLst>
          </p:cNvPr>
          <p:cNvSpPr txBox="1"/>
          <p:nvPr/>
        </p:nvSpPr>
        <p:spPr>
          <a:xfrm>
            <a:off x="4372697" y="5971442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Bµ </a:t>
            </a:r>
            <a:r>
              <a:rPr lang="en-US" sz="4000" b="1" dirty="0" err="1">
                <a:latin typeface=".VnAvant" panose="020B7200000000000000" pitchFamily="34" charset="0"/>
              </a:rPr>
              <a:t>bÕ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25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539" y="365125"/>
            <a:ext cx="9990922" cy="6430938"/>
          </a:xfrm>
        </p:spPr>
      </p:pic>
    </p:spTree>
    <p:extLst>
      <p:ext uri="{BB962C8B-B14F-4D97-AF65-F5344CB8AC3E}">
        <p14:creationId xmlns:p14="http://schemas.microsoft.com/office/powerpoint/2010/main" val="12317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437" y="172973"/>
            <a:ext cx="8625841" cy="66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  <a:extLst>
              <a:ext uri="{FF2B5EF4-FFF2-40B4-BE49-F238E27FC236}">
                <a16:creationId xmlns:a16="http://schemas.microsoft.com/office/drawing/2014/main" id="{8F742718-8072-4088-8424-54BED598B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  <a:extLst>
              <a:ext uri="{FF2B5EF4-FFF2-40B4-BE49-F238E27FC236}">
                <a16:creationId xmlns:a16="http://schemas.microsoft.com/office/drawing/2014/main" id="{CBBEC473-37F8-4A8D-846A-BE7E06716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Nãi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4291369" y="516805"/>
            <a:ext cx="52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anose="020B7200000000000000" pitchFamily="34" charset="0"/>
              </a:rPr>
              <a:t>Trªn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s©n</a:t>
            </a:r>
            <a:r>
              <a:rPr lang="en-US" sz="3600" b="1" dirty="0"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</a:rPr>
              <a:t>tr­÷êng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11DEB-3801-4F02-A3C4-B13025EE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D16FA3-D7A6-408F-B06B-3D5E0C7540FA}"/>
              </a:ext>
            </a:extLst>
          </p:cNvPr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  <p:sp>
        <p:nvSpPr>
          <p:cNvPr id="10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A718DB-628B-4D91-98ED-76CA35574DE3}"/>
              </a:ext>
            </a:extLst>
          </p:cNvPr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T« vµ </a:t>
            </a:r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ABB34-BF66-4CED-9A90-9789B16C730D}"/>
              </a:ext>
            </a:extLst>
          </p:cNvPr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6C3AB-2719-4DE1-9FFA-CECC0AA9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97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22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427FF1-4A76-4740-8F1E-F3634761C402}"/>
              </a:ext>
            </a:extLst>
          </p:cNvPr>
          <p:cNvSpPr txBox="1"/>
          <p:nvPr/>
        </p:nvSpPr>
        <p:spPr>
          <a:xfrm>
            <a:off x="5302456" y="1396363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7FC268-54ED-4D09-B02C-E6D64F355073}"/>
              </a:ext>
            </a:extLst>
          </p:cNvPr>
          <p:cNvSpPr txBox="1"/>
          <p:nvPr/>
        </p:nvSpPr>
        <p:spPr>
          <a:xfrm>
            <a:off x="5118457" y="4043768"/>
            <a:ext cx="13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CE68E-2259-4911-BDAB-1CC359F0050F}"/>
              </a:ext>
            </a:extLst>
          </p:cNvPr>
          <p:cNvSpPr txBox="1"/>
          <p:nvPr/>
        </p:nvSpPr>
        <p:spPr>
          <a:xfrm>
            <a:off x="4978655" y="4980331"/>
            <a:ext cx="319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81F1F283-967F-44B8-A779-767E43B6E6D6}"/>
              </a:ext>
            </a:extLst>
          </p:cNvPr>
          <p:cNvSpPr/>
          <p:nvPr/>
        </p:nvSpPr>
        <p:spPr>
          <a:xfrm>
            <a:off x="3371664" y="784703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0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Document 8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1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5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559476" y="92478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208747" y="96236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21645"/>
              </p:ext>
            </p:extLst>
          </p:nvPr>
        </p:nvGraphicFramePr>
        <p:xfrm>
          <a:off x="2099416" y="2302531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178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531884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099416" y="3124386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2482824" y="3982895"/>
            <a:ext cx="1011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</a:p>
        </p:txBody>
      </p:sp>
      <p:graphicFrame>
        <p:nvGraphicFramePr>
          <p:cNvPr id="32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03112"/>
              </p:ext>
            </p:extLst>
          </p:nvPr>
        </p:nvGraphicFramePr>
        <p:xfrm>
          <a:off x="6469286" y="2302531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6469286" y="3124386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7FC268-54ED-4D09-B02C-E6D64F355073}"/>
              </a:ext>
            </a:extLst>
          </p:cNvPr>
          <p:cNvSpPr txBox="1"/>
          <p:nvPr/>
        </p:nvSpPr>
        <p:spPr>
          <a:xfrm>
            <a:off x="7664314" y="3995486"/>
            <a:ext cx="13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3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AF1D9-98DF-40FE-9E43-C48F2DC6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3264571" y="5982527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BÐ </a:t>
            </a:r>
            <a:r>
              <a:rPr lang="en-US" sz="4000" b="1" dirty="0" err="1">
                <a:latin typeface=".VnAvant" panose="020B7200000000000000" pitchFamily="34" charset="0"/>
              </a:rPr>
              <a:t>kÓ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nghe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vÒ</a:t>
            </a:r>
            <a:r>
              <a:rPr lang="en-US" sz="4000" b="1" dirty="0">
                <a:latin typeface=".VnAvant" panose="020B7200000000000000" pitchFamily="34" charset="0"/>
              </a:rPr>
              <a:t> b¹n </a:t>
            </a:r>
            <a:r>
              <a:rPr lang="en-US" sz="4000" b="1" dirty="0" err="1">
                <a:latin typeface=".VnAvant" panose="020B7200000000000000" pitchFamily="34" charset="0"/>
              </a:rPr>
              <a:t>bÌ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5272104" y="5971065"/>
            <a:ext cx="53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F67A1-5FBA-4E50-8AD2-F439F2D7E889}"/>
              </a:ext>
            </a:extLst>
          </p:cNvPr>
          <p:cNvSpPr txBox="1"/>
          <p:nvPr/>
        </p:nvSpPr>
        <p:spPr>
          <a:xfrm>
            <a:off x="9357630" y="598222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77B47-4565-4528-8F65-5763A7E749D9}"/>
              </a:ext>
            </a:extLst>
          </p:cNvPr>
          <p:cNvSpPr txBox="1"/>
          <p:nvPr/>
        </p:nvSpPr>
        <p:spPr>
          <a:xfrm>
            <a:off x="4319897" y="5972687"/>
            <a:ext cx="983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4170F-0283-449D-B2B7-1C6C4203251E}"/>
              </a:ext>
            </a:extLst>
          </p:cNvPr>
          <p:cNvSpPr txBox="1"/>
          <p:nvPr/>
        </p:nvSpPr>
        <p:spPr>
          <a:xfrm>
            <a:off x="6685133" y="5977549"/>
            <a:ext cx="11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BF167-0D4F-4C3D-833F-11EA5A5A9184}"/>
              </a:ext>
            </a:extLst>
          </p:cNvPr>
          <p:cNvSpPr txBox="1"/>
          <p:nvPr/>
        </p:nvSpPr>
        <p:spPr>
          <a:xfrm>
            <a:off x="3553898" y="5977583"/>
            <a:ext cx="11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643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298570" y="1828469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1333753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88164" y="13317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24949" y="366529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bÕ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62A365-E9CD-43C8-AE88-F506B9260C95}"/>
              </a:ext>
            </a:extLst>
          </p:cNvPr>
          <p:cNvSpPr txBox="1"/>
          <p:nvPr/>
        </p:nvSpPr>
        <p:spPr>
          <a:xfrm>
            <a:off x="8010270" y="1882043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8247C9-6B79-449E-9918-5FE789D5C9D2}"/>
              </a:ext>
            </a:extLst>
          </p:cNvPr>
          <p:cNvSpPr txBox="1"/>
          <p:nvPr/>
        </p:nvSpPr>
        <p:spPr>
          <a:xfrm>
            <a:off x="3500900" y="3553216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F5917-FF98-4466-9F76-39783140FB48}"/>
              </a:ext>
            </a:extLst>
          </p:cNvPr>
          <p:cNvSpPr txBox="1"/>
          <p:nvPr/>
        </p:nvSpPr>
        <p:spPr>
          <a:xfrm>
            <a:off x="8256007" y="3567283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Flowchart: Document 13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Flowchart: Document 14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6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17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8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9" name="Flowchart: Document 18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Flowchart: Document 19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1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22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4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1164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11" grpId="0"/>
      <p:bldP spid="12" grpId="0"/>
      <p:bldP spid="1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7A1A0-E800-4842-A273-DD75214E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869F9D-1855-4E30-8AF6-66157FEF5B66}"/>
              </a:ext>
            </a:extLst>
          </p:cNvPr>
          <p:cNvSpPr txBox="1"/>
          <p:nvPr/>
        </p:nvSpPr>
        <p:spPr>
          <a:xfrm>
            <a:off x="5652575" y="530304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bÐ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4A724-088F-46C9-B61E-DF63613E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C9CE3-7376-48FD-863C-997773342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607769" y="529623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bÕ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2B22E-8C96-4C1E-B0BA-A2888FA9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4F0E-6D5B-4146-A7AC-8A8FD136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A083B-FD5B-4897-8931-46BF8D5A3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77EDE-BDA4-4DC4-AA9B-D3EC2861D6B9}"/>
              </a:ext>
            </a:extLst>
          </p:cNvPr>
          <p:cNvSpPr txBox="1"/>
          <p:nvPr/>
        </p:nvSpPr>
        <p:spPr>
          <a:xfrm>
            <a:off x="8378599" y="2552555"/>
            <a:ext cx="2064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bÕ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2058450" y="2552555"/>
            <a:ext cx="2064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bÌ</a:t>
            </a:r>
            <a:endParaRPr lang="en-US" sz="8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8F0EA-9E5B-4D7A-9E26-787B2649EF62}"/>
              </a:ext>
            </a:extLst>
          </p:cNvPr>
          <p:cNvSpPr txBox="1"/>
          <p:nvPr/>
        </p:nvSpPr>
        <p:spPr>
          <a:xfrm>
            <a:off x="5403398" y="2552555"/>
            <a:ext cx="2064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159B18"/>
                </a:solidFill>
                <a:latin typeface=".VnAvant" panose="020B7200000000000000" pitchFamily="34" charset="0"/>
              </a:rPr>
              <a:t>bÐ</a:t>
            </a:r>
            <a:endParaRPr lang="en-US" sz="8000" b="1" dirty="0">
              <a:solidFill>
                <a:srgbClr val="159B18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-57751" y="67534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-57751" y="-169904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1" name="组合 23"/>
          <p:cNvGrpSpPr/>
          <p:nvPr/>
        </p:nvGrpSpPr>
        <p:grpSpPr>
          <a:xfrm>
            <a:off x="-71407" y="5839893"/>
            <a:ext cx="12203723" cy="861991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 Box 1"/>
          <p:cNvSpPr txBox="1"/>
          <p:nvPr/>
        </p:nvSpPr>
        <p:spPr>
          <a:xfrm>
            <a:off x="3639129" y="6327799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189</Words>
  <Application>Microsoft Office PowerPoint</Application>
  <PresentationFormat>Widescreen</PresentationFormat>
  <Paragraphs>91</Paragraphs>
  <Slides>22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.VnAvant</vt:lpstr>
      <vt:lpstr>.VnAvantH</vt:lpstr>
      <vt:lpstr>Arial</vt:lpstr>
      <vt:lpstr>Arial-Rounded</vt:lpstr>
      <vt:lpstr>Calibri</vt:lpstr>
      <vt:lpstr>Calibri Light</vt:lpstr>
      <vt:lpstr>Chivo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17</cp:revision>
  <dcterms:created xsi:type="dcterms:W3CDTF">2020-08-13T09:32:44Z</dcterms:created>
  <dcterms:modified xsi:type="dcterms:W3CDTF">2021-06-05T10:19:08Z</dcterms:modified>
</cp:coreProperties>
</file>