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Default Extension="wmv" ContentType="video/x-ms-wmv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74" r:id="rId3"/>
    <p:sldId id="280" r:id="rId4"/>
    <p:sldId id="260" r:id="rId5"/>
    <p:sldId id="261" r:id="rId6"/>
    <p:sldId id="288" r:id="rId7"/>
    <p:sldId id="262" r:id="rId8"/>
    <p:sldId id="263" r:id="rId9"/>
    <p:sldId id="264" r:id="rId10"/>
    <p:sldId id="265" r:id="rId11"/>
    <p:sldId id="287" r:id="rId12"/>
    <p:sldId id="267" r:id="rId13"/>
    <p:sldId id="268" r:id="rId14"/>
    <p:sldId id="292" r:id="rId15"/>
    <p:sldId id="284" r:id="rId16"/>
    <p:sldId id="305" r:id="rId17"/>
    <p:sldId id="307" r:id="rId18"/>
    <p:sldId id="308" r:id="rId19"/>
    <p:sldId id="285" r:id="rId20"/>
    <p:sldId id="275" r:id="rId21"/>
    <p:sldId id="309" r:id="rId22"/>
    <p:sldId id="306" r:id="rId23"/>
    <p:sldId id="276" r:id="rId24"/>
    <p:sldId id="277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xmlns="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xmlns="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xmlns="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8256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208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495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40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xmlns="" id="{15D795E3-B9A1-4B2C-BD63-2E369463CF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B05062-4CEC-4736-9C1F-0C08E0D0F9AA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xmlns="" id="{5E8026F0-5109-4E04-BE45-3AA9904555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xmlns="" id="{FD060CF7-8BB1-44AC-A818-C45CAE270F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509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998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22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45235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xmlns="" val="2207279418"/>
      </p:ext>
    </p:extLst>
  </p:cSld>
  <p:clrMapOvr>
    <a:masterClrMapping/>
  </p:clrMapOvr>
  <p:transition spd="slow" advTm="9323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3973941927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3830083082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850283384"/>
      </p:ext>
    </p:extLst>
  </p:cSld>
  <p:clrMapOvr>
    <a:masterClrMapping/>
  </p:clrMapOvr>
  <p:transition spd="slow" advTm="1000">
    <p:split orient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4077842950"/>
      </p:ext>
    </p:extLst>
  </p:cSld>
  <p:clrMapOvr>
    <a:masterClrMapping/>
  </p:clrMapOvr>
  <p:transition spd="slow" advTm="1000">
    <p:split orient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835389462"/>
      </p:ext>
    </p:extLst>
  </p:cSld>
  <p:clrMapOvr>
    <a:masterClrMapping/>
  </p:clrMapOvr>
  <p:transition spd="slow" advTm="1000">
    <p:split orient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7597039"/>
      </p:ext>
    </p:extLst>
  </p:cSld>
  <p:clrMapOvr>
    <a:masterClrMapping/>
  </p:clrMapOvr>
  <p:transition spd="slow" advTm="1000">
    <p:split orient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651591658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12125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1558682704"/>
      </p:ext>
    </p:extLst>
  </p:cSld>
  <p:clrMapOvr>
    <a:masterClrMapping/>
  </p:clrMapOvr>
  <p:transition spd="slow" advTm="1000">
    <p:split orient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xmlns="" val="662195870"/>
      </p:ext>
    </p:extLst>
  </p:cSld>
  <p:clrMapOvr>
    <a:masterClrMapping/>
  </p:clrMapOvr>
  <p:transition spd="slow" advTm="1000">
    <p:split orient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1063136162"/>
      </p:ext>
    </p:extLst>
  </p:cSld>
  <p:clrMapOvr>
    <a:masterClrMapping/>
  </p:clrMapOvr>
  <p:transition spd="slow" advTm="1000">
    <p:split orient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108919343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xmlns="" val="2809460759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9826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6896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91792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989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81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80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673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16-Nov-21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:a16="http://schemas.microsoft.com/office/drawing/2014/main" xmlns="" id="{F768CD6C-1D22-4210-8101-7F433D7A51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569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1000">
    <p:split orient="vert"/>
  </p:transition>
  <p:txStyles>
    <p:titleStyle>
      <a:lvl1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085686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5pPr>
      <a:lvl6pPr marL="330876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6pPr>
      <a:lvl7pPr marL="661751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7pPr>
      <a:lvl8pPr marL="992627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8pPr>
      <a:lvl9pPr marL="1323503" algn="ctr" defTabSz="1085686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406701" indent="-406701" algn="l" defTabSz="1085686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686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6820" indent="-271134" algn="l" defTabSz="1085686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283" algn="l" defTabSz="1085686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686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686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2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wmv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xmlns="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xmlns="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2648D38-8BBE-48DF-97C2-9245ECC93D93}"/>
              </a:ext>
            </a:extLst>
          </p:cNvPr>
          <p:cNvSpPr txBox="1"/>
          <p:nvPr/>
        </p:nvSpPr>
        <p:spPr>
          <a:xfrm>
            <a:off x="4151086" y="1046100"/>
            <a:ext cx="680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9624A9-5175-4996-8B97-76546D990D60}"/>
              </a:ext>
            </a:extLst>
          </p:cNvPr>
          <p:cNvSpPr txBox="1"/>
          <p:nvPr/>
        </p:nvSpPr>
        <p:spPr>
          <a:xfrm>
            <a:off x="3340145" y="2384031"/>
            <a:ext cx="7618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.VnAvantH" panose="020B7200000000000000" pitchFamily="34" charset="0"/>
              </a:rPr>
              <a:t>B</a:t>
            </a:r>
            <a:r>
              <a:rPr lang="en-US" sz="4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µi</a:t>
            </a:r>
            <a:r>
              <a:rPr lang="en-US" sz="4800" b="1" dirty="0">
                <a:solidFill>
                  <a:srgbClr val="002060"/>
                </a:solidFill>
                <a:latin typeface=".VnAvant" panose="020B7200000000000000" pitchFamily="34" charset="0"/>
              </a:rPr>
              <a:t> 42: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6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0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249D229-CF15-4641-9EB0-8A6FCE434E52}"/>
              </a:ext>
            </a:extLst>
          </p:cNvPr>
          <p:cNvSpPr/>
          <p:nvPr/>
        </p:nvSpPr>
        <p:spPr>
          <a:xfrm>
            <a:off x="7765144" y="2510971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140" y="294373"/>
            <a:ext cx="10689719" cy="54290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3FC4C2-00CA-4EEF-AD5E-1E92E520AD84}"/>
              </a:ext>
            </a:extLst>
          </p:cNvPr>
          <p:cNvSpPr txBox="1"/>
          <p:nvPr/>
        </p:nvSpPr>
        <p:spPr>
          <a:xfrm>
            <a:off x="4615378" y="575775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ao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bÌo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5C9EC8-0019-4D78-AD13-1839E1AF7AD0}"/>
              </a:ext>
            </a:extLst>
          </p:cNvPr>
          <p:cNvSpPr txBox="1"/>
          <p:nvPr/>
        </p:nvSpPr>
        <p:spPr>
          <a:xfrm>
            <a:off x="6486913" y="5750004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3CECC37-643F-4DBB-982A-C74BFF2B57EE}"/>
              </a:ext>
            </a:extLst>
          </p:cNvPr>
          <p:cNvSpPr txBox="1"/>
          <p:nvPr/>
        </p:nvSpPr>
        <p:spPr>
          <a:xfrm>
            <a:off x="4615378" y="5750004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222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503" y="1070027"/>
            <a:ext cx="1168920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ng«i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¸o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c¸i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k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Ño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88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8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</a:t>
            </a:r>
            <a:r>
              <a:rPr lang="en-US" sz="8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Ìo</a:t>
            </a:r>
            <a:endParaRPr lang="en-US" sz="8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72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0DB47B41-6CE8-4741-BD9B-06CE4EA52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82514">
            <a:off x="6428146" y="3985124"/>
            <a:ext cx="2065799" cy="2052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865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xmlns="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7452299"/>
              </p:ext>
            </p:extLst>
          </p:nvPr>
        </p:nvGraphicFramePr>
        <p:xfrm>
          <a:off x="4347650" y="1648654"/>
          <a:ext cx="2859062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eo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DBEDF17-6D76-44BA-A89E-A736E9AC7E35}"/>
              </a:ext>
            </a:extLst>
          </p:cNvPr>
          <p:cNvSpPr/>
          <p:nvPr/>
        </p:nvSpPr>
        <p:spPr>
          <a:xfrm>
            <a:off x="4347650" y="23530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Ïo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457081" y="3156393"/>
            <a:ext cx="11236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chµo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dao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s¸o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dÎo</a:t>
            </a:r>
            <a:r>
              <a:rPr lang="en-US" sz="4400" b="1" dirty="0">
                <a:latin typeface=".VnAvant" panose="020B7200000000000000" pitchFamily="34" charset="0"/>
              </a:rPr>
              <a:t>    ®</a:t>
            </a:r>
            <a:r>
              <a:rPr lang="en-US" sz="4400" b="1" dirty="0" err="1">
                <a:latin typeface=".VnAvant" panose="020B7200000000000000" pitchFamily="34" charset="0"/>
              </a:rPr>
              <a:t>Ïo</a:t>
            </a:r>
            <a:r>
              <a:rPr lang="en-US" sz="4400" b="1" dirty="0">
                <a:latin typeface=".VnAvant" panose="020B7200000000000000" pitchFamily="34" charset="0"/>
              </a:rPr>
              <a:t>    </a:t>
            </a:r>
            <a:r>
              <a:rPr lang="en-US" sz="4400" b="1" dirty="0" err="1">
                <a:latin typeface=".VnAvant" panose="020B7200000000000000" pitchFamily="34" charset="0"/>
              </a:rPr>
              <a:t>kÑo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E969F5D-705B-4D09-9EB4-FF4005943ECD}"/>
              </a:ext>
            </a:extLst>
          </p:cNvPr>
          <p:cNvSpPr txBox="1"/>
          <p:nvPr/>
        </p:nvSpPr>
        <p:spPr>
          <a:xfrm>
            <a:off x="227458" y="5972601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ng«i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sao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qu</a:t>
            </a:r>
            <a:r>
              <a:rPr lang="en-US" sz="4400" b="1" dirty="0">
                <a:latin typeface=".VnAvant" panose="020B7200000000000000" pitchFamily="34" charset="0"/>
              </a:rPr>
              <a:t>¶ </a:t>
            </a:r>
            <a:r>
              <a:rPr lang="en-US" sz="4400" b="1" dirty="0" err="1">
                <a:latin typeface=".VnAvant" panose="020B7200000000000000" pitchFamily="34" charset="0"/>
              </a:rPr>
              <a:t>t¸o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c¸i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kÑo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ao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bÌo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3A37BBA-A693-439D-AF9B-C236BEFFD525}"/>
              </a:ext>
            </a:extLst>
          </p:cNvPr>
          <p:cNvSpPr/>
          <p:nvPr/>
        </p:nvSpPr>
        <p:spPr>
          <a:xfrm>
            <a:off x="8586061" y="445246"/>
            <a:ext cx="340963" cy="2483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0822" y="6568225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627" y="4007768"/>
            <a:ext cx="1964833" cy="17660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574" y="4223135"/>
            <a:ext cx="2195834" cy="1650082"/>
          </a:xfrm>
          <a:prstGeom prst="rect">
            <a:avLst/>
          </a:prstGeom>
        </p:spPr>
      </p:pic>
      <p:pic>
        <p:nvPicPr>
          <p:cNvPr id="14" name="Picture 13" descr="A bowl of fruit&#10;&#10;Description automatically generated">
            <a:extLst>
              <a:ext uri="{FF2B5EF4-FFF2-40B4-BE49-F238E27FC236}">
                <a16:creationId xmlns:a16="http://schemas.microsoft.com/office/drawing/2014/main" xmlns="" id="{356F338E-4C17-4D34-9A76-B746DE3349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943" y="4082314"/>
            <a:ext cx="2499573" cy="184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31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467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24" y="-328596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D25FE374-987E-480A-8E72-CD1B630F2F9C}"/>
              </a:ext>
            </a:extLst>
          </p:cNvPr>
          <p:cNvSpPr txBox="1"/>
          <p:nvPr/>
        </p:nvSpPr>
        <p:spPr>
          <a:xfrm>
            <a:off x="1975882" y="2710704"/>
            <a:ext cx="4554452" cy="110799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6600" b="1" dirty="0">
                <a:solidFill>
                  <a:srgbClr val="FF0000"/>
                </a:solidFill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 VIÕT</a:t>
            </a:r>
            <a:endParaRPr kumimoji="0" lang="tr-TR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380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58E617-58F5-4103-AACB-CB50C9DC29AC}"/>
              </a:ext>
            </a:extLst>
          </p:cNvPr>
          <p:cNvSpPr txBox="1"/>
          <p:nvPr/>
        </p:nvSpPr>
        <p:spPr>
          <a:xfrm>
            <a:off x="3779080" y="1703894"/>
            <a:ext cx="4939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HP001 4 hang 1 ô ly" panose="020B0603050302020204" pitchFamily="34" charset="0"/>
              </a:rPr>
              <a:t>ao</a:t>
            </a:r>
            <a:r>
              <a:rPr lang="en-US" sz="9600" b="1" dirty="0">
                <a:latin typeface="HP001 4 hang 1 ô ly" panose="020B0603050302020204" pitchFamily="34" charset="0"/>
              </a:rPr>
              <a:t>    </a:t>
            </a:r>
            <a:r>
              <a:rPr lang="en-US" sz="9600" b="1" dirty="0" err="1">
                <a:latin typeface="HP001 4 hang 1 ô ly" panose="020B0603050302020204" pitchFamily="34" charset="0"/>
              </a:rPr>
              <a:t>eo</a:t>
            </a:r>
            <a:endParaRPr lang="en-US" sz="9600" b="1" dirty="0">
              <a:latin typeface="HP001 4 hang 1 ô ly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545A26B-F0C4-4F87-B113-AB230CD57140}"/>
              </a:ext>
            </a:extLst>
          </p:cNvPr>
          <p:cNvSpPr txBox="1"/>
          <p:nvPr/>
        </p:nvSpPr>
        <p:spPr>
          <a:xfrm>
            <a:off x="1999172" y="369873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ang 1 ô ly" panose="020B0603050302020204" pitchFamily="34" charset="0"/>
              </a:rPr>
              <a:t>ngôi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sao</a:t>
            </a:r>
            <a:r>
              <a:rPr lang="en-US" sz="9600" dirty="0">
                <a:latin typeface="HP001 4 hang 1 ô ly" panose="020B0603050302020204" pitchFamily="34" charset="0"/>
              </a:rPr>
              <a:t>   </a:t>
            </a:r>
            <a:r>
              <a:rPr lang="en-US" sz="9600" dirty="0" err="1">
                <a:latin typeface="HP001 4 hang 1 ô ly" panose="020B0603050302020204" pitchFamily="34" charset="0"/>
              </a:rPr>
              <a:t>ao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bèo</a:t>
            </a:r>
            <a:endParaRPr lang="en-US" sz="9600" dirty="0">
              <a:latin typeface="HP001 4 hang 1 ô ly" panose="020B06030503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E31A0D0-C596-4739-9077-FBED9411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229942"/>
            <a:ext cx="1539240" cy="96012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6E18D3B-AB4E-4CFF-BCFA-53874D0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71" y="392751"/>
            <a:ext cx="415350" cy="76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xmlns="" id="{57C32CED-AC4B-4DCE-84DE-1C780A9E45F8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4503651" y="146437"/>
            <a:ext cx="326441" cy="977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:a16="http://schemas.microsoft.com/office/drawing/2014/main" xmlns="" id="{3F77C257-3ABD-454A-9B83-43BDC7AA97EC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3443B851-ACF6-464C-8CA3-3A800D8BC63D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8935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263112" y="848532"/>
            <a:ext cx="9665776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650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o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746174" y="879529"/>
            <a:ext cx="93506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5765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2</a:t>
            </a:r>
          </a:p>
        </p:txBody>
      </p:sp>
    </p:spTree>
    <p:extLst>
      <p:ext uri="{BB962C8B-B14F-4D97-AF65-F5344CB8AC3E}">
        <p14:creationId xmlns:p14="http://schemas.microsoft.com/office/powerpoint/2010/main" xmlns="" val="112871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403673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518" y="1429459"/>
            <a:ext cx="11548439" cy="271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957190"/>
      </p:ext>
    </p:extLst>
  </p:cSld>
  <p:clrMapOvr>
    <a:masterClrMapping/>
  </p:clrMapOvr>
  <p:transition spd="slow" advTm="9323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381" y="-164298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692400" y="3168172"/>
            <a:ext cx="680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0000"/>
                </a:solidFill>
                <a:latin typeface=".VnAvantH" panose="020B7200000000000000" pitchFamily="34" charset="0"/>
              </a:rPr>
              <a:t>TIÕT 1</a:t>
            </a:r>
          </a:p>
        </p:txBody>
      </p:sp>
    </p:spTree>
  </p:cSld>
  <p:clrMapOvr>
    <a:masterClrMapping/>
  </p:clrMapOvr>
  <p:transition spd="slow" advTm="10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5231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:a16="http://schemas.microsoft.com/office/drawing/2014/main" xmlns="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1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154" y="26293"/>
            <a:ext cx="10006855" cy="470730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F2C389FE-DC68-4EF0-AB82-BAE0913BAF74}"/>
              </a:ext>
            </a:extLst>
          </p:cNvPr>
          <p:cNvSpPr/>
          <p:nvPr/>
        </p:nvSpPr>
        <p:spPr>
          <a:xfrm>
            <a:off x="1006664" y="272786"/>
            <a:ext cx="1757170" cy="73003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C3C0BD3-C05F-45F2-818A-0502A0FEEB74}"/>
              </a:ext>
            </a:extLst>
          </p:cNvPr>
          <p:cNvSpPr/>
          <p:nvPr/>
        </p:nvSpPr>
        <p:spPr>
          <a:xfrm>
            <a:off x="584905" y="350410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7F065A8-C067-4B5D-AD54-35732C9C368F}"/>
              </a:ext>
            </a:extLst>
          </p:cNvPr>
          <p:cNvSpPr txBox="1"/>
          <p:nvPr/>
        </p:nvSpPr>
        <p:spPr>
          <a:xfrm>
            <a:off x="268046" y="4771654"/>
            <a:ext cx="121269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  </a:t>
            </a:r>
            <a:r>
              <a:rPr lang="en-US" sz="3600" dirty="0" err="1">
                <a:latin typeface=".VnAvant" panose="020B7200000000000000" pitchFamily="34" charset="0"/>
              </a:rPr>
              <a:t>Trªn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c©y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cao</a:t>
            </a:r>
            <a:r>
              <a:rPr lang="en-US" sz="3600" dirty="0">
                <a:latin typeface=".VnAvant" panose="020B7200000000000000" pitchFamily="34" charset="0"/>
              </a:rPr>
              <a:t>, ®µn </a:t>
            </a:r>
            <a:r>
              <a:rPr lang="en-US" sz="3600" dirty="0" err="1">
                <a:latin typeface=".VnAvant" panose="020B7200000000000000" pitchFamily="34" charset="0"/>
              </a:rPr>
              <a:t>chµo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mµo</a:t>
            </a:r>
            <a:r>
              <a:rPr lang="en-US" sz="3600" dirty="0">
                <a:latin typeface=".VnAvant" panose="020B7200000000000000" pitchFamily="34" charset="0"/>
              </a:rPr>
              <a:t> bay ®</a:t>
            </a:r>
            <a:r>
              <a:rPr lang="en-US" sz="3600" dirty="0" err="1">
                <a:latin typeface=".VnAvant" panose="020B7200000000000000" pitchFamily="34" charset="0"/>
              </a:rPr>
              <a:t>i</a:t>
            </a:r>
            <a:r>
              <a:rPr lang="en-US" sz="3600" dirty="0">
                <a:latin typeface=".VnAvant" panose="020B7200000000000000" pitchFamily="34" charset="0"/>
              </a:rPr>
              <a:t>, bay l¹i.  </a:t>
            </a:r>
            <a:r>
              <a:rPr lang="en-US" sz="3600" dirty="0" err="1">
                <a:latin typeface=".VnAvant" panose="020B7200000000000000" pitchFamily="34" charset="0"/>
              </a:rPr>
              <a:t>MÊy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s¸o</a:t>
            </a:r>
            <a:r>
              <a:rPr lang="en-US" sz="3600" dirty="0">
                <a:latin typeface=".VnAvant" panose="020B7200000000000000" pitchFamily="34" charset="0"/>
              </a:rPr>
              <a:t> ®en </a:t>
            </a:r>
            <a:r>
              <a:rPr lang="en-US" sz="3600" dirty="0" err="1">
                <a:latin typeface=".VnAvant" panose="020B7200000000000000" pitchFamily="34" charset="0"/>
              </a:rPr>
              <a:t>vui</a:t>
            </a:r>
            <a:r>
              <a:rPr lang="en-US" sz="3600" dirty="0">
                <a:latin typeface=".VnAvant" panose="020B7200000000000000" pitchFamily="34" charset="0"/>
              </a:rPr>
              <a:t> ca </a:t>
            </a:r>
            <a:r>
              <a:rPr lang="en-US" sz="3600" dirty="0" err="1">
                <a:latin typeface=".VnAvant" panose="020B7200000000000000" pitchFamily="34" charset="0"/>
              </a:rPr>
              <a:t>vÐo</a:t>
            </a:r>
            <a:r>
              <a:rPr lang="en-US" sz="3600" dirty="0">
                <a:latin typeface=".VnAvant" panose="020B7200000000000000" pitchFamily="34" charset="0"/>
              </a:rPr>
              <a:t> von. </a:t>
            </a:r>
            <a:r>
              <a:rPr lang="en-US" sz="3600" dirty="0" err="1">
                <a:latin typeface=".VnAvant" panose="020B7200000000000000" pitchFamily="34" charset="0"/>
              </a:rPr>
              <a:t>Cßn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chim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vÉn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ch¨m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chØ</a:t>
            </a:r>
            <a:r>
              <a:rPr lang="en-US" sz="3600" dirty="0">
                <a:latin typeface=".VnAvant" panose="020B7200000000000000" pitchFamily="34" charset="0"/>
              </a:rPr>
              <a:t>.  </a:t>
            </a:r>
            <a:r>
              <a:rPr lang="en-US" sz="3600" dirty="0" err="1">
                <a:latin typeface=".VnAvant" panose="020B7200000000000000" pitchFamily="34" charset="0"/>
              </a:rPr>
              <a:t>Chó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tha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r¬m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</a:t>
            </a:r>
            <a:r>
              <a:rPr lang="en-US" sz="3600" dirty="0">
                <a:latin typeface=".VnAvant" panose="020B7200000000000000" pitchFamily="34" charset="0"/>
              </a:rPr>
              <a:t>« </a:t>
            </a:r>
            <a:r>
              <a:rPr lang="en-US" sz="3600" dirty="0" err="1">
                <a:latin typeface=".VnAvant" panose="020B7200000000000000" pitchFamily="34" charset="0"/>
              </a:rPr>
              <a:t>vÒ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khÐo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lÐo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lµm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tæ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F211696F-0FD1-470E-8013-DE4DDC44BCEE}"/>
              </a:ext>
            </a:extLst>
          </p:cNvPr>
          <p:cNvCxnSpPr>
            <a:cxnSpLocks/>
          </p:cNvCxnSpPr>
          <p:nvPr/>
        </p:nvCxnSpPr>
        <p:spPr>
          <a:xfrm>
            <a:off x="1307453" y="5858596"/>
            <a:ext cx="78571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5239255" y="5388461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7D2F3A6F-4BE7-4246-9E54-4774CF0CFD98}"/>
              </a:ext>
            </a:extLst>
          </p:cNvPr>
          <p:cNvCxnSpPr>
            <a:cxnSpLocks/>
          </p:cNvCxnSpPr>
          <p:nvPr/>
        </p:nvCxnSpPr>
        <p:spPr>
          <a:xfrm>
            <a:off x="6556117" y="5388461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94A34E41-0748-4773-A5F7-33712AE5005E}"/>
              </a:ext>
            </a:extLst>
          </p:cNvPr>
          <p:cNvCxnSpPr>
            <a:cxnSpLocks/>
          </p:cNvCxnSpPr>
          <p:nvPr/>
        </p:nvCxnSpPr>
        <p:spPr>
          <a:xfrm>
            <a:off x="7094672" y="6423498"/>
            <a:ext cx="6854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3035535" y="5331677"/>
            <a:ext cx="79254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2490E78B-5E4E-43C3-8D65-D7D0FEFE6C17}"/>
              </a:ext>
            </a:extLst>
          </p:cNvPr>
          <p:cNvCxnSpPr>
            <a:cxnSpLocks/>
          </p:cNvCxnSpPr>
          <p:nvPr/>
        </p:nvCxnSpPr>
        <p:spPr>
          <a:xfrm>
            <a:off x="5865271" y="6449463"/>
            <a:ext cx="1077111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5FB52B3-29FC-49CE-A638-E448AE0C7575}"/>
              </a:ext>
            </a:extLst>
          </p:cNvPr>
          <p:cNvCxnSpPr>
            <a:cxnSpLocks/>
          </p:cNvCxnSpPr>
          <p:nvPr/>
        </p:nvCxnSpPr>
        <p:spPr>
          <a:xfrm flipH="1">
            <a:off x="3943604" y="4733594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8B8A02B-48FD-46EF-8E13-1BD48303B36E}"/>
              </a:ext>
            </a:extLst>
          </p:cNvPr>
          <p:cNvGrpSpPr/>
          <p:nvPr/>
        </p:nvGrpSpPr>
        <p:grpSpPr>
          <a:xfrm>
            <a:off x="10787738" y="4706733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7246FBDE-BD26-453E-9FB7-808DFC576918}"/>
              </a:ext>
            </a:extLst>
          </p:cNvPr>
          <p:cNvGrpSpPr/>
          <p:nvPr/>
        </p:nvGrpSpPr>
        <p:grpSpPr>
          <a:xfrm>
            <a:off x="6626406" y="5456215"/>
            <a:ext cx="262761" cy="549054"/>
            <a:chOff x="7170550" y="5051168"/>
            <a:chExt cx="262761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xmlns="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953824" y="1056910"/>
            <a:ext cx="1810010" cy="811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D667BECB-2FC4-492D-850E-B4534D2205C8}"/>
              </a:ext>
            </a:extLst>
          </p:cNvPr>
          <p:cNvCxnSpPr>
            <a:cxnSpLocks/>
          </p:cNvCxnSpPr>
          <p:nvPr/>
        </p:nvCxnSpPr>
        <p:spPr>
          <a:xfrm>
            <a:off x="4896516" y="5858596"/>
            <a:ext cx="6854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xmlns="" id="{885B71E6-B682-4E16-988C-D9BDB06107DF}"/>
              </a:ext>
            </a:extLst>
          </p:cNvPr>
          <p:cNvCxnSpPr>
            <a:cxnSpLocks/>
          </p:cNvCxnSpPr>
          <p:nvPr/>
        </p:nvCxnSpPr>
        <p:spPr>
          <a:xfrm flipH="1">
            <a:off x="9082148" y="4769343"/>
            <a:ext cx="139962" cy="543484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E679EFB3-CAAC-4924-BA60-12C6A9AE6545}"/>
              </a:ext>
            </a:extLst>
          </p:cNvPr>
          <p:cNvGrpSpPr/>
          <p:nvPr/>
        </p:nvGrpSpPr>
        <p:grpSpPr>
          <a:xfrm>
            <a:off x="9479646" y="5920289"/>
            <a:ext cx="262761" cy="549054"/>
            <a:chOff x="7170550" y="5051168"/>
            <a:chExt cx="262761" cy="549054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xmlns="" id="{C1D95199-9E9D-433E-8830-B8B2B31E7F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DFC6B9BB-E367-439C-9749-E30286A0AB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2663DB9-AE32-4A7B-85C0-F342B20CB9C7}"/>
              </a:ext>
            </a:extLst>
          </p:cNvPr>
          <p:cNvGrpSpPr/>
          <p:nvPr/>
        </p:nvGrpSpPr>
        <p:grpSpPr>
          <a:xfrm>
            <a:off x="1184654" y="5858596"/>
            <a:ext cx="262761" cy="549054"/>
            <a:chOff x="7170550" y="5051168"/>
            <a:chExt cx="262761" cy="549054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xmlns="" id="{40B35B1D-9C20-41F5-8470-0A8DED0B7E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xmlns="" id="{34C4677C-FFBF-4CD9-9B48-EB16E54A195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25084009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78B6F90-8FF6-47AD-9E3A-D93F38E53BB1}"/>
              </a:ext>
            </a:extLst>
          </p:cNvPr>
          <p:cNvSpPr txBox="1"/>
          <p:nvPr/>
        </p:nvSpPr>
        <p:spPr>
          <a:xfrm>
            <a:off x="4560540" y="230861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latin typeface=".VnAvant" panose="020B7200000000000000" pitchFamily="34" charset="0"/>
              </a:rPr>
              <a:t>Em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ch¨m</a:t>
            </a:r>
            <a:r>
              <a:rPr lang="en-US" sz="4800" b="1" dirty="0"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latin typeface=".VnAvant" panose="020B7200000000000000" pitchFamily="34" charset="0"/>
              </a:rPr>
              <a:t>chØ</a:t>
            </a:r>
            <a:endParaRPr lang="en-US" sz="4800" b="1" dirty="0">
              <a:latin typeface=".VnAvant" panose="020B72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825" y="1012072"/>
            <a:ext cx="11539471" cy="57117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134118" y="1296550"/>
            <a:ext cx="2665927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825" y="1093986"/>
            <a:ext cx="1687279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457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6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:a16="http://schemas.microsoft.com/office/drawing/2014/main" xmlns="" id="{7FF57A2F-D5BC-4C59-9521-A740EF867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681" y="4069532"/>
            <a:ext cx="12221234" cy="278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:a16="http://schemas.microsoft.com/office/drawing/2014/main" xmlns="" id="{3F993F9A-F586-4C3A-A0B4-9B903EC0B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2021" y="2126681"/>
            <a:ext cx="4872639" cy="352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:a16="http://schemas.microsoft.com/office/drawing/2014/main" xmlns="" id="{FA54CBA8-D4C8-40C0-B01E-7854A270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46617" y="3168766"/>
            <a:ext cx="3776553" cy="3410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:a16="http://schemas.microsoft.com/office/drawing/2014/main" xmlns="" id="{D59DE3FA-40BA-4D39-A803-263815433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03" y="0"/>
            <a:ext cx="8457320" cy="7186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26E77BA-3FA6-49EC-99AA-458256E300CC}"/>
              </a:ext>
            </a:extLst>
          </p:cNvPr>
          <p:cNvSpPr txBox="1"/>
          <p:nvPr/>
        </p:nvSpPr>
        <p:spPr>
          <a:xfrm>
            <a:off x="2293812" y="2337769"/>
            <a:ext cx="29099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.VnAvantH" panose="020B7200000000000000" pitchFamily="34" charset="0"/>
              </a:rPr>
              <a:t>DÆN </a:t>
            </a:r>
            <a:r>
              <a:rPr lang="en-US" sz="48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Dß</a:t>
            </a:r>
            <a:endParaRPr lang="en-US" sz="48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107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47A62D4-A4D4-4F25-B1F5-0092D6BC86CE}"/>
              </a:ext>
            </a:extLst>
          </p:cNvPr>
          <p:cNvSpPr txBox="1"/>
          <p:nvPr/>
        </p:nvSpPr>
        <p:spPr>
          <a:xfrm>
            <a:off x="328747" y="4422282"/>
            <a:ext cx="11964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  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göi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thù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cho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kÓ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vÒ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ª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>
                <a:solidFill>
                  <a:srgbClr val="C00000"/>
                </a:solidFill>
                <a:latin typeface=".VnAvantH" panose="020B7200000000000000" pitchFamily="34" charset="0"/>
              </a:rPr>
              <a:t>ë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®ã,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nh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sµn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n»m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ven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åi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Mïa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nµy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sim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në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ré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tÝm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c¶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nói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åi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mêi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Hµ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lªn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th¨m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qu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ª </a:t>
            </a:r>
            <a:r>
              <a:rPr lang="en-US" sz="4000" dirty="0" err="1">
                <a:solidFill>
                  <a:srgbClr val="C00000"/>
                </a:solidFill>
                <a:latin typeface=".VnAvant" panose="020B7200000000000000" pitchFamily="34" charset="0"/>
              </a:rPr>
              <a:t>Lan</a:t>
            </a:r>
            <a:r>
              <a:rPr lang="en-US" sz="4000" dirty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¤N TËP Vµ 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KHëI</a:t>
            </a:r>
            <a:r>
              <a:rPr 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 §</a:t>
            </a:r>
            <a:r>
              <a:rPr lang="en-US" sz="32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H" panose="020B7200000000000000" pitchFamily="34" charset="0"/>
              </a:rPr>
              <a:t>éNG</a:t>
            </a:r>
            <a:endParaRPr lang="en-US" sz="3200" dirty="0">
              <a:solidFill>
                <a:srgbClr val="C00000"/>
              </a:solidFill>
              <a:latin typeface=".VnAvantH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2788" y="2073499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9F7892-F144-409E-88AB-9A9E9E7887DC}"/>
              </a:ext>
            </a:extLst>
          </p:cNvPr>
          <p:cNvSpPr txBox="1"/>
          <p:nvPr/>
        </p:nvSpPr>
        <p:spPr>
          <a:xfrm>
            <a:off x="1445890" y="2170090"/>
            <a:ext cx="112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bïi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mòi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sñi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304313-2BE4-4280-8268-CABD65F90564}"/>
              </a:ext>
            </a:extLst>
          </p:cNvPr>
          <p:cNvSpPr txBox="1"/>
          <p:nvPr/>
        </p:nvSpPr>
        <p:spPr>
          <a:xfrm>
            <a:off x="1482242" y="3412542"/>
            <a:ext cx="125801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d·y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nói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bôi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cá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göi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thù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AFD4AF-B3BD-4815-BB86-90D01B1B13A7}"/>
              </a:ext>
            </a:extLst>
          </p:cNvPr>
          <p:cNvSpPr txBox="1"/>
          <p:nvPr/>
        </p:nvSpPr>
        <p:spPr>
          <a:xfrm>
            <a:off x="4945185" y="1229661"/>
            <a:ext cx="112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ui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ùi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A09A6E1-A42D-48EB-AD8B-F46BA101D46F}"/>
              </a:ext>
            </a:extLst>
          </p:cNvPr>
          <p:cNvSpPr/>
          <p:nvPr/>
        </p:nvSpPr>
        <p:spPr>
          <a:xfrm>
            <a:off x="6560457" y="1810180"/>
            <a:ext cx="145143" cy="12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4441265-B87A-491A-83FF-9887D4D2FC12}"/>
              </a:ext>
            </a:extLst>
          </p:cNvPr>
          <p:cNvSpPr/>
          <p:nvPr/>
        </p:nvSpPr>
        <p:spPr>
          <a:xfrm>
            <a:off x="10283373" y="3980063"/>
            <a:ext cx="145143" cy="12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04124DB-2E23-40AF-AFBF-FD85E73B1256}"/>
              </a:ext>
            </a:extLst>
          </p:cNvPr>
          <p:cNvSpPr/>
          <p:nvPr/>
        </p:nvSpPr>
        <p:spPr>
          <a:xfrm>
            <a:off x="3498927" y="5016851"/>
            <a:ext cx="145143" cy="127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098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5910" y="74825"/>
            <a:ext cx="11960180" cy="516442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D0A9E1C-9162-4347-9616-C1FAF3D9AE7C}"/>
              </a:ext>
            </a:extLst>
          </p:cNvPr>
          <p:cNvSpPr/>
          <p:nvPr/>
        </p:nvSpPr>
        <p:spPr>
          <a:xfrm>
            <a:off x="1867976" y="1262879"/>
            <a:ext cx="2143776" cy="90736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E02BDFB-F771-4D67-9FD6-F3C352EA18F0}"/>
              </a:ext>
            </a:extLst>
          </p:cNvPr>
          <p:cNvSpPr/>
          <p:nvPr/>
        </p:nvSpPr>
        <p:spPr>
          <a:xfrm>
            <a:off x="1230457" y="1346053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09A690-80ED-4D0A-83F9-79DD053A13CF}"/>
              </a:ext>
            </a:extLst>
          </p:cNvPr>
          <p:cNvSpPr txBox="1"/>
          <p:nvPr/>
        </p:nvSpPr>
        <p:spPr>
          <a:xfrm>
            <a:off x="2038061" y="5577102"/>
            <a:ext cx="11233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Ao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thu</a:t>
            </a:r>
            <a:r>
              <a:rPr lang="en-US" sz="4400" b="1" dirty="0">
                <a:latin typeface=".VnAvant" panose="020B7200000000000000" pitchFamily="34" charset="0"/>
              </a:rPr>
              <a:t> l¹nh </a:t>
            </a:r>
            <a:r>
              <a:rPr lang="en-US" sz="4400" b="1" dirty="0" err="1">
                <a:latin typeface=".VnAvant" panose="020B7200000000000000" pitchFamily="34" charset="0"/>
              </a:rPr>
              <a:t>lÏo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 smtClean="0">
                <a:latin typeface=".VnAvant" panose="020B7200000000000000" pitchFamily="34" charset="0"/>
              </a:rPr>
              <a:t>n­íc</a:t>
            </a:r>
            <a:r>
              <a:rPr lang="en-US" sz="4400" b="1" dirty="0" smtClean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trong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veo</a:t>
            </a:r>
            <a:r>
              <a:rPr lang="en-US" sz="44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5425834" y="5575362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EBD4BA-3210-4D8C-BC6D-EBA15662393B}"/>
              </a:ext>
            </a:extLst>
          </p:cNvPr>
          <p:cNvSpPr/>
          <p:nvPr/>
        </p:nvSpPr>
        <p:spPr>
          <a:xfrm>
            <a:off x="4424857" y="6388339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86D8E35-E4F5-4072-9575-7DA7E58B86EB}"/>
              </a:ext>
            </a:extLst>
          </p:cNvPr>
          <p:cNvSpPr txBox="1"/>
          <p:nvPr/>
        </p:nvSpPr>
        <p:spPr>
          <a:xfrm>
            <a:off x="2038061" y="5578842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261453" y="5924282"/>
            <a:ext cx="863561" cy="53487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92189" y="6162331"/>
            <a:ext cx="280590" cy="228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D48A14A-6F85-49F7-96CA-8CDBBAD34C5B}"/>
              </a:ext>
            </a:extLst>
          </p:cNvPr>
          <p:cNvSpPr txBox="1"/>
          <p:nvPr/>
        </p:nvSpPr>
        <p:spPr>
          <a:xfrm>
            <a:off x="9698640" y="5578399"/>
            <a:ext cx="10294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4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EB9A4B-5333-40A6-A3E3-E6F290403EA1}"/>
              </a:ext>
            </a:extLst>
          </p:cNvPr>
          <p:cNvSpPr/>
          <p:nvPr/>
        </p:nvSpPr>
        <p:spPr>
          <a:xfrm>
            <a:off x="6819254" y="6191719"/>
            <a:ext cx="154983" cy="153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209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9000"/>
    </mc:Choice>
    <mc:Fallback>
      <p:transition advTm="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100E7523-2AEA-4FEA-B12B-01FFB82600B1}"/>
              </a:ext>
            </a:extLst>
          </p:cNvPr>
          <p:cNvSpPr/>
          <p:nvPr/>
        </p:nvSpPr>
        <p:spPr>
          <a:xfrm>
            <a:off x="1003493" y="283288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8A05D15E-3FBF-4CA3-8464-68BAFF4AD664}"/>
              </a:ext>
            </a:extLst>
          </p:cNvPr>
          <p:cNvSpPr/>
          <p:nvPr/>
        </p:nvSpPr>
        <p:spPr>
          <a:xfrm>
            <a:off x="652764" y="320866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1B93933-9A37-4A97-BE17-79129D07CE0C}"/>
              </a:ext>
            </a:extLst>
          </p:cNvPr>
          <p:cNvSpPr txBox="1"/>
          <p:nvPr/>
        </p:nvSpPr>
        <p:spPr>
          <a:xfrm>
            <a:off x="3165306" y="2173609"/>
            <a:ext cx="82724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96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</a:t>
            </a:r>
            <a:r>
              <a:rPr lang="en-US" sz="9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9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B8CBE4-A485-4A18-813A-2512FF321B95}"/>
              </a:ext>
            </a:extLst>
          </p:cNvPr>
          <p:cNvSpPr txBox="1"/>
          <p:nvPr/>
        </p:nvSpPr>
        <p:spPr>
          <a:xfrm>
            <a:off x="3983064" y="2173609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0BF69D3-EDFF-48A8-8446-FEF1B4071671}"/>
              </a:ext>
            </a:extLst>
          </p:cNvPr>
          <p:cNvSpPr txBox="1"/>
          <p:nvPr/>
        </p:nvSpPr>
        <p:spPr>
          <a:xfrm>
            <a:off x="8258013" y="2173609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C00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0AE6D7-B785-4371-BDF3-8CAF49E99BA7}"/>
              </a:ext>
            </a:extLst>
          </p:cNvPr>
          <p:cNvSpPr txBox="1"/>
          <p:nvPr/>
        </p:nvSpPr>
        <p:spPr>
          <a:xfrm>
            <a:off x="3165306" y="2173609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B050"/>
                </a:solidFill>
                <a:latin typeface=".VnAvant" panose="020B7200000000000000" pitchFamily="34" charset="0"/>
              </a:rPr>
              <a:t>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828C5E0-4237-4042-A6C4-8677D5A217B8}"/>
              </a:ext>
            </a:extLst>
          </p:cNvPr>
          <p:cNvSpPr txBox="1"/>
          <p:nvPr/>
        </p:nvSpPr>
        <p:spPr>
          <a:xfrm>
            <a:off x="7483097" y="2189107"/>
            <a:ext cx="1580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7030A0"/>
                </a:solidFill>
                <a:latin typeface=".VnAvant" panose="020B7200000000000000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xmlns="" val="2139868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7AF8A3D-F5EC-4403-AD0B-7453065130D2}"/>
              </a:ext>
            </a:extLst>
          </p:cNvPr>
          <p:cNvSpPr txBox="1"/>
          <p:nvPr/>
        </p:nvSpPr>
        <p:spPr>
          <a:xfrm>
            <a:off x="3344825" y="825256"/>
            <a:ext cx="66363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    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3246260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xmlns="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xmlns="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eo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l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Ïo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189B4AD-9D96-4642-B0B4-15F4E625DA6E}"/>
              </a:ext>
            </a:extLst>
          </p:cNvPr>
          <p:cNvSpPr txBox="1"/>
          <p:nvPr/>
        </p:nvSpPr>
        <p:spPr>
          <a:xfrm>
            <a:off x="2126367" y="3935023"/>
            <a:ext cx="100656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 err="1">
                <a:latin typeface=".VnAvant" panose="020B7200000000000000" pitchFamily="34" charset="0"/>
              </a:rPr>
              <a:t>chµo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 </a:t>
            </a:r>
            <a:r>
              <a:rPr lang="en-US" sz="5400" b="1" dirty="0" err="1">
                <a:latin typeface=".VnAvant" panose="020B7200000000000000" pitchFamily="34" charset="0"/>
              </a:rPr>
              <a:t>dao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latin typeface=".VnAvant" panose="020B7200000000000000" pitchFamily="34" charset="0"/>
              </a:rPr>
              <a:t>s¸o</a:t>
            </a:r>
            <a:r>
              <a:rPr lang="en-US" sz="54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dÎo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    ®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Ïo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kÑo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84773E9-97A5-4DB9-B517-B553E80761F6}"/>
              </a:ext>
            </a:extLst>
          </p:cNvPr>
          <p:cNvSpPr/>
          <p:nvPr/>
        </p:nvSpPr>
        <p:spPr>
          <a:xfrm>
            <a:off x="6802940" y="1586355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599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992862B-FFD0-4033-92A6-5669D90384F4}"/>
              </a:ext>
            </a:extLst>
          </p:cNvPr>
          <p:cNvSpPr txBox="1"/>
          <p:nvPr/>
        </p:nvSpPr>
        <p:spPr>
          <a:xfrm>
            <a:off x="4124661" y="5750004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latin typeface=".VnAvant" panose="020B7200000000000000" pitchFamily="34" charset="0"/>
              </a:rPr>
              <a:t>ng«i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sao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97133945-C869-454D-A53E-BB2D4677135A}"/>
              </a:ext>
            </a:extLst>
          </p:cNvPr>
          <p:cNvCxnSpPr/>
          <p:nvPr/>
        </p:nvCxnSpPr>
        <p:spPr>
          <a:xfrm>
            <a:off x="5281821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01A803-4B2B-4D42-9DD6-CB40F1724D92}"/>
              </a:ext>
            </a:extLst>
          </p:cNvPr>
          <p:cNvSpPr txBox="1"/>
          <p:nvPr/>
        </p:nvSpPr>
        <p:spPr>
          <a:xfrm>
            <a:off x="6532353" y="5750004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4719" y="0"/>
            <a:ext cx="6297769" cy="5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011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:a16="http://schemas.microsoft.com/office/drawing/2014/main" xmlns="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524AABD-5DD2-4C71-9768-48F46CA74340}"/>
              </a:ext>
            </a:extLst>
          </p:cNvPr>
          <p:cNvSpPr txBox="1"/>
          <p:nvPr/>
        </p:nvSpPr>
        <p:spPr>
          <a:xfrm>
            <a:off x="4335573" y="5750004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qu</a:t>
            </a:r>
            <a:r>
              <a:rPr lang="en-US" sz="6600" b="1" dirty="0">
                <a:latin typeface=".VnAvant" panose="020B7200000000000000" pitchFamily="34" charset="0"/>
              </a:rPr>
              <a:t>¶ </a:t>
            </a:r>
            <a:r>
              <a:rPr lang="en-US" sz="6600" b="1" dirty="0" err="1">
                <a:latin typeface=".VnAvant" panose="020B7200000000000000" pitchFamily="34" charset="0"/>
              </a:rPr>
              <a:t>t¸o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9937568-5ACB-4A4A-B730-1E5A1303660C}"/>
              </a:ext>
            </a:extLst>
          </p:cNvPr>
          <p:cNvSpPr txBox="1"/>
          <p:nvPr/>
        </p:nvSpPr>
        <p:spPr>
          <a:xfrm>
            <a:off x="6444345" y="5750004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ao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 descr="A bowl of fruit&#10;&#10;Description automatically generated">
            <a:extLst>
              <a:ext uri="{FF2B5EF4-FFF2-40B4-BE49-F238E27FC236}">
                <a16:creationId xmlns:a16="http://schemas.microsoft.com/office/drawing/2014/main" xmlns="" id="{7D4DAF93-971A-4CC2-B4E6-B8371C47BE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335" y="0"/>
            <a:ext cx="7619043" cy="561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30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 advTm="9323"/>
    </mc:Choice>
    <mc:Fallback>
      <p:transition advTm="9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9BFB87CA-35A1-4C74-A2D2-87442D85D1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82514">
            <a:off x="2834300" y="-404388"/>
            <a:ext cx="5983183" cy="59437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DB400CE-DC6F-415E-B4D5-35DC38BFFE52}"/>
              </a:ext>
            </a:extLst>
          </p:cNvPr>
          <p:cNvSpPr txBox="1"/>
          <p:nvPr/>
        </p:nvSpPr>
        <p:spPr>
          <a:xfrm>
            <a:off x="4336408" y="540485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c¸i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kÑo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444E1A-EDEC-41DE-8D72-244642797119}"/>
              </a:ext>
            </a:extLst>
          </p:cNvPr>
          <p:cNvSpPr txBox="1"/>
          <p:nvPr/>
        </p:nvSpPr>
        <p:spPr>
          <a:xfrm>
            <a:off x="6362926" y="5418144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­</a:t>
            </a: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eo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9E93A53-6E87-4287-BAB2-69F30BFFEF5A}"/>
              </a:ext>
            </a:extLst>
          </p:cNvPr>
          <p:cNvSpPr/>
          <p:nvPr/>
        </p:nvSpPr>
        <p:spPr>
          <a:xfrm>
            <a:off x="5424465" y="648750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9E93A53-6E87-4287-BAB2-69F30BFFEF5A}"/>
              </a:ext>
            </a:extLst>
          </p:cNvPr>
          <p:cNvSpPr/>
          <p:nvPr/>
        </p:nvSpPr>
        <p:spPr>
          <a:xfrm>
            <a:off x="7118948" y="646195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8589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246</Words>
  <Application>Microsoft Office PowerPoint</Application>
  <PresentationFormat>Custom</PresentationFormat>
  <Paragraphs>70</Paragraphs>
  <Slides>24</Slides>
  <Notes>5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默认设计模板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44</cp:revision>
  <dcterms:created xsi:type="dcterms:W3CDTF">2020-08-21T17:28:42Z</dcterms:created>
  <dcterms:modified xsi:type="dcterms:W3CDTF">2021-11-16T13:48:52Z</dcterms:modified>
</cp:coreProperties>
</file>