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>
            <p14:sldId id="283"/>
            <p14:sldId id="284"/>
            <p14:sldId id="285"/>
          </p14:sldIdLst>
        </p14:section>
        <p14:section name="Tiết 3" id="{B7273C16-7089-461E-AA77-A2450A07B741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50" d="100"/>
          <a:sy n="50" d="100"/>
        </p:scale>
        <p:origin x="-1374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xmlns="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xmlns="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xmlns="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xmlns="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xmlns="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xmlns="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xmlns="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xmlns="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xmlns="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xmlns="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xmlns="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xmlns="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xmlns="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xmlns="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xmlns="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xmlns="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xmlns="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xmlns="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xmlns="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450" y="-161123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7197C0-3030-4D64-AC52-DEAE31804831}"/>
              </a:ext>
            </a:extLst>
          </p:cNvPr>
          <p:cNvSpPr/>
          <p:nvPr/>
        </p:nvSpPr>
        <p:spPr>
          <a:xfrm>
            <a:off x="5612174" y="211669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5AED88-5CE0-473F-BAA2-46BF34D3981B}"/>
              </a:ext>
            </a:extLst>
          </p:cNvPr>
          <p:cNvSpPr/>
          <p:nvPr/>
        </p:nvSpPr>
        <p:spPr>
          <a:xfrm>
            <a:off x="2316524" y="1649474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77359" y="3124200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3F299B-5344-40B4-941E-3F26C17C6A9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7359" y="3158504"/>
            <a:ext cx="2952380" cy="13561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D352A8A-89B9-4660-8C25-543BB58EFA92}"/>
              </a:ext>
            </a:extLst>
          </p:cNvPr>
          <p:cNvSpPr/>
          <p:nvPr/>
        </p:nvSpPr>
        <p:spPr>
          <a:xfrm>
            <a:off x="7877359" y="3158504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850BEF-E732-4449-8BF1-1561C6B95F1D}"/>
              </a:ext>
            </a:extLst>
          </p:cNvPr>
          <p:cNvSpPr/>
          <p:nvPr/>
        </p:nvSpPr>
        <p:spPr>
          <a:xfrm>
            <a:off x="7877359" y="3812549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150</Words>
  <Application>Microsoft Office PowerPoint</Application>
  <PresentationFormat>Custom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ADMIN</cp:lastModifiedBy>
  <cp:revision>124</cp:revision>
  <dcterms:created xsi:type="dcterms:W3CDTF">2020-08-20T03:35:56Z</dcterms:created>
  <dcterms:modified xsi:type="dcterms:W3CDTF">2021-10-19T12:30:06Z</dcterms:modified>
</cp:coreProperties>
</file>