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 id="2147483727" r:id="rId7"/>
  </p:sldMasterIdLst>
  <p:notesMasterIdLst>
    <p:notesMasterId r:id="rId48"/>
  </p:notesMasterIdLst>
  <p:sldIdLst>
    <p:sldId id="646" r:id="rId8"/>
    <p:sldId id="349" r:id="rId9"/>
    <p:sldId id="351" r:id="rId10"/>
    <p:sldId id="476" r:id="rId11"/>
    <p:sldId id="484" r:id="rId12"/>
    <p:sldId id="485" r:id="rId13"/>
    <p:sldId id="486" r:id="rId14"/>
    <p:sldId id="295" r:id="rId15"/>
    <p:sldId id="533" r:id="rId16"/>
    <p:sldId id="355" r:id="rId17"/>
    <p:sldId id="392" r:id="rId18"/>
    <p:sldId id="396" r:id="rId19"/>
    <p:sldId id="487" r:id="rId20"/>
    <p:sldId id="488" r:id="rId21"/>
    <p:sldId id="397" r:id="rId22"/>
    <p:sldId id="527" r:id="rId23"/>
    <p:sldId id="490" r:id="rId24"/>
    <p:sldId id="491" r:id="rId25"/>
    <p:sldId id="362" r:id="rId26"/>
    <p:sldId id="365" r:id="rId27"/>
    <p:sldId id="405" r:id="rId28"/>
    <p:sldId id="528" r:id="rId29"/>
    <p:sldId id="530" r:id="rId30"/>
    <p:sldId id="531" r:id="rId31"/>
    <p:sldId id="532" r:id="rId32"/>
    <p:sldId id="406" r:id="rId33"/>
    <p:sldId id="460" r:id="rId34"/>
    <p:sldId id="479" r:id="rId35"/>
    <p:sldId id="466" r:id="rId36"/>
    <p:sldId id="492" r:id="rId37"/>
    <p:sldId id="526" r:id="rId38"/>
    <p:sldId id="468" r:id="rId39"/>
    <p:sldId id="469" r:id="rId40"/>
    <p:sldId id="318" r:id="rId41"/>
    <p:sldId id="346" r:id="rId42"/>
    <p:sldId id="534" r:id="rId43"/>
    <p:sldId id="645" r:id="rId44"/>
    <p:sldId id="304" r:id="rId45"/>
    <p:sldId id="389"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81" d="100"/>
          <a:sy n="81" d="100"/>
        </p:scale>
        <p:origin x="-78" y="-432"/>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39</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8/25/2024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851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15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12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415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675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89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46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810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249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0.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6BD468C4-41B2-89C8-164C-C295848FE7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C392EA54-536A-53B8-BC28-CEFC06B2CD4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8/25/2024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2024/8/25</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36537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7.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62.svg"/><Relationship Id="rId4" Type="http://schemas.openxmlformats.org/officeDocument/2006/relationships/image" Target="../media/image5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42.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68.em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1.jpe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gif"/><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7.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png"/><Relationship Id="rId7"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4.pn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76.gif"/><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8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2.png"/><Relationship Id="rId5" Type="http://schemas.openxmlformats.org/officeDocument/2006/relationships/image" Target="../media/image81.gif"/><Relationship Id="rId10" Type="http://schemas.openxmlformats.org/officeDocument/2006/relationships/image" Target="../media/image84.png"/><Relationship Id="rId4" Type="http://schemas.openxmlformats.org/officeDocument/2006/relationships/image" Target="../media/image1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7.svg"/><Relationship Id="rId5" Type="http://schemas.openxmlformats.org/officeDocument/2006/relationships/image" Target="../media/image74.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88.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slideLayout" Target="../slideLayouts/slideLayout50.xml"/><Relationship Id="rId7" Type="http://schemas.openxmlformats.org/officeDocument/2006/relationships/image" Target="../media/image9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5.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xmlns=""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xmlns=""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xmlns=""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xmlns=""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xmlns=""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xmlns=""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xmlns=""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xmlns=""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xmlns=""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xmlns=""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xmlns=""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xmlns=""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xmlns=""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xmlns=""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xmlns=""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6"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2033</Words>
  <Application>Microsoft Office PowerPoint</Application>
  <PresentationFormat>Custom</PresentationFormat>
  <Paragraphs>182</Paragraphs>
  <Slides>40</Slides>
  <Notes>13</Notes>
  <HiddenSlides>0</HiddenSlides>
  <MMClips>1</MMClips>
  <ScaleCrop>false</ScaleCrop>
  <HeadingPairs>
    <vt:vector size="4" baseType="variant">
      <vt:variant>
        <vt:lpstr>Theme</vt:lpstr>
      </vt:variant>
      <vt:variant>
        <vt:i4>7</vt:i4>
      </vt:variant>
      <vt:variant>
        <vt:lpstr>Slide Titles</vt:lpstr>
      </vt:variant>
      <vt:variant>
        <vt:i4>40</vt:i4>
      </vt:variant>
    </vt:vector>
  </HeadingPairs>
  <TitlesOfParts>
    <vt:vector size="47" baseType="lpstr">
      <vt:lpstr>Office 主题</vt:lpstr>
      <vt:lpstr>Custom Design</vt:lpstr>
      <vt:lpstr>1_Office 主题​​</vt:lpstr>
      <vt:lpstr>Office 主题​​</vt:lpstr>
      <vt:lpstr>4_Office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61</cp:revision>
  <dcterms:created xsi:type="dcterms:W3CDTF">2024-05-02T01:59:28Z</dcterms:created>
  <dcterms:modified xsi:type="dcterms:W3CDTF">2024-08-25T04:17:13Z</dcterms:modified>
</cp:coreProperties>
</file>