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3"/>
  </p:notesMasterIdLst>
  <p:sldIdLst>
    <p:sldId id="300" r:id="rId3"/>
    <p:sldId id="302" r:id="rId4"/>
    <p:sldId id="292" r:id="rId5"/>
    <p:sldId id="384" r:id="rId6"/>
    <p:sldId id="334" r:id="rId7"/>
    <p:sldId id="306" r:id="rId8"/>
    <p:sldId id="369" r:id="rId9"/>
    <p:sldId id="355" r:id="rId10"/>
    <p:sldId id="390" r:id="rId11"/>
    <p:sldId id="337" r:id="rId12"/>
    <p:sldId id="373" r:id="rId13"/>
    <p:sldId id="367" r:id="rId14"/>
    <p:sldId id="374" r:id="rId15"/>
    <p:sldId id="376" r:id="rId16"/>
    <p:sldId id="375" r:id="rId17"/>
    <p:sldId id="338" r:id="rId18"/>
    <p:sldId id="381" r:id="rId19"/>
    <p:sldId id="295" r:id="rId20"/>
    <p:sldId id="370" r:id="rId21"/>
    <p:sldId id="382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3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73831" autoAdjust="0"/>
  </p:normalViewPr>
  <p:slideViewPr>
    <p:cSldViewPr snapToGrid="0">
      <p:cViewPr varScale="1">
        <p:scale>
          <a:sx n="48" d="100"/>
          <a:sy n="48" d="100"/>
        </p:scale>
        <p:origin x="1638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22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42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Decode</a:t>
            </a:r>
          </a:p>
          <a:p>
            <a:pPr marL="171450" indent="-171450">
              <a:buFontTx/>
              <a:buChar char="-"/>
            </a:pPr>
            <a:r>
              <a:rPr lang="en-US" dirty="0"/>
              <a:t>Have the class look at the pictures and numbers.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 the activity in front of the class.</a:t>
            </a:r>
          </a:p>
          <a:p>
            <a:pPr marL="171450" indent="-171450">
              <a:buFontTx/>
              <a:buChar char="-"/>
            </a:pPr>
            <a:r>
              <a:rPr lang="en-US" dirty="0"/>
              <a:t>Call out a number and have the class say the word.</a:t>
            </a:r>
          </a:p>
          <a:p>
            <a:pPr marL="0" indent="0">
              <a:buFontTx/>
              <a:buNone/>
            </a:pPr>
            <a:r>
              <a:rPr lang="en-US" dirty="0"/>
              <a:t>- </a:t>
            </a:r>
            <a:r>
              <a:rPr lang="en-US" dirty="0" err="1"/>
              <a:t>Eg.</a:t>
            </a:r>
            <a:r>
              <a:rPr lang="en-US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Teacher: Number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Student: “Goodbye”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 Help students with their pronunciation if needed.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03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07)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Practice with your friends.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two teams.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a flashcard to the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Team A call out the command and Team B do the action.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Monitor the class and support if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12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47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98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58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81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88852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881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40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1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5" Type="http://schemas.openxmlformats.org/officeDocument/2006/relationships/image" Target="../media/image15.png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Getting Started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7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952026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38106" y="711255"/>
            <a:ext cx="7064518" cy="543549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i="1" dirty="0"/>
              <a:t>Structures</a:t>
            </a:r>
            <a:endParaRPr lang="en-US" sz="3600" i="1" dirty="0"/>
          </a:p>
          <a:p>
            <a:r>
              <a:rPr lang="en-US" sz="3600" i="1" dirty="0">
                <a:solidFill>
                  <a:schemeClr val="bg1"/>
                </a:solidFill>
              </a:rPr>
              <a:t>Hello, what’s your name?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My name’s Tom. Goodbye.</a:t>
            </a:r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1A8C23F-4BA6-9D97-8CB2-73A8AD8CCFC7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63C59D-B098-E05C-DD72-0404F07DAB62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Listen and point. Repeat. Role-play. </a:t>
              </a:r>
              <a:r>
                <a:rPr lang="en-US" b="1" dirty="0"/>
                <a:t>(CD1 Track 07)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7" name="Flowchart: Off-page Connector 6">
              <a:extLst>
                <a:ext uri="{FF2B5EF4-FFF2-40B4-BE49-F238E27FC236}">
                  <a16:creationId xmlns:a16="http://schemas.microsoft.com/office/drawing/2014/main" id="{880CD081-E35A-1057-E61C-B497AE1068C2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B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239DB37-0D79-E693-C06D-EF4CD1A36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8235"/>
            <a:ext cx="12192000" cy="3708565"/>
          </a:xfrm>
          <a:prstGeom prst="rect">
            <a:avLst/>
          </a:prstGeom>
        </p:spPr>
      </p:pic>
      <p:pic>
        <p:nvPicPr>
          <p:cNvPr id="13" name="CD1-TRACK 7">
            <a:hlinkClick r:id="" action="ppaction://media"/>
            <a:extLst>
              <a:ext uri="{FF2B5EF4-FFF2-40B4-BE49-F238E27FC236}">
                <a16:creationId xmlns:a16="http://schemas.microsoft.com/office/drawing/2014/main" id="{DE403FF0-1554-D439-B42E-572DE2B12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1924" y="5219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1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5087008" y="3836276"/>
            <a:ext cx="2417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77791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B5E1365-9E5D-2D6C-DE9A-BA402C526830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08F5B3-20C8-D98A-1F23-100C07D4924F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Practice with your friends.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9B48E26-4B4F-A32F-79CC-8EC8C9291337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C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BF5063C-A853-447B-DD27-640427E00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272"/>
            <a:ext cx="12192000" cy="363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33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5087008" y="3836276"/>
            <a:ext cx="2740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3357181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4A809AA-229D-82CE-1D77-D8C265057CE5}"/>
              </a:ext>
            </a:extLst>
          </p:cNvPr>
          <p:cNvGrpSpPr/>
          <p:nvPr/>
        </p:nvGrpSpPr>
        <p:grpSpPr>
          <a:xfrm>
            <a:off x="1421593" y="362936"/>
            <a:ext cx="9918851" cy="646331"/>
            <a:chOff x="1421593" y="362936"/>
            <a:chExt cx="9918851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0935FC-0978-9844-BDFA-326EB4B948BC}"/>
                </a:ext>
              </a:extLst>
            </p:cNvPr>
            <p:cNvSpPr txBox="1"/>
            <p:nvPr/>
          </p:nvSpPr>
          <p:spPr>
            <a:xfrm>
              <a:off x="2439557" y="362936"/>
              <a:ext cx="89008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Play the</a:t>
              </a:r>
              <a:r>
                <a:rPr lang="en-US" sz="3600" b="1" i="1" dirty="0">
                  <a:solidFill>
                    <a:srgbClr val="0070C0"/>
                  </a:solidFill>
                </a:rPr>
                <a:t> Chain </a:t>
              </a:r>
              <a:r>
                <a:rPr lang="en-US" sz="3600" b="1" dirty="0">
                  <a:solidFill>
                    <a:srgbClr val="0070C0"/>
                  </a:solidFill>
                </a:rPr>
                <a:t>game.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D2DA1FA5-2A4B-1822-6269-B0A94AAF3BF9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D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DF0D3C-7C05-CA6F-F8C6-CBE5935DE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1377696"/>
            <a:ext cx="11740896" cy="325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91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8912"/>
            <a:ext cx="10008639" cy="59009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701947"/>
            <a:ext cx="5192799" cy="537485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455DA-3939-AED2-4292-825ACEA37395}"/>
              </a:ext>
            </a:extLst>
          </p:cNvPr>
          <p:cNvSpPr txBox="1"/>
          <p:nvPr/>
        </p:nvSpPr>
        <p:spPr>
          <a:xfrm>
            <a:off x="2003219" y="2732333"/>
            <a:ext cx="54222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Consolidation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1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0BACD4-DD1B-7416-6B14-7E98CE2B73D6}"/>
              </a:ext>
            </a:extLst>
          </p:cNvPr>
          <p:cNvSpPr txBox="1"/>
          <p:nvPr/>
        </p:nvSpPr>
        <p:spPr>
          <a:xfrm>
            <a:off x="4249491" y="381425"/>
            <a:ext cx="369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Bye </a:t>
            </a:r>
            <a:r>
              <a:rPr lang="en-US" sz="3600" b="1" dirty="0" err="1">
                <a:solidFill>
                  <a:srgbClr val="0070C0"/>
                </a:solidFill>
              </a:rPr>
              <a:t>Bye</a:t>
            </a:r>
            <a:endParaRPr lang="en-US" b="1" dirty="0"/>
          </a:p>
        </p:txBody>
      </p:sp>
      <p:pic>
        <p:nvPicPr>
          <p:cNvPr id="2" name="byebye song">
            <a:hlinkClick r:id="" action="ppaction://media"/>
            <a:extLst>
              <a:ext uri="{FF2B5EF4-FFF2-40B4-BE49-F238E27FC236}">
                <a16:creationId xmlns:a16="http://schemas.microsoft.com/office/drawing/2014/main" id="{1B8707F2-17F2-7565-CFA3-3905F25620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7378" y="1117410"/>
            <a:ext cx="8397241" cy="5124894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3097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2" y="1901234"/>
            <a:ext cx="1047292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goodbye, Tom, Lucy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what’s your name?/ My name’s Tom./ Goodbye.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5).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5).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the consolidation </a:t>
            </a:r>
            <a:r>
              <a:rPr lang="en-US" sz="3600" i="1" dirty="0">
                <a:solidFill>
                  <a:srgbClr val="0070C0"/>
                </a:solidFill>
              </a:rPr>
              <a:t>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8).</a:t>
            </a:r>
          </a:p>
        </p:txBody>
      </p:sp>
    </p:spTree>
    <p:extLst>
      <p:ext uri="{BB962C8B-B14F-4D97-AF65-F5344CB8AC3E}">
        <p14:creationId xmlns:p14="http://schemas.microsoft.com/office/powerpoint/2010/main" val="33494959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ask the other people’s names and introduce themselves.</a:t>
            </a:r>
          </a:p>
          <a:p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goodbye, Tom, Lucy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what’s your name?/ My name’s Tom./ Goodbye.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BEB33E-3209-FD93-D47F-B033F7013D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912" y="487680"/>
            <a:ext cx="11326368" cy="5782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278A9F-8B62-319F-9062-660CB04EB9DD}"/>
              </a:ext>
            </a:extLst>
          </p:cNvPr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Enjoy your day!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798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5E90428-91DA-A4A0-992D-7C5CDF07A424}"/>
              </a:ext>
            </a:extLst>
          </p:cNvPr>
          <p:cNvSpPr txBox="1"/>
          <p:nvPr/>
        </p:nvSpPr>
        <p:spPr>
          <a:xfrm>
            <a:off x="5313152" y="369992"/>
            <a:ext cx="1565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Hello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hello song">
            <a:hlinkClick r:id="" action="ppaction://media"/>
            <a:extLst>
              <a:ext uri="{FF2B5EF4-FFF2-40B4-BE49-F238E27FC236}">
                <a16:creationId xmlns:a16="http://schemas.microsoft.com/office/drawing/2014/main" id="{F23EE685-11CD-8BB8-4D0B-476687813D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9092" y="1198444"/>
            <a:ext cx="8433816" cy="496639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4346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	Hello 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	Goodbye 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	Tom 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	Lucy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058" y="358218"/>
            <a:ext cx="9898144" cy="592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0977" y="3662318"/>
            <a:ext cx="3969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Lucy">
            <a:hlinkClick r:id="" action="ppaction://media"/>
            <a:extLst>
              <a:ext uri="{FF2B5EF4-FFF2-40B4-BE49-F238E27FC236}">
                <a16:creationId xmlns:a16="http://schemas.microsoft.com/office/drawing/2014/main" id="{9BB7C3B7-EE2E-19BB-D92F-298209605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02347" y="2182237"/>
            <a:ext cx="487363" cy="487363"/>
          </a:xfrm>
          <a:prstGeom prst="rect">
            <a:avLst/>
          </a:prstGeom>
        </p:spPr>
      </p:pic>
      <p:pic>
        <p:nvPicPr>
          <p:cNvPr id="33" name="Tom">
            <a:hlinkClick r:id="" action="ppaction://media"/>
            <a:extLst>
              <a:ext uri="{FF2B5EF4-FFF2-40B4-BE49-F238E27FC236}">
                <a16:creationId xmlns:a16="http://schemas.microsoft.com/office/drawing/2014/main" id="{3407DE96-99B8-BF50-C6BE-17E2FADEF7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16906" y="2074603"/>
            <a:ext cx="487363" cy="487363"/>
          </a:xfrm>
          <a:prstGeom prst="rect">
            <a:avLst/>
          </a:prstGeom>
        </p:spPr>
      </p:pic>
      <p:pic>
        <p:nvPicPr>
          <p:cNvPr id="27" name="goodbye">
            <a:hlinkClick r:id="" action="ppaction://media"/>
            <a:extLst>
              <a:ext uri="{FF2B5EF4-FFF2-40B4-BE49-F238E27FC236}">
                <a16:creationId xmlns:a16="http://schemas.microsoft.com/office/drawing/2014/main" id="{8049185E-034F-44BB-3BBC-6C271152EAB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21385" y="2182237"/>
            <a:ext cx="487363" cy="487363"/>
          </a:xfrm>
          <a:prstGeom prst="rect">
            <a:avLst/>
          </a:prstGeom>
        </p:spPr>
      </p:pic>
      <p:pic>
        <p:nvPicPr>
          <p:cNvPr id="26" name="hello">
            <a:hlinkClick r:id="" action="ppaction://media"/>
            <a:extLst>
              <a:ext uri="{FF2B5EF4-FFF2-40B4-BE49-F238E27FC236}">
                <a16:creationId xmlns:a16="http://schemas.microsoft.com/office/drawing/2014/main" id="{E28EEAA7-B282-256D-A8FA-44B9C01C76F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8790" y="2206962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9509" y="4029043"/>
            <a:ext cx="1943803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goodbye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88688" y="4010903"/>
            <a:ext cx="1943801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Tom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88291" y="5917731"/>
            <a:ext cx="471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5859" y="5006416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həˈləʊ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 err="1"/>
              <a:t>xin</a:t>
            </a:r>
            <a:r>
              <a:rPr lang="en-US" sz="2000" b="1" dirty="0"/>
              <a:t> </a:t>
            </a:r>
            <a:r>
              <a:rPr lang="en-US" sz="2000" b="1" dirty="0" err="1"/>
              <a:t>chào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659510" y="5002725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/ˌ</a:t>
            </a:r>
            <a:r>
              <a:rPr lang="en-US" sz="2000" dirty="0" err="1"/>
              <a:t>ɡʊdˈbaɪ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 err="1"/>
              <a:t>tạm</a:t>
            </a:r>
            <a:r>
              <a:rPr lang="en-US" sz="2000" b="1" dirty="0"/>
              <a:t> </a:t>
            </a:r>
            <a:r>
              <a:rPr lang="en-US" sz="2000" b="1" dirty="0" err="1"/>
              <a:t>biệt</a:t>
            </a:r>
            <a:endParaRPr lang="en-US" sz="20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522E24-8E6C-E57C-0E14-C5ED1308F7B5}"/>
              </a:ext>
            </a:extLst>
          </p:cNvPr>
          <p:cNvSpPr txBox="1"/>
          <p:nvPr/>
        </p:nvSpPr>
        <p:spPr>
          <a:xfrm>
            <a:off x="2439558" y="362936"/>
            <a:ext cx="6461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point. Repeat. </a:t>
            </a:r>
            <a:r>
              <a:rPr lang="en-US" b="1" dirty="0"/>
              <a:t>(CD1 Track 06)</a:t>
            </a:r>
          </a:p>
        </p:txBody>
      </p:sp>
      <p:sp>
        <p:nvSpPr>
          <p:cNvPr id="39" name="Flowchart: Off-page Connector 38">
            <a:extLst>
              <a:ext uri="{FF2B5EF4-FFF2-40B4-BE49-F238E27FC236}">
                <a16:creationId xmlns:a16="http://schemas.microsoft.com/office/drawing/2014/main" id="{BDC0CB0B-63F6-B6F6-25BF-28D149DA055B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691575-9088-A834-BF07-DF7BF28E7E90}"/>
              </a:ext>
            </a:extLst>
          </p:cNvPr>
          <p:cNvSpPr txBox="1"/>
          <p:nvPr/>
        </p:nvSpPr>
        <p:spPr>
          <a:xfrm>
            <a:off x="735859" y="4026531"/>
            <a:ext cx="1943802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hello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93360A-F560-B2EA-B696-FA9A196FD958}"/>
              </a:ext>
            </a:extLst>
          </p:cNvPr>
          <p:cNvSpPr txBox="1"/>
          <p:nvPr/>
        </p:nvSpPr>
        <p:spPr>
          <a:xfrm>
            <a:off x="9517865" y="4026531"/>
            <a:ext cx="1943802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Lucy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56B733-F579-836D-FBE3-C7122A26DB71}"/>
              </a:ext>
            </a:extLst>
          </p:cNvPr>
          <p:cNvSpPr txBox="1"/>
          <p:nvPr/>
        </p:nvSpPr>
        <p:spPr>
          <a:xfrm>
            <a:off x="6579891" y="5006599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</a:t>
            </a:r>
            <a:r>
              <a:rPr lang="en-US" sz="2000" dirty="0" err="1"/>
              <a:t>Tɑːm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/>
              <a:t>Tom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C5C04B-4071-4FDE-8A38-AFDC9B4FE6B6}"/>
              </a:ext>
            </a:extLst>
          </p:cNvPr>
          <p:cNvSpPr txBox="1"/>
          <p:nvPr/>
        </p:nvSpPr>
        <p:spPr>
          <a:xfrm>
            <a:off x="9500272" y="5038530"/>
            <a:ext cx="1943802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/ˈ</a:t>
            </a:r>
            <a:r>
              <a:rPr lang="en-US" sz="2000" dirty="0" err="1"/>
              <a:t>Luːsi</a:t>
            </a:r>
            <a:r>
              <a:rPr lang="en-US" sz="2000" dirty="0"/>
              <a:t>/</a:t>
            </a:r>
          </a:p>
          <a:p>
            <a:pPr algn="ctr"/>
            <a:r>
              <a:rPr lang="en-US" sz="2000" b="1" dirty="0"/>
              <a:t>Lucy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E22A07F-CC8E-4C9D-654E-7BE99C22ADC1}"/>
              </a:ext>
            </a:extLst>
          </p:cNvPr>
          <p:cNvGrpSpPr/>
          <p:nvPr/>
        </p:nvGrpSpPr>
        <p:grpSpPr>
          <a:xfrm>
            <a:off x="333357" y="1050334"/>
            <a:ext cx="2725765" cy="2826844"/>
            <a:chOff x="333357" y="891838"/>
            <a:chExt cx="2725765" cy="28268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D734F3-36E8-A759-2DAC-D81223B2D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98" y="1161397"/>
              <a:ext cx="2702724" cy="25572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04AFC60-A8B4-31C7-C44E-154793CBAE55}"/>
                </a:ext>
              </a:extLst>
            </p:cNvPr>
            <p:cNvSpPr/>
            <p:nvPr/>
          </p:nvSpPr>
          <p:spPr>
            <a:xfrm>
              <a:off x="333357" y="891838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D7AEE9-00BE-7FC0-CA27-7FB44C58EC0A}"/>
              </a:ext>
            </a:extLst>
          </p:cNvPr>
          <p:cNvGrpSpPr/>
          <p:nvPr/>
        </p:nvGrpSpPr>
        <p:grpSpPr>
          <a:xfrm>
            <a:off x="3218449" y="1078575"/>
            <a:ext cx="2757046" cy="2798603"/>
            <a:chOff x="3218449" y="920079"/>
            <a:chExt cx="2757046" cy="279860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C2EADEB-82E2-12E8-D640-F6EF1DDE0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7328" y="1179331"/>
              <a:ext cx="2688167" cy="25393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683ABCC-B56D-3F00-0781-48EA87697C37}"/>
                </a:ext>
              </a:extLst>
            </p:cNvPr>
            <p:cNvSpPr/>
            <p:nvPr/>
          </p:nvSpPr>
          <p:spPr>
            <a:xfrm>
              <a:off x="3218449" y="920079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9CAC212-FFEF-E39E-BF62-C0C0F3D4D156}"/>
              </a:ext>
            </a:extLst>
          </p:cNvPr>
          <p:cNvGrpSpPr/>
          <p:nvPr/>
        </p:nvGrpSpPr>
        <p:grpSpPr>
          <a:xfrm>
            <a:off x="6202653" y="1078575"/>
            <a:ext cx="2698279" cy="2798603"/>
            <a:chOff x="6202653" y="920079"/>
            <a:chExt cx="2698279" cy="279860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D75B5B9-4FC8-3E69-938E-F0C9B5100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2653" y="1189638"/>
              <a:ext cx="2698279" cy="25290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5819256-0486-40ED-46AB-925B9926B7AE}"/>
                </a:ext>
              </a:extLst>
            </p:cNvPr>
            <p:cNvSpPr/>
            <p:nvPr/>
          </p:nvSpPr>
          <p:spPr>
            <a:xfrm>
              <a:off x="6202653" y="920079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1C62997-A066-D11E-3F9C-BA8596033949}"/>
              </a:ext>
            </a:extLst>
          </p:cNvPr>
          <p:cNvGrpSpPr/>
          <p:nvPr/>
        </p:nvGrpSpPr>
        <p:grpSpPr>
          <a:xfrm>
            <a:off x="9128090" y="1049012"/>
            <a:ext cx="2691455" cy="2799926"/>
            <a:chOff x="9128090" y="890516"/>
            <a:chExt cx="2691455" cy="279992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2868B-BDCF-A2BC-548B-E666D5A69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8090" y="1161397"/>
              <a:ext cx="2691455" cy="25290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7A10C35-BE43-FE4A-1773-47599B9B7DF7}"/>
                </a:ext>
              </a:extLst>
            </p:cNvPr>
            <p:cNvSpPr/>
            <p:nvPr/>
          </p:nvSpPr>
          <p:spPr>
            <a:xfrm>
              <a:off x="9128090" y="890516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20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0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01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22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9" grpId="0" animBg="1"/>
      <p:bldP spid="20" grpId="0" animBg="1"/>
      <p:bldP spid="22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eptagon 59">
            <a:extLst>
              <a:ext uri="{FF2B5EF4-FFF2-40B4-BE49-F238E27FC236}">
                <a16:creationId xmlns:a16="http://schemas.microsoft.com/office/drawing/2014/main" id="{A94EA35A-5E35-BECA-9F4B-4123F85E6991}"/>
              </a:ext>
            </a:extLst>
          </p:cNvPr>
          <p:cNvSpPr/>
          <p:nvPr/>
        </p:nvSpPr>
        <p:spPr>
          <a:xfrm>
            <a:off x="5231792" y="423097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61" name="Heptagon 60">
            <a:extLst>
              <a:ext uri="{FF2B5EF4-FFF2-40B4-BE49-F238E27FC236}">
                <a16:creationId xmlns:a16="http://schemas.microsoft.com/office/drawing/2014/main" id="{48AC2008-4ABB-2A99-6BFE-A1E880C5BF01}"/>
              </a:ext>
            </a:extLst>
          </p:cNvPr>
          <p:cNvSpPr/>
          <p:nvPr/>
        </p:nvSpPr>
        <p:spPr>
          <a:xfrm>
            <a:off x="5231791" y="4230978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62" name="Heptagon 61">
            <a:extLst>
              <a:ext uri="{FF2B5EF4-FFF2-40B4-BE49-F238E27FC236}">
                <a16:creationId xmlns:a16="http://schemas.microsoft.com/office/drawing/2014/main" id="{9CF5AD83-14BD-A02F-AAFE-BE2D203B2AD5}"/>
              </a:ext>
            </a:extLst>
          </p:cNvPr>
          <p:cNvSpPr/>
          <p:nvPr/>
        </p:nvSpPr>
        <p:spPr>
          <a:xfrm>
            <a:off x="5231791" y="4230977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63" name="Heptagon 62">
            <a:extLst>
              <a:ext uri="{FF2B5EF4-FFF2-40B4-BE49-F238E27FC236}">
                <a16:creationId xmlns:a16="http://schemas.microsoft.com/office/drawing/2014/main" id="{A1F321A4-7097-CF8B-843C-EE6514FFBB76}"/>
              </a:ext>
            </a:extLst>
          </p:cNvPr>
          <p:cNvSpPr/>
          <p:nvPr/>
        </p:nvSpPr>
        <p:spPr>
          <a:xfrm>
            <a:off x="5237288" y="4230976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64" name="Heptagon 63">
            <a:extLst>
              <a:ext uri="{FF2B5EF4-FFF2-40B4-BE49-F238E27FC236}">
                <a16:creationId xmlns:a16="http://schemas.microsoft.com/office/drawing/2014/main" id="{5F8D3167-3BF4-1AE3-36E1-2B3C96413447}"/>
              </a:ext>
            </a:extLst>
          </p:cNvPr>
          <p:cNvSpPr/>
          <p:nvPr/>
        </p:nvSpPr>
        <p:spPr>
          <a:xfrm>
            <a:off x="5226294" y="4230976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65" name="Heptagon 64">
            <a:extLst>
              <a:ext uri="{FF2B5EF4-FFF2-40B4-BE49-F238E27FC236}">
                <a16:creationId xmlns:a16="http://schemas.microsoft.com/office/drawing/2014/main" id="{DA1867E6-F69D-A7AD-A230-6ABFAD111FB7}"/>
              </a:ext>
            </a:extLst>
          </p:cNvPr>
          <p:cNvSpPr/>
          <p:nvPr/>
        </p:nvSpPr>
        <p:spPr>
          <a:xfrm>
            <a:off x="5226293" y="4230973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66" name="Heptagon 65">
            <a:extLst>
              <a:ext uri="{FF2B5EF4-FFF2-40B4-BE49-F238E27FC236}">
                <a16:creationId xmlns:a16="http://schemas.microsoft.com/office/drawing/2014/main" id="{780B9F56-4A65-E3BD-8D7B-57917A77171E}"/>
              </a:ext>
            </a:extLst>
          </p:cNvPr>
          <p:cNvSpPr/>
          <p:nvPr/>
        </p:nvSpPr>
        <p:spPr>
          <a:xfrm>
            <a:off x="5226292" y="4230973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67" name="Heptagon 66">
            <a:extLst>
              <a:ext uri="{FF2B5EF4-FFF2-40B4-BE49-F238E27FC236}">
                <a16:creationId xmlns:a16="http://schemas.microsoft.com/office/drawing/2014/main" id="{65ED048A-83F7-10EE-6E74-1DDFD673ECBB}"/>
              </a:ext>
            </a:extLst>
          </p:cNvPr>
          <p:cNvSpPr/>
          <p:nvPr/>
        </p:nvSpPr>
        <p:spPr>
          <a:xfrm>
            <a:off x="5215297" y="4230972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68" name="Heptagon 67">
            <a:extLst>
              <a:ext uri="{FF2B5EF4-FFF2-40B4-BE49-F238E27FC236}">
                <a16:creationId xmlns:a16="http://schemas.microsoft.com/office/drawing/2014/main" id="{E4DFC92A-4E44-CCFA-5131-AC3309046D4E}"/>
              </a:ext>
            </a:extLst>
          </p:cNvPr>
          <p:cNvSpPr/>
          <p:nvPr/>
        </p:nvSpPr>
        <p:spPr>
          <a:xfrm>
            <a:off x="5223544" y="4230972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69" name="Heptagon 68">
            <a:extLst>
              <a:ext uri="{FF2B5EF4-FFF2-40B4-BE49-F238E27FC236}">
                <a16:creationId xmlns:a16="http://schemas.microsoft.com/office/drawing/2014/main" id="{F9FB48F7-146E-6596-B61C-0261CBE9304B}"/>
              </a:ext>
            </a:extLst>
          </p:cNvPr>
          <p:cNvSpPr/>
          <p:nvPr/>
        </p:nvSpPr>
        <p:spPr>
          <a:xfrm>
            <a:off x="5240039" y="423446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70" name="Heptagon 69">
            <a:extLst>
              <a:ext uri="{FF2B5EF4-FFF2-40B4-BE49-F238E27FC236}">
                <a16:creationId xmlns:a16="http://schemas.microsoft.com/office/drawing/2014/main" id="{6CBE61B7-C520-CCBC-B18C-86FDD479E893}"/>
              </a:ext>
            </a:extLst>
          </p:cNvPr>
          <p:cNvSpPr/>
          <p:nvPr/>
        </p:nvSpPr>
        <p:spPr>
          <a:xfrm>
            <a:off x="5240431" y="422747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1" name="Heptagon 70">
            <a:extLst>
              <a:ext uri="{FF2B5EF4-FFF2-40B4-BE49-F238E27FC236}">
                <a16:creationId xmlns:a16="http://schemas.microsoft.com/office/drawing/2014/main" id="{62A27342-AFE4-2D34-F19D-275319A31C16}"/>
              </a:ext>
            </a:extLst>
          </p:cNvPr>
          <p:cNvSpPr/>
          <p:nvPr/>
        </p:nvSpPr>
        <p:spPr>
          <a:xfrm>
            <a:off x="5214905" y="4234462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72" name="Heptagon 71">
            <a:extLst>
              <a:ext uri="{FF2B5EF4-FFF2-40B4-BE49-F238E27FC236}">
                <a16:creationId xmlns:a16="http://schemas.microsoft.com/office/drawing/2014/main" id="{94F5AF82-DFD6-CF8C-A9E4-8CF3792F72F7}"/>
              </a:ext>
            </a:extLst>
          </p:cNvPr>
          <p:cNvSpPr/>
          <p:nvPr/>
        </p:nvSpPr>
        <p:spPr>
          <a:xfrm>
            <a:off x="5223152" y="4234455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73" name="Heptagon 72">
            <a:extLst>
              <a:ext uri="{FF2B5EF4-FFF2-40B4-BE49-F238E27FC236}">
                <a16:creationId xmlns:a16="http://schemas.microsoft.com/office/drawing/2014/main" id="{AF35610D-077C-4112-1E1C-6E2123CACAC8}"/>
              </a:ext>
            </a:extLst>
          </p:cNvPr>
          <p:cNvSpPr/>
          <p:nvPr/>
        </p:nvSpPr>
        <p:spPr>
          <a:xfrm>
            <a:off x="5231399" y="422048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4" name="Heptagon 73">
            <a:extLst>
              <a:ext uri="{FF2B5EF4-FFF2-40B4-BE49-F238E27FC236}">
                <a16:creationId xmlns:a16="http://schemas.microsoft.com/office/drawing/2014/main" id="{531FE101-8E10-285E-3924-A89DC13F498E}"/>
              </a:ext>
            </a:extLst>
          </p:cNvPr>
          <p:cNvSpPr/>
          <p:nvPr/>
        </p:nvSpPr>
        <p:spPr>
          <a:xfrm>
            <a:off x="5214904" y="421698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5" name="Heptagon 74">
            <a:extLst>
              <a:ext uri="{FF2B5EF4-FFF2-40B4-BE49-F238E27FC236}">
                <a16:creationId xmlns:a16="http://schemas.microsoft.com/office/drawing/2014/main" id="{BFEC6920-5867-CC93-4365-65BE5A232421}"/>
              </a:ext>
            </a:extLst>
          </p:cNvPr>
          <p:cNvSpPr/>
          <p:nvPr/>
        </p:nvSpPr>
        <p:spPr>
          <a:xfrm>
            <a:off x="5232974" y="4199516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76" name="Heptagon 75">
            <a:extLst>
              <a:ext uri="{FF2B5EF4-FFF2-40B4-BE49-F238E27FC236}">
                <a16:creationId xmlns:a16="http://schemas.microsoft.com/office/drawing/2014/main" id="{FAF43A96-F074-90E6-0DF4-FB63878CAD92}"/>
              </a:ext>
            </a:extLst>
          </p:cNvPr>
          <p:cNvSpPr/>
          <p:nvPr/>
        </p:nvSpPr>
        <p:spPr>
          <a:xfrm>
            <a:off x="5242394" y="4220484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77" name="Heptagon 76">
            <a:extLst>
              <a:ext uri="{FF2B5EF4-FFF2-40B4-BE49-F238E27FC236}">
                <a16:creationId xmlns:a16="http://schemas.microsoft.com/office/drawing/2014/main" id="{9FE5A127-009B-AE83-713B-4B38DFF1D0E5}"/>
              </a:ext>
            </a:extLst>
          </p:cNvPr>
          <p:cNvSpPr/>
          <p:nvPr/>
        </p:nvSpPr>
        <p:spPr>
          <a:xfrm>
            <a:off x="5234931" y="422397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78" name="Heptagon 77">
            <a:extLst>
              <a:ext uri="{FF2B5EF4-FFF2-40B4-BE49-F238E27FC236}">
                <a16:creationId xmlns:a16="http://schemas.microsoft.com/office/drawing/2014/main" id="{F7360D86-9638-849E-FEB7-C007E60E73C8}"/>
              </a:ext>
            </a:extLst>
          </p:cNvPr>
          <p:cNvSpPr/>
          <p:nvPr/>
        </p:nvSpPr>
        <p:spPr>
          <a:xfrm>
            <a:off x="5235519" y="4223978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9" name="Heptagon 78">
            <a:extLst>
              <a:ext uri="{FF2B5EF4-FFF2-40B4-BE49-F238E27FC236}">
                <a16:creationId xmlns:a16="http://schemas.microsoft.com/office/drawing/2014/main" id="{D44C07C1-A11C-0E15-A1F8-28BA7D1A03BC}"/>
              </a:ext>
            </a:extLst>
          </p:cNvPr>
          <p:cNvSpPr/>
          <p:nvPr/>
        </p:nvSpPr>
        <p:spPr>
          <a:xfrm>
            <a:off x="5214504" y="4192521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0" name="Heptagon 79">
            <a:extLst>
              <a:ext uri="{FF2B5EF4-FFF2-40B4-BE49-F238E27FC236}">
                <a16:creationId xmlns:a16="http://schemas.microsoft.com/office/drawing/2014/main" id="{6A47E871-777E-79B6-83F0-B358CAA377D6}"/>
              </a:ext>
            </a:extLst>
          </p:cNvPr>
          <p:cNvSpPr/>
          <p:nvPr/>
        </p:nvSpPr>
        <p:spPr>
          <a:xfrm>
            <a:off x="5203114" y="4213491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1" name="Heptagon 80">
            <a:extLst>
              <a:ext uri="{FF2B5EF4-FFF2-40B4-BE49-F238E27FC236}">
                <a16:creationId xmlns:a16="http://schemas.microsoft.com/office/drawing/2014/main" id="{316B59F6-ED36-2BBB-973F-57DDC0A0774D}"/>
              </a:ext>
            </a:extLst>
          </p:cNvPr>
          <p:cNvSpPr/>
          <p:nvPr/>
        </p:nvSpPr>
        <p:spPr>
          <a:xfrm>
            <a:off x="5216461" y="4220482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82" name="Heptagon 81">
            <a:extLst>
              <a:ext uri="{FF2B5EF4-FFF2-40B4-BE49-F238E27FC236}">
                <a16:creationId xmlns:a16="http://schemas.microsoft.com/office/drawing/2014/main" id="{2391A323-DABF-9980-98BD-3C14C20F261A}"/>
              </a:ext>
            </a:extLst>
          </p:cNvPr>
          <p:cNvSpPr/>
          <p:nvPr/>
        </p:nvSpPr>
        <p:spPr>
          <a:xfrm>
            <a:off x="5242394" y="4234441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83" name="Heptagon 82">
            <a:extLst>
              <a:ext uri="{FF2B5EF4-FFF2-40B4-BE49-F238E27FC236}">
                <a16:creationId xmlns:a16="http://schemas.microsoft.com/office/drawing/2014/main" id="{FA835EF2-B2F6-D543-EAB3-892B59B39CE0}"/>
              </a:ext>
            </a:extLst>
          </p:cNvPr>
          <p:cNvSpPr/>
          <p:nvPr/>
        </p:nvSpPr>
        <p:spPr>
          <a:xfrm>
            <a:off x="5223931" y="4213490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84" name="Heptagon 83">
            <a:extLst>
              <a:ext uri="{FF2B5EF4-FFF2-40B4-BE49-F238E27FC236}">
                <a16:creationId xmlns:a16="http://schemas.microsoft.com/office/drawing/2014/main" id="{72CA4262-E52C-1D90-6458-AE7DFF56226A}"/>
              </a:ext>
            </a:extLst>
          </p:cNvPr>
          <p:cNvSpPr/>
          <p:nvPr/>
        </p:nvSpPr>
        <p:spPr>
          <a:xfrm>
            <a:off x="5224523" y="4213489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5" name="Heptagon 84">
            <a:extLst>
              <a:ext uri="{FF2B5EF4-FFF2-40B4-BE49-F238E27FC236}">
                <a16:creationId xmlns:a16="http://schemas.microsoft.com/office/drawing/2014/main" id="{382A81BD-FCA4-3319-2FFF-1DC2A8DEFA55}"/>
              </a:ext>
            </a:extLst>
          </p:cNvPr>
          <p:cNvSpPr/>
          <p:nvPr/>
        </p:nvSpPr>
        <p:spPr>
          <a:xfrm>
            <a:off x="5224130" y="4234413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86" name="Heptagon 85">
            <a:extLst>
              <a:ext uri="{FF2B5EF4-FFF2-40B4-BE49-F238E27FC236}">
                <a16:creationId xmlns:a16="http://schemas.microsoft.com/office/drawing/2014/main" id="{A93892D1-D9E5-495E-DF89-74E2845416B3}"/>
              </a:ext>
            </a:extLst>
          </p:cNvPr>
          <p:cNvSpPr/>
          <p:nvPr/>
        </p:nvSpPr>
        <p:spPr>
          <a:xfrm>
            <a:off x="5235225" y="4234371"/>
            <a:ext cx="1875239" cy="1809953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87" name="Heptagon 86">
            <a:extLst>
              <a:ext uri="{FF2B5EF4-FFF2-40B4-BE49-F238E27FC236}">
                <a16:creationId xmlns:a16="http://schemas.microsoft.com/office/drawing/2014/main" id="{EFCAFA5D-BE49-96E5-C0BB-D31D2E003EBA}"/>
              </a:ext>
            </a:extLst>
          </p:cNvPr>
          <p:cNvSpPr/>
          <p:nvPr/>
        </p:nvSpPr>
        <p:spPr>
          <a:xfrm>
            <a:off x="5005150" y="4157472"/>
            <a:ext cx="2181699" cy="2038858"/>
          </a:xfrm>
          <a:prstGeom prst="heptagon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Well done!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8335415-B339-766D-1A30-E0790DB87E43}"/>
              </a:ext>
            </a:extLst>
          </p:cNvPr>
          <p:cNvSpPr txBox="1"/>
          <p:nvPr/>
        </p:nvSpPr>
        <p:spPr>
          <a:xfrm>
            <a:off x="4316547" y="383975"/>
            <a:ext cx="3558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Decode</a:t>
            </a:r>
            <a:endParaRPr lang="en-US" b="1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59F7BFA-4DDD-9489-9711-5D6C9CDC4EFA}"/>
              </a:ext>
            </a:extLst>
          </p:cNvPr>
          <p:cNvGrpSpPr/>
          <p:nvPr/>
        </p:nvGrpSpPr>
        <p:grpSpPr>
          <a:xfrm>
            <a:off x="394317" y="964990"/>
            <a:ext cx="2725765" cy="2826844"/>
            <a:chOff x="333357" y="891838"/>
            <a:chExt cx="2725765" cy="2826844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2029DC0E-9DF9-A21D-5897-3E70A09B2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98" y="1161397"/>
              <a:ext cx="2702724" cy="25572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1BFEF6C-E77F-BD8A-A250-3380440985CD}"/>
                </a:ext>
              </a:extLst>
            </p:cNvPr>
            <p:cNvSpPr/>
            <p:nvPr/>
          </p:nvSpPr>
          <p:spPr>
            <a:xfrm>
              <a:off x="333357" y="891838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1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77B91E8-219A-E1DE-AA1A-A394E48CE3BE}"/>
              </a:ext>
            </a:extLst>
          </p:cNvPr>
          <p:cNvGrpSpPr/>
          <p:nvPr/>
        </p:nvGrpSpPr>
        <p:grpSpPr>
          <a:xfrm>
            <a:off x="3279409" y="993231"/>
            <a:ext cx="2757046" cy="2798603"/>
            <a:chOff x="3218449" y="920079"/>
            <a:chExt cx="2757046" cy="2798603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19A54B9F-D924-0AE8-1092-B72A11C1F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7328" y="1179331"/>
              <a:ext cx="2688167" cy="25393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22E60817-5A3E-2E9E-ECF4-A1C782308316}"/>
                </a:ext>
              </a:extLst>
            </p:cNvPr>
            <p:cNvSpPr/>
            <p:nvPr/>
          </p:nvSpPr>
          <p:spPr>
            <a:xfrm>
              <a:off x="3218449" y="920079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356353B-7EC9-0E23-E867-A6A580A2F53B}"/>
              </a:ext>
            </a:extLst>
          </p:cNvPr>
          <p:cNvGrpSpPr/>
          <p:nvPr/>
        </p:nvGrpSpPr>
        <p:grpSpPr>
          <a:xfrm>
            <a:off x="6263613" y="993231"/>
            <a:ext cx="2698279" cy="2798603"/>
            <a:chOff x="6202653" y="920079"/>
            <a:chExt cx="2698279" cy="2798603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5629B028-826C-83B1-B328-EA6ED56C7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2653" y="1189638"/>
              <a:ext cx="2698279" cy="25290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8BCE883-D1F5-DAEE-FAD9-4E29FA5B23E3}"/>
                </a:ext>
              </a:extLst>
            </p:cNvPr>
            <p:cNvSpPr/>
            <p:nvPr/>
          </p:nvSpPr>
          <p:spPr>
            <a:xfrm>
              <a:off x="6202653" y="920079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3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5DF0C95-450F-6BA8-2748-41E58DEAFA6F}"/>
              </a:ext>
            </a:extLst>
          </p:cNvPr>
          <p:cNvGrpSpPr/>
          <p:nvPr/>
        </p:nvGrpSpPr>
        <p:grpSpPr>
          <a:xfrm>
            <a:off x="9189050" y="963668"/>
            <a:ext cx="2691455" cy="2799926"/>
            <a:chOff x="9128090" y="890516"/>
            <a:chExt cx="2691455" cy="2799926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1F41DDDD-F4C3-CE0B-A283-C04B7A4AA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8090" y="1161397"/>
              <a:ext cx="2691455" cy="25290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5218DDD-3E3D-8B26-A440-4B1CB5F3C8C2}"/>
                </a:ext>
              </a:extLst>
            </p:cNvPr>
            <p:cNvSpPr/>
            <p:nvPr/>
          </p:nvSpPr>
          <p:spPr>
            <a:xfrm>
              <a:off x="9128090" y="890516"/>
              <a:ext cx="492019" cy="539117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77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10686</TotalTime>
  <Words>504</Words>
  <Application>Microsoft Office PowerPoint</Application>
  <PresentationFormat>Widescreen</PresentationFormat>
  <Paragraphs>129</Paragraphs>
  <Slides>20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Hữu Tuân Nguyễn</cp:lastModifiedBy>
  <cp:revision>264</cp:revision>
  <dcterms:created xsi:type="dcterms:W3CDTF">2020-12-08T03:17:05Z</dcterms:created>
  <dcterms:modified xsi:type="dcterms:W3CDTF">2024-09-15T13:36:38Z</dcterms:modified>
</cp:coreProperties>
</file>