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1"/>
  </p:notesMasterIdLst>
  <p:sldIdLst>
    <p:sldId id="300" r:id="rId3"/>
    <p:sldId id="302" r:id="rId4"/>
    <p:sldId id="292" r:id="rId5"/>
    <p:sldId id="384" r:id="rId6"/>
    <p:sldId id="385" r:id="rId7"/>
    <p:sldId id="386" r:id="rId8"/>
    <p:sldId id="387" r:id="rId9"/>
    <p:sldId id="334" r:id="rId10"/>
    <p:sldId id="306" r:id="rId11"/>
    <p:sldId id="369" r:id="rId12"/>
    <p:sldId id="355" r:id="rId13"/>
    <p:sldId id="388" r:id="rId14"/>
    <p:sldId id="337" r:id="rId15"/>
    <p:sldId id="373" r:id="rId16"/>
    <p:sldId id="367" r:id="rId17"/>
    <p:sldId id="374" r:id="rId18"/>
    <p:sldId id="376" r:id="rId19"/>
    <p:sldId id="375" r:id="rId20"/>
    <p:sldId id="378" r:id="rId21"/>
    <p:sldId id="377" r:id="rId22"/>
    <p:sldId id="379" r:id="rId23"/>
    <p:sldId id="380" r:id="rId24"/>
    <p:sldId id="338" r:id="rId25"/>
    <p:sldId id="381" r:id="rId26"/>
    <p:sldId id="331" r:id="rId27"/>
    <p:sldId id="295" r:id="rId28"/>
    <p:sldId id="370" r:id="rId29"/>
    <p:sldId id="382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3831" autoAdjust="0"/>
  </p:normalViewPr>
  <p:slideViewPr>
    <p:cSldViewPr snapToGrid="0">
      <p:cViewPr varScale="1">
        <p:scale>
          <a:sx n="48" d="100"/>
          <a:sy n="48" d="100"/>
        </p:scale>
        <p:origin x="163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05)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say, and do.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a flashcard to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 A call out the command and Team B do the action.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Hot Seat</a:t>
            </a:r>
          </a:p>
          <a:p>
            <a:pPr marL="171450" indent="-171450">
              <a:buFontTx/>
              <a:buChar char="-"/>
            </a:pPr>
            <a:r>
              <a:rPr lang="en-US" dirty="0"/>
              <a:t>Divide the class into two groups.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a student from each team to come to the front of the class, sit on chairs, and face to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picture and have other students use their body language to describe the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student who says the vocabulary first will a point for their team.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88852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88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0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ands down">
            <a:hlinkClick r:id="" action="ppaction://media"/>
            <a:extLst>
              <a:ext uri="{FF2B5EF4-FFF2-40B4-BE49-F238E27FC236}">
                <a16:creationId xmlns:a16="http://schemas.microsoft.com/office/drawing/2014/main" id="{9DF82429-7555-E346-F4FE-37A0D37EF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05480" y="2460841"/>
            <a:ext cx="487363" cy="487363"/>
          </a:xfrm>
          <a:prstGeom prst="rect">
            <a:avLst/>
          </a:prstGeom>
        </p:spPr>
      </p:pic>
      <p:pic>
        <p:nvPicPr>
          <p:cNvPr id="14" name="close your book">
            <a:hlinkClick r:id="" action="ppaction://media"/>
            <a:extLst>
              <a:ext uri="{FF2B5EF4-FFF2-40B4-BE49-F238E27FC236}">
                <a16:creationId xmlns:a16="http://schemas.microsoft.com/office/drawing/2014/main" id="{BEC10D65-6F04-DE25-C311-CAB552B9F4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2003" y="2311834"/>
            <a:ext cx="487363" cy="487363"/>
          </a:xfrm>
          <a:prstGeom prst="rect">
            <a:avLst/>
          </a:prstGeom>
        </p:spPr>
      </p:pic>
      <p:pic>
        <p:nvPicPr>
          <p:cNvPr id="13" name="open your book">
            <a:hlinkClick r:id="" action="ppaction://media"/>
            <a:extLst>
              <a:ext uri="{FF2B5EF4-FFF2-40B4-BE49-F238E27FC236}">
                <a16:creationId xmlns:a16="http://schemas.microsoft.com/office/drawing/2014/main" id="{E1F04256-0447-9A03-01CC-ABCC57843A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86520" y="2314042"/>
            <a:ext cx="487363" cy="487363"/>
          </a:xfrm>
          <a:prstGeom prst="rect">
            <a:avLst/>
          </a:prstGeom>
        </p:spPr>
      </p:pic>
      <p:pic>
        <p:nvPicPr>
          <p:cNvPr id="11" name="hands up">
            <a:hlinkClick r:id="" action="ppaction://media"/>
            <a:extLst>
              <a:ext uri="{FF2B5EF4-FFF2-40B4-BE49-F238E27FC236}">
                <a16:creationId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5337" y="3870813"/>
            <a:ext cx="31737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close your book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7502" y="3870813"/>
            <a:ext cx="268774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down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5559" y="4836533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əʊpən</a:t>
            </a:r>
            <a:r>
              <a:rPr lang="en-US" sz="2000" dirty="0"/>
              <a:t> </a:t>
            </a:r>
            <a:r>
              <a:rPr lang="en-US" sz="2000" dirty="0" err="1"/>
              <a:t>jʊr</a:t>
            </a:r>
            <a:r>
              <a:rPr lang="en-US" sz="2000" dirty="0"/>
              <a:t> </a:t>
            </a:r>
            <a:r>
              <a:rPr lang="en-US" sz="2000" dirty="0" err="1"/>
              <a:t>bʊk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mở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24099" y="4836533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kləʊz</a:t>
            </a:r>
            <a:r>
              <a:rPr lang="en-US" sz="2000" dirty="0"/>
              <a:t> </a:t>
            </a:r>
            <a:r>
              <a:rPr lang="en-US" sz="2000" dirty="0" err="1"/>
              <a:t>jʊr</a:t>
            </a:r>
            <a:r>
              <a:rPr lang="en-US" sz="2000" dirty="0"/>
              <a:t> </a:t>
            </a:r>
            <a:r>
              <a:rPr lang="en-US" sz="2000" dirty="0" err="1"/>
              <a:t>bʊk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đóng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lại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96068" y="4836533"/>
            <a:ext cx="207060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hạ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04)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140572" y="3836366"/>
            <a:ext cx="31737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open your book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E98F17-3D21-0F63-DBB1-7FB3A9FD1698}"/>
              </a:ext>
            </a:extLst>
          </p:cNvPr>
          <p:cNvGrpSpPr/>
          <p:nvPr/>
        </p:nvGrpSpPr>
        <p:grpSpPr>
          <a:xfrm>
            <a:off x="1283129" y="958435"/>
            <a:ext cx="2840032" cy="2635167"/>
            <a:chOff x="1283129" y="958435"/>
            <a:chExt cx="2840032" cy="26351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97E29C-2FC6-B2CE-B29D-EA381122B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770" y="1279081"/>
              <a:ext cx="2526391" cy="23145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" name="Heptagon 1">
              <a:extLst>
                <a:ext uri="{FF2B5EF4-FFF2-40B4-BE49-F238E27FC236}">
                  <a16:creationId xmlns:a16="http://schemas.microsoft.com/office/drawing/2014/main" id="{69B0F3F8-2313-01F5-F544-42D7A514C265}"/>
                </a:ext>
              </a:extLst>
            </p:cNvPr>
            <p:cNvSpPr/>
            <p:nvPr/>
          </p:nvSpPr>
          <p:spPr>
            <a:xfrm>
              <a:off x="1283129" y="958435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52E3B0-B5B1-C90C-13C8-70652A231FA1}"/>
              </a:ext>
            </a:extLst>
          </p:cNvPr>
          <p:cNvGrpSpPr/>
          <p:nvPr/>
        </p:nvGrpSpPr>
        <p:grpSpPr>
          <a:xfrm>
            <a:off x="4713038" y="958435"/>
            <a:ext cx="2860709" cy="2578755"/>
            <a:chOff x="4713038" y="958435"/>
            <a:chExt cx="2860709" cy="257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FEE654-B6BE-AE93-9ED4-61F59C4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7828" y="1228237"/>
              <a:ext cx="2585919" cy="23089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3" name="Heptagon 22">
              <a:extLst>
                <a:ext uri="{FF2B5EF4-FFF2-40B4-BE49-F238E27FC236}">
                  <a16:creationId xmlns:a16="http://schemas.microsoft.com/office/drawing/2014/main" id="{26E21E18-DA0C-8084-F7F9-8E35BE0F77F0}"/>
                </a:ext>
              </a:extLst>
            </p:cNvPr>
            <p:cNvSpPr/>
            <p:nvPr/>
          </p:nvSpPr>
          <p:spPr>
            <a:xfrm>
              <a:off x="4713038" y="958435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07F003-8AC6-EC30-DDE3-E1D18DEA3C92}"/>
              </a:ext>
            </a:extLst>
          </p:cNvPr>
          <p:cNvGrpSpPr/>
          <p:nvPr/>
        </p:nvGrpSpPr>
        <p:grpSpPr>
          <a:xfrm>
            <a:off x="8142947" y="958434"/>
            <a:ext cx="2881386" cy="2613292"/>
            <a:chOff x="8142947" y="958434"/>
            <a:chExt cx="2881386" cy="26132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290D1B-ED89-7570-46D1-9FCDA95C5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8414" y="1228237"/>
              <a:ext cx="2585919" cy="2343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Heptagon 23">
              <a:extLst>
                <a:ext uri="{FF2B5EF4-FFF2-40B4-BE49-F238E27FC236}">
                  <a16:creationId xmlns:a16="http://schemas.microsoft.com/office/drawing/2014/main" id="{26685243-4BFD-2490-D161-E61613123A11}"/>
                </a:ext>
              </a:extLst>
            </p:cNvPr>
            <p:cNvSpPr/>
            <p:nvPr/>
          </p:nvSpPr>
          <p:spPr>
            <a:xfrm>
              <a:off x="8142947" y="958434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6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6E2D81-4E90-358F-08CC-3E186EFF4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86" y="1391965"/>
            <a:ext cx="2080081" cy="1905640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5A0FED-572B-2A4F-EE49-87ED86ADC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373" y="1391965"/>
            <a:ext cx="2129094" cy="1901056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1550A-753D-E950-632C-BCD94D4A55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152" y="1363530"/>
            <a:ext cx="2129094" cy="1929491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2CE6C0E-8541-21A8-EC0A-4B2399D9C968}"/>
              </a:ext>
            </a:extLst>
          </p:cNvPr>
          <p:cNvSpPr/>
          <p:nvPr/>
        </p:nvSpPr>
        <p:spPr>
          <a:xfrm>
            <a:off x="446580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F183E-E395-537D-04BC-299F73464B3E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vocabulary and do the action.</a:t>
            </a:r>
            <a:endParaRPr lang="en-US" b="1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0B4957AD-1AF4-A02C-D07F-646F2EE649D9}"/>
              </a:ext>
            </a:extLst>
          </p:cNvPr>
          <p:cNvSpPr/>
          <p:nvPr/>
        </p:nvSpPr>
        <p:spPr>
          <a:xfrm>
            <a:off x="446580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A7AE092-A3FF-1715-B88D-9CB3D84C7C68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983A0AD0-E385-680D-5537-0566758674DD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D26800FA-A012-37CA-7F60-637C243A57CB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04549719-DD25-AAEB-6529-B0BC876FD96A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F4880A71-ABBB-E5A0-55AF-E4C5C7431C17}"/>
              </a:ext>
            </a:extLst>
          </p:cNvPr>
          <p:cNvSpPr/>
          <p:nvPr/>
        </p:nvSpPr>
        <p:spPr>
          <a:xfrm>
            <a:off x="446579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CE9731CA-76C7-C0DA-994F-6E48AAFAB6DD}"/>
              </a:ext>
            </a:extLst>
          </p:cNvPr>
          <p:cNvSpPr/>
          <p:nvPr/>
        </p:nvSpPr>
        <p:spPr>
          <a:xfrm>
            <a:off x="446579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30DCC19C-0B9A-652E-E159-B70A2BCD0293}"/>
              </a:ext>
            </a:extLst>
          </p:cNvPr>
          <p:cNvSpPr/>
          <p:nvPr/>
        </p:nvSpPr>
        <p:spPr>
          <a:xfrm>
            <a:off x="446579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FAECDAC7-6342-E039-825D-9AD266DD4DEC}"/>
              </a:ext>
            </a:extLst>
          </p:cNvPr>
          <p:cNvSpPr/>
          <p:nvPr/>
        </p:nvSpPr>
        <p:spPr>
          <a:xfrm>
            <a:off x="4465796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FA0092CC-9AF3-B9D8-9265-7901EFC6111E}"/>
              </a:ext>
            </a:extLst>
          </p:cNvPr>
          <p:cNvSpPr/>
          <p:nvPr/>
        </p:nvSpPr>
        <p:spPr>
          <a:xfrm>
            <a:off x="4465795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A23CC84-821F-6CA1-F6E1-3F674E4C2E9E}"/>
              </a:ext>
            </a:extLst>
          </p:cNvPr>
          <p:cNvSpPr/>
          <p:nvPr/>
        </p:nvSpPr>
        <p:spPr>
          <a:xfrm>
            <a:off x="4465795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3F0988C9-1B0A-CC30-7403-07260B5A3CFF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BC07E69D-9590-38A2-F74D-75B0D9DCEA3D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0091CDA1-F3BF-DC18-B92A-04272B5498A8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10FB30BC-B5D7-ED3D-1A4B-EAE469A8A956}"/>
              </a:ext>
            </a:extLst>
          </p:cNvPr>
          <p:cNvSpPr/>
          <p:nvPr/>
        </p:nvSpPr>
        <p:spPr>
          <a:xfrm>
            <a:off x="4465793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53D57AC-9261-DFED-B2FD-9673F39BA526}"/>
              </a:ext>
            </a:extLst>
          </p:cNvPr>
          <p:cNvSpPr/>
          <p:nvPr/>
        </p:nvSpPr>
        <p:spPr>
          <a:xfrm>
            <a:off x="4465792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2F44BC63-A553-9EEB-10BE-54A5B917EACB}"/>
              </a:ext>
            </a:extLst>
          </p:cNvPr>
          <p:cNvSpPr/>
          <p:nvPr/>
        </p:nvSpPr>
        <p:spPr>
          <a:xfrm>
            <a:off x="4465792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284A010E-3B0F-27EA-127E-A088AB3A9174}"/>
              </a:ext>
            </a:extLst>
          </p:cNvPr>
          <p:cNvSpPr/>
          <p:nvPr/>
        </p:nvSpPr>
        <p:spPr>
          <a:xfrm>
            <a:off x="446579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F8C77C52-E1A4-AF42-C6A7-43EE733DC73E}"/>
              </a:ext>
            </a:extLst>
          </p:cNvPr>
          <p:cNvSpPr/>
          <p:nvPr/>
        </p:nvSpPr>
        <p:spPr>
          <a:xfrm>
            <a:off x="446579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6B23073-A272-1EAB-160E-EB9ED374AB8A}"/>
              </a:ext>
            </a:extLst>
          </p:cNvPr>
          <p:cNvSpPr/>
          <p:nvPr/>
        </p:nvSpPr>
        <p:spPr>
          <a:xfrm>
            <a:off x="446579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0107EEAB-D505-CC6D-C7FE-95D16251FFB7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CD9BEEB1-E1B3-E3B5-CB17-0D9530DFFE57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6305E8AE-6E59-DE5E-BF0C-36AFE6602250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D9FB36C4-9287-2CF5-B833-A1E5AD3162F8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FA305E00-8A3F-12B8-0C9A-E377B6B4F59A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2CD57D82-1190-2639-D318-ECFD4977BE9B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92E06554-0442-5A94-FB08-7466C08D2D84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61D902C2-4EFA-3000-9BEF-C21AE4E6B9EF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91D23C90-6047-6D09-7A4C-7F1946948692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13991A7A-FDA3-4B76-0899-4D932B0E86DC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C95E3231-4ADF-306D-1CE4-47243478057C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FF1E53-B7F2-EE5D-6E78-6F2FF93AB976}"/>
              </a:ext>
            </a:extLst>
          </p:cNvPr>
          <p:cNvSpPr/>
          <p:nvPr/>
        </p:nvSpPr>
        <p:spPr>
          <a:xfrm>
            <a:off x="4869157" y="3564980"/>
            <a:ext cx="2697496" cy="2766815"/>
          </a:xfrm>
          <a:prstGeom prst="sun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Perfect!</a:t>
            </a:r>
          </a:p>
        </p:txBody>
      </p:sp>
    </p:spTree>
    <p:extLst>
      <p:ext uri="{BB962C8B-B14F-4D97-AF65-F5344CB8AC3E}">
        <p14:creationId xmlns:p14="http://schemas.microsoft.com/office/powerpoint/2010/main" val="38990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13722" y="536776"/>
            <a:ext cx="6631455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Close your book, please.</a:t>
            </a:r>
          </a:p>
          <a:p>
            <a:r>
              <a:rPr lang="en-US" sz="3600" i="1" dirty="0"/>
              <a:t>Open your book, please.</a:t>
            </a:r>
          </a:p>
          <a:p>
            <a:r>
              <a:rPr lang="en-US" sz="3600" i="1" dirty="0"/>
              <a:t>Hands down,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05)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887B27D-89C3-345E-862A-D03281B78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08" y="1536192"/>
            <a:ext cx="11911584" cy="3389376"/>
          </a:xfrm>
          <a:prstGeom prst="rect">
            <a:avLst/>
          </a:prstGeom>
        </p:spPr>
      </p:pic>
      <p:pic>
        <p:nvPicPr>
          <p:cNvPr id="10" name="CD1-TRACK 5">
            <a:hlinkClick r:id="" action="ppaction://media"/>
            <a:extLst>
              <a:ext uri="{FF2B5EF4-FFF2-40B4-BE49-F238E27FC236}">
                <a16:creationId xmlns:a16="http://schemas.microsoft.com/office/drawing/2014/main" id="{7C3B83EE-5AB5-6FE8-B268-A45E5FBE2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1924" y="521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6225246-ABCC-7FB4-CFA9-9221E7F8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232"/>
            <a:ext cx="12192000" cy="27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Read my lips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29F3EF-551B-0FE2-C298-0AAAB6150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1304545"/>
            <a:ext cx="12057888" cy="34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follow simple instructions in class.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book, close your book, hands down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book./ Close your book./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Hands down./ Yes, Teacher.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circle.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3208306-BEEE-6232-05C0-6308E92F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267"/>
            <a:ext cx="12021312" cy="4328160"/>
          </a:xfrm>
          <a:prstGeom prst="rect">
            <a:avLst/>
          </a:pr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44D1C4D8-EF02-7DA8-3F81-AF010014327F}"/>
              </a:ext>
            </a:extLst>
          </p:cNvPr>
          <p:cNvSpPr/>
          <p:nvPr/>
        </p:nvSpPr>
        <p:spPr>
          <a:xfrm flipV="1">
            <a:off x="4626864" y="4552606"/>
            <a:ext cx="2767584" cy="784821"/>
          </a:xfrm>
          <a:prstGeom prst="arc">
            <a:avLst>
              <a:gd name="adj1" fmla="val 110146"/>
              <a:gd name="adj2" fmla="val 9005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7F9E136-5AFA-D56C-C0AD-14E52C39FC36}"/>
              </a:ext>
            </a:extLst>
          </p:cNvPr>
          <p:cNvSpPr/>
          <p:nvPr/>
        </p:nvSpPr>
        <p:spPr>
          <a:xfrm flipV="1">
            <a:off x="9009888" y="3973486"/>
            <a:ext cx="2767584" cy="784821"/>
          </a:xfrm>
          <a:prstGeom prst="arc">
            <a:avLst>
              <a:gd name="adj1" fmla="val 110146"/>
              <a:gd name="adj2" fmla="val 9005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tick (</a:t>
              </a:r>
              <a:r>
                <a:rPr lang="en-US" sz="3600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)</a:t>
              </a:r>
              <a:r>
                <a:rPr lang="en-US" sz="3600" b="1" dirty="0">
                  <a:solidFill>
                    <a:srgbClr val="0070C0"/>
                  </a:solidFill>
                </a:rPr>
                <a:t> the box. </a:t>
              </a:r>
              <a:r>
                <a:rPr lang="en-US" b="1" dirty="0"/>
                <a:t>(WB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3CAA5AD-47D6-09FD-531F-82D698E85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98" y="1009267"/>
            <a:ext cx="10986875" cy="39133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D80094-7D72-0118-C0AF-D5347D3BEF8C}"/>
              </a:ext>
            </a:extLst>
          </p:cNvPr>
          <p:cNvSpPr/>
          <p:nvPr/>
        </p:nvSpPr>
        <p:spPr>
          <a:xfrm>
            <a:off x="7095744" y="2109216"/>
            <a:ext cx="329184" cy="268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8E8FA-0C5A-8E30-681F-9A01E8BDEC26}"/>
              </a:ext>
            </a:extLst>
          </p:cNvPr>
          <p:cNvSpPr/>
          <p:nvPr/>
        </p:nvSpPr>
        <p:spPr>
          <a:xfrm>
            <a:off x="10759440" y="3785616"/>
            <a:ext cx="329184" cy="268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TRACK 03">
            <a:hlinkClick r:id="" action="ppaction://media"/>
            <a:extLst>
              <a:ext uri="{FF2B5EF4-FFF2-40B4-BE49-F238E27FC236}">
                <a16:creationId xmlns:a16="http://schemas.microsoft.com/office/drawing/2014/main" id="{66DFC026-33D4-5469-085F-9E39AD3AB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2443" y="5493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BA25AA-8CF0-92AD-D9E3-57E870AFB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" y="1267968"/>
            <a:ext cx="11740896" cy="38526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AAD3A50-5288-C402-ED20-F32FBE23A806}"/>
              </a:ext>
            </a:extLst>
          </p:cNvPr>
          <p:cNvSpPr/>
          <p:nvPr/>
        </p:nvSpPr>
        <p:spPr>
          <a:xfrm>
            <a:off x="4813404" y="3828592"/>
            <a:ext cx="1063140" cy="3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Close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CC293A-4295-4EDF-22DD-63EAD9408441}"/>
              </a:ext>
            </a:extLst>
          </p:cNvPr>
          <p:cNvSpPr/>
          <p:nvPr/>
        </p:nvSpPr>
        <p:spPr>
          <a:xfrm>
            <a:off x="6717946" y="3828592"/>
            <a:ext cx="1063140" cy="3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book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3F5031-A276-45CE-260A-88DFC18C895E}"/>
              </a:ext>
            </a:extLst>
          </p:cNvPr>
          <p:cNvSpPr/>
          <p:nvPr/>
        </p:nvSpPr>
        <p:spPr>
          <a:xfrm>
            <a:off x="5344974" y="4524194"/>
            <a:ext cx="1519122" cy="303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Teacher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B7A8F8-DE56-4F3E-28F5-D2D382492B16}"/>
              </a:ext>
            </a:extLst>
          </p:cNvPr>
          <p:cNvSpPr/>
          <p:nvPr/>
        </p:nvSpPr>
        <p:spPr>
          <a:xfrm>
            <a:off x="9033054" y="3858920"/>
            <a:ext cx="2307390" cy="2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Hands down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9F5242-6D10-596B-58FF-B66EDB38A924}"/>
              </a:ext>
            </a:extLst>
          </p:cNvPr>
          <p:cNvSpPr/>
          <p:nvPr/>
        </p:nvSpPr>
        <p:spPr>
          <a:xfrm>
            <a:off x="9033054" y="4526761"/>
            <a:ext cx="2307390" cy="2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Yes, Teacher</a:t>
            </a:r>
          </a:p>
        </p:txBody>
      </p: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4232575" y="466769"/>
            <a:ext cx="369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Hot Seat</a:t>
            </a:r>
            <a:endParaRPr lang="en-US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BBA2BD9-2BE5-A98D-CAE4-ABCD7B969F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060" y="1378327"/>
            <a:ext cx="5102046" cy="4532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486FD1-E0A1-0916-440A-25FDA498BC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060" y="1378327"/>
            <a:ext cx="5090241" cy="456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EE9EAB2-B33C-4849-B276-851B1E520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950" y="1344563"/>
            <a:ext cx="5156156" cy="4600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8F8736-21BF-309A-7242-846FA5F99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144" y="1378327"/>
            <a:ext cx="5167961" cy="455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0EF203-02E0-7C46-EB0D-29B457E064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339" y="1394806"/>
            <a:ext cx="5156155" cy="455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1843EF-DE68-B0F8-B6CB-250115D7F0D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142" y="1355550"/>
            <a:ext cx="5198461" cy="4605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Well done sign pegged to a string with blurred bokeh lights in the background">
            <a:extLst>
              <a:ext uri="{FF2B5EF4-FFF2-40B4-BE49-F238E27FC236}">
                <a16:creationId xmlns:a16="http://schemas.microsoft.com/office/drawing/2014/main" id="{CA13065F-6F0D-7C12-46BF-80B71D4F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1282806"/>
            <a:ext cx="5715000" cy="51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book, close your book, hands down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book./ Close your book./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Hands down./ Yes, Teacher.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4).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4).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7).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08E81-4E88-D1C4-05A5-FEF2AC434E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8575"/>
            <a:ext cx="12192000" cy="4253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C7577-70A9-72E7-2C35-F2CC7DF21AB4}"/>
              </a:ext>
            </a:extLst>
          </p:cNvPr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a nice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9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AF556D-9C08-7667-27B1-AAF008F756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54" y="1436172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16A95-9A87-884B-E0DE-1F0C6AFED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54" y="1436173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690B72-B17D-0655-2FAC-4EF041ED1D38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3E6FC5-307E-02AE-A34C-B2E1BC2E1901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18FF55-BA90-4E19-EC9B-6881DA9C38F6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8ACCD2-DB4A-00B5-B77A-B0C8FBB3F25E}"/>
              </a:ext>
            </a:extLst>
          </p:cNvPr>
          <p:cNvSpPr/>
          <p:nvPr/>
        </p:nvSpPr>
        <p:spPr>
          <a:xfrm>
            <a:off x="8236674" y="324141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40A9A4-0610-EDF7-7CD2-C6E408C331C2}"/>
              </a:ext>
            </a:extLst>
          </p:cNvPr>
          <p:cNvSpPr/>
          <p:nvPr/>
        </p:nvSpPr>
        <p:spPr>
          <a:xfrm>
            <a:off x="8846275" y="325462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3E412F-9DB7-E7A7-AEA7-7C87EC36069F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3C6A42-1C11-BDDC-DD4C-765BDB9A57F1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E90428-91DA-A4A0-992D-7C5CDF07A424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5E8E73-7A31-926E-32CE-EBED6F338C7E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1565B-2BE0-A216-6260-90FCE542D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31" y="1411791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CC658-4474-C662-9EDE-02E241F16C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31" y="1448367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1FCDB4-17F0-DDAE-41A9-9F822C1DA7B0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689CDD-70B7-5D00-75FF-90D9F008325E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0F2EC0-4306-B9CC-67EA-76754622693A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3B1D27-25FB-A76D-BB24-E565FC003077}"/>
              </a:ext>
            </a:extLst>
          </p:cNvPr>
          <p:cNvSpPr/>
          <p:nvPr/>
        </p:nvSpPr>
        <p:spPr>
          <a:xfrm>
            <a:off x="8730447" y="3254625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9E0DFB-6296-7A91-A684-4072D89EF88B}"/>
              </a:ext>
            </a:extLst>
          </p:cNvPr>
          <p:cNvSpPr/>
          <p:nvPr/>
        </p:nvSpPr>
        <p:spPr>
          <a:xfrm>
            <a:off x="9340048" y="3250938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F4F7CB-6E19-5F9F-6CD8-2B7866A22171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246A52-2172-BF31-2592-3FA724B8DA7A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306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61C97D-9588-B304-4CEF-5631D8A1869A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16819-3C0E-078B-419C-7ED18A746F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83" y="1283380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7B07E-41DB-D9AF-505B-8088C577AD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82" y="1283380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06B2CD-09AF-57DD-5CCE-921099C01837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8E18B6-234F-338D-F06B-E4A77BF6E4E1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B5EE29-38B9-4879-D7C0-14B5CADF94A8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87BE2F-73FF-9A3E-975B-E184BE82CD07}"/>
              </a:ext>
            </a:extLst>
          </p:cNvPr>
          <p:cNvSpPr/>
          <p:nvPr/>
        </p:nvSpPr>
        <p:spPr>
          <a:xfrm>
            <a:off x="8236674" y="324141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EC504F-E851-C3A8-2BCF-693EE8EE282D}"/>
              </a:ext>
            </a:extLst>
          </p:cNvPr>
          <p:cNvSpPr/>
          <p:nvPr/>
        </p:nvSpPr>
        <p:spPr>
          <a:xfrm>
            <a:off x="8846275" y="325462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F13FE30-BAEA-33EF-4A95-FFC38782CFE4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82BE0F4-B205-906E-11A2-7C4711E882E4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0844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0C10A5-AEDD-2191-A0BE-79BB29A8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219" y="1457986"/>
            <a:ext cx="3266250" cy="45717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9BE0025-36EC-83F9-8C55-3549BAA1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651" y="1457986"/>
            <a:ext cx="3266250" cy="45717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868C3F-6E8F-F85B-0062-7EB73173F64E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473DC2-DF5C-35AF-18F9-C62D305C8712}"/>
              </a:ext>
            </a:extLst>
          </p:cNvPr>
          <p:cNvSpPr/>
          <p:nvPr/>
        </p:nvSpPr>
        <p:spPr>
          <a:xfrm>
            <a:off x="6353007" y="3254625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CE0BE6-6F52-8C47-AE10-2593F61BB67C}"/>
              </a:ext>
            </a:extLst>
          </p:cNvPr>
          <p:cNvSpPr/>
          <p:nvPr/>
        </p:nvSpPr>
        <p:spPr>
          <a:xfrm>
            <a:off x="6962608" y="3250938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93B954-70BE-E348-50E8-941E024D1479}"/>
              </a:ext>
            </a:extLst>
          </p:cNvPr>
          <p:cNvSpPr/>
          <p:nvPr/>
        </p:nvSpPr>
        <p:spPr>
          <a:xfrm>
            <a:off x="7572209" y="3259443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F449FA-3115-C94D-B0C0-E9431CEB7292}"/>
              </a:ext>
            </a:extLst>
          </p:cNvPr>
          <p:cNvSpPr/>
          <p:nvPr/>
        </p:nvSpPr>
        <p:spPr>
          <a:xfrm>
            <a:off x="8181810" y="3259443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4703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open your book close your book hands down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10250</TotalTime>
  <Words>685</Words>
  <Application>Microsoft Office PowerPoint</Application>
  <PresentationFormat>Widescreen</PresentationFormat>
  <Paragraphs>166</Paragraphs>
  <Slides>28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Hữu Tuân Nguyễn</cp:lastModifiedBy>
  <cp:revision>239</cp:revision>
  <dcterms:created xsi:type="dcterms:W3CDTF">2020-12-08T03:17:05Z</dcterms:created>
  <dcterms:modified xsi:type="dcterms:W3CDTF">2024-09-15T13:36:52Z</dcterms:modified>
</cp:coreProperties>
</file>