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02" r:id="rId3"/>
    <p:sldId id="292" r:id="rId4"/>
    <p:sldId id="372" r:id="rId5"/>
    <p:sldId id="334" r:id="rId6"/>
    <p:sldId id="306" r:id="rId7"/>
    <p:sldId id="369" r:id="rId8"/>
    <p:sldId id="355" r:id="rId9"/>
    <p:sldId id="371" r:id="rId10"/>
    <p:sldId id="337" r:id="rId11"/>
    <p:sldId id="373" r:id="rId12"/>
    <p:sldId id="376" r:id="rId13"/>
    <p:sldId id="375" r:id="rId14"/>
    <p:sldId id="380" r:id="rId15"/>
    <p:sldId id="295" r:id="rId16"/>
    <p:sldId id="370" r:id="rId17"/>
    <p:sldId id="34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48" d="100"/>
          <a:sy n="48" d="100"/>
        </p:scale>
        <p:origin x="163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Name Chain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introduce their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the class to stand up and make a circle.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your name and pass a ball a student on your left. Ask him/her to use the structures: “Hello, my name is ____. </a:t>
            </a:r>
            <a:r>
              <a:rPr lang="en-US" dirty="0" err="1"/>
              <a:t>He/She</a:t>
            </a:r>
            <a:r>
              <a:rPr lang="en-US" dirty="0"/>
              <a:t> is ___.” to introduce their name and friends’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continue the activity with another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55505-D693-1A9D-C8E6-94CA62FB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E7D972-D723-5174-AA51-2BF41071D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64"/>
            <a:ext cx="12192000" cy="3670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105352" y="3883456"/>
            <a:ext cx="21262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Sit down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B794D-EB4D-0D49-E990-A2D5E7B57FFC}"/>
              </a:ext>
            </a:extLst>
          </p:cNvPr>
          <p:cNvGrpSpPr/>
          <p:nvPr/>
        </p:nvGrpSpPr>
        <p:grpSpPr>
          <a:xfrm>
            <a:off x="8361276" y="3883456"/>
            <a:ext cx="2387492" cy="1106272"/>
            <a:chOff x="9104988" y="3883456"/>
            <a:chExt cx="2387492" cy="1106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92CCCA-6E3B-DA7E-BF6D-F99E17634718}"/>
                </a:ext>
              </a:extLst>
            </p:cNvPr>
            <p:cNvSpPr/>
            <p:nvPr/>
          </p:nvSpPr>
          <p:spPr>
            <a:xfrm>
              <a:off x="9366200" y="3883456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Hands up,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34249-367B-38B8-D979-869A2763AF66}"/>
                </a:ext>
              </a:extLst>
            </p:cNvPr>
            <p:cNvSpPr/>
            <p:nvPr/>
          </p:nvSpPr>
          <p:spPr>
            <a:xfrm>
              <a:off x="9104988" y="4563008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9F34D2-FA5D-49F7-121E-076B43F98C36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F77E6-147C-F283-A6C6-CF1A8661386B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EA0CE-579A-1379-D3B1-633FAA4A8361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02FFC-CEF2-03D6-52EA-CE6A8D5360CF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C13BB-EB58-BFD0-4699-5FC9BAB33C9B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ADCF9-D99C-E42A-228A-495FA72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3505-E415-1074-C9AC-87105A9F8FAE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35A103C-38E6-31C5-CBDD-9E2547DF0D60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431C5-CE38-1060-8FF0-49B572CBDF9C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5D4A16-20F4-CC2F-A53A-CDAF1282D08F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B374C2-F7F2-E8AA-C1CE-E8DD7365BF04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FF1F0-E3DE-3FC1-F4F1-C0D696ADDB3E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65" name="Star: 8 Points 64">
            <a:extLst>
              <a:ext uri="{FF2B5EF4-FFF2-40B4-BE49-F238E27FC236}">
                <a16:creationId xmlns:a16="http://schemas.microsoft.com/office/drawing/2014/main" id="{0437C453-54F5-8EE1-370F-54962E5922E7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6" name="Star: 8 Points 65">
            <a:extLst>
              <a:ext uri="{FF2B5EF4-FFF2-40B4-BE49-F238E27FC236}">
                <a16:creationId xmlns:a16="http://schemas.microsoft.com/office/drawing/2014/main" id="{987E4CF7-DD9B-4371-7F27-C62390E9F449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1" name="Star: 8 Points 30">
            <a:extLst>
              <a:ext uri="{FF2B5EF4-FFF2-40B4-BE49-F238E27FC236}">
                <a16:creationId xmlns:a16="http://schemas.microsoft.com/office/drawing/2014/main" id="{7A6193CB-F016-3145-43EF-79C29573AEE2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4F320F10-A6AE-3C1E-D447-B802947D0E05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32">
            <a:extLst>
              <a:ext uri="{FF2B5EF4-FFF2-40B4-BE49-F238E27FC236}">
                <a16:creationId xmlns:a16="http://schemas.microsoft.com/office/drawing/2014/main" id="{88E4BCFA-D5C6-E128-704C-2AC33FF66BCA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33">
            <a:extLst>
              <a:ext uri="{FF2B5EF4-FFF2-40B4-BE49-F238E27FC236}">
                <a16:creationId xmlns:a16="http://schemas.microsoft.com/office/drawing/2014/main" id="{08827FBA-A774-AAFA-092F-335F10B7F8CF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7" name="Star: 8 Points 36">
            <a:extLst>
              <a:ext uri="{FF2B5EF4-FFF2-40B4-BE49-F238E27FC236}">
                <a16:creationId xmlns:a16="http://schemas.microsoft.com/office/drawing/2014/main" id="{0D67FB68-71CF-CC99-55C3-6D031CB66DA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9" name="Star: 8 Points 38">
            <a:extLst>
              <a:ext uri="{FF2B5EF4-FFF2-40B4-BE49-F238E27FC236}">
                <a16:creationId xmlns:a16="http://schemas.microsoft.com/office/drawing/2014/main" id="{8EAA9C62-B377-BB49-DBDF-A1AE98D5BA87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0" name="Star: 8 Points 39">
            <a:extLst>
              <a:ext uri="{FF2B5EF4-FFF2-40B4-BE49-F238E27FC236}">
                <a16:creationId xmlns:a16="http://schemas.microsoft.com/office/drawing/2014/main" id="{06800BC1-5742-CAE0-553A-FDF7C07825D2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1" name="Star: 8 Points 40">
            <a:extLst>
              <a:ext uri="{FF2B5EF4-FFF2-40B4-BE49-F238E27FC236}">
                <a16:creationId xmlns:a16="http://schemas.microsoft.com/office/drawing/2014/main" id="{7D149C96-4D64-F2D2-5AF1-18764C4932A4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2" name="Star: 8 Points 41">
            <a:extLst>
              <a:ext uri="{FF2B5EF4-FFF2-40B4-BE49-F238E27FC236}">
                <a16:creationId xmlns:a16="http://schemas.microsoft.com/office/drawing/2014/main" id="{2FC825DB-4711-7900-3BDC-CA48E0D65FEF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3" name="Star: 8 Points 42">
            <a:extLst>
              <a:ext uri="{FF2B5EF4-FFF2-40B4-BE49-F238E27FC236}">
                <a16:creationId xmlns:a16="http://schemas.microsoft.com/office/drawing/2014/main" id="{668047E3-6F5F-D305-A541-E4BAEBD77F7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4" name="Star: 8 Points 43">
            <a:extLst>
              <a:ext uri="{FF2B5EF4-FFF2-40B4-BE49-F238E27FC236}">
                <a16:creationId xmlns:a16="http://schemas.microsoft.com/office/drawing/2014/main" id="{15105C47-B927-C860-CA86-B2497D2205A3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5" name="Star: 8 Points 44">
            <a:extLst>
              <a:ext uri="{FF2B5EF4-FFF2-40B4-BE49-F238E27FC236}">
                <a16:creationId xmlns:a16="http://schemas.microsoft.com/office/drawing/2014/main" id="{585B8AB2-4883-9231-1656-F40A454582AF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6" name="Star: 8 Points 45">
            <a:extLst>
              <a:ext uri="{FF2B5EF4-FFF2-40B4-BE49-F238E27FC236}">
                <a16:creationId xmlns:a16="http://schemas.microsoft.com/office/drawing/2014/main" id="{9C7E0659-9274-0003-BE76-EED483265ADB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7" name="Star: 8 Points 46">
            <a:extLst>
              <a:ext uri="{FF2B5EF4-FFF2-40B4-BE49-F238E27FC236}">
                <a16:creationId xmlns:a16="http://schemas.microsoft.com/office/drawing/2014/main" id="{C86FF030-8EFC-9095-6A99-DC04BEAAA01C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9" name="Star: 8 Points 48">
            <a:extLst>
              <a:ext uri="{FF2B5EF4-FFF2-40B4-BE49-F238E27FC236}">
                <a16:creationId xmlns:a16="http://schemas.microsoft.com/office/drawing/2014/main" id="{76F21656-50DF-CBC8-AE3D-8F333470A421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67" name="Star: 8 Points 66">
            <a:extLst>
              <a:ext uri="{FF2B5EF4-FFF2-40B4-BE49-F238E27FC236}">
                <a16:creationId xmlns:a16="http://schemas.microsoft.com/office/drawing/2014/main" id="{CB2CB573-70D5-0682-EFB7-5CF64DA12D5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8" name="Star: 8 Points 67">
            <a:extLst>
              <a:ext uri="{FF2B5EF4-FFF2-40B4-BE49-F238E27FC236}">
                <a16:creationId xmlns:a16="http://schemas.microsoft.com/office/drawing/2014/main" id="{09486B9E-8842-89A9-B96C-62D4AC7FB4D0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9" name="Star: 8 Points 68">
            <a:extLst>
              <a:ext uri="{FF2B5EF4-FFF2-40B4-BE49-F238E27FC236}">
                <a16:creationId xmlns:a16="http://schemas.microsoft.com/office/drawing/2014/main" id="{DFCE3835-2E2D-607D-06AD-8C16FDAAC23C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70" name="Star: 8 Points 69">
            <a:extLst>
              <a:ext uri="{FF2B5EF4-FFF2-40B4-BE49-F238E27FC236}">
                <a16:creationId xmlns:a16="http://schemas.microsoft.com/office/drawing/2014/main" id="{870C8329-7323-B165-CF61-920167A88106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08C42-DEE0-AC68-3BE3-03458E6C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67" grpId="0" animBg="1"/>
      <p:bldP spid="68" grpId="0" animBg="1"/>
      <p:bldP spid="6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520</Words>
  <Application>Microsoft Office PowerPoint</Application>
  <PresentationFormat>Widescreen</PresentationFormat>
  <Paragraphs>112</Paragraphs>
  <Slides>17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Hữu Tuân Nguyễn</cp:lastModifiedBy>
  <cp:revision>225</cp:revision>
  <dcterms:created xsi:type="dcterms:W3CDTF">2020-12-08T03:17:05Z</dcterms:created>
  <dcterms:modified xsi:type="dcterms:W3CDTF">2024-09-15T13:35:48Z</dcterms:modified>
</cp:coreProperties>
</file>