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7762" r:id="rId2"/>
    <p:sldId id="7770" r:id="rId3"/>
    <p:sldId id="7747" r:id="rId4"/>
    <p:sldId id="7763" r:id="rId5"/>
    <p:sldId id="7766" r:id="rId6"/>
    <p:sldId id="7768" r:id="rId7"/>
    <p:sldId id="7767" r:id="rId8"/>
    <p:sldId id="7769" r:id="rId9"/>
    <p:sldId id="77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81868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717815" y="3531679"/>
            <a:ext cx="1149869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t="30997" r="19872" b="28889"/>
          <a:stretch>
            <a:fillRect/>
          </a:stretch>
        </p:blipFill>
        <p:spPr bwMode="auto">
          <a:xfrm>
            <a:off x="7526526" y="1970381"/>
            <a:ext cx="4284856" cy="35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36" grpId="0" animBg="1"/>
      <p:bldP spid="36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23657"/>
            <a:ext cx="4343115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787090"/>
            <a:ext cx="3860460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12731"/>
            <a:ext cx="3824149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65577"/>
            <a:ext cx="4343115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201999" y="1302341"/>
            <a:ext cx="5051666" cy="272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285</Words>
  <Application>Microsoft Office PowerPoint</Application>
  <PresentationFormat>Widescreen</PresentationFormat>
  <Paragraphs>46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44</cp:revision>
  <dcterms:created xsi:type="dcterms:W3CDTF">2022-05-21T09:20:50Z</dcterms:created>
  <dcterms:modified xsi:type="dcterms:W3CDTF">2022-10-09T08:33:03Z</dcterms:modified>
</cp:coreProperties>
</file>