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41" r:id="rId3"/>
    <p:sldMasterId id="2147483743" r:id="rId4"/>
    <p:sldMasterId id="2147483755" r:id="rId5"/>
    <p:sldMasterId id="2147483787" r:id="rId6"/>
  </p:sldMasterIdLst>
  <p:notesMasterIdLst>
    <p:notesMasterId r:id="rId22"/>
  </p:notesMasterIdLst>
  <p:sldIdLst>
    <p:sldId id="286" r:id="rId7"/>
    <p:sldId id="287" r:id="rId8"/>
    <p:sldId id="288" r:id="rId9"/>
    <p:sldId id="289" r:id="rId10"/>
    <p:sldId id="256" r:id="rId11"/>
    <p:sldId id="3424" r:id="rId12"/>
    <p:sldId id="322" r:id="rId13"/>
    <p:sldId id="328" r:id="rId14"/>
    <p:sldId id="329" r:id="rId15"/>
    <p:sldId id="311" r:id="rId16"/>
    <p:sldId id="332" r:id="rId17"/>
    <p:sldId id="333" r:id="rId18"/>
    <p:sldId id="334" r:id="rId19"/>
    <p:sldId id="336" r:id="rId20"/>
    <p:sldId id="26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77" d="100"/>
          <a:sy n="77" d="100"/>
        </p:scale>
        <p:origin x="174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Anh </a:t>
            </a:r>
            <a:r>
              <a:rPr lang="en-US" dirty="0" err="1"/>
              <a:t>xén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cậy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nạt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  <a:p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trũi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ae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phưu</a:t>
            </a:r>
            <a:r>
              <a:rPr lang="en-US" dirty="0"/>
              <a:t> </a:t>
            </a:r>
            <a:r>
              <a:rPr lang="en-US" dirty="0" err="1"/>
              <a:t>lưu</a:t>
            </a:r>
            <a:endParaRPr lang="en-US" dirty="0"/>
          </a:p>
          <a:p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chấu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tri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76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10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00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32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956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377621" y="261258"/>
            <a:ext cx="8388758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6"/>
            <a:ext cx="224942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5559866"/>
            <a:ext cx="224942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5559866"/>
            <a:ext cx="224942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5559866"/>
            <a:ext cx="224942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5559866"/>
            <a:ext cx="224942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5070843"/>
            <a:ext cx="3334087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907433"/>
            <a:ext cx="3639409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907433"/>
            <a:ext cx="3639409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52661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36633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15609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75119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9850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710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53935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61571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42995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76807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0828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07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9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9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78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56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0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848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87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89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3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46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460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74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05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32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67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167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076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65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42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683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009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1659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6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8338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59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2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1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7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12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832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304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338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0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76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271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458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438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851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268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0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image" Target="../media/image7.jp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8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F6C3C-139C-42FC-974B-65505EF40E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305" y="753397"/>
            <a:ext cx="4013405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E8656-C15C-4F2D-99FC-83EA23448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70" y="-7131626"/>
            <a:ext cx="4013405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EDDBF-1396-42D9-B23D-4E5249FA7B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620" y="1049594"/>
            <a:ext cx="4013405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2B30E-3381-46C1-8D82-FEA2F3CAC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10" y="9317294"/>
            <a:ext cx="4013405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AD989A-BDB3-417E-9F0C-6598330EFB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66" y="278296"/>
            <a:ext cx="904134" cy="12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9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15A20B-2222-46CE-9C08-3E3D35C147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305" y="753397"/>
            <a:ext cx="4013405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EA3FB5-BDBC-4E8E-9B69-6BB17C114D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70" y="-7131626"/>
            <a:ext cx="4013405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88B70-F464-443C-9268-F330066C5E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620" y="1049594"/>
            <a:ext cx="4013405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58EEC-3F73-460D-9CBA-74BC115BBD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10" y="9317294"/>
            <a:ext cx="4013405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056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1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C9D5C5-534B-43B3-B48E-B7C875F24E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63" y="205410"/>
            <a:ext cx="759499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3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6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6.xml"/><Relationship Id="rId15" Type="http://schemas.openxmlformats.org/officeDocument/2006/relationships/slide" Target="slide3.xml"/><Relationship Id="rId23" Type="http://schemas.openxmlformats.org/officeDocument/2006/relationships/image" Target="../media/image17.png"/><Relationship Id="rId10" Type="http://schemas.openxmlformats.org/officeDocument/2006/relationships/slide" Target="slide2.xml"/><Relationship Id="rId19" Type="http://schemas.openxmlformats.org/officeDocument/2006/relationships/image" Target="../media/image15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2.xml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jp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3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jp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0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3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jp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0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7215188" y="3200423"/>
            <a:ext cx="1428731" cy="1748768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134071" y="3437297"/>
            <a:ext cx="1183892" cy="1468626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01" y="3055036"/>
            <a:ext cx="1746830" cy="20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4729530" y="2581257"/>
            <a:ext cx="1142552" cy="1437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7215188" y="3015502"/>
            <a:ext cx="1454191" cy="2079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573180" y="1987956"/>
            <a:ext cx="1191174" cy="1934291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-1428750"/>
            <a:ext cx="657225" cy="657225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578577"/>
            <a:ext cx="771525" cy="7715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456082" y="986935"/>
            <a:ext cx="6231836" cy="855634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  <a:latin typeface="Coiny" panose="02000903060500060000" pitchFamily="2" charset="0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8274006" y="5518837"/>
            <a:ext cx="739826" cy="40784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082" y="857250"/>
            <a:ext cx="6355631" cy="13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376811" y="956874"/>
            <a:ext cx="6927580" cy="463566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4660382"/>
            <a:ext cx="3334087" cy="1338318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520193"/>
            <a:ext cx="1676501" cy="17086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537825"/>
            <a:ext cx="3639409" cy="14608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537825"/>
            <a:ext cx="3639409" cy="1460876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56347"/>
            <a:ext cx="204788" cy="219075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440928"/>
            <a:ext cx="298710" cy="319550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60383"/>
            <a:ext cx="298710" cy="319550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720046"/>
            <a:ext cx="485874" cy="5197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/>
        </p:blipFill>
        <p:spPr>
          <a:xfrm>
            <a:off x="1953112" y="2266028"/>
            <a:ext cx="5634404" cy="16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1484"/>
      </p:ext>
    </p:extLst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3132" y="2704134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017261" y="2901956"/>
            <a:ext cx="1107729" cy="110772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401097" y="2096420"/>
            <a:ext cx="8085620" cy="12154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sz="1050" b="1" kern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2925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693903" y="2733145"/>
            <a:ext cx="5392697" cy="9297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2294" y="1651275"/>
            <a:ext cx="471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6746447" y="4278139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7174190" y="4309558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7557224" y="4354868"/>
            <a:ext cx="89154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673804" y="2699528"/>
            <a:ext cx="4098471" cy="90845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821136"/>
              <a:ext cx="10160000" cy="144183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7274" y="1606252"/>
            <a:ext cx="574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5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691094" y="3207523"/>
            <a:ext cx="5392697" cy="9953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400050" y="835272"/>
            <a:ext cx="8139113" cy="2497458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2665" y="1640276"/>
            <a:ext cx="57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242560" y="2738717"/>
            <a:ext cx="3298450" cy="21259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D4474-6ED5-4848-A394-B38054A1E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90" y="2738717"/>
            <a:ext cx="4625684" cy="170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A382C9C2-99EB-42A5-8179-68809C16F858}"/>
              </a:ext>
            </a:extLst>
          </p:cNvPr>
          <p:cNvSpPr/>
          <p:nvPr/>
        </p:nvSpPr>
        <p:spPr>
          <a:xfrm>
            <a:off x="1815855" y="2610109"/>
            <a:ext cx="6476807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6539E05A-288E-4A98-A070-94D881CCB872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2A761DB-30F5-4579-A838-9722FE6B55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:a16="http://schemas.microsoft.com/office/drawing/2014/main" id="{C84B9B41-429E-443E-A7D4-2A397CC1A97A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0CFE9F-825E-477D-A209-18E94E31F109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đặc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gì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4A7DD7-534B-4B74-9951-5F9E5B5E0CA1}"/>
              </a:ext>
            </a:extLst>
          </p:cNvPr>
          <p:cNvSpPr/>
          <p:nvPr/>
        </p:nvSpPr>
        <p:spPr>
          <a:xfrm>
            <a:off x="930169" y="2738717"/>
            <a:ext cx="8036513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7335D65A-2683-42AE-85ED-DA46DF65D1B0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B6CFA22-4859-416A-BC7B-4F34C05B7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0E4DAC79-FA3E-4B64-94A8-B587CEAB0E19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7476E4-7496-435B-995C-06BB6513B01A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Độ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</a:t>
              </a:r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9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( TIẾT </a:t>
            </a:r>
            <a:r>
              <a:rPr lang="en-US" sz="3600" b="1" dirty="0">
                <a:solidFill>
                  <a:srgbClr val="002060"/>
                </a:solidFill>
              </a:rPr>
              <a:t>3</a:t>
            </a:r>
            <a:r>
              <a:rPr lang="vi-VN" sz="3600" b="1" dirty="0">
                <a:solidFill>
                  <a:srgbClr val="002060"/>
                </a:solidFill>
              </a:rPr>
              <a:t>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59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8E55-DAEB-4272-9E59-FE7D880686B8}"/>
              </a:ext>
            </a:extLst>
          </p:cNvPr>
          <p:cNvSpPr txBox="1">
            <a:spLocks/>
          </p:cNvSpPr>
          <p:nvPr/>
        </p:nvSpPr>
        <p:spPr>
          <a:xfrm>
            <a:off x="2118479" y="1138584"/>
            <a:ext cx="4585421" cy="533100"/>
          </a:xfrm>
          <a:prstGeom prst="rect">
            <a:avLst/>
          </a:prstGeom>
        </p:spPr>
        <p:txBody>
          <a:bodyPr/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95"/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đạt</a:t>
            </a:r>
            <a:endParaRPr lang="en-US" sz="3600" dirty="0">
              <a:solidFill>
                <a:srgbClr val="000000"/>
              </a:solidFill>
              <a:latin typeface="#9Slide03 Quicksand Bold" panose="00000800000000000000" pitchFamily="2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379DF-249D-48FD-B0F9-26708875A969}"/>
              </a:ext>
            </a:extLst>
          </p:cNvPr>
          <p:cNvGrpSpPr/>
          <p:nvPr/>
        </p:nvGrpSpPr>
        <p:grpSpPr>
          <a:xfrm>
            <a:off x="0" y="1726974"/>
            <a:ext cx="3279787" cy="3476802"/>
            <a:chOff x="554038" y="1159628"/>
            <a:chExt cx="3819011" cy="4635737"/>
          </a:xfrm>
        </p:grpSpPr>
        <p:pic>
          <p:nvPicPr>
            <p:cNvPr id="4" name="Picture 4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6B11EBED-DF70-4613-9CE1-0544CB431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4" t="52880" r="12208" b="15570"/>
            <a:stretch/>
          </p:blipFill>
          <p:spPr bwMode="auto">
            <a:xfrm>
              <a:off x="554038" y="1159628"/>
              <a:ext cx="3819011" cy="463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05B300-F99F-434E-B55F-C3B00C19139D}"/>
                </a:ext>
              </a:extLst>
            </p:cNvPr>
            <p:cNvSpPr txBox="1"/>
            <p:nvPr/>
          </p:nvSpPr>
          <p:spPr>
            <a:xfrm>
              <a:off x="859010" y="3127967"/>
              <a:ext cx="3276428" cy="2667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rtl="0"/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Ôn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kiến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thức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dựa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đặc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điểm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cạnh</a:t>
              </a:r>
              <a:r>
                <a:rPr lang="vi-VN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06B53-EB7F-49DD-81EF-BF6EA04D62D9}"/>
              </a:ext>
            </a:extLst>
          </p:cNvPr>
          <p:cNvGrpSpPr/>
          <p:nvPr/>
        </p:nvGrpSpPr>
        <p:grpSpPr>
          <a:xfrm>
            <a:off x="3229934" y="1971765"/>
            <a:ext cx="3279787" cy="3473676"/>
            <a:chOff x="4306579" y="1486018"/>
            <a:chExt cx="4008434" cy="4631570"/>
          </a:xfrm>
        </p:grpSpPr>
        <p:pic>
          <p:nvPicPr>
            <p:cNvPr id="7" name="Picture 2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F69E16D7-FC49-462F-A4C1-50455A85F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7" t="69444" r="37844"/>
            <a:stretch/>
          </p:blipFill>
          <p:spPr bwMode="auto">
            <a:xfrm>
              <a:off x="4306579" y="1486018"/>
              <a:ext cx="4008434" cy="463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616616-C9D6-4FCA-B713-4D2DD01C2292}"/>
                </a:ext>
              </a:extLst>
            </p:cNvPr>
            <p:cNvSpPr txBox="1"/>
            <p:nvPr/>
          </p:nvSpPr>
          <p:spPr>
            <a:xfrm>
              <a:off x="4555975" y="3039823"/>
              <a:ext cx="3332866" cy="2585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>
                  <a:effectLst/>
                  <a:latin typeface="+mj-lt"/>
                  <a:ea typeface="Times New Roman" panose="02020603050405020304" pitchFamily="18" charset="0"/>
                </a:rPr>
                <a:t>C</a:t>
              </a:r>
              <a:r>
                <a:rPr lang="vi-VN" sz="2400" dirty="0">
                  <a:effectLst/>
                  <a:latin typeface="+mj-lt"/>
                  <a:ea typeface="Times New Roman" panose="02020603050405020304" pitchFamily="18" charset="0"/>
                </a:rPr>
                <a:t>ủng cố kiến thức về đơn vị đo độ</a:t>
              </a:r>
              <a:r>
                <a:rPr lang="en-US" sz="24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+mj-lt"/>
                  <a:ea typeface="Times New Roman" panose="02020603050405020304" pitchFamily="18" charset="0"/>
                </a:rPr>
                <a:t>dài</a:t>
              </a:r>
              <a:r>
                <a:rPr lang="vi-VN" sz="2400" dirty="0">
                  <a:effectLst/>
                  <a:latin typeface="+mj-lt"/>
                  <a:ea typeface="Times New Roman" panose="02020603050405020304" pitchFamily="18" charset="0"/>
                </a:rPr>
                <a:t> và và phép toán với đơn vị đo ki – lô – mét 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C48BC-9E8C-4212-AE89-6ADEEB66ED8C}"/>
              </a:ext>
            </a:extLst>
          </p:cNvPr>
          <p:cNvGrpSpPr/>
          <p:nvPr/>
        </p:nvGrpSpPr>
        <p:grpSpPr>
          <a:xfrm>
            <a:off x="6130193" y="1869633"/>
            <a:ext cx="3279787" cy="3473675"/>
            <a:chOff x="7885423" y="1638012"/>
            <a:chExt cx="3834296" cy="4153187"/>
          </a:xfrm>
        </p:grpSpPr>
        <p:pic>
          <p:nvPicPr>
            <p:cNvPr id="10" name="Picture 6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33A528B5-1E28-48AA-A85C-893626D92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1" t="21528" r="9654" b="48437"/>
            <a:stretch/>
          </p:blipFill>
          <p:spPr bwMode="auto">
            <a:xfrm>
              <a:off x="7885423" y="1638012"/>
              <a:ext cx="3834296" cy="415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690D44-0DA4-44C8-984D-CEEFF31A6117}"/>
                </a:ext>
              </a:extLst>
            </p:cNvPr>
            <p:cNvSpPr txBox="1"/>
            <p:nvPr/>
          </p:nvSpPr>
          <p:spPr>
            <a:xfrm>
              <a:off x="8386204" y="3153439"/>
              <a:ext cx="2925857" cy="143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Xếp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ghép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yêu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bài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1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trũi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voi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4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= 13 dm, CD = 20 dm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509900" y="513033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BE9478-9A3E-4792-8834-1517733C85B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30028" r="38877" b="44723"/>
          <a:stretch/>
        </p:blipFill>
        <p:spPr bwMode="auto">
          <a:xfrm>
            <a:off x="663075" y="2119617"/>
            <a:ext cx="7263442" cy="290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21CE34-7848-4527-BE12-736F50777B44}"/>
              </a:ext>
            </a:extLst>
          </p:cNvPr>
          <p:cNvSpPr txBox="1"/>
          <p:nvPr/>
        </p:nvSpPr>
        <p:spPr>
          <a:xfrm>
            <a:off x="509900" y="552379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trũi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6585-E5E0-49EF-89EF-1C36CE783B98}"/>
              </a:ext>
            </a:extLst>
          </p:cNvPr>
          <p:cNvSpPr txBox="1"/>
          <p:nvPr/>
        </p:nvSpPr>
        <p:spPr>
          <a:xfrm>
            <a:off x="4434942" y="5545830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xi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E23519-FDFF-45CD-B62F-9134515A4887}"/>
              </a:ext>
            </a:extLst>
          </p:cNvPr>
          <p:cNvSpPr txBox="1"/>
          <p:nvPr/>
        </p:nvSpPr>
        <p:spPr>
          <a:xfrm>
            <a:off x="4538750" y="5125664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xi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4CF9B8-AAE3-4214-86FE-645AEC695016}"/>
              </a:ext>
            </a:extLst>
          </p:cNvPr>
          <p:cNvSpPr txBox="1"/>
          <p:nvPr/>
        </p:nvSpPr>
        <p:spPr>
          <a:xfrm>
            <a:off x="4498618" y="5136526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13 dm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437F9A-314F-4603-91A0-32089902F11F}"/>
              </a:ext>
            </a:extLst>
          </p:cNvPr>
          <p:cNvSpPr txBox="1"/>
          <p:nvPr/>
        </p:nvSpPr>
        <p:spPr>
          <a:xfrm>
            <a:off x="4434942" y="5563200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B. Do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CD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CMND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CDNM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3FC75C-EA6C-4354-82A8-D6203D080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8" t="55674" r="42545" b="26323"/>
          <a:stretch/>
        </p:blipFill>
        <p:spPr>
          <a:xfrm>
            <a:off x="177153" y="2003510"/>
            <a:ext cx="8789693" cy="179237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A77A52-4D7A-46BC-BB39-053207C004B7}"/>
              </a:ext>
            </a:extLst>
          </p:cNvPr>
          <p:cNvSpPr txBox="1"/>
          <p:nvPr/>
        </p:nvSpPr>
        <p:spPr>
          <a:xfrm>
            <a:off x="216130" y="4632241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lô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C8D6FA-649D-46BC-A638-E16D827B8AF4}"/>
              </a:ext>
            </a:extLst>
          </p:cNvPr>
          <p:cNvSpPr txBox="1"/>
          <p:nvPr/>
        </p:nvSpPr>
        <p:spPr>
          <a:xfrm>
            <a:off x="2141762" y="5866154"/>
            <a:ext cx="52399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km	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km	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km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02274D-66E6-4D30-9B27-D9D3A1E65BB0}"/>
              </a:ext>
            </a:extLst>
          </p:cNvPr>
          <p:cNvGrpSpPr/>
          <p:nvPr/>
        </p:nvGrpSpPr>
        <p:grpSpPr>
          <a:xfrm>
            <a:off x="0" y="3626578"/>
            <a:ext cx="7152993" cy="728100"/>
            <a:chOff x="1991006" y="3645105"/>
            <a:chExt cx="7152993" cy="7281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3B494C-7A6E-4C49-A8E8-CE8B586C50AD}"/>
                </a:ext>
              </a:extLst>
            </p:cNvPr>
            <p:cNvSpPr txBox="1"/>
            <p:nvPr/>
          </p:nvSpPr>
          <p:spPr>
            <a:xfrm>
              <a:off x="1991006" y="3645105"/>
              <a:ext cx="523994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a) 	   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BADFDD-D095-401E-A8BB-68079E961256}"/>
                </a:ext>
              </a:extLst>
            </p:cNvPr>
            <p:cNvSpPr txBox="1"/>
            <p:nvPr/>
          </p:nvSpPr>
          <p:spPr>
            <a:xfrm>
              <a:off x="2360814" y="3942318"/>
              <a:ext cx="678318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2"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đoạn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CD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		km.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1B9A12-D065-4742-8564-05DCFAFC0DAC}"/>
                </a:ext>
              </a:extLst>
            </p:cNvPr>
            <p:cNvSpPr txBox="1"/>
            <p:nvPr/>
          </p:nvSpPr>
          <p:spPr>
            <a:xfrm>
              <a:off x="2410688" y="3646437"/>
              <a:ext cx="581891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BCCB830-E5D4-4CBA-A674-F9C5D6C3A8C5}"/>
              </a:ext>
            </a:extLst>
          </p:cNvPr>
          <p:cNvSpPr txBox="1"/>
          <p:nvPr/>
        </p:nvSpPr>
        <p:spPr>
          <a:xfrm>
            <a:off x="5015277" y="38997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0F74B6-DDE6-45B3-ADD2-CF9D00782848}"/>
              </a:ext>
            </a:extLst>
          </p:cNvPr>
          <p:cNvSpPr txBox="1"/>
          <p:nvPr/>
        </p:nvSpPr>
        <p:spPr>
          <a:xfrm>
            <a:off x="5018052" y="39191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DC258A-A830-4371-8FFE-F8E31F0BBD92}"/>
              </a:ext>
            </a:extLst>
          </p:cNvPr>
          <p:cNvSpPr/>
          <p:nvPr/>
        </p:nvSpPr>
        <p:spPr>
          <a:xfrm>
            <a:off x="5785656" y="5839427"/>
            <a:ext cx="438089" cy="492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AC4C8-F70F-4B61-AE35-EBE22AB59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56" t="72024" r="34280" b="12736"/>
          <a:stretch/>
        </p:blipFill>
        <p:spPr>
          <a:xfrm>
            <a:off x="4323679" y="1281505"/>
            <a:ext cx="4720438" cy="1582149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48990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que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506654" y="1558884"/>
            <a:ext cx="41484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10 que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6FD3C8CE-E95B-4758-8C69-FE60D9CF035A}"/>
              </a:ext>
            </a:extLst>
          </p:cNvPr>
          <p:cNvSpPr/>
          <p:nvPr/>
        </p:nvSpPr>
        <p:spPr>
          <a:xfrm>
            <a:off x="587397" y="35910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60B306EE-A9F2-45D6-B3E1-FF66F5FB0052}"/>
              </a:ext>
            </a:extLst>
          </p:cNvPr>
          <p:cNvSpPr/>
          <p:nvPr/>
        </p:nvSpPr>
        <p:spPr>
          <a:xfrm rot="16200000">
            <a:off x="144991" y="406699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071BB75-3C96-48D3-AA3D-1D2FFF951B13}"/>
              </a:ext>
            </a:extLst>
          </p:cNvPr>
          <p:cNvSpPr/>
          <p:nvPr/>
        </p:nvSpPr>
        <p:spPr>
          <a:xfrm>
            <a:off x="619554" y="446971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4CE99273-389F-45B5-8054-85871077705C}"/>
              </a:ext>
            </a:extLst>
          </p:cNvPr>
          <p:cNvSpPr/>
          <p:nvPr/>
        </p:nvSpPr>
        <p:spPr>
          <a:xfrm>
            <a:off x="6580711" y="32135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625CA960-5615-4B13-BD2D-58133E32CF5C}"/>
              </a:ext>
            </a:extLst>
          </p:cNvPr>
          <p:cNvSpPr/>
          <p:nvPr/>
        </p:nvSpPr>
        <p:spPr>
          <a:xfrm rot="16200000">
            <a:off x="7075764" y="364852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1AFD76AD-1A9B-43BB-8E55-9561024D25A5}"/>
              </a:ext>
            </a:extLst>
          </p:cNvPr>
          <p:cNvSpPr/>
          <p:nvPr/>
        </p:nvSpPr>
        <p:spPr>
          <a:xfrm>
            <a:off x="1469702" y="35952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B2D9612B-3A50-43A6-BBE1-9DEAEF83E2B9}"/>
              </a:ext>
            </a:extLst>
          </p:cNvPr>
          <p:cNvSpPr/>
          <p:nvPr/>
        </p:nvSpPr>
        <p:spPr>
          <a:xfrm>
            <a:off x="2415580" y="4494510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CF693063-37A7-4531-A9F7-2E33D909425A}"/>
              </a:ext>
            </a:extLst>
          </p:cNvPr>
          <p:cNvSpPr/>
          <p:nvPr/>
        </p:nvSpPr>
        <p:spPr>
          <a:xfrm>
            <a:off x="2415924" y="360614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60C3E6FA-EB28-459C-B01A-2A344A876B7D}"/>
              </a:ext>
            </a:extLst>
          </p:cNvPr>
          <p:cNvSpPr/>
          <p:nvPr/>
        </p:nvSpPr>
        <p:spPr>
          <a:xfrm>
            <a:off x="1487943" y="448211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6C2B23B4-34C2-4125-84E3-07F5FF3CB242}"/>
              </a:ext>
            </a:extLst>
          </p:cNvPr>
          <p:cNvSpPr/>
          <p:nvPr/>
        </p:nvSpPr>
        <p:spPr>
          <a:xfrm>
            <a:off x="5660937" y="321148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89B86098-E424-4ACE-B41D-2ACBA76CA16A}"/>
              </a:ext>
            </a:extLst>
          </p:cNvPr>
          <p:cNvSpPr/>
          <p:nvPr/>
        </p:nvSpPr>
        <p:spPr>
          <a:xfrm rot="16200000">
            <a:off x="5218531" y="368737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E2937-0B7F-4C04-9420-BC54E7F03D3A}"/>
              </a:ext>
            </a:extLst>
          </p:cNvPr>
          <p:cNvGrpSpPr/>
          <p:nvPr/>
        </p:nvGrpSpPr>
        <p:grpSpPr>
          <a:xfrm>
            <a:off x="5693094" y="4083451"/>
            <a:ext cx="2045893" cy="316387"/>
            <a:chOff x="5693094" y="4083451"/>
            <a:chExt cx="2045893" cy="316387"/>
          </a:xfrm>
        </p:grpSpPr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6FC8DEB5-09CF-422C-8C54-010D73719A6D}"/>
                </a:ext>
              </a:extLst>
            </p:cNvPr>
            <p:cNvSpPr/>
            <p:nvPr/>
          </p:nvSpPr>
          <p:spPr>
            <a:xfrm>
              <a:off x="6597337" y="4083451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1D76D85B-1136-4880-9A24-FD141331837A}"/>
                </a:ext>
              </a:extLst>
            </p:cNvPr>
            <p:cNvSpPr/>
            <p:nvPr/>
          </p:nvSpPr>
          <p:spPr>
            <a:xfrm>
              <a:off x="5693094" y="4090104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C68DE6-3CE1-467C-8255-5833DFE9CBB3}"/>
              </a:ext>
            </a:extLst>
          </p:cNvPr>
          <p:cNvGrpSpPr/>
          <p:nvPr/>
        </p:nvGrpSpPr>
        <p:grpSpPr>
          <a:xfrm>
            <a:off x="1487943" y="3600355"/>
            <a:ext cx="1220745" cy="1179587"/>
            <a:chOff x="1487943" y="3598540"/>
            <a:chExt cx="1220745" cy="1179587"/>
          </a:xfrm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DF09701E-5FBB-4B76-9029-AB04F7FCB402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6A216B8B-3DA9-4375-80A2-A75E0B5AB2C1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2167A1E6-A6E3-4CFA-9E59-96740D2836F3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Minus Sign 44">
            <a:extLst>
              <a:ext uri="{FF2B5EF4-FFF2-40B4-BE49-F238E27FC236}">
                <a16:creationId xmlns:a16="http://schemas.microsoft.com/office/drawing/2014/main" id="{0D0A15C1-ACFF-4351-8D25-7C2290A82242}"/>
              </a:ext>
            </a:extLst>
          </p:cNvPr>
          <p:cNvSpPr/>
          <p:nvPr/>
        </p:nvSpPr>
        <p:spPr>
          <a:xfrm rot="16200000">
            <a:off x="7075764" y="458826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>
            <a:extLst>
              <a:ext uri="{FF2B5EF4-FFF2-40B4-BE49-F238E27FC236}">
                <a16:creationId xmlns:a16="http://schemas.microsoft.com/office/drawing/2014/main" id="{95B88A9D-8323-4C6B-BB67-929B23B67367}"/>
              </a:ext>
            </a:extLst>
          </p:cNvPr>
          <p:cNvSpPr/>
          <p:nvPr/>
        </p:nvSpPr>
        <p:spPr>
          <a:xfrm rot="16200000">
            <a:off x="7075764" y="550788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inus Sign 46">
            <a:extLst>
              <a:ext uri="{FF2B5EF4-FFF2-40B4-BE49-F238E27FC236}">
                <a16:creationId xmlns:a16="http://schemas.microsoft.com/office/drawing/2014/main" id="{139E2BE5-0C50-4515-9168-783BE02B2A74}"/>
              </a:ext>
            </a:extLst>
          </p:cNvPr>
          <p:cNvSpPr/>
          <p:nvPr/>
        </p:nvSpPr>
        <p:spPr>
          <a:xfrm rot="16200000">
            <a:off x="5220833" y="458826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>
            <a:extLst>
              <a:ext uri="{FF2B5EF4-FFF2-40B4-BE49-F238E27FC236}">
                <a16:creationId xmlns:a16="http://schemas.microsoft.com/office/drawing/2014/main" id="{6AB6782C-34A8-45EE-A3B3-9662D1B47D49}"/>
              </a:ext>
            </a:extLst>
          </p:cNvPr>
          <p:cNvSpPr/>
          <p:nvPr/>
        </p:nvSpPr>
        <p:spPr>
          <a:xfrm rot="16200000">
            <a:off x="5244979" y="550696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0295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556 0.280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508</Words>
  <Application>Microsoft Office PowerPoint</Application>
  <PresentationFormat>On-screen Show (4:3)</PresentationFormat>
  <Paragraphs>56</Paragraphs>
  <Slides>15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等线</vt:lpstr>
      <vt:lpstr>微软雅黑</vt:lpstr>
      <vt:lpstr>黑体</vt:lpstr>
      <vt:lpstr>宋体</vt:lpstr>
      <vt:lpstr>#9Slide03 Quicksand Bold</vt:lpstr>
      <vt:lpstr>Arial</vt:lpstr>
      <vt:lpstr>Arial Black</vt:lpstr>
      <vt:lpstr>Arial-Rounded</vt:lpstr>
      <vt:lpstr>Calibri</vt:lpstr>
      <vt:lpstr>Calibri Light</vt:lpstr>
      <vt:lpstr>Century Schoolbook</vt:lpstr>
      <vt:lpstr>Coiny</vt:lpstr>
      <vt:lpstr>HappyZcool</vt:lpstr>
      <vt:lpstr>ITC Avant Garde Std Bk</vt:lpstr>
      <vt:lpstr>Times New Roman</vt:lpstr>
      <vt:lpstr>字魂59号-创粗黑</vt:lpstr>
      <vt:lpstr>Office 主题​​</vt:lpstr>
      <vt:lpstr>Office Theme</vt:lpstr>
      <vt:lpstr>1_Office Theme</vt:lpstr>
      <vt:lpstr>4_Office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81</cp:revision>
  <dcterms:created xsi:type="dcterms:W3CDTF">2021-06-03T14:58:56Z</dcterms:created>
  <dcterms:modified xsi:type="dcterms:W3CDTF">2022-10-23T07:52:07Z</dcterms:modified>
</cp:coreProperties>
</file>