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0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3" r:id="rId4"/>
    <p:sldMasterId id="2147483707" r:id="rId5"/>
    <p:sldMasterId id="2147483722" r:id="rId6"/>
    <p:sldMasterId id="2147483752" r:id="rId7"/>
    <p:sldMasterId id="2147483822" r:id="rId8"/>
    <p:sldMasterId id="2147483881" r:id="rId9"/>
    <p:sldMasterId id="2147483939" r:id="rId10"/>
    <p:sldMasterId id="2147483997" r:id="rId11"/>
  </p:sldMasterIdLst>
  <p:notesMasterIdLst>
    <p:notesMasterId r:id="rId41"/>
  </p:notesMasterIdLst>
  <p:sldIdLst>
    <p:sldId id="318" r:id="rId12"/>
    <p:sldId id="309" r:id="rId13"/>
    <p:sldId id="307" r:id="rId14"/>
    <p:sldId id="258" r:id="rId15"/>
    <p:sldId id="308" r:id="rId16"/>
    <p:sldId id="260" r:id="rId17"/>
    <p:sldId id="261" r:id="rId18"/>
    <p:sldId id="262" r:id="rId19"/>
    <p:sldId id="257" r:id="rId20"/>
    <p:sldId id="321" r:id="rId21"/>
    <p:sldId id="259" r:id="rId22"/>
    <p:sldId id="271" r:id="rId23"/>
    <p:sldId id="294" r:id="rId24"/>
    <p:sldId id="272" r:id="rId25"/>
    <p:sldId id="310" r:id="rId26"/>
    <p:sldId id="311" r:id="rId27"/>
    <p:sldId id="326" r:id="rId28"/>
    <p:sldId id="322" r:id="rId29"/>
    <p:sldId id="314" r:id="rId30"/>
    <p:sldId id="323" r:id="rId31"/>
    <p:sldId id="324" r:id="rId32"/>
    <p:sldId id="325" r:id="rId33"/>
    <p:sldId id="293" r:id="rId34"/>
    <p:sldId id="315" r:id="rId35"/>
    <p:sldId id="300" r:id="rId36"/>
    <p:sldId id="290" r:id="rId37"/>
    <p:sldId id="316" r:id="rId38"/>
    <p:sldId id="268" r:id="rId39"/>
    <p:sldId id="304" r:id="rId40"/>
  </p:sldIdLst>
  <p:sldSz cx="12192000" cy="6858000"/>
  <p:notesSz cx="6858000" cy="9144000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8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F82EF-610E-475B-BC69-9ED144DFB147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97792-5AD1-41D3-A63C-C0D4C1BB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2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062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28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951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324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327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290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409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103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98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35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276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8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89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53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58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246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637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02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9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5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87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27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22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29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10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33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58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5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06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230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124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81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120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369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627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43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61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04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1979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799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8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356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31963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571645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29729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777370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54927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397324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62686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150791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84089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804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062863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698256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20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26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19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7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44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04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91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61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472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16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4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5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2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29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34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14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60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98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9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5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13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32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32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91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96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53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55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30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306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38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88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52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15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7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24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76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67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12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22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220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57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62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87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71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06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5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71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6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97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6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1639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04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8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60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83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29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85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60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6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54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6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28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9.xml"/><Relationship Id="rId9" Type="http://schemas.openxmlformats.org/officeDocument/2006/relationships/tags" Target="../tags/tag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0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7902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348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BD2FF-D84C-4C90-8DC6-6038628E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C49F4-4472-4DE0-BE14-9CF394A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9566-22C9-4D5A-AEE7-60FAF3D2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FAB2-F496-40C0-87CE-9F2625B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AB6D8-B4BA-4103-9B34-487C38F73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80B83-AF2E-4AB1-AD42-C7E7E148A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487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A40204-1747-4F4A-843A-9223960453D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28" y="7320026"/>
            <a:ext cx="1905000" cy="1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1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8544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04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8026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7985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1001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34.emf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Relationship Id="rId1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4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35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4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36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4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image" Target="../media/image37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7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Relationship Id="rId1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6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image" Target="../media/image18.gif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microsoft.com/office/2007/relationships/hdphoto" Target="../media/hdphoto1.wdp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Đạo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ức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3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18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458">
        <p:random/>
      </p:transition>
    </mc:Choice>
    <mc:Fallback xmlns="">
      <p:transition spd="slow" advTm="1045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9224" y="1"/>
            <a:ext cx="12219444" cy="685799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5" r="33277"/>
          <a:stretch/>
        </p:blipFill>
        <p:spPr>
          <a:xfrm>
            <a:off x="4787324" y="72352"/>
            <a:ext cx="6164211" cy="6262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2" y="1207020"/>
            <a:ext cx="2806582" cy="51653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23622" y="186462"/>
            <a:ext cx="2662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901486" y="780789"/>
            <a:ext cx="1148980" cy="5337362"/>
            <a:chOff x="5356238" y="1272076"/>
            <a:chExt cx="1148980" cy="473503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98419" y="1272076"/>
              <a:ext cx="1088770" cy="852665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416448" y="3288738"/>
              <a:ext cx="1088770" cy="85266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56238" y="5154450"/>
              <a:ext cx="1088770" cy="85266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E335F39-D71C-4E64-9616-333499BECB87}"/>
              </a:ext>
            </a:extLst>
          </p:cNvPr>
          <p:cNvSpPr txBox="1"/>
          <p:nvPr/>
        </p:nvSpPr>
        <p:spPr>
          <a:xfrm>
            <a:off x="4847205" y="746265"/>
            <a:ext cx="6104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sz="2400" dirty="0">
                <a:solidFill>
                  <a:prstClr val="black"/>
                </a:solidFill>
              </a:rPr>
              <a:t>Biết bày tỏ ý </a:t>
            </a:r>
            <a:r>
              <a:rPr lang="vi-VN" sz="2400" dirty="0">
                <a:solidFill>
                  <a:prstClr val="black"/>
                </a:solidFill>
              </a:rPr>
              <a:t>kiến,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đồng tình với những lời nói, việc làm tốt; không đồng tình với những lời nói, việc làm không tốt đối với hàng xóm láng giềng.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2347C-7CD6-457F-A84B-571712BA009F}"/>
              </a:ext>
            </a:extLst>
          </p:cNvPr>
          <p:cNvSpPr txBox="1"/>
          <p:nvPr/>
        </p:nvSpPr>
        <p:spPr>
          <a:xfrm>
            <a:off x="4956633" y="2909227"/>
            <a:ext cx="5885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Biết nhận xét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thái độ,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việc làm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đối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với hàng xóm láng giềng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9EEB7B-22DB-4258-BBB7-1D1EF50A78C9}"/>
              </a:ext>
            </a:extLst>
          </p:cNvPr>
          <p:cNvSpPr txBox="1"/>
          <p:nvPr/>
        </p:nvSpPr>
        <p:spPr>
          <a:xfrm>
            <a:off x="4889690" y="5087390"/>
            <a:ext cx="5885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láng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giềng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phù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hợp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năng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65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17">
        <p:random/>
      </p:transition>
    </mc:Choice>
    <mc:Fallback xmlns="">
      <p:transition spd="slow" advTm="21717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4C8C7-C3F8-4DAB-859A-B3F00AA0E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9251" y="2556424"/>
            <a:ext cx="5395428" cy="13229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4365CA-123D-4E14-9518-C15AFA606C68}"/>
                </a:ext>
              </a:extLst>
            </p:cNvPr>
            <p:cNvSpPr txBox="1"/>
            <p:nvPr/>
          </p:nvSpPr>
          <p:spPr>
            <a:xfrm>
              <a:off x="924122" y="675798"/>
              <a:ext cx="898387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BÀI 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6CF0469-982D-43AE-A440-1CEFDD63A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9" y="1997228"/>
            <a:ext cx="4113499" cy="2863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B89B3-A8A9-487F-90BE-7CF76B1B6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9618" y="2161186"/>
            <a:ext cx="4499305" cy="2699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452758-D419-4B4A-82A4-8C6D863955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5506" y="2161186"/>
            <a:ext cx="3523712" cy="26995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9B145E4-63E8-49B3-873B-967E87E27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0519" y="4432205"/>
            <a:ext cx="3129131" cy="25408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Chia </a:t>
              </a:r>
              <a:r>
                <a:rPr lang="en-US" sz="3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sẻ</a:t>
              </a:r>
              <a:endParaRPr lang="en-US" sz="3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B0065D0-30E7-44BB-8378-6282F13C5C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6891" y="1972063"/>
            <a:ext cx="4697076" cy="32697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giềng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0B451D2-378A-4E62-9ED3-596BAC682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420" y="1969800"/>
            <a:ext cx="4780438" cy="286826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782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F270645-9DC6-4513-912C-C435FACABB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2882" y="2257164"/>
            <a:ext cx="4131787" cy="316544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3881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F036DBD-0AF7-4B46-B8F3-11A03CF657B7}"/>
              </a:ext>
            </a:extLst>
          </p:cNvPr>
          <p:cNvGrpSpPr/>
          <p:nvPr/>
        </p:nvGrpSpPr>
        <p:grpSpPr>
          <a:xfrm>
            <a:off x="4662561" y="1191100"/>
            <a:ext cx="7315201" cy="3489055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1E5C6DF-511F-4D00-A779-F20361E9BA2E}"/>
              </a:ext>
            </a:extLst>
          </p:cNvPr>
          <p:cNvSpPr txBox="1"/>
          <p:nvPr/>
        </p:nvSpPr>
        <p:spPr>
          <a:xfrm>
            <a:off x="4961912" y="1964413"/>
            <a:ext cx="67165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Lứa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xóm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giềng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phù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dirty="0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A7DCBE-1504-45D5-9653-B255F0D19CB0}"/>
              </a:ext>
            </a:extLst>
          </p:cNvPr>
          <p:cNvGrpSpPr/>
          <p:nvPr/>
        </p:nvGrpSpPr>
        <p:grpSpPr>
          <a:xfrm>
            <a:off x="117988" y="845574"/>
            <a:ext cx="3873910" cy="2823569"/>
            <a:chOff x="470389" y="1299256"/>
            <a:chExt cx="2516011" cy="205525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389" y="1299256"/>
              <a:ext cx="2516011" cy="205525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198AF37-BA56-4B10-A53D-5B26806323D9}"/>
                </a:ext>
              </a:extLst>
            </p:cNvPr>
            <p:cNvSpPr txBox="1"/>
            <p:nvPr/>
          </p:nvSpPr>
          <p:spPr>
            <a:xfrm>
              <a:off x="794664" y="2062329"/>
              <a:ext cx="1825569" cy="6624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 CẦN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GHI 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6098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051870" y="581317"/>
            <a:ext cx="55721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2D2121-2F6E-483A-A42F-EDEA784841D5}"/>
              </a:ext>
            </a:extLst>
          </p:cNvPr>
          <p:cNvSpPr/>
          <p:nvPr/>
        </p:nvSpPr>
        <p:spPr>
          <a:xfrm>
            <a:off x="3668611" y="715844"/>
            <a:ext cx="3923414" cy="516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209382" y="100625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 2: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015162" y="64228"/>
            <a:ext cx="1387121" cy="1086318"/>
          </a:xfrm>
          <a:prstGeom prst="rect">
            <a:avLst/>
          </a:prstGeom>
        </p:spPr>
      </p:pic>
      <p:pic>
        <p:nvPicPr>
          <p:cNvPr id="16" name="Graphic 15" descr="Help with solid fill">
            <a:extLst>
              <a:ext uri="{FF2B5EF4-FFF2-40B4-BE49-F238E27FC236}">
                <a16:creationId xmlns:a16="http://schemas.microsoft.com/office/drawing/2014/main" id="{93A2B8F8-7AB6-4937-9AF5-3E36D64874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1601" y="5522786"/>
            <a:ext cx="680482" cy="599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0650" y="1276350"/>
            <a:ext cx="6355819" cy="2907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7073" y="1151263"/>
            <a:ext cx="3290455" cy="2916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7774" y="4035617"/>
            <a:ext cx="6621843" cy="3005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2445" y="4111077"/>
            <a:ext cx="3085329" cy="296243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2184916"/>
            <a:ext cx="3337972" cy="2279029"/>
            <a:chOff x="-599322" y="2197465"/>
            <a:chExt cx="3337972" cy="2279029"/>
          </a:xfrm>
        </p:grpSpPr>
        <p:pic>
          <p:nvPicPr>
            <p:cNvPr id="15" name="图片 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9322" y="2197465"/>
              <a:ext cx="3337972" cy="227902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0" y="2618327"/>
              <a:ext cx="230373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191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91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F37BD0-1C6F-4F66-86AB-B3D1296629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9429" y="2571662"/>
            <a:ext cx="5980694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2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653" y="1154490"/>
            <a:ext cx="5086350" cy="413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2759" y="1364040"/>
            <a:ext cx="4543425" cy="3924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920897" y="5288340"/>
            <a:ext cx="4951688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Đồng tình, vì bạn nữ đã cho cô hàng xóm mượn thước dây khi có cần, điều đó thể hiện sự quan tâm, giúp đỡ hàng xóm láng giềng.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6382759" y="5288340"/>
            <a:ext cx="5081654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tặng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nữ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điều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khó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904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725415" y="4896462"/>
            <a:ext cx="5384307" cy="21452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có</a:t>
            </a:r>
            <a:r>
              <a:rPr lang="en-US" sz="2400" dirty="0">
                <a:solidFill>
                  <a:srgbClr val="7030A0"/>
                </a:solidFill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sẻ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đau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6410203" y="5100773"/>
            <a:ext cx="5978442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Không đồng tình, vì bạn nữ chế nhạo, cười vui khi thấy em bé hàng xóm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bị ngã. Việc làm đó thể hiện sự thờ ơ, không yêu thương, quan tâm đến hàng xóm láng giềng.</a:t>
            </a: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508" y="1166651"/>
            <a:ext cx="4355915" cy="3860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4108" y="1166652"/>
            <a:ext cx="4092047" cy="392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1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776041" y="5184764"/>
            <a:ext cx="5390266" cy="21452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túi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rác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cổng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bực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khó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chịu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láng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giềng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6382759" y="5288340"/>
            <a:ext cx="4668699" cy="13280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Đồng tình vì bạn nam hỏi thăm sức khỏe của bà cụ hàng xóm thể hiện sự quan tâm đến hàng xóm.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462" y="1222398"/>
            <a:ext cx="4099371" cy="3969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722" y="1388964"/>
            <a:ext cx="4359799" cy="37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1" y="143540"/>
            <a:ext cx="11122685" cy="2264407"/>
            <a:chOff x="3276600" y="228600"/>
            <a:chExt cx="8323452" cy="191504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6324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ý với các </a:t>
              </a:r>
              <a:r>
                <a:rPr lang="vi-VN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 làm trong các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bức tranh 1, 2, 3, 6 vì các </a:t>
              </a:r>
              <a:r>
                <a:rPr lang="vi-VN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 làm trong các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bức tranh </a:t>
              </a:r>
              <a:r>
                <a:rPr lang="vi-VN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 hiện sự quan tâm, giúp đỡ, cảm thông chia sẻ đến hàng xóm láng giềng.</a:t>
              </a:r>
              <a:endPara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71F787D-C6D2-4191-BCD4-E57C92B41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220655"/>
            <a:ext cx="3413050" cy="324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ACF98C4-E50F-4845-B335-3662FC2F8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428" y="2281791"/>
            <a:ext cx="3072713" cy="31213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489F3F6-B3F3-424C-93E3-4526D7266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141" y="2281792"/>
            <a:ext cx="3097554" cy="312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FD3FB89-9388-4742-BB78-1222E7D02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7383" y="1991877"/>
            <a:ext cx="3072712" cy="3328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4146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2243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ý với các việc làm trong các bức tranh 4, 5 vì 2 bức tranh thể hiện sự thờ ơ, không yêu thương quan tâm đến hàng xóm láng giềng.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14AB02-B953-490D-8FA2-452DAC140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910" y="2349020"/>
            <a:ext cx="4419334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D10145-DFAF-4034-A417-3D49E99DB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702" y="2220655"/>
            <a:ext cx="4104168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725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F036DBD-0AF7-4B46-B8F3-11A03CF657B7}"/>
              </a:ext>
            </a:extLst>
          </p:cNvPr>
          <p:cNvGrpSpPr/>
          <p:nvPr/>
        </p:nvGrpSpPr>
        <p:grpSpPr>
          <a:xfrm>
            <a:off x="4572000" y="601165"/>
            <a:ext cx="7315200" cy="5282044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1E5C6DF-511F-4D00-A779-F20361E9BA2E}"/>
              </a:ext>
            </a:extLst>
          </p:cNvPr>
          <p:cNvSpPr txBox="1"/>
          <p:nvPr/>
        </p:nvSpPr>
        <p:spPr>
          <a:xfrm>
            <a:off x="4761123" y="1500330"/>
            <a:ext cx="6716500" cy="37893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thể hiện tình sự quan tâm đến hàng xóm láng giềng bằng nhiều hành động như: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thăm, chia sẻ, động viên, giúp đỡ,…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Đừng thể hiện những hành động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 ơ, khó chịu 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hàng xóm láng giềng.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A7DCBE-1504-45D5-9653-B255F0D19CB0}"/>
              </a:ext>
            </a:extLst>
          </p:cNvPr>
          <p:cNvGrpSpPr/>
          <p:nvPr/>
        </p:nvGrpSpPr>
        <p:grpSpPr>
          <a:xfrm>
            <a:off x="265472" y="1248697"/>
            <a:ext cx="3726425" cy="2420446"/>
            <a:chOff x="470389" y="1299256"/>
            <a:chExt cx="2516011" cy="205525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389" y="1299256"/>
              <a:ext cx="2516011" cy="205525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198AF37-BA56-4B10-A53D-5B26806323D9}"/>
                </a:ext>
              </a:extLst>
            </p:cNvPr>
            <p:cNvSpPr txBox="1"/>
            <p:nvPr/>
          </p:nvSpPr>
          <p:spPr>
            <a:xfrm>
              <a:off x="769121" y="1919193"/>
              <a:ext cx="1825569" cy="8153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EM CẦN</a:t>
              </a:r>
            </a:p>
            <a:p>
              <a:pPr algn="ctr">
                <a:lnSpc>
                  <a:spcPct val="13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GHI 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03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E9D537-C7E7-41E1-929B-4F6667332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1930" y="2556424"/>
            <a:ext cx="6114818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8945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 tiết học hôm nay em thấy điều gì mà em thích nhất?</a:t>
              </a:r>
              <a:endPara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91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9083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em, nếu gặp một bà cụ muốn hỏi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đến nhà bác hàng xóm cạnh nhà em. Thì em sẽ hành động như thế nào?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DCD8AC8-4279-4241-AED6-0927B014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08" y="1554928"/>
            <a:ext cx="7879644" cy="3121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C6FA15-798C-4432-B16D-71394FF4F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D83D4A-2F3D-4CE7-8A9B-3C95A5F4AB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D1FE03-6892-4B79-A43F-44037BED6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9074" y="1634945"/>
            <a:ext cx="6651312" cy="3225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A7E56C-4227-41A4-BA73-112675D35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D4BB7-169C-4415-B8B7-78B7BEFC19C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31" y="-1282758"/>
            <a:ext cx="8121934" cy="5414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7B3D48-7244-40F7-B669-ED9FC8C67019}"/>
              </a:ext>
            </a:extLst>
          </p:cNvPr>
          <p:cNvSpPr txBox="1"/>
          <p:nvPr/>
        </p:nvSpPr>
        <p:spPr>
          <a:xfrm>
            <a:off x="5928754" y="1051566"/>
            <a:ext cx="5389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NGỌN ĐỒI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CHONG CHÓNG</a:t>
            </a:r>
          </a:p>
        </p:txBody>
      </p:sp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1B36C0B6-48FF-4D1E-9156-53F34C6C40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DCDED5EA-0674-4124-A214-D6A94A8A7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0870" y="2331955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D683AA6-0874-4AD0-A90F-468776C97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0538" y="27258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6B6AD5D2-297B-435F-9D43-7D3B1E889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2155" y="319815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B6305-37D3-4EC0-8386-1327F7412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2294" y="3518086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kCartoon Music ok(20)">
            <a:hlinkClick r:id="" action="ppaction://media"/>
            <a:extLst>
              <a:ext uri="{FF2B5EF4-FFF2-40B4-BE49-F238E27FC236}">
                <a16:creationId xmlns:a16="http://schemas.microsoft.com/office/drawing/2014/main" id="{4DD055AC-3C16-4B24-9EE7-19678FE4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0325" y="-1587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8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913EF-0D41-495B-BD85-9D5001DE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9A110-5EF8-4A1C-A734-BA3407F5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F465E413-45BE-4AE1-80A4-17722AFF2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2624" y="21910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61FD005-9329-485A-AFDF-F1F0F15B0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3971" y="251663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06BB5E23-3010-4810-8433-BA9148FE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0343" y="2946130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hlinkClick r:id="rId5" action="ppaction://hlinksldjump"/>
            <a:extLst>
              <a:ext uri="{FF2B5EF4-FFF2-40B4-BE49-F238E27FC236}">
                <a16:creationId xmlns:a16="http://schemas.microsoft.com/office/drawing/2014/main" id="{F20E738F-E78A-4660-B2BB-C6412E8D2415}"/>
              </a:ext>
            </a:extLst>
          </p:cNvPr>
          <p:cNvSpPr/>
          <p:nvPr/>
        </p:nvSpPr>
        <p:spPr>
          <a:xfrm>
            <a:off x="2034519" y="5225085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hlinkClick r:id="rId6" action="ppaction://hlinksldjump"/>
            <a:extLst>
              <a:ext uri="{FF2B5EF4-FFF2-40B4-BE49-F238E27FC236}">
                <a16:creationId xmlns:a16="http://schemas.microsoft.com/office/drawing/2014/main" id="{704491E2-775B-4E69-99BB-363DDF7C1276}"/>
              </a:ext>
            </a:extLst>
          </p:cNvPr>
          <p:cNvSpPr/>
          <p:nvPr/>
        </p:nvSpPr>
        <p:spPr>
          <a:xfrm>
            <a:off x="4407460" y="5277149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id="{C933D428-C74B-4A39-949B-0BCF7504772B}"/>
              </a:ext>
            </a:extLst>
          </p:cNvPr>
          <p:cNvSpPr/>
          <p:nvPr/>
        </p:nvSpPr>
        <p:spPr>
          <a:xfrm>
            <a:off x="3231836" y="5480144"/>
            <a:ext cx="452059" cy="4520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hlinkClick r:id="rId8" action="ppaction://hlinksldjump"/>
            <a:extLst>
              <a:ext uri="{FF2B5EF4-FFF2-40B4-BE49-F238E27FC236}">
                <a16:creationId xmlns:a16="http://schemas.microsoft.com/office/drawing/2014/main" id="{EF2D0E97-66C9-469A-80E3-9F74027AD3F3}"/>
              </a:ext>
            </a:extLst>
          </p:cNvPr>
          <p:cNvSpPr/>
          <p:nvPr/>
        </p:nvSpPr>
        <p:spPr>
          <a:xfrm>
            <a:off x="643139" y="4640007"/>
            <a:ext cx="703584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id="{AE8EB585-29DC-4003-9E6A-556479E5A8D6}"/>
              </a:ext>
            </a:extLst>
          </p:cNvPr>
          <p:cNvSpPr/>
          <p:nvPr/>
        </p:nvSpPr>
        <p:spPr>
          <a:xfrm>
            <a:off x="10424160" y="497840"/>
            <a:ext cx="1452880" cy="40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2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52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bà cụ muốn qua đường em sẽ làm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794542" y="4865843"/>
            <a:ext cx="3571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7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 em sẽ hành động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794543" y="5450999"/>
            <a:ext cx="3610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4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003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586261" y="5186024"/>
            <a:ext cx="40169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sẽ sang an ủi, chia sẻ với gia đình cô.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96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93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000" b="1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905904" y="5089861"/>
            <a:ext cx="3470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9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" y="-99734"/>
            <a:ext cx="9517561" cy="57470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12" name="j">
            <a:extLst>
              <a:ext uri="{FF2B5EF4-FFF2-40B4-BE49-F238E27FC236}">
                <a16:creationId xmlns:a16="http://schemas.microsoft.com/office/drawing/2014/main" id="{17AA8604-0A20-40A3-A4B0-CA8B755EFA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25" y="3970109"/>
            <a:ext cx="3099748" cy="334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18F651-03F4-4747-9957-54D9D83CA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275743" y="4437798"/>
            <a:ext cx="2275170" cy="24182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DC6DD8-8C91-40F7-BA70-48755F8280F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54717" y="1210668"/>
            <a:ext cx="3837012" cy="1115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A0D1CD-427A-4E6F-BF99-8F97FF3C61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390" y="2168901"/>
            <a:ext cx="7191976" cy="1847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FF9BDF-EA59-418E-A3C8-F9F467DA54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2965" y="3887098"/>
            <a:ext cx="2450804" cy="10729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0978865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973</Words>
  <Application>Microsoft Office PowerPoint</Application>
  <PresentationFormat>Widescreen</PresentationFormat>
  <Paragraphs>94</Paragraphs>
  <Slides>29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29</vt:i4>
      </vt:variant>
    </vt:vector>
  </HeadingPairs>
  <TitlesOfParts>
    <vt:vector size="56" baseType="lpstr">
      <vt:lpstr>等线</vt:lpstr>
      <vt:lpstr>等线 Light</vt:lpstr>
      <vt:lpstr>微软雅黑</vt:lpstr>
      <vt:lpstr>黑体</vt:lpstr>
      <vt:lpstr>微软雅黑 Light</vt:lpstr>
      <vt:lpstr>#9Slide02 Noi dung dai</vt:lpstr>
      <vt:lpstr>#9Slide02 Tieu de dai</vt:lpstr>
      <vt:lpstr>Arial</vt:lpstr>
      <vt:lpstr>Calibri</vt:lpstr>
      <vt:lpstr>Calibri Light</vt:lpstr>
      <vt:lpstr>Georgia</vt:lpstr>
      <vt:lpstr>iCiel Cadena</vt:lpstr>
      <vt:lpstr>Tahoma</vt:lpstr>
      <vt:lpstr>Times New Roman</vt:lpstr>
      <vt:lpstr>仓耳羽辰体-谷力 W05</vt:lpstr>
      <vt:lpstr>站酷庆科黄油体</vt:lpstr>
      <vt:lpstr>Office 主题​​</vt:lpstr>
      <vt:lpstr>Office Theme</vt:lpstr>
      <vt:lpstr>1_Simple Light</vt:lpstr>
      <vt:lpstr>1_Office Theme</vt:lpstr>
      <vt:lpstr>4_Office Theme</vt:lpstr>
      <vt:lpstr>2_Office Theme</vt:lpstr>
      <vt:lpstr>Office 主题</vt:lpstr>
      <vt:lpstr>1_Office 主题</vt:lpstr>
      <vt:lpstr>2_Office 主题</vt:lpstr>
      <vt:lpstr>3_Office 主题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49</cp:revision>
  <dcterms:created xsi:type="dcterms:W3CDTF">2022-07-20T23:44:39Z</dcterms:created>
  <dcterms:modified xsi:type="dcterms:W3CDTF">2022-10-23T08:01:05Z</dcterms:modified>
</cp:coreProperties>
</file>