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sldIdLst>
    <p:sldId id="261" r:id="rId2"/>
    <p:sldId id="266" r:id="rId3"/>
    <p:sldId id="262" r:id="rId4"/>
    <p:sldId id="272" r:id="rId5"/>
    <p:sldId id="258" r:id="rId6"/>
    <p:sldId id="276" r:id="rId7"/>
    <p:sldId id="270" r:id="rId8"/>
    <p:sldId id="268"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Cambria" panose="02040503050406030204" pitchFamily="18" charset="0"/>
      <p:regular r:id="rId15"/>
      <p:bold r:id="rId16"/>
      <p:italic r:id="rId17"/>
      <p:boldItalic r:id="rId18"/>
    </p:embeddedFont>
    <p:embeddedFont>
      <p:font typeface="#9Slide07 HoneyCream" panose="020B0604020202020204" charset="0"/>
      <p:regular r:id="rId19"/>
    </p:embeddedFont>
    <p:embeddedFont>
      <p:font typeface="UTM Aquarelle" panose="02040603050506020204" pitchFamily="18" charset="0"/>
      <p:regular r:id="rId20"/>
    </p:embeddedFont>
    <p:embeddedFont>
      <p:font typeface="#9Slide05 Bodega Script"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43" autoAdjust="0"/>
    <p:restoredTop sz="94660"/>
  </p:normalViewPr>
  <p:slideViewPr>
    <p:cSldViewPr snapToGrid="0">
      <p:cViewPr varScale="1">
        <p:scale>
          <a:sx n="63" d="100"/>
          <a:sy n="63" d="100"/>
        </p:scale>
        <p:origin x="1176"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72EB90-7F37-4856-B1BC-ED4613DFD670}" type="datetimeFigureOut">
              <a:rPr lang="en-US" smtClean="0"/>
              <a:t>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8415B7-E594-4F3D-9D49-69F0492F22A1}" type="slidenum">
              <a:rPr lang="en-US" smtClean="0"/>
              <a:t>‹#›</a:t>
            </a:fld>
            <a:endParaRPr lang="en-US"/>
          </a:p>
        </p:txBody>
      </p:sp>
    </p:spTree>
    <p:extLst>
      <p:ext uri="{BB962C8B-B14F-4D97-AF65-F5344CB8AC3E}">
        <p14:creationId xmlns:p14="http://schemas.microsoft.com/office/powerpoint/2010/main" val="852521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GV </a:t>
            </a:r>
            <a:r>
              <a:rPr lang="en-US" dirty="0" err="1" smtClean="0"/>
              <a:t>phân</a:t>
            </a:r>
            <a:r>
              <a:rPr lang="en-US" baseline="0" dirty="0" smtClean="0"/>
              <a:t> </a:t>
            </a:r>
            <a:r>
              <a:rPr lang="en-US" baseline="0" dirty="0" err="1" smtClean="0"/>
              <a:t>công</a:t>
            </a:r>
            <a:r>
              <a:rPr lang="en-US" baseline="0" dirty="0" smtClean="0"/>
              <a:t> HS </a:t>
            </a:r>
            <a:r>
              <a:rPr lang="en-US" baseline="0" dirty="0" err="1" smtClean="0"/>
              <a:t>thảo</a:t>
            </a:r>
            <a:r>
              <a:rPr lang="en-US" baseline="0" dirty="0" smtClean="0"/>
              <a:t> </a:t>
            </a:r>
            <a:r>
              <a:rPr lang="en-US" baseline="0" dirty="0" err="1" smtClean="0"/>
              <a:t>luận</a:t>
            </a:r>
            <a:r>
              <a:rPr lang="en-US" baseline="0" dirty="0" smtClean="0"/>
              <a:t> </a:t>
            </a:r>
            <a:r>
              <a:rPr lang="en-US" baseline="0" dirty="0" err="1" smtClean="0"/>
              <a:t>nhóm</a:t>
            </a:r>
            <a:r>
              <a:rPr lang="en-US" baseline="0" dirty="0" smtClean="0"/>
              <a:t> 4, </a:t>
            </a:r>
            <a:r>
              <a:rPr lang="en-US" baseline="0" dirty="0" err="1" smtClean="0"/>
              <a:t>tổ</a:t>
            </a:r>
            <a:r>
              <a:rPr lang="en-US" baseline="0" dirty="0" smtClean="0"/>
              <a:t> 1 </a:t>
            </a:r>
            <a:r>
              <a:rPr lang="en-US" baseline="0" dirty="0" err="1" smtClean="0"/>
              <a:t>phụ</a:t>
            </a:r>
            <a:r>
              <a:rPr lang="en-US" baseline="0" dirty="0" smtClean="0"/>
              <a:t> </a:t>
            </a:r>
            <a:r>
              <a:rPr lang="en-US" baseline="0" dirty="0" err="1" smtClean="0"/>
              <a:t>trách</a:t>
            </a:r>
            <a:r>
              <a:rPr lang="en-US" baseline="0" dirty="0" smtClean="0"/>
              <a:t> </a:t>
            </a:r>
            <a:r>
              <a:rPr lang="en-US" baseline="0" dirty="0" err="1" smtClean="0"/>
              <a:t>tình</a:t>
            </a:r>
            <a:r>
              <a:rPr lang="en-US" baseline="0" dirty="0" smtClean="0"/>
              <a:t> </a:t>
            </a:r>
            <a:r>
              <a:rPr lang="en-US" baseline="0" dirty="0" err="1" smtClean="0"/>
              <a:t>huống</a:t>
            </a:r>
            <a:r>
              <a:rPr lang="en-US" baseline="0" dirty="0" smtClean="0"/>
              <a:t> 1, </a:t>
            </a:r>
            <a:r>
              <a:rPr lang="en-US" baseline="0" dirty="0" err="1" smtClean="0"/>
              <a:t>tổ</a:t>
            </a:r>
            <a:r>
              <a:rPr lang="en-US" baseline="0" dirty="0" smtClean="0"/>
              <a:t> 2 </a:t>
            </a:r>
            <a:r>
              <a:rPr lang="en-US" baseline="0" dirty="0" err="1" smtClean="0"/>
              <a:t>tình</a:t>
            </a:r>
            <a:r>
              <a:rPr lang="en-US" baseline="0" dirty="0" smtClean="0"/>
              <a:t> </a:t>
            </a:r>
            <a:r>
              <a:rPr lang="en-US" baseline="0" dirty="0" err="1" smtClean="0"/>
              <a:t>huống</a:t>
            </a:r>
            <a:r>
              <a:rPr lang="en-US" baseline="0" dirty="0" smtClean="0"/>
              <a:t> 2, </a:t>
            </a:r>
            <a:r>
              <a:rPr lang="en-US" baseline="0" dirty="0" err="1" smtClean="0"/>
              <a:t>tổ</a:t>
            </a:r>
            <a:r>
              <a:rPr lang="en-US" baseline="0" dirty="0" smtClean="0"/>
              <a:t> 3 </a:t>
            </a:r>
            <a:r>
              <a:rPr lang="en-US" baseline="0" dirty="0" err="1" smtClean="0"/>
              <a:t>tình</a:t>
            </a:r>
            <a:r>
              <a:rPr lang="en-US" baseline="0" dirty="0" smtClean="0"/>
              <a:t> </a:t>
            </a:r>
            <a:r>
              <a:rPr lang="en-US" baseline="0" dirty="0" err="1" smtClean="0"/>
              <a:t>huống</a:t>
            </a:r>
            <a:r>
              <a:rPr lang="en-US" baseline="0" dirty="0" smtClean="0"/>
              <a:t> 3, </a:t>
            </a:r>
            <a:r>
              <a:rPr lang="en-US" baseline="0" dirty="0" err="1" smtClean="0"/>
              <a:t>tổ</a:t>
            </a:r>
            <a:r>
              <a:rPr lang="en-US" baseline="0" dirty="0" smtClean="0"/>
              <a:t> 4 </a:t>
            </a:r>
            <a:r>
              <a:rPr lang="en-US" baseline="0" dirty="0" err="1" smtClean="0"/>
              <a:t>tình</a:t>
            </a:r>
            <a:r>
              <a:rPr lang="en-US" baseline="0" dirty="0" smtClean="0"/>
              <a:t> </a:t>
            </a:r>
            <a:r>
              <a:rPr lang="en-US" baseline="0" dirty="0" err="1" smtClean="0"/>
              <a:t>huống</a:t>
            </a:r>
            <a:r>
              <a:rPr lang="en-US" baseline="0" dirty="0" smtClean="0"/>
              <a:t> 4</a:t>
            </a:r>
            <a:endParaRPr lang="en-US" dirty="0"/>
          </a:p>
        </p:txBody>
      </p:sp>
      <p:sp>
        <p:nvSpPr>
          <p:cNvPr id="4" name="Slide Number Placeholder 3"/>
          <p:cNvSpPr>
            <a:spLocks noGrp="1"/>
          </p:cNvSpPr>
          <p:nvPr>
            <p:ph type="sldNum" sz="quarter" idx="10"/>
          </p:nvPr>
        </p:nvSpPr>
        <p:spPr/>
        <p:txBody>
          <a:bodyPr/>
          <a:lstStyle/>
          <a:p>
            <a:fld id="{758415B7-E594-4F3D-9D49-69F0492F22A1}" type="slidenum">
              <a:rPr lang="en-US" smtClean="0"/>
              <a:t>2</a:t>
            </a:fld>
            <a:endParaRPr lang="en-US"/>
          </a:p>
        </p:txBody>
      </p:sp>
    </p:spTree>
    <p:extLst>
      <p:ext uri="{BB962C8B-B14F-4D97-AF65-F5344CB8AC3E}">
        <p14:creationId xmlns:p14="http://schemas.microsoft.com/office/powerpoint/2010/main" val="4234793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 1 </a:t>
            </a:r>
            <a:r>
              <a:rPr lang="en-US" dirty="0" err="1" smtClean="0"/>
              <a:t>trong</a:t>
            </a:r>
            <a:r>
              <a:rPr lang="en-US" dirty="0" smtClean="0"/>
              <a:t> 2 </a:t>
            </a:r>
            <a:r>
              <a:rPr lang="en-US" dirty="0" err="1" smtClean="0"/>
              <a:t>nhóm</a:t>
            </a:r>
            <a:r>
              <a:rPr lang="en-US" baseline="0" dirty="0" smtClean="0"/>
              <a:t> </a:t>
            </a:r>
            <a:r>
              <a:rPr lang="en-US" baseline="0" dirty="0" err="1" smtClean="0"/>
              <a:t>thể</a:t>
            </a:r>
            <a:r>
              <a:rPr lang="en-US" baseline="0" dirty="0" smtClean="0"/>
              <a:t> </a:t>
            </a:r>
            <a:r>
              <a:rPr lang="en-US" baseline="0" dirty="0" err="1" smtClean="0"/>
              <a:t>hiện</a:t>
            </a:r>
            <a:r>
              <a:rPr lang="en-US" baseline="0" dirty="0" smtClean="0"/>
              <a:t> </a:t>
            </a:r>
            <a:r>
              <a:rPr lang="en-US" baseline="0" dirty="0" err="1" smtClean="0"/>
              <a:t>lại</a:t>
            </a:r>
            <a:r>
              <a:rPr lang="en-US" baseline="0" dirty="0" smtClean="0"/>
              <a:t> </a:t>
            </a:r>
            <a:r>
              <a:rPr lang="en-US" baseline="0" dirty="0" err="1" smtClean="0"/>
              <a:t>tình</a:t>
            </a:r>
            <a:r>
              <a:rPr lang="en-US" baseline="0" dirty="0" smtClean="0"/>
              <a:t> </a:t>
            </a:r>
            <a:r>
              <a:rPr lang="en-US" baseline="0" dirty="0" err="1" smtClean="0"/>
              <a:t>huống</a:t>
            </a:r>
            <a:r>
              <a:rPr lang="en-US" baseline="0" dirty="0" smtClean="0"/>
              <a:t> </a:t>
            </a:r>
            <a:r>
              <a:rPr lang="en-US" baseline="0" dirty="0" err="1" smtClean="0"/>
              <a:t>và</a:t>
            </a:r>
            <a:r>
              <a:rPr lang="en-US" baseline="0" dirty="0" smtClean="0"/>
              <a:t> </a:t>
            </a:r>
            <a:r>
              <a:rPr lang="en-US" baseline="0" dirty="0" err="1" smtClean="0"/>
              <a:t>cách</a:t>
            </a:r>
            <a:r>
              <a:rPr lang="en-US" baseline="0" dirty="0" smtClean="0"/>
              <a:t> </a:t>
            </a:r>
            <a:r>
              <a:rPr lang="en-US" baseline="0" dirty="0" err="1" smtClean="0"/>
              <a:t>xử</a:t>
            </a:r>
            <a:r>
              <a:rPr lang="en-US" baseline="0" dirty="0" smtClean="0"/>
              <a:t> </a:t>
            </a:r>
            <a:r>
              <a:rPr lang="en-US" baseline="0" dirty="0" err="1" smtClean="0"/>
              <a:t>lý</a:t>
            </a:r>
            <a:r>
              <a:rPr lang="en-US" baseline="0" dirty="0" smtClean="0"/>
              <a:t>. </a:t>
            </a:r>
            <a:r>
              <a:rPr lang="en-US" baseline="0" dirty="0" err="1" smtClean="0"/>
              <a:t>Mời</a:t>
            </a:r>
            <a:r>
              <a:rPr lang="en-US" baseline="0" dirty="0" smtClean="0"/>
              <a:t> </a:t>
            </a:r>
            <a:r>
              <a:rPr lang="en-US" baseline="0" dirty="0" err="1" smtClean="0"/>
              <a:t>các</a:t>
            </a:r>
            <a:r>
              <a:rPr lang="en-US" baseline="0" dirty="0" smtClean="0"/>
              <a:t> </a:t>
            </a:r>
            <a:r>
              <a:rPr lang="en-US" baseline="0" dirty="0" err="1" smtClean="0"/>
              <a:t>nhóm</a:t>
            </a:r>
            <a:r>
              <a:rPr lang="en-US" baseline="0" dirty="0" smtClean="0"/>
              <a:t> chia </a:t>
            </a:r>
            <a:r>
              <a:rPr lang="en-US" baseline="0" dirty="0" err="1" smtClean="0"/>
              <a:t>sẻ</a:t>
            </a:r>
            <a:endParaRPr lang="en-US" dirty="0"/>
          </a:p>
        </p:txBody>
      </p:sp>
      <p:sp>
        <p:nvSpPr>
          <p:cNvPr id="4" name="Slide Number Placeholder 3"/>
          <p:cNvSpPr>
            <a:spLocks noGrp="1"/>
          </p:cNvSpPr>
          <p:nvPr>
            <p:ph type="sldNum" sz="quarter" idx="10"/>
          </p:nvPr>
        </p:nvSpPr>
        <p:spPr/>
        <p:txBody>
          <a:bodyPr/>
          <a:lstStyle/>
          <a:p>
            <a:fld id="{758415B7-E594-4F3D-9D49-69F0492F22A1}" type="slidenum">
              <a:rPr lang="en-US" smtClean="0"/>
              <a:t>4</a:t>
            </a:fld>
            <a:endParaRPr lang="en-US"/>
          </a:p>
        </p:txBody>
      </p:sp>
    </p:spTree>
    <p:extLst>
      <p:ext uri="{BB962C8B-B14F-4D97-AF65-F5344CB8AC3E}">
        <p14:creationId xmlns:p14="http://schemas.microsoft.com/office/powerpoint/2010/main" val="710327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Cho 1 </a:t>
            </a:r>
            <a:r>
              <a:rPr lang="en-US" dirty="0" err="1" smtClean="0"/>
              <a:t>trong</a:t>
            </a:r>
            <a:r>
              <a:rPr lang="en-US" dirty="0" smtClean="0"/>
              <a:t> 2 </a:t>
            </a:r>
            <a:r>
              <a:rPr lang="en-US" dirty="0" err="1" smtClean="0"/>
              <a:t>nhóm</a:t>
            </a:r>
            <a:r>
              <a:rPr lang="en-US" baseline="0" dirty="0" smtClean="0"/>
              <a:t> </a:t>
            </a:r>
            <a:r>
              <a:rPr lang="en-US" baseline="0" dirty="0" err="1" smtClean="0"/>
              <a:t>thể</a:t>
            </a:r>
            <a:r>
              <a:rPr lang="en-US" baseline="0" dirty="0" smtClean="0"/>
              <a:t> </a:t>
            </a:r>
            <a:r>
              <a:rPr lang="en-US" baseline="0" dirty="0" err="1" smtClean="0"/>
              <a:t>hiện</a:t>
            </a:r>
            <a:r>
              <a:rPr lang="en-US" baseline="0" dirty="0" smtClean="0"/>
              <a:t> </a:t>
            </a:r>
            <a:r>
              <a:rPr lang="en-US" baseline="0" dirty="0" err="1" smtClean="0"/>
              <a:t>lại</a:t>
            </a:r>
            <a:r>
              <a:rPr lang="en-US" baseline="0" dirty="0" smtClean="0"/>
              <a:t> </a:t>
            </a:r>
            <a:r>
              <a:rPr lang="en-US" baseline="0" dirty="0" err="1" smtClean="0"/>
              <a:t>tình</a:t>
            </a:r>
            <a:r>
              <a:rPr lang="en-US" baseline="0" dirty="0" smtClean="0"/>
              <a:t> </a:t>
            </a:r>
            <a:r>
              <a:rPr lang="en-US" baseline="0" dirty="0" err="1" smtClean="0"/>
              <a:t>huống</a:t>
            </a:r>
            <a:r>
              <a:rPr lang="en-US" baseline="0" dirty="0" smtClean="0"/>
              <a:t> </a:t>
            </a:r>
            <a:r>
              <a:rPr lang="en-US" baseline="0" dirty="0" err="1" smtClean="0"/>
              <a:t>và</a:t>
            </a:r>
            <a:r>
              <a:rPr lang="en-US" baseline="0" dirty="0" smtClean="0"/>
              <a:t> </a:t>
            </a:r>
            <a:r>
              <a:rPr lang="en-US" baseline="0" dirty="0" err="1" smtClean="0"/>
              <a:t>cách</a:t>
            </a:r>
            <a:r>
              <a:rPr lang="en-US" baseline="0" dirty="0" smtClean="0"/>
              <a:t> </a:t>
            </a:r>
            <a:r>
              <a:rPr lang="en-US" baseline="0" dirty="0" err="1" smtClean="0"/>
              <a:t>xử</a:t>
            </a:r>
            <a:r>
              <a:rPr lang="en-US" baseline="0" dirty="0" smtClean="0"/>
              <a:t> </a:t>
            </a:r>
            <a:r>
              <a:rPr lang="en-US" baseline="0" dirty="0" err="1" smtClean="0"/>
              <a:t>lý</a:t>
            </a:r>
            <a:r>
              <a:rPr lang="en-US" baseline="0" dirty="0" smtClean="0"/>
              <a:t>. </a:t>
            </a:r>
            <a:r>
              <a:rPr lang="en-US" baseline="0" dirty="0" err="1" smtClean="0"/>
              <a:t>Mời</a:t>
            </a:r>
            <a:r>
              <a:rPr lang="en-US" baseline="0" dirty="0" smtClean="0"/>
              <a:t> </a:t>
            </a:r>
            <a:r>
              <a:rPr lang="en-US" baseline="0" dirty="0" err="1" smtClean="0"/>
              <a:t>các</a:t>
            </a:r>
            <a:r>
              <a:rPr lang="en-US" baseline="0" dirty="0" smtClean="0"/>
              <a:t> </a:t>
            </a:r>
            <a:r>
              <a:rPr lang="en-US" baseline="0" dirty="0" err="1" smtClean="0"/>
              <a:t>nhóm</a:t>
            </a:r>
            <a:r>
              <a:rPr lang="en-US" baseline="0" dirty="0" smtClean="0"/>
              <a:t> chia </a:t>
            </a:r>
            <a:r>
              <a:rPr lang="en-US" baseline="0" dirty="0" err="1" smtClean="0"/>
              <a:t>sẻ</a:t>
            </a:r>
            <a:endParaRPr lang="en-US" dirty="0" smtClean="0"/>
          </a:p>
        </p:txBody>
      </p:sp>
      <p:sp>
        <p:nvSpPr>
          <p:cNvPr id="4" name="Slide Number Placeholder 3"/>
          <p:cNvSpPr>
            <a:spLocks noGrp="1"/>
          </p:cNvSpPr>
          <p:nvPr>
            <p:ph type="sldNum" sz="quarter" idx="10"/>
          </p:nvPr>
        </p:nvSpPr>
        <p:spPr/>
        <p:txBody>
          <a:bodyPr/>
          <a:lstStyle/>
          <a:p>
            <a:fld id="{758415B7-E594-4F3D-9D49-69F0492F22A1}" type="slidenum">
              <a:rPr lang="en-US" smtClean="0"/>
              <a:t>5</a:t>
            </a:fld>
            <a:endParaRPr lang="en-US"/>
          </a:p>
        </p:txBody>
      </p:sp>
    </p:spTree>
    <p:extLst>
      <p:ext uri="{BB962C8B-B14F-4D97-AF65-F5344CB8AC3E}">
        <p14:creationId xmlns:p14="http://schemas.microsoft.com/office/powerpoint/2010/main" val="239973915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00B05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extLst>
      <p:ext uri="{BB962C8B-B14F-4D97-AF65-F5344CB8AC3E}">
        <p14:creationId xmlns:p14="http://schemas.microsoft.com/office/powerpoint/2010/main" val="217375985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141121964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267622819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1" name="그림 10">
            <a:extLst>
              <a:ext uri="{FF2B5EF4-FFF2-40B4-BE49-F238E27FC236}">
                <a16:creationId xmlns:a16="http://schemas.microsoft.com/office/drawing/2014/main" id="{8424A7D1-FF18-45F6-B378-97CF595A3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9808" y="163067"/>
            <a:ext cx="2782792" cy="1900237"/>
          </a:xfrm>
          <a:prstGeom prst="rect">
            <a:avLst/>
          </a:prstGeom>
        </p:spPr>
      </p:pic>
      <p:pic>
        <p:nvPicPr>
          <p:cNvPr id="9" name="그림 8">
            <a:extLst>
              <a:ext uri="{FF2B5EF4-FFF2-40B4-BE49-F238E27FC236}">
                <a16:creationId xmlns:a16="http://schemas.microsoft.com/office/drawing/2014/main" id="{0439C5B6-38E7-4D09-9F1F-763D0A1CF1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360464">
            <a:off x="299364" y="5166299"/>
            <a:ext cx="472988" cy="1689243"/>
          </a:xfrm>
          <a:prstGeom prst="rect">
            <a:avLst/>
          </a:prstGeom>
        </p:spPr>
      </p:pic>
    </p:spTree>
    <p:extLst>
      <p:ext uri="{BB962C8B-B14F-4D97-AF65-F5344CB8AC3E}">
        <p14:creationId xmlns:p14="http://schemas.microsoft.com/office/powerpoint/2010/main" val="328234320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01902F5B-DDAB-4E62-BAF6-30F4E0265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051"/>
            <a:ext cx="2002055" cy="754525"/>
          </a:xfrm>
          <a:prstGeom prst="rect">
            <a:avLst/>
          </a:prstGeom>
        </p:spPr>
      </p:pic>
      <p:pic>
        <p:nvPicPr>
          <p:cNvPr id="12" name="그림 11">
            <a:extLst>
              <a:ext uri="{FF2B5EF4-FFF2-40B4-BE49-F238E27FC236}">
                <a16:creationId xmlns:a16="http://schemas.microsoft.com/office/drawing/2014/main" id="{3C4DF744-08AD-4B29-9DBF-E8DE9E1599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4582" y="5512182"/>
            <a:ext cx="1659293" cy="1316943"/>
          </a:xfrm>
          <a:prstGeom prst="rect">
            <a:avLst/>
          </a:prstGeom>
        </p:spPr>
      </p:pic>
    </p:spTree>
    <p:extLst>
      <p:ext uri="{BB962C8B-B14F-4D97-AF65-F5344CB8AC3E}">
        <p14:creationId xmlns:p14="http://schemas.microsoft.com/office/powerpoint/2010/main" val="205682962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270000"/>
            <a:ext cx="1096572" cy="1225981"/>
          </a:xfrm>
          <a:prstGeom prst="rect">
            <a:avLst/>
          </a:prstGeom>
        </p:spPr>
      </p:pic>
      <p:pic>
        <p:nvPicPr>
          <p:cNvPr id="12" name="그림 11">
            <a:extLst>
              <a:ext uri="{FF2B5EF4-FFF2-40B4-BE49-F238E27FC236}">
                <a16:creationId xmlns:a16="http://schemas.microsoft.com/office/drawing/2014/main" id="{5EEA4EE7-178B-4E06-9493-844DED2C41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5049" y="5331695"/>
            <a:ext cx="1121582" cy="1388478"/>
          </a:xfrm>
          <a:prstGeom prst="rect">
            <a:avLst/>
          </a:prstGeom>
        </p:spPr>
      </p:pic>
    </p:spTree>
    <p:extLst>
      <p:ext uri="{BB962C8B-B14F-4D97-AF65-F5344CB8AC3E}">
        <p14:creationId xmlns:p14="http://schemas.microsoft.com/office/powerpoint/2010/main" val="243226948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9" name="그림 8">
            <a:extLst>
              <a:ext uri="{FF2B5EF4-FFF2-40B4-BE49-F238E27FC236}">
                <a16:creationId xmlns:a16="http://schemas.microsoft.com/office/drawing/2014/main" id="{621ABE8A-AD35-48A1-BF19-5F2DFF1D23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23" y="5355771"/>
            <a:ext cx="2092547" cy="1428901"/>
          </a:xfrm>
          <a:prstGeom prst="rect">
            <a:avLst/>
          </a:prstGeom>
        </p:spPr>
      </p:pic>
      <p:pic>
        <p:nvPicPr>
          <p:cNvPr id="10" name="그림 9">
            <a:extLst>
              <a:ext uri="{FF2B5EF4-FFF2-40B4-BE49-F238E27FC236}">
                <a16:creationId xmlns:a16="http://schemas.microsoft.com/office/drawing/2014/main" id="{595555CA-4696-4DEB-8449-CC256643C0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5863" y="112322"/>
            <a:ext cx="2568405" cy="967968"/>
          </a:xfrm>
          <a:prstGeom prst="rect">
            <a:avLst/>
          </a:prstGeom>
        </p:spPr>
      </p:pic>
      <p:sp>
        <p:nvSpPr>
          <p:cNvPr id="8" name="그림 개체 틀 4">
            <a:extLst>
              <a:ext uri="{FF2B5EF4-FFF2-40B4-BE49-F238E27FC236}">
                <a16:creationId xmlns:a16="http://schemas.microsoft.com/office/drawing/2014/main" id="{C976444F-FCEE-4578-B0BC-EA9C41450962}"/>
              </a:ext>
            </a:extLst>
          </p:cNvPr>
          <p:cNvSpPr>
            <a:spLocks noGrp="1"/>
          </p:cNvSpPr>
          <p:nvPr>
            <p:ph type="pic" sz="quarter" idx="10" hasCustomPrompt="1"/>
          </p:nvPr>
        </p:nvSpPr>
        <p:spPr>
          <a:xfrm>
            <a:off x="7435691" y="834268"/>
            <a:ext cx="3892442" cy="5189462"/>
          </a:xfrm>
          <a:prstGeom prst="roundRect">
            <a:avLst>
              <a:gd name="adj" fmla="val 6972"/>
            </a:avLst>
          </a:prstGeom>
          <a:pattFill prst="pct10">
            <a:fgClr>
              <a:schemeClr val="bg1">
                <a:lumMod val="75000"/>
              </a:schemeClr>
            </a:fgClr>
            <a:bgClr>
              <a:schemeClr val="bg1">
                <a:lumMod val="95000"/>
              </a:schemeClr>
            </a:bgClr>
          </a:pattFill>
        </p:spPr>
        <p:txBody>
          <a:bodyPr wrap="square" lIns="90000" tIns="8280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90075600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
        <p:nvSpPr>
          <p:cNvPr id="9" name="그림 개체 틀 17">
            <a:extLst>
              <a:ext uri="{FF2B5EF4-FFF2-40B4-BE49-F238E27FC236}">
                <a16:creationId xmlns:a16="http://schemas.microsoft.com/office/drawing/2014/main" id="{EF85E3C8-F99B-412B-900F-D5B94C96A43F}"/>
              </a:ext>
            </a:extLst>
          </p:cNvPr>
          <p:cNvSpPr>
            <a:spLocks noGrp="1" noChangeAspect="1"/>
          </p:cNvSpPr>
          <p:nvPr>
            <p:ph type="pic" sz="quarter" idx="13" hasCustomPrompt="1"/>
          </p:nvPr>
        </p:nvSpPr>
        <p:spPr>
          <a:xfrm>
            <a:off x="7757024" y="1714515"/>
            <a:ext cx="3428973" cy="3428970"/>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86036724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8" name="그림 개체 틀 4">
            <a:extLst>
              <a:ext uri="{FF2B5EF4-FFF2-40B4-BE49-F238E27FC236}">
                <a16:creationId xmlns:a16="http://schemas.microsoft.com/office/drawing/2014/main" id="{7943BE0F-0A1B-4499-9338-6BA8615F3D3F}"/>
              </a:ext>
            </a:extLst>
          </p:cNvPr>
          <p:cNvSpPr>
            <a:spLocks noGrp="1"/>
          </p:cNvSpPr>
          <p:nvPr>
            <p:ph type="pic" sz="quarter" idx="10" hasCustomPrompt="1"/>
          </p:nvPr>
        </p:nvSpPr>
        <p:spPr>
          <a:xfrm>
            <a:off x="978136"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BDCD3E13-7BE9-4638-97AB-190011A7D412}"/>
              </a:ext>
            </a:extLst>
          </p:cNvPr>
          <p:cNvSpPr>
            <a:spLocks noGrp="1"/>
          </p:cNvSpPr>
          <p:nvPr>
            <p:ph type="pic" sz="quarter" idx="11" hasCustomPrompt="1"/>
          </p:nvPr>
        </p:nvSpPr>
        <p:spPr>
          <a:xfrm>
            <a:off x="6356699"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F4A62A9B-C721-4BA3-AE4B-3CF6154224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6040"/>
          <a:stretch/>
        </p:blipFill>
        <p:spPr>
          <a:xfrm>
            <a:off x="10035559" y="144316"/>
            <a:ext cx="2156441" cy="967968"/>
          </a:xfrm>
          <a:prstGeom prst="rect">
            <a:avLst/>
          </a:prstGeom>
        </p:spPr>
      </p:pic>
      <p:pic>
        <p:nvPicPr>
          <p:cNvPr id="15" name="그림 14">
            <a:extLst>
              <a:ext uri="{FF2B5EF4-FFF2-40B4-BE49-F238E27FC236}">
                <a16:creationId xmlns:a16="http://schemas.microsoft.com/office/drawing/2014/main" id="{42428856-31B1-459F-9853-DD3A04F9BDE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003"/>
          <a:stretch/>
        </p:blipFill>
        <p:spPr>
          <a:xfrm>
            <a:off x="0" y="58831"/>
            <a:ext cx="1394034" cy="1138938"/>
          </a:xfrm>
          <a:prstGeom prst="rect">
            <a:avLst/>
          </a:prstGeom>
        </p:spPr>
      </p:pic>
    </p:spTree>
    <p:extLst>
      <p:ext uri="{BB962C8B-B14F-4D97-AF65-F5344CB8AC3E}">
        <p14:creationId xmlns:p14="http://schemas.microsoft.com/office/powerpoint/2010/main" val="352542713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43055C12-641A-4345-9E34-DB42A4EA2FE6}"/>
              </a:ext>
            </a:extLst>
          </p:cNvPr>
          <p:cNvSpPr>
            <a:spLocks noGrp="1"/>
          </p:cNvSpPr>
          <p:nvPr>
            <p:ph type="pic" sz="quarter" idx="13" hasCustomPrompt="1"/>
          </p:nvPr>
        </p:nvSpPr>
        <p:spPr>
          <a:xfrm>
            <a:off x="874364" y="830344"/>
            <a:ext cx="3372756" cy="5197312"/>
          </a:xfrm>
          <a:prstGeom prst="roundRect">
            <a:avLst>
              <a:gd name="adj" fmla="val 4187"/>
            </a:avLst>
          </a:prstGeom>
          <a:pattFill prst="pct10">
            <a:fgClr>
              <a:schemeClr val="bg1">
                <a:lumMod val="75000"/>
              </a:schemeClr>
            </a:fgClr>
            <a:bgClr>
              <a:schemeClr val="bg1">
                <a:lumMod val="95000"/>
              </a:schemeClr>
            </a:bgClr>
          </a:pattFill>
        </p:spPr>
        <p:txBody>
          <a:bodyPr tIns="828000" anchor="ctr" anchorCtr="1"/>
          <a:lstStyle>
            <a:lvl1pPr marL="0" indent="0">
              <a:buNone/>
              <a:defRPr sz="16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6337FFE8-1FCA-477B-8582-4E62C4D022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8393" y="-7368"/>
            <a:ext cx="1100026" cy="1900237"/>
          </a:xfrm>
          <a:prstGeom prst="rect">
            <a:avLst/>
          </a:prstGeom>
        </p:spPr>
      </p:pic>
    </p:spTree>
    <p:extLst>
      <p:ext uri="{BB962C8B-B14F-4D97-AF65-F5344CB8AC3E}">
        <p14:creationId xmlns:p14="http://schemas.microsoft.com/office/powerpoint/2010/main" val="245655133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5F24C5DF-CAB5-47B0-8153-3CA7F507F1AE}"/>
              </a:ext>
            </a:extLst>
          </p:cNvPr>
          <p:cNvSpPr>
            <a:spLocks noGrp="1"/>
          </p:cNvSpPr>
          <p:nvPr>
            <p:ph type="pic" sz="quarter" idx="11" hasCustomPrompt="1"/>
          </p:nvPr>
        </p:nvSpPr>
        <p:spPr>
          <a:xfrm>
            <a:off x="1722607"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0" name="그림 개체 틀 4">
            <a:extLst>
              <a:ext uri="{FF2B5EF4-FFF2-40B4-BE49-F238E27FC236}">
                <a16:creationId xmlns:a16="http://schemas.microsoft.com/office/drawing/2014/main" id="{00722EAA-99B7-4A66-B204-369E9BA11832}"/>
              </a:ext>
            </a:extLst>
          </p:cNvPr>
          <p:cNvSpPr>
            <a:spLocks noGrp="1"/>
          </p:cNvSpPr>
          <p:nvPr>
            <p:ph type="pic" sz="quarter" idx="12" hasCustomPrompt="1"/>
          </p:nvPr>
        </p:nvSpPr>
        <p:spPr>
          <a:xfrm>
            <a:off x="5058478"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468836FE-9319-4E26-94CF-A20F36362C91}"/>
              </a:ext>
            </a:extLst>
          </p:cNvPr>
          <p:cNvSpPr>
            <a:spLocks noGrp="1"/>
          </p:cNvSpPr>
          <p:nvPr>
            <p:ph type="pic" sz="quarter" idx="13" hasCustomPrompt="1"/>
          </p:nvPr>
        </p:nvSpPr>
        <p:spPr>
          <a:xfrm>
            <a:off x="8394349"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3" name="그림 12">
            <a:extLst>
              <a:ext uri="{FF2B5EF4-FFF2-40B4-BE49-F238E27FC236}">
                <a16:creationId xmlns:a16="http://schemas.microsoft.com/office/drawing/2014/main" id="{60E6FBE4-188C-48A2-85B8-5814AF72BE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13563">
            <a:off x="683341" y="5396555"/>
            <a:ext cx="505434" cy="1805120"/>
          </a:xfrm>
          <a:prstGeom prst="rect">
            <a:avLst/>
          </a:prstGeom>
        </p:spPr>
      </p:pic>
      <p:pic>
        <p:nvPicPr>
          <p:cNvPr id="14" name="그림 13">
            <a:extLst>
              <a:ext uri="{FF2B5EF4-FFF2-40B4-BE49-F238E27FC236}">
                <a16:creationId xmlns:a16="http://schemas.microsoft.com/office/drawing/2014/main" id="{FC745DA1-B016-4C5F-B5A4-79B8CDAB28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4508" y="160744"/>
            <a:ext cx="1137492" cy="1408174"/>
          </a:xfrm>
          <a:prstGeom prst="rect">
            <a:avLst/>
          </a:prstGeom>
        </p:spPr>
      </p:pic>
    </p:spTree>
    <p:extLst>
      <p:ext uri="{BB962C8B-B14F-4D97-AF65-F5344CB8AC3E}">
        <p14:creationId xmlns:p14="http://schemas.microsoft.com/office/powerpoint/2010/main" val="364595063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
        <p:nvSpPr>
          <p:cNvPr id="49" name="사각형: 둥근 모서리 48">
            <a:extLst>
              <a:ext uri="{FF2B5EF4-FFF2-40B4-BE49-F238E27FC236}">
                <a16:creationId xmlns:a16="http://schemas.microsoft.com/office/drawing/2014/main" id="{F7E610D8-1377-401B-9B4F-5E25BE85F072}"/>
              </a:ext>
            </a:extLst>
          </p:cNvPr>
          <p:cNvSpPr/>
          <p:nvPr userDrawn="1"/>
        </p:nvSpPr>
        <p:spPr>
          <a:xfrm>
            <a:off x="1676400" y="1470656"/>
            <a:ext cx="8839200" cy="3916688"/>
          </a:xfrm>
          <a:prstGeom prst="roundRect">
            <a:avLst>
              <a:gd name="adj" fmla="val 5410"/>
            </a:avLst>
          </a:prstGeom>
          <a:solidFill>
            <a:srgbClr val="00B0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7" name="자유형: 도형 16">
            <a:extLst>
              <a:ext uri="{FF2B5EF4-FFF2-40B4-BE49-F238E27FC236}">
                <a16:creationId xmlns:a16="http://schemas.microsoft.com/office/drawing/2014/main" id="{DDC2FB16-E717-42D8-9CF4-742D030DEDA6}"/>
              </a:ext>
            </a:extLst>
          </p:cNvPr>
          <p:cNvSpPr/>
          <p:nvPr userDrawn="1"/>
        </p:nvSpPr>
        <p:spPr>
          <a:xfrm>
            <a:off x="11909408"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8" name="자유형: 도형 17">
            <a:extLst>
              <a:ext uri="{FF2B5EF4-FFF2-40B4-BE49-F238E27FC236}">
                <a16:creationId xmlns:a16="http://schemas.microsoft.com/office/drawing/2014/main" id="{4DCD5F0A-ED2F-4C12-A32A-835BBDD369E0}"/>
              </a:ext>
            </a:extLst>
          </p:cNvPr>
          <p:cNvSpPr/>
          <p:nvPr userDrawn="1"/>
        </p:nvSpPr>
        <p:spPr>
          <a:xfrm flipH="1">
            <a:off x="0"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25" name="그림 24">
            <a:extLst>
              <a:ext uri="{FF2B5EF4-FFF2-40B4-BE49-F238E27FC236}">
                <a16:creationId xmlns:a16="http://schemas.microsoft.com/office/drawing/2014/main" id="{3ADD9313-248E-432A-84F3-513ED29829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7175">
            <a:off x="1334774" y="4486046"/>
            <a:ext cx="1157330" cy="2394475"/>
          </a:xfrm>
          <a:prstGeom prst="rect">
            <a:avLst/>
          </a:prstGeom>
        </p:spPr>
      </p:pic>
      <p:pic>
        <p:nvPicPr>
          <p:cNvPr id="28" name="그림 27">
            <a:extLst>
              <a:ext uri="{FF2B5EF4-FFF2-40B4-BE49-F238E27FC236}">
                <a16:creationId xmlns:a16="http://schemas.microsoft.com/office/drawing/2014/main" id="{7BF88B6D-E381-4AD3-8F27-D25056783A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40835" y="5469771"/>
            <a:ext cx="1388229" cy="1388229"/>
          </a:xfrm>
          <a:prstGeom prst="rect">
            <a:avLst/>
          </a:prstGeom>
        </p:spPr>
      </p:pic>
      <p:pic>
        <p:nvPicPr>
          <p:cNvPr id="15" name="그림 14">
            <a:extLst>
              <a:ext uri="{FF2B5EF4-FFF2-40B4-BE49-F238E27FC236}">
                <a16:creationId xmlns:a16="http://schemas.microsoft.com/office/drawing/2014/main" id="{CDBBE8CE-A7B0-4D09-A256-229A5F85C1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241377" y="2327459"/>
            <a:ext cx="2568405" cy="967968"/>
          </a:xfrm>
          <a:prstGeom prst="rect">
            <a:avLst/>
          </a:prstGeom>
        </p:spPr>
      </p:pic>
      <p:pic>
        <p:nvPicPr>
          <p:cNvPr id="11" name="그림 18">
            <a:extLst>
              <a:ext uri="{FF2B5EF4-FFF2-40B4-BE49-F238E27FC236}">
                <a16:creationId xmlns:a16="http://schemas.microsoft.com/office/drawing/2014/main" id="{EDBD2A9E-BF2F-47CE-A342-B4BCFD0B6B1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09782" y="4811299"/>
            <a:ext cx="1659293" cy="1316943"/>
          </a:xfrm>
          <a:prstGeom prst="rect">
            <a:avLst/>
          </a:prstGeom>
        </p:spPr>
      </p:pic>
    </p:spTree>
    <p:extLst>
      <p:ext uri="{BB962C8B-B14F-4D97-AF65-F5344CB8AC3E}">
        <p14:creationId xmlns:p14="http://schemas.microsoft.com/office/powerpoint/2010/main" val="75415458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26566369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
        <p:nvSpPr>
          <p:cNvPr id="9" name="그림 개체 틀 5">
            <a:extLst>
              <a:ext uri="{FF2B5EF4-FFF2-40B4-BE49-F238E27FC236}">
                <a16:creationId xmlns:a16="http://schemas.microsoft.com/office/drawing/2014/main" id="{395A803E-A331-4612-B67F-8E10A7185281}"/>
              </a:ext>
            </a:extLst>
          </p:cNvPr>
          <p:cNvSpPr>
            <a:spLocks noGrp="1"/>
          </p:cNvSpPr>
          <p:nvPr>
            <p:ph type="pic" sz="quarter" idx="10" hasCustomPrompt="1"/>
          </p:nvPr>
        </p:nvSpPr>
        <p:spPr>
          <a:xfrm>
            <a:off x="6937544" y="986200"/>
            <a:ext cx="3649776" cy="4868128"/>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85533003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
        <p:nvSpPr>
          <p:cNvPr id="8" name="그림 개체 틀 8">
            <a:extLst>
              <a:ext uri="{FF2B5EF4-FFF2-40B4-BE49-F238E27FC236}">
                <a16:creationId xmlns:a16="http://schemas.microsoft.com/office/drawing/2014/main" id="{CFD5F847-5DE9-485D-881C-0D971423EFAF}"/>
              </a:ext>
            </a:extLst>
          </p:cNvPr>
          <p:cNvSpPr>
            <a:spLocks noGrp="1"/>
          </p:cNvSpPr>
          <p:nvPr>
            <p:ph type="pic" sz="quarter" idx="10" hasCustomPrompt="1"/>
          </p:nvPr>
        </p:nvSpPr>
        <p:spPr>
          <a:xfrm>
            <a:off x="5240532"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231321416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520419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5" name="Picture 4">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extBox 11">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smtClean="0">
                <a:latin typeface="UTM Aquarelle" panose="02040603050506020204" pitchFamily="18" charset="0"/>
              </a:rPr>
              <a:t>By </a:t>
            </a:r>
            <a:r>
              <a:rPr lang="en-US" sz="2800" dirty="0" err="1" smtClean="0">
                <a:latin typeface="UTM Aquarelle" panose="02040603050506020204" pitchFamily="18" charset="0"/>
              </a:rPr>
              <a:t>Phước</a:t>
            </a:r>
            <a:r>
              <a:rPr lang="en-US" sz="2800" baseline="0" dirty="0" smtClean="0">
                <a:latin typeface="UTM Aquarelle" panose="02040603050506020204" pitchFamily="18" charset="0"/>
              </a:rPr>
              <a:t> </a:t>
            </a:r>
            <a:r>
              <a:rPr lang="en-US" sz="2800" baseline="0" dirty="0" err="1" smtClean="0">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26195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750" fill="hold"/>
                                        <p:tgtEl>
                                          <p:spTgt spid="12"/>
                                        </p:tgtEl>
                                        <p:attrNameLst>
                                          <p:attrName>ppt_w</p:attrName>
                                        </p:attrNameLst>
                                      </p:cBhvr>
                                      <p:tavLst>
                                        <p:tav tm="0">
                                          <p:val>
                                            <p:fltVal val="0"/>
                                          </p:val>
                                        </p:tav>
                                        <p:tav tm="100000">
                                          <p:val>
                                            <p:strVal val="#ppt_w"/>
                                          </p:val>
                                        </p:tav>
                                      </p:tavLst>
                                    </p:anim>
                                    <p:anim calcmode="lin" valueType="num">
                                      <p:cBhvr>
                                        <p:cTn id="8" dur="1750" fill="hold"/>
                                        <p:tgtEl>
                                          <p:spTgt spid="12"/>
                                        </p:tgtEl>
                                        <p:attrNameLst>
                                          <p:attrName>ppt_h</p:attrName>
                                        </p:attrNameLst>
                                      </p:cBhvr>
                                      <p:tavLst>
                                        <p:tav tm="0">
                                          <p:val>
                                            <p:fltVal val="0"/>
                                          </p:val>
                                        </p:tav>
                                        <p:tav tm="100000">
                                          <p:val>
                                            <p:strVal val="#ppt_h"/>
                                          </p:val>
                                        </p:tav>
                                      </p:tavLst>
                                    </p:anim>
                                    <p:animEffect transition="in" filter="fade">
                                      <p:cBhvr>
                                        <p:cTn id="9" dur="1750"/>
                                        <p:tgtEl>
                                          <p:spTgt spid="1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72" y="89334"/>
            <a:ext cx="1262743" cy="1262743"/>
          </a:xfrm>
          <a:prstGeom prst="rect">
            <a:avLst/>
          </a:prstGeom>
        </p:spPr>
      </p:pic>
      <p:pic>
        <p:nvPicPr>
          <p:cNvPr id="36" name="그림 35">
            <a:extLst>
              <a:ext uri="{FF2B5EF4-FFF2-40B4-BE49-F238E27FC236}">
                <a16:creationId xmlns:a16="http://schemas.microsoft.com/office/drawing/2014/main" id="{4914DD7A-052E-43BD-B60E-7A4B0C7CC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0483" y="5380437"/>
            <a:ext cx="1388229" cy="1388229"/>
          </a:xfrm>
          <a:prstGeom prst="rect">
            <a:avLst/>
          </a:prstGeom>
        </p:spPr>
      </p:pic>
    </p:spTree>
    <p:extLst>
      <p:ext uri="{BB962C8B-B14F-4D97-AF65-F5344CB8AC3E}">
        <p14:creationId xmlns:p14="http://schemas.microsoft.com/office/powerpoint/2010/main" val="257633770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Tree>
    <p:extLst>
      <p:ext uri="{BB962C8B-B14F-4D97-AF65-F5344CB8AC3E}">
        <p14:creationId xmlns:p14="http://schemas.microsoft.com/office/powerpoint/2010/main" val="407958401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355958B4-8A2D-43F4-824C-CB58C5F56C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9038"/>
          <a:stretch/>
        </p:blipFill>
        <p:spPr>
          <a:xfrm>
            <a:off x="10112561" y="154468"/>
            <a:ext cx="2079440" cy="967968"/>
          </a:xfrm>
          <a:prstGeom prst="rect">
            <a:avLst/>
          </a:prstGeom>
        </p:spPr>
      </p:pic>
      <p:pic>
        <p:nvPicPr>
          <p:cNvPr id="13" name="그림 12">
            <a:extLst>
              <a:ext uri="{FF2B5EF4-FFF2-40B4-BE49-F238E27FC236}">
                <a16:creationId xmlns:a16="http://schemas.microsoft.com/office/drawing/2014/main" id="{0A7A2D4C-366C-4265-B211-7166E369F2A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975"/>
          <a:stretch/>
        </p:blipFill>
        <p:spPr>
          <a:xfrm>
            <a:off x="0" y="0"/>
            <a:ext cx="1357162" cy="1198682"/>
          </a:xfrm>
          <a:prstGeom prst="rect">
            <a:avLst/>
          </a:prstGeom>
        </p:spPr>
      </p:pic>
    </p:spTree>
    <p:extLst>
      <p:ext uri="{BB962C8B-B14F-4D97-AF65-F5344CB8AC3E}">
        <p14:creationId xmlns:p14="http://schemas.microsoft.com/office/powerpoint/2010/main" val="195191039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Tree>
    <p:extLst>
      <p:ext uri="{BB962C8B-B14F-4D97-AF65-F5344CB8AC3E}">
        <p14:creationId xmlns:p14="http://schemas.microsoft.com/office/powerpoint/2010/main" val="219027312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0" name="그림 9">
            <a:extLst>
              <a:ext uri="{FF2B5EF4-FFF2-40B4-BE49-F238E27FC236}">
                <a16:creationId xmlns:a16="http://schemas.microsoft.com/office/drawing/2014/main" id="{74038296-BDAD-476A-BC40-E0D263FA78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4581754"/>
            <a:ext cx="605008" cy="2160743"/>
          </a:xfrm>
          <a:prstGeom prst="rect">
            <a:avLst/>
          </a:prstGeom>
        </p:spPr>
      </p:pic>
      <p:pic>
        <p:nvPicPr>
          <p:cNvPr id="11" name="그림 10">
            <a:extLst>
              <a:ext uri="{FF2B5EF4-FFF2-40B4-BE49-F238E27FC236}">
                <a16:creationId xmlns:a16="http://schemas.microsoft.com/office/drawing/2014/main" id="{425722E1-0B32-473F-812E-B45DF21847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9442" y="115503"/>
            <a:ext cx="1272558" cy="1575381"/>
          </a:xfrm>
          <a:prstGeom prst="rect">
            <a:avLst/>
          </a:prstGeom>
        </p:spPr>
      </p:pic>
    </p:spTree>
    <p:extLst>
      <p:ext uri="{BB962C8B-B14F-4D97-AF65-F5344CB8AC3E}">
        <p14:creationId xmlns:p14="http://schemas.microsoft.com/office/powerpoint/2010/main" val="358336887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Tree>
    <p:extLst>
      <p:ext uri="{BB962C8B-B14F-4D97-AF65-F5344CB8AC3E}">
        <p14:creationId xmlns:p14="http://schemas.microsoft.com/office/powerpoint/2010/main" val="160937408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371756094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 Id="rId30" Type="http://schemas.openxmlformats.org/officeDocument/2006/relationships/hyperlink" Target="https://www.facebook.com/groups/629898828017053"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5A9"/>
        </a:solidFill>
        <a:effectLst/>
      </p:bgPr>
    </p:bg>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19262090-E030-46FE-B129-3E950CF3CE20}"/>
              </a:ext>
            </a:extLst>
          </p:cNvPr>
          <p:cNvPicPr>
            <a:picLocks noChangeAspect="1"/>
          </p:cNvPicPr>
          <p:nvPr userDrawn="1"/>
        </p:nvPicPr>
        <p:blipFill>
          <a:blip r:embed="rId26">
            <a:extLst>
              <a:ext uri="{96DAC541-7B7A-43D3-8B79-37D633B846F1}">
                <asvg:svgBlip xmlns="" xmlns:asvg="http://schemas.microsoft.com/office/drawing/2016/SVG/main" r:embed="rId27"/>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8"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14" name="Picture 13">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29"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15"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algn="ctr" defTabSz="534654">
              <a:defRPr/>
            </a:pPr>
            <a:r>
              <a:rPr lang="en-US" sz="2105" b="1" dirty="0" err="1">
                <a:solidFill>
                  <a:srgbClr val="000000"/>
                </a:solidFill>
                <a:latin typeface="Times New Roman" panose="02020603050405020304" pitchFamily="18" charset="0"/>
                <a:cs typeface="Times New Roman" panose="02020603050405020304" pitchFamily="18" charset="0"/>
              </a:rPr>
              <a:t>Mời</a:t>
            </a:r>
            <a:r>
              <a:rPr lang="en-US" sz="2105" b="1" dirty="0">
                <a:solidFill>
                  <a:srgbClr val="000000"/>
                </a:solidFill>
                <a:latin typeface="Times New Roman" panose="02020603050405020304" pitchFamily="18" charset="0"/>
                <a:cs typeface="Times New Roman" panose="02020603050405020304" pitchFamily="18" charset="0"/>
              </a:rPr>
              <a:t> </a:t>
            </a:r>
            <a:r>
              <a:rPr lang="en-US" sz="2105" b="1" dirty="0" err="1">
                <a:solidFill>
                  <a:srgbClr val="000000"/>
                </a:solidFill>
                <a:latin typeface="Times New Roman" panose="02020603050405020304" pitchFamily="18" charset="0"/>
                <a:cs typeface="Times New Roman" panose="02020603050405020304" pitchFamily="18" charset="0"/>
              </a:rPr>
              <a:t>truy</a:t>
            </a:r>
            <a:r>
              <a:rPr lang="en-US" sz="2105" b="1" dirty="0">
                <a:solidFill>
                  <a:srgbClr val="000000"/>
                </a:solidFill>
                <a:latin typeface="Times New Roman" panose="02020603050405020304" pitchFamily="18" charset="0"/>
                <a:cs typeface="Times New Roman" panose="02020603050405020304" pitchFamily="18" charset="0"/>
              </a:rPr>
              <a:t> </a:t>
            </a:r>
            <a:r>
              <a:rPr lang="en-US" sz="2105" b="1" dirty="0" err="1">
                <a:solidFill>
                  <a:srgbClr val="000000"/>
                </a:solidFill>
                <a:latin typeface="Times New Roman" panose="02020603050405020304" pitchFamily="18" charset="0"/>
                <a:cs typeface="Times New Roman" panose="02020603050405020304" pitchFamily="18" charset="0"/>
              </a:rPr>
              <a:t>cập</a:t>
            </a:r>
            <a:r>
              <a:rPr lang="en-US" sz="2105" b="1" dirty="0">
                <a:solidFill>
                  <a:srgbClr val="000000"/>
                </a:solidFill>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30">
                  <a:extLst>
                    <a:ext uri="{A12FA001-AC4F-418D-AE19-62706E023703}">
                      <ahyp:hlinkClr xmlns=""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6"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err="1">
                <a:solidFill>
                  <a:srgbClr val="44546A">
                    <a:lumMod val="20000"/>
                    <a:lumOff val="80000"/>
                  </a:srgbClr>
                </a:solidFill>
                <a:latin typeface="#9Slide07 HoneyCream" pitchFamily="2" charset="0"/>
              </a:rPr>
              <a:t>Măng</a:t>
            </a:r>
            <a:r>
              <a:rPr lang="en-US" sz="1800" dirty="0">
                <a:solidFill>
                  <a:srgbClr val="44546A">
                    <a:lumMod val="20000"/>
                    <a:lumOff val="80000"/>
                  </a:srgbClr>
                </a:solidFill>
                <a:latin typeface="#9Slide07 HoneyCream" pitchFamily="2" charset="0"/>
              </a:rPr>
              <a:t> Non</a:t>
            </a:r>
          </a:p>
        </p:txBody>
      </p:sp>
      <p:sp>
        <p:nvSpPr>
          <p:cNvPr id="17"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dirty="0" err="1">
                <a:solidFill>
                  <a:srgbClr val="2C9430"/>
                </a:solidFill>
                <a:latin typeface="#9Slide07 HoneyCream" pitchFamily="2" charset="0"/>
              </a:rPr>
              <a:t>Măng</a:t>
            </a:r>
            <a:r>
              <a:rPr lang="en-US" sz="3743" dirty="0">
                <a:solidFill>
                  <a:srgbClr val="2C9430"/>
                </a:solidFill>
                <a:latin typeface="#9Slide07 HoneyCream" pitchFamily="2" charset="0"/>
              </a:rPr>
              <a:t> Non</a:t>
            </a:r>
          </a:p>
        </p:txBody>
      </p:sp>
      <p:sp>
        <p:nvSpPr>
          <p:cNvPr id="18"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err="1">
                <a:solidFill>
                  <a:srgbClr val="44546A">
                    <a:lumMod val="20000"/>
                    <a:lumOff val="80000"/>
                  </a:srgbClr>
                </a:solidFill>
                <a:latin typeface="#9Slide07 HoneyCream" pitchFamily="2" charset="0"/>
              </a:rPr>
              <a:t>Măng</a:t>
            </a:r>
            <a:r>
              <a:rPr lang="en-US" sz="1800" dirty="0">
                <a:solidFill>
                  <a:srgbClr val="44546A">
                    <a:lumMod val="20000"/>
                    <a:lumOff val="80000"/>
                  </a:srgbClr>
                </a:solidFill>
                <a:latin typeface="#9Slide07 HoneyCream" pitchFamily="2" charset="0"/>
              </a:rPr>
              <a:t> Non</a:t>
            </a:r>
          </a:p>
        </p:txBody>
      </p:sp>
      <p:sp>
        <p:nvSpPr>
          <p:cNvPr id="19" name="TextBox 18">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20" name="TextBox 19">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algn="ctr" defTabSz="802020">
              <a:buClr>
                <a:srgbClr val="000000"/>
              </a:buClr>
              <a:buSzPts val="1100"/>
              <a:buFont typeface="Arial"/>
              <a:buNone/>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algn="ctr" defTabSz="802020">
              <a:buClr>
                <a:srgbClr val="000000"/>
              </a:buClr>
              <a:buSzPts val="1100"/>
              <a:buFont typeface="Arial"/>
              <a:buNone/>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21" name="TextBox 20"/>
          <p:cNvSpPr txBox="1"/>
          <p:nvPr userDrawn="1"/>
        </p:nvSpPr>
        <p:spPr>
          <a:xfrm>
            <a:off x="9306272" y="6858000"/>
            <a:ext cx="2885728" cy="523220"/>
          </a:xfrm>
          <a:prstGeom prst="rect">
            <a:avLst/>
          </a:prstGeom>
          <a:noFill/>
        </p:spPr>
        <p:txBody>
          <a:bodyPr wrap="square" rtlCol="0">
            <a:spAutoFit/>
          </a:bodyPr>
          <a:lstStyle/>
          <a:p>
            <a:pPr algn="ctr"/>
            <a:r>
              <a:rPr lang="en-US" sz="2800" dirty="0" smtClean="0">
                <a:solidFill>
                  <a:srgbClr val="000000"/>
                </a:solidFill>
                <a:latin typeface="UTM Aquarelle" panose="02040603050506020204" pitchFamily="18" charset="0"/>
              </a:rPr>
              <a:t>By </a:t>
            </a:r>
            <a:r>
              <a:rPr lang="en-US" sz="2800" dirty="0" err="1" smtClean="0">
                <a:solidFill>
                  <a:srgbClr val="000000"/>
                </a:solidFill>
                <a:latin typeface="UTM Aquarelle" panose="02040603050506020204" pitchFamily="18" charset="0"/>
              </a:rPr>
              <a:t>Phước</a:t>
            </a:r>
            <a:r>
              <a:rPr lang="en-US" sz="2800" dirty="0" smtClean="0">
                <a:solidFill>
                  <a:srgbClr val="000000"/>
                </a:solidFill>
                <a:latin typeface="UTM Aquarelle" panose="02040603050506020204" pitchFamily="18" charset="0"/>
              </a:rPr>
              <a:t> </a:t>
            </a:r>
            <a:r>
              <a:rPr lang="en-US" sz="2800" dirty="0" err="1" smtClean="0">
                <a:solidFill>
                  <a:srgbClr val="000000"/>
                </a:solidFill>
                <a:latin typeface="UTM Aquarelle" panose="02040603050506020204" pitchFamily="18" charset="0"/>
              </a:rPr>
              <a:t>Trang</a:t>
            </a:r>
            <a:endParaRPr lang="en-US" sz="2800" dirty="0">
              <a:solidFill>
                <a:srgbClr val="000000"/>
              </a:solidFill>
              <a:latin typeface="UTM Aquarelle" panose="02040603050506020204" pitchFamily="18" charset="0"/>
            </a:endParaRPr>
          </a:p>
        </p:txBody>
      </p:sp>
    </p:spTree>
    <p:extLst>
      <p:ext uri="{BB962C8B-B14F-4D97-AF65-F5344CB8AC3E}">
        <p14:creationId xmlns:p14="http://schemas.microsoft.com/office/powerpoint/2010/main" val="1292959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750" fill="hold"/>
                                        <p:tgtEl>
                                          <p:spTgt spid="19"/>
                                        </p:tgtEl>
                                        <p:attrNameLst>
                                          <p:attrName>ppt_w</p:attrName>
                                        </p:attrNameLst>
                                      </p:cBhvr>
                                      <p:tavLst>
                                        <p:tav tm="0">
                                          <p:val>
                                            <p:fltVal val="0"/>
                                          </p:val>
                                        </p:tav>
                                        <p:tav tm="100000">
                                          <p:val>
                                            <p:strVal val="#ppt_w"/>
                                          </p:val>
                                        </p:tav>
                                      </p:tavLst>
                                    </p:anim>
                                    <p:anim calcmode="lin" valueType="num">
                                      <p:cBhvr>
                                        <p:cTn id="8" dur="1750" fill="hold"/>
                                        <p:tgtEl>
                                          <p:spTgt spid="19"/>
                                        </p:tgtEl>
                                        <p:attrNameLst>
                                          <p:attrName>ppt_h</p:attrName>
                                        </p:attrNameLst>
                                      </p:cBhvr>
                                      <p:tavLst>
                                        <p:tav tm="0">
                                          <p:val>
                                            <p:fltVal val="0"/>
                                          </p:val>
                                        </p:tav>
                                        <p:tav tm="100000">
                                          <p:val>
                                            <p:strVal val="#ppt_h"/>
                                          </p:val>
                                        </p:tav>
                                      </p:tavLst>
                                    </p:anim>
                                    <p:animEffect transition="in" filter="fade">
                                      <p:cBhvr>
                                        <p:cTn id="9" dur="1750"/>
                                        <p:tgtEl>
                                          <p:spTgt spid="19"/>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8.png"/><Relationship Id="rId5" Type="http://schemas.microsoft.com/office/2007/relationships/hdphoto" Target="../media/hdphoto2.wdp"/><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13" Type="http://schemas.microsoft.com/office/2007/relationships/hdphoto" Target="../media/hdphoto8.wdp"/><Relationship Id="rId3" Type="http://schemas.openxmlformats.org/officeDocument/2006/relationships/image" Target="../media/image12.png"/><Relationship Id="rId7" Type="http://schemas.microsoft.com/office/2007/relationships/hdphoto" Target="../media/hdphoto5.wdp"/><Relationship Id="rId12"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20.png"/><Relationship Id="rId11" Type="http://schemas.microsoft.com/office/2007/relationships/hdphoto" Target="../media/hdphoto7.wdp"/><Relationship Id="rId5" Type="http://schemas.microsoft.com/office/2007/relationships/hdphoto" Target="../media/hdphoto4.wdp"/><Relationship Id="rId10" Type="http://schemas.openxmlformats.org/officeDocument/2006/relationships/image" Target="../media/image22.png"/><Relationship Id="rId4" Type="http://schemas.openxmlformats.org/officeDocument/2006/relationships/image" Target="../media/image19.png"/><Relationship Id="rId9" Type="http://schemas.microsoft.com/office/2007/relationships/hdphoto" Target="../media/hdphoto6.wdp"/><Relationship Id="rId1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10.wdp"/><Relationship Id="rId5" Type="http://schemas.openxmlformats.org/officeDocument/2006/relationships/image" Target="../media/image25.png"/><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microsoft.com/office/2007/relationships/hdphoto" Target="../media/hdphoto5.wdp"/><Relationship Id="rId5" Type="http://schemas.openxmlformats.org/officeDocument/2006/relationships/image" Target="../media/image20.png"/><Relationship Id="rId4" Type="http://schemas.microsoft.com/office/2007/relationships/hdphoto" Target="../media/hdphoto10.wdp"/></Relationships>
</file>

<file path=ppt/slides/_rels/slide6.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5.png"/><Relationship Id="rId1" Type="http://schemas.openxmlformats.org/officeDocument/2006/relationships/slideLayout" Target="../slideLayouts/slideLayout12.xml"/><Relationship Id="rId5" Type="http://schemas.microsoft.com/office/2007/relationships/hdphoto" Target="../media/hdphoto6.wdp"/><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5.png"/><Relationship Id="rId1" Type="http://schemas.openxmlformats.org/officeDocument/2006/relationships/slideLayout" Target="../slideLayouts/slideLayout4.xml"/><Relationship Id="rId5" Type="http://schemas.microsoft.com/office/2007/relationships/hdphoto" Target="../media/hdphoto7.wdp"/><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583133" y="1006746"/>
            <a:ext cx="1979115" cy="1502469"/>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1583133" y="1195038"/>
            <a:ext cx="8577815" cy="2865368"/>
          </a:xfrm>
          <a:prstGeom prst="rect">
            <a:avLst/>
          </a:prstGeom>
        </p:spPr>
      </p:pic>
      <p:pic>
        <p:nvPicPr>
          <p:cNvPr id="17" name="Picture 16"/>
          <p:cNvPicPr>
            <a:picLocks noChangeAspect="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Lst>
          </a:blip>
          <a:stretch>
            <a:fillRect/>
          </a:stretch>
        </p:blipFill>
        <p:spPr>
          <a:xfrm>
            <a:off x="4607399" y="4060406"/>
            <a:ext cx="2977203" cy="990707"/>
          </a:xfrm>
          <a:prstGeom prst="rect">
            <a:avLst/>
          </a:prstGeom>
        </p:spPr>
      </p:pic>
    </p:spTree>
    <p:extLst>
      <p:ext uri="{BB962C8B-B14F-4D97-AF65-F5344CB8AC3E}">
        <p14:creationId xmlns:p14="http://schemas.microsoft.com/office/powerpoint/2010/main" val="19985113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2000"/>
                                        <p:tgtEl>
                                          <p:spTgt spid="4"/>
                                        </p:tgtEl>
                                      </p:cBhvr>
                                    </p:animEffect>
                                  </p:childTnLst>
                                </p:cTn>
                              </p:par>
                              <p:par>
                                <p:cTn id="8" presetID="55"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strVal val="#ppt_w*0.70"/>
                                          </p:val>
                                        </p:tav>
                                        <p:tav tm="100000">
                                          <p:val>
                                            <p:strVal val="#ppt_w"/>
                                          </p:val>
                                        </p:tav>
                                      </p:tavLst>
                                    </p:anim>
                                    <p:anim calcmode="lin" valueType="num">
                                      <p:cBhvr>
                                        <p:cTn id="11" dur="1000" fill="hold"/>
                                        <p:tgtEl>
                                          <p:spTgt spid="5"/>
                                        </p:tgtEl>
                                        <p:attrNameLst>
                                          <p:attrName>ppt_h</p:attrName>
                                        </p:attrNameLst>
                                      </p:cBhvr>
                                      <p:tavLst>
                                        <p:tav tm="0">
                                          <p:val>
                                            <p:strVal val="#ppt_h"/>
                                          </p:val>
                                        </p:tav>
                                        <p:tav tm="100000">
                                          <p:val>
                                            <p:strVal val="#ppt_h"/>
                                          </p:val>
                                        </p:tav>
                                      </p:tavLst>
                                    </p:anim>
                                    <p:animEffect transition="in" filter="fade">
                                      <p:cBhvr>
                                        <p:cTn id="12" dur="1000"/>
                                        <p:tgtEl>
                                          <p:spTgt spid="5"/>
                                        </p:tgtEl>
                                      </p:cBhvr>
                                    </p:animEffect>
                                  </p:childTnLst>
                                </p:cTn>
                              </p:par>
                            </p:childTnLst>
                          </p:cTn>
                        </p:par>
                        <p:par>
                          <p:cTn id="13" fill="hold">
                            <p:stCondLst>
                              <p:cond delay="2000"/>
                            </p:stCondLst>
                            <p:childTnLst>
                              <p:par>
                                <p:cTn id="14" presetID="2" presetClass="entr" presetSubtype="4"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30" name="그림 12">
            <a:extLst>
              <a:ext uri="{FF2B5EF4-FFF2-40B4-BE49-F238E27FC236}">
                <a16:creationId xmlns:a16="http://schemas.microsoft.com/office/drawing/2014/main" id="{8BD60948-590C-41F1-866A-89604E0C13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883"/>
          <a:stretch/>
        </p:blipFill>
        <p:spPr>
          <a:xfrm>
            <a:off x="11219472" y="6123822"/>
            <a:ext cx="972528" cy="734178"/>
          </a:xfrm>
          <a:prstGeom prst="rect">
            <a:avLst/>
          </a:prstGeom>
        </p:spPr>
      </p:pic>
      <p:grpSp>
        <p:nvGrpSpPr>
          <p:cNvPr id="11" name="Group 10"/>
          <p:cNvGrpSpPr/>
          <p:nvPr/>
        </p:nvGrpSpPr>
        <p:grpSpPr>
          <a:xfrm>
            <a:off x="126273" y="1201269"/>
            <a:ext cx="5802062" cy="2563254"/>
            <a:chOff x="126273" y="1201269"/>
            <a:chExt cx="5802062" cy="2563254"/>
          </a:xfrm>
        </p:grpSpPr>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126273" y="1201269"/>
              <a:ext cx="3244056" cy="2563254"/>
            </a:xfrm>
            <a:prstGeom prst="rect">
              <a:avLst/>
            </a:prstGeom>
          </p:spPr>
        </p:pic>
        <p:sp>
          <p:nvSpPr>
            <p:cNvPr id="8" name="TextBox 7"/>
            <p:cNvSpPr txBox="1"/>
            <p:nvPr/>
          </p:nvSpPr>
          <p:spPr>
            <a:xfrm>
              <a:off x="3370329" y="1328734"/>
              <a:ext cx="2558006" cy="2308324"/>
            </a:xfrm>
            <a:prstGeom prst="rect">
              <a:avLst/>
            </a:prstGeom>
            <a:solidFill>
              <a:srgbClr val="FFC000"/>
            </a:solidFill>
          </p:spPr>
          <p:txBody>
            <a:bodyPr wrap="square" lIns="91440" rIns="91440" rtlCol="0">
              <a:spAutoFit/>
            </a:bodyPr>
            <a:lstStyle/>
            <a:p>
              <a:pPr algn="just"/>
              <a:r>
                <a:rPr lang="en-US" sz="2400" dirty="0" err="1" smtClean="0">
                  <a:latin typeface="Cambria" panose="02040503050406030204" pitchFamily="18" charset="0"/>
                  <a:ea typeface="Cambria" panose="02040503050406030204" pitchFamily="18" charset="0"/>
                </a:rPr>
                <a:t>Em</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thấy</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các</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bạn</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cười</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đùa</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ầm</a:t>
              </a:r>
              <a:r>
                <a:rPr lang="en-US" sz="2400" dirty="0" smtClean="0">
                  <a:latin typeface="Cambria" panose="02040503050406030204" pitchFamily="18" charset="0"/>
                  <a:ea typeface="Cambria" panose="02040503050406030204" pitchFamily="18" charset="0"/>
                </a:rPr>
                <a:t> ĩ </a:t>
              </a:r>
              <a:r>
                <a:rPr lang="en-US" sz="2400" dirty="0" err="1" smtClean="0">
                  <a:latin typeface="Cambria" panose="02040503050406030204" pitchFamily="18" charset="0"/>
                  <a:ea typeface="Cambria" panose="02040503050406030204" pitchFamily="18" charset="0"/>
                </a:rPr>
                <a:t>trước</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sân</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nhà</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bác</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hàng</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xóm</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trong</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khi</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bác</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bị</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ốm</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Em</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sẽ</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làm</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gì</a:t>
              </a:r>
              <a:r>
                <a:rPr lang="en-US" sz="2400" dirty="0" smtClean="0">
                  <a:latin typeface="Cambria" panose="02040503050406030204" pitchFamily="18" charset="0"/>
                  <a:ea typeface="Cambria" panose="02040503050406030204" pitchFamily="18" charset="0"/>
                </a:rPr>
                <a:t>?</a:t>
              </a:r>
              <a:endParaRPr lang="en-US" sz="2400" dirty="0">
                <a:latin typeface="Cambria" panose="02040503050406030204" pitchFamily="18" charset="0"/>
                <a:ea typeface="Cambria" panose="02040503050406030204" pitchFamily="18" charset="0"/>
              </a:endParaRPr>
            </a:p>
          </p:txBody>
        </p:sp>
        <p:sp>
          <p:nvSpPr>
            <p:cNvPr id="10" name="Oval 9"/>
            <p:cNvSpPr/>
            <p:nvPr/>
          </p:nvSpPr>
          <p:spPr>
            <a:xfrm>
              <a:off x="2710572" y="2861267"/>
              <a:ext cx="659757" cy="684026"/>
            </a:xfrm>
            <a:prstGeom prst="ellipse">
              <a:avLst/>
            </a:prstGeom>
            <a:solidFill>
              <a:srgbClr val="FFBC38"/>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smtClean="0">
                  <a:solidFill>
                    <a:srgbClr val="002060"/>
                  </a:solidFill>
                  <a:latin typeface="Cambria" panose="02040503050406030204" pitchFamily="18" charset="0"/>
                  <a:ea typeface="Cambria" panose="02040503050406030204" pitchFamily="18" charset="0"/>
                </a:rPr>
                <a:t>1</a:t>
              </a:r>
            </a:p>
          </p:txBody>
        </p:sp>
      </p:grpSp>
      <p:grpSp>
        <p:nvGrpSpPr>
          <p:cNvPr id="12" name="Group 11"/>
          <p:cNvGrpSpPr/>
          <p:nvPr/>
        </p:nvGrpSpPr>
        <p:grpSpPr>
          <a:xfrm>
            <a:off x="6148184" y="950118"/>
            <a:ext cx="5774321" cy="2596878"/>
            <a:chOff x="6148184" y="950118"/>
            <a:chExt cx="5774321" cy="2596878"/>
          </a:xfrm>
        </p:grpSpPr>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6148184" y="950118"/>
              <a:ext cx="2892610" cy="2569329"/>
            </a:xfrm>
            <a:prstGeom prst="rect">
              <a:avLst/>
            </a:prstGeom>
          </p:spPr>
        </p:pic>
        <p:sp>
          <p:nvSpPr>
            <p:cNvPr id="31" name="TextBox 30"/>
            <p:cNvSpPr txBox="1"/>
            <p:nvPr/>
          </p:nvSpPr>
          <p:spPr>
            <a:xfrm>
              <a:off x="9067547" y="1156970"/>
              <a:ext cx="2854958" cy="2308324"/>
            </a:xfrm>
            <a:prstGeom prst="rect">
              <a:avLst/>
            </a:prstGeom>
            <a:solidFill>
              <a:schemeClr val="accent6">
                <a:lumMod val="20000"/>
                <a:lumOff val="80000"/>
              </a:schemeClr>
            </a:solidFill>
          </p:spPr>
          <p:txBody>
            <a:bodyPr wrap="square" lIns="91440" rIns="91440" rtlCol="0">
              <a:spAutoFit/>
            </a:bodyPr>
            <a:lstStyle/>
            <a:p>
              <a:pPr algn="just"/>
              <a:r>
                <a:rPr lang="en-US" sz="2400" dirty="0" err="1" smtClean="0">
                  <a:latin typeface="Cambria" panose="02040503050406030204" pitchFamily="18" charset="0"/>
                  <a:ea typeface="Cambria" panose="02040503050406030204" pitchFamily="18" charset="0"/>
                </a:rPr>
                <a:t>Bác</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hàng</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xóm</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nhờ</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em</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trông</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em</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bé</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trong</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khi</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các</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bạn</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đang</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rủ</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em</a:t>
              </a:r>
              <a:r>
                <a:rPr lang="en-US" sz="2400" dirty="0" smtClean="0">
                  <a:latin typeface="Cambria" panose="02040503050406030204" pitchFamily="18" charset="0"/>
                  <a:ea typeface="Cambria" panose="02040503050406030204" pitchFamily="18" charset="0"/>
                </a:rPr>
                <a:t> sang </a:t>
              </a:r>
              <a:r>
                <a:rPr lang="en-US" sz="2400" dirty="0" err="1" smtClean="0">
                  <a:latin typeface="Cambria" panose="02040503050406030204" pitchFamily="18" charset="0"/>
                  <a:ea typeface="Cambria" panose="02040503050406030204" pitchFamily="18" charset="0"/>
                </a:rPr>
                <a:t>nhà</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xem</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phim</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Em</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sẽ</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làm</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gì</a:t>
              </a:r>
              <a:r>
                <a:rPr lang="en-US" sz="2400" dirty="0" smtClean="0">
                  <a:latin typeface="Cambria" panose="02040503050406030204" pitchFamily="18" charset="0"/>
                  <a:ea typeface="Cambria" panose="02040503050406030204" pitchFamily="18" charset="0"/>
                </a:rPr>
                <a:t>?</a:t>
              </a:r>
              <a:endParaRPr lang="en-US" sz="2400" dirty="0">
                <a:latin typeface="Cambria" panose="02040503050406030204" pitchFamily="18" charset="0"/>
                <a:ea typeface="Cambria" panose="02040503050406030204" pitchFamily="18" charset="0"/>
              </a:endParaRPr>
            </a:p>
          </p:txBody>
        </p:sp>
        <p:sp>
          <p:nvSpPr>
            <p:cNvPr id="34" name="Oval 33"/>
            <p:cNvSpPr/>
            <p:nvPr/>
          </p:nvSpPr>
          <p:spPr>
            <a:xfrm>
              <a:off x="8407790" y="2862970"/>
              <a:ext cx="659757" cy="684026"/>
            </a:xfrm>
            <a:prstGeom prst="ellipse">
              <a:avLst/>
            </a:prstGeom>
            <a:solidFill>
              <a:srgbClr val="FFBC38"/>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smtClean="0">
                  <a:solidFill>
                    <a:srgbClr val="002060"/>
                  </a:solidFill>
                  <a:latin typeface="Cambria" panose="02040503050406030204" pitchFamily="18" charset="0"/>
                  <a:ea typeface="Cambria" panose="02040503050406030204" pitchFamily="18" charset="0"/>
                </a:rPr>
                <a:t>2</a:t>
              </a:r>
            </a:p>
          </p:txBody>
        </p:sp>
      </p:grpSp>
      <p:grpSp>
        <p:nvGrpSpPr>
          <p:cNvPr id="14" name="Group 13"/>
          <p:cNvGrpSpPr/>
          <p:nvPr/>
        </p:nvGrpSpPr>
        <p:grpSpPr>
          <a:xfrm>
            <a:off x="139418" y="3871500"/>
            <a:ext cx="5802063" cy="2666606"/>
            <a:chOff x="126273" y="3918764"/>
            <a:chExt cx="5802063" cy="2666606"/>
          </a:xfrm>
        </p:grpSpPr>
        <p:pic>
          <p:nvPicPr>
            <p:cNvPr id="6" name="Picture 5"/>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Layer>
                  </a14:imgProps>
                </a:ext>
              </a:extLst>
            </a:blip>
            <a:stretch>
              <a:fillRect/>
            </a:stretch>
          </p:blipFill>
          <p:spPr>
            <a:xfrm>
              <a:off x="126273" y="3918764"/>
              <a:ext cx="3093585" cy="2500133"/>
            </a:xfrm>
            <a:prstGeom prst="rect">
              <a:avLst/>
            </a:prstGeom>
          </p:spPr>
        </p:pic>
        <p:sp>
          <p:nvSpPr>
            <p:cNvPr id="32" name="TextBox 31"/>
            <p:cNvSpPr txBox="1"/>
            <p:nvPr/>
          </p:nvSpPr>
          <p:spPr>
            <a:xfrm>
              <a:off x="3370330" y="4384000"/>
              <a:ext cx="2558006" cy="1569660"/>
            </a:xfrm>
            <a:prstGeom prst="rect">
              <a:avLst/>
            </a:prstGeom>
            <a:solidFill>
              <a:srgbClr val="00B0F0"/>
            </a:solidFill>
          </p:spPr>
          <p:txBody>
            <a:bodyPr wrap="square" lIns="91440" rIns="91440" rtlCol="0">
              <a:spAutoFit/>
            </a:bodyPr>
            <a:lstStyle/>
            <a:p>
              <a:pPr algn="just"/>
              <a:r>
                <a:rPr lang="en-US" sz="2400" dirty="0" err="1" smtClean="0">
                  <a:latin typeface="Cambria" panose="02040503050406030204" pitchFamily="18" charset="0"/>
                  <a:ea typeface="Cambria" panose="02040503050406030204" pitchFamily="18" charset="0"/>
                </a:rPr>
                <a:t>Các</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bạn</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rủ</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em</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bấm</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chuông</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nhà</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hàng</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xóm</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để</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trêu</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đùa</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Em</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sẽ</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làm</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gì</a:t>
              </a:r>
              <a:r>
                <a:rPr lang="en-US" sz="2400" dirty="0" smtClean="0">
                  <a:latin typeface="Cambria" panose="02040503050406030204" pitchFamily="18" charset="0"/>
                  <a:ea typeface="Cambria" panose="02040503050406030204" pitchFamily="18" charset="0"/>
                </a:rPr>
                <a:t>?</a:t>
              </a:r>
              <a:endParaRPr lang="en-US" sz="2400" dirty="0">
                <a:latin typeface="Cambria" panose="02040503050406030204" pitchFamily="18" charset="0"/>
                <a:ea typeface="Cambria" panose="02040503050406030204" pitchFamily="18" charset="0"/>
              </a:endParaRPr>
            </a:p>
          </p:txBody>
        </p:sp>
        <p:sp>
          <p:nvSpPr>
            <p:cNvPr id="35" name="Oval 34"/>
            <p:cNvSpPr/>
            <p:nvPr/>
          </p:nvSpPr>
          <p:spPr>
            <a:xfrm>
              <a:off x="2833748" y="5901344"/>
              <a:ext cx="659757" cy="684026"/>
            </a:xfrm>
            <a:prstGeom prst="ellipse">
              <a:avLst/>
            </a:prstGeom>
            <a:solidFill>
              <a:srgbClr val="FFBC38"/>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smtClean="0">
                  <a:solidFill>
                    <a:srgbClr val="002060"/>
                  </a:solidFill>
                  <a:latin typeface="Cambria" panose="02040503050406030204" pitchFamily="18" charset="0"/>
                  <a:ea typeface="Cambria" panose="02040503050406030204" pitchFamily="18" charset="0"/>
                </a:rPr>
                <a:t>3</a:t>
              </a:r>
            </a:p>
          </p:txBody>
        </p:sp>
      </p:grpSp>
      <p:grpSp>
        <p:nvGrpSpPr>
          <p:cNvPr id="18" name="Group 17"/>
          <p:cNvGrpSpPr/>
          <p:nvPr/>
        </p:nvGrpSpPr>
        <p:grpSpPr>
          <a:xfrm>
            <a:off x="6148184" y="3813255"/>
            <a:ext cx="5701270" cy="2712618"/>
            <a:chOff x="6148184" y="3813255"/>
            <a:chExt cx="5701270" cy="2712618"/>
          </a:xfrm>
        </p:grpSpPr>
        <p:pic>
          <p:nvPicPr>
            <p:cNvPr id="7" name="Picture 6"/>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Layer>
                  </a14:imgProps>
                </a:ext>
              </a:extLst>
            </a:blip>
            <a:stretch>
              <a:fillRect/>
            </a:stretch>
          </p:blipFill>
          <p:spPr>
            <a:xfrm>
              <a:off x="6148184" y="3813382"/>
              <a:ext cx="2852901" cy="2417742"/>
            </a:xfrm>
            <a:prstGeom prst="rect">
              <a:avLst/>
            </a:prstGeom>
          </p:spPr>
        </p:pic>
        <p:sp>
          <p:nvSpPr>
            <p:cNvPr id="33" name="TextBox 32"/>
            <p:cNvSpPr txBox="1"/>
            <p:nvPr/>
          </p:nvSpPr>
          <p:spPr>
            <a:xfrm>
              <a:off x="9067548" y="3813255"/>
              <a:ext cx="2781906" cy="2677656"/>
            </a:xfrm>
            <a:prstGeom prst="rect">
              <a:avLst/>
            </a:prstGeom>
            <a:solidFill>
              <a:srgbClr val="FFCCFF"/>
            </a:solidFill>
          </p:spPr>
          <p:txBody>
            <a:bodyPr wrap="square" lIns="91440" rIns="91440" rtlCol="0">
              <a:spAutoFit/>
            </a:bodyPr>
            <a:lstStyle/>
            <a:p>
              <a:pPr algn="just"/>
              <a:r>
                <a:rPr lang="en-US" sz="2400" dirty="0" smtClean="0">
                  <a:latin typeface="Cambria" panose="02040503050406030204" pitchFamily="18" charset="0"/>
                  <a:ea typeface="Cambria" panose="02040503050406030204" pitchFamily="18" charset="0"/>
                </a:rPr>
                <a:t>Lan </a:t>
              </a:r>
              <a:r>
                <a:rPr lang="en-US" sz="2400" dirty="0" err="1" smtClean="0">
                  <a:latin typeface="Cambria" panose="02040503050406030204" pitchFamily="18" charset="0"/>
                  <a:ea typeface="Cambria" panose="02040503050406030204" pitchFamily="18" charset="0"/>
                </a:rPr>
                <a:t>và</a:t>
              </a:r>
              <a:r>
                <a:rPr lang="en-US" sz="2400" dirty="0" smtClean="0">
                  <a:latin typeface="Cambria" panose="02040503050406030204" pitchFamily="18" charset="0"/>
                  <a:ea typeface="Cambria" panose="02040503050406030204" pitchFamily="18" charset="0"/>
                </a:rPr>
                <a:t> Mai </a:t>
              </a:r>
              <a:r>
                <a:rPr lang="en-US" sz="2400" dirty="0" err="1" smtClean="0">
                  <a:latin typeface="Cambria" panose="02040503050406030204" pitchFamily="18" charset="0"/>
                  <a:ea typeface="Cambria" panose="02040503050406030204" pitchFamily="18" charset="0"/>
                </a:rPr>
                <a:t>không</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muốn</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chơi</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với</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bạn</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Thúy</a:t>
              </a:r>
              <a:r>
                <a:rPr lang="en-US" sz="2400" dirty="0" smtClean="0">
                  <a:latin typeface="Cambria" panose="02040503050406030204" pitchFamily="18" charset="0"/>
                  <a:ea typeface="Cambria" panose="02040503050406030204" pitchFamily="18" charset="0"/>
                </a:rPr>
                <a:t> ở </a:t>
              </a:r>
              <a:r>
                <a:rPr lang="en-US" sz="2400" dirty="0" err="1" smtClean="0">
                  <a:latin typeface="Cambria" panose="02040503050406030204" pitchFamily="18" charset="0"/>
                  <a:ea typeface="Cambria" panose="02040503050406030204" pitchFamily="18" charset="0"/>
                </a:rPr>
                <a:t>cùng</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xóm</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khiến</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cho</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bạn</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rất</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buồn</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Nếu</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là</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bạn</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của</a:t>
              </a:r>
              <a:r>
                <a:rPr lang="en-US" sz="2400" dirty="0" smtClean="0">
                  <a:latin typeface="Cambria" panose="02040503050406030204" pitchFamily="18" charset="0"/>
                  <a:ea typeface="Cambria" panose="02040503050406030204" pitchFamily="18" charset="0"/>
                </a:rPr>
                <a:t> Lan </a:t>
              </a:r>
              <a:r>
                <a:rPr lang="en-US" sz="2400" dirty="0" err="1" smtClean="0">
                  <a:latin typeface="Cambria" panose="02040503050406030204" pitchFamily="18" charset="0"/>
                  <a:ea typeface="Cambria" panose="02040503050406030204" pitchFamily="18" charset="0"/>
                </a:rPr>
                <a:t>và</a:t>
              </a:r>
              <a:r>
                <a:rPr lang="en-US" sz="2400" dirty="0" smtClean="0">
                  <a:latin typeface="Cambria" panose="02040503050406030204" pitchFamily="18" charset="0"/>
                  <a:ea typeface="Cambria" panose="02040503050406030204" pitchFamily="18" charset="0"/>
                </a:rPr>
                <a:t> Mai, </a:t>
              </a:r>
              <a:r>
                <a:rPr lang="en-US" sz="2400" dirty="0" err="1" smtClean="0">
                  <a:latin typeface="Cambria" panose="02040503050406030204" pitchFamily="18" charset="0"/>
                  <a:ea typeface="Cambria" panose="02040503050406030204" pitchFamily="18" charset="0"/>
                </a:rPr>
                <a:t>em</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sẽ</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làm</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gì</a:t>
              </a:r>
              <a:r>
                <a:rPr lang="en-US" sz="2400" dirty="0" smtClean="0">
                  <a:latin typeface="Cambria" panose="02040503050406030204" pitchFamily="18" charset="0"/>
                  <a:ea typeface="Cambria" panose="02040503050406030204" pitchFamily="18" charset="0"/>
                </a:rPr>
                <a:t>?</a:t>
              </a:r>
              <a:endParaRPr lang="en-US" sz="2400" dirty="0">
                <a:latin typeface="Cambria" panose="02040503050406030204" pitchFamily="18" charset="0"/>
                <a:ea typeface="Cambria" panose="02040503050406030204" pitchFamily="18" charset="0"/>
              </a:endParaRPr>
            </a:p>
          </p:txBody>
        </p:sp>
        <p:sp>
          <p:nvSpPr>
            <p:cNvPr id="36" name="Oval 35"/>
            <p:cNvSpPr/>
            <p:nvPr/>
          </p:nvSpPr>
          <p:spPr>
            <a:xfrm>
              <a:off x="8420331" y="5841847"/>
              <a:ext cx="659757" cy="684026"/>
            </a:xfrm>
            <a:prstGeom prst="ellipse">
              <a:avLst/>
            </a:prstGeom>
            <a:solidFill>
              <a:srgbClr val="FFBC38"/>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smtClean="0">
                  <a:solidFill>
                    <a:srgbClr val="002060"/>
                  </a:solidFill>
                  <a:latin typeface="Cambria" panose="02040503050406030204" pitchFamily="18" charset="0"/>
                  <a:ea typeface="Cambria" panose="02040503050406030204" pitchFamily="18" charset="0"/>
                </a:rPr>
                <a:t>4</a:t>
              </a:r>
            </a:p>
          </p:txBody>
        </p:sp>
      </p:grpSp>
      <p:pic>
        <p:nvPicPr>
          <p:cNvPr id="19" name="Picture 18"/>
          <p:cNvPicPr>
            <a:picLocks noChangeAspect="1"/>
          </p:cNvPicPr>
          <p:nvPr/>
        </p:nvPicPr>
        <p:blipFill>
          <a:blip r:embed="rId12">
            <a:extLst>
              <a:ext uri="{BEBA8EAE-BF5A-486C-A8C5-ECC9F3942E4B}">
                <a14:imgProps xmlns:a14="http://schemas.microsoft.com/office/drawing/2010/main">
                  <a14:imgLayer r:embed="rId13">
                    <a14:imgEffect>
                      <a14:brightnessContrast contrast="20000"/>
                    </a14:imgEffect>
                  </a14:imgLayer>
                </a14:imgProps>
              </a:ext>
            </a:extLst>
          </a:blip>
          <a:stretch>
            <a:fillRect/>
          </a:stretch>
        </p:blipFill>
        <p:spPr>
          <a:xfrm>
            <a:off x="1519181" y="382711"/>
            <a:ext cx="3974937" cy="774259"/>
          </a:xfrm>
          <a:prstGeom prst="rect">
            <a:avLst/>
          </a:prstGeom>
        </p:spPr>
      </p:pic>
      <p:pic>
        <p:nvPicPr>
          <p:cNvPr id="20" name="그림 7">
            <a:extLst>
              <a:ext uri="{FF2B5EF4-FFF2-40B4-BE49-F238E27FC236}">
                <a16:creationId xmlns:a16="http://schemas.microsoft.com/office/drawing/2014/main" id="{82A2E0AD-163C-4A4E-80BC-21114F0D606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507365">
            <a:off x="269400" y="0"/>
            <a:ext cx="918448" cy="1900237"/>
          </a:xfrm>
          <a:prstGeom prst="rect">
            <a:avLst/>
          </a:prstGeom>
        </p:spPr>
      </p:pic>
    </p:spTree>
    <p:extLst>
      <p:ext uri="{BB962C8B-B14F-4D97-AF65-F5344CB8AC3E}">
        <p14:creationId xmlns:p14="http://schemas.microsoft.com/office/powerpoint/2010/main" val="637827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4530" y="849221"/>
            <a:ext cx="8394920" cy="1201016"/>
          </a:xfrm>
          <a:prstGeom prst="rect">
            <a:avLst/>
          </a:prstGeom>
        </p:spPr>
      </p:pic>
      <p:sp>
        <p:nvSpPr>
          <p:cNvPr id="4" name="TextBox 3"/>
          <p:cNvSpPr txBox="1"/>
          <p:nvPr/>
        </p:nvSpPr>
        <p:spPr>
          <a:xfrm>
            <a:off x="393539" y="2176039"/>
            <a:ext cx="11331615" cy="3046988"/>
          </a:xfrm>
          <a:prstGeom prst="rect">
            <a:avLst/>
          </a:prstGeom>
          <a:noFill/>
        </p:spPr>
        <p:txBody>
          <a:bodyPr wrap="square" rtlCol="0">
            <a:spAutoFit/>
          </a:bodyPr>
          <a:lstStyle/>
          <a:p>
            <a:r>
              <a:rPr lang="en-US" sz="3200" b="1" dirty="0" err="1" smtClean="0">
                <a:solidFill>
                  <a:srgbClr val="FF0000"/>
                </a:solidFill>
                <a:latin typeface="Cambria" panose="02040503050406030204" pitchFamily="18" charset="0"/>
                <a:ea typeface="Cambria" panose="02040503050406030204" pitchFamily="18" charset="0"/>
              </a:rPr>
              <a:t>Thực</a:t>
            </a:r>
            <a:r>
              <a:rPr lang="en-US" sz="3200" b="1" dirty="0" smtClean="0">
                <a:solidFill>
                  <a:srgbClr val="FF0000"/>
                </a:solidFill>
                <a:latin typeface="Cambria" panose="02040503050406030204" pitchFamily="18" charset="0"/>
                <a:ea typeface="Cambria" panose="02040503050406030204" pitchFamily="18" charset="0"/>
              </a:rPr>
              <a:t> </a:t>
            </a:r>
            <a:r>
              <a:rPr lang="en-US" sz="3200" b="1" dirty="0" err="1" smtClean="0">
                <a:solidFill>
                  <a:srgbClr val="FF0000"/>
                </a:solidFill>
                <a:latin typeface="Cambria" panose="02040503050406030204" pitchFamily="18" charset="0"/>
                <a:ea typeface="Cambria" panose="02040503050406030204" pitchFamily="18" charset="0"/>
              </a:rPr>
              <a:t>hiện</a:t>
            </a:r>
            <a:r>
              <a:rPr lang="en-US" sz="3200" b="1" dirty="0" smtClean="0">
                <a:solidFill>
                  <a:srgbClr val="FF0000"/>
                </a:solidFill>
                <a:latin typeface="Cambria" panose="02040503050406030204" pitchFamily="18" charset="0"/>
                <a:ea typeface="Cambria" panose="02040503050406030204" pitchFamily="18" charset="0"/>
              </a:rPr>
              <a:t> </a:t>
            </a:r>
            <a:r>
              <a:rPr lang="en-US" sz="3200" b="1" dirty="0" err="1" smtClean="0">
                <a:solidFill>
                  <a:srgbClr val="FF0000"/>
                </a:solidFill>
                <a:latin typeface="Cambria" panose="02040503050406030204" pitchFamily="18" charset="0"/>
                <a:ea typeface="Cambria" panose="02040503050406030204" pitchFamily="18" charset="0"/>
              </a:rPr>
              <a:t>theo</a:t>
            </a:r>
            <a:r>
              <a:rPr lang="en-US" sz="3200" b="1" dirty="0" smtClean="0">
                <a:solidFill>
                  <a:srgbClr val="FF0000"/>
                </a:solidFill>
                <a:latin typeface="Cambria" panose="02040503050406030204" pitchFamily="18" charset="0"/>
                <a:ea typeface="Cambria" panose="02040503050406030204" pitchFamily="18" charset="0"/>
              </a:rPr>
              <a:t> </a:t>
            </a:r>
            <a:r>
              <a:rPr lang="en-US" sz="3200" b="1" dirty="0" err="1" smtClean="0">
                <a:solidFill>
                  <a:srgbClr val="FF0000"/>
                </a:solidFill>
                <a:latin typeface="Cambria" panose="02040503050406030204" pitchFamily="18" charset="0"/>
                <a:ea typeface="Cambria" panose="02040503050406030204" pitchFamily="18" charset="0"/>
              </a:rPr>
              <a:t>nhóm</a:t>
            </a:r>
            <a:r>
              <a:rPr lang="en-US" sz="3200" b="1" dirty="0" smtClean="0">
                <a:solidFill>
                  <a:srgbClr val="FF0000"/>
                </a:solidFill>
                <a:latin typeface="Cambria" panose="02040503050406030204" pitchFamily="18" charset="0"/>
                <a:ea typeface="Cambria" panose="02040503050406030204" pitchFamily="18" charset="0"/>
              </a:rPr>
              <a:t> 4 </a:t>
            </a:r>
            <a:r>
              <a:rPr lang="en-US" sz="3200" b="1" dirty="0" err="1" smtClean="0">
                <a:solidFill>
                  <a:srgbClr val="FF0000"/>
                </a:solidFill>
                <a:latin typeface="Cambria" panose="02040503050406030204" pitchFamily="18" charset="0"/>
                <a:ea typeface="Cambria" panose="02040503050406030204" pitchFamily="18" charset="0"/>
              </a:rPr>
              <a:t>trong</a:t>
            </a:r>
            <a:r>
              <a:rPr lang="en-US" sz="3200" b="1" dirty="0" smtClean="0">
                <a:solidFill>
                  <a:srgbClr val="FF0000"/>
                </a:solidFill>
                <a:latin typeface="Cambria" panose="02040503050406030204" pitchFamily="18" charset="0"/>
                <a:ea typeface="Cambria" panose="02040503050406030204" pitchFamily="18" charset="0"/>
              </a:rPr>
              <a:t> </a:t>
            </a:r>
            <a:r>
              <a:rPr lang="en-US" sz="3200" b="1" dirty="0" err="1" smtClean="0">
                <a:solidFill>
                  <a:srgbClr val="FF0000"/>
                </a:solidFill>
                <a:latin typeface="Cambria" panose="02040503050406030204" pitchFamily="18" charset="0"/>
                <a:ea typeface="Cambria" panose="02040503050406030204" pitchFamily="18" charset="0"/>
              </a:rPr>
              <a:t>vòng</a:t>
            </a:r>
            <a:r>
              <a:rPr lang="en-US" sz="3200" b="1" dirty="0" smtClean="0">
                <a:solidFill>
                  <a:srgbClr val="FF0000"/>
                </a:solidFill>
                <a:latin typeface="Cambria" panose="02040503050406030204" pitchFamily="18" charset="0"/>
                <a:ea typeface="Cambria" panose="02040503050406030204" pitchFamily="18" charset="0"/>
              </a:rPr>
              <a:t> 6 </a:t>
            </a:r>
            <a:r>
              <a:rPr lang="en-US" sz="3200" b="1" dirty="0" err="1" smtClean="0">
                <a:solidFill>
                  <a:srgbClr val="FF0000"/>
                </a:solidFill>
                <a:latin typeface="Cambria" panose="02040503050406030204" pitchFamily="18" charset="0"/>
                <a:ea typeface="Cambria" panose="02040503050406030204" pitchFamily="18" charset="0"/>
              </a:rPr>
              <a:t>phút</a:t>
            </a:r>
            <a:r>
              <a:rPr lang="en-US" sz="3200" b="1" dirty="0" smtClean="0">
                <a:solidFill>
                  <a:srgbClr val="FF0000"/>
                </a:solidFill>
                <a:latin typeface="Cambria" panose="02040503050406030204" pitchFamily="18" charset="0"/>
                <a:ea typeface="Cambria" panose="02040503050406030204" pitchFamily="18" charset="0"/>
              </a:rPr>
              <a:t>, </a:t>
            </a:r>
            <a:r>
              <a:rPr lang="en-US" sz="3200" b="1" dirty="0" err="1" smtClean="0">
                <a:solidFill>
                  <a:srgbClr val="FF0000"/>
                </a:solidFill>
                <a:latin typeface="Cambria" panose="02040503050406030204" pitchFamily="18" charset="0"/>
                <a:ea typeface="Cambria" panose="02040503050406030204" pitchFamily="18" charset="0"/>
              </a:rPr>
              <a:t>đóng</a:t>
            </a:r>
            <a:r>
              <a:rPr lang="en-US" sz="3200" b="1" dirty="0" smtClean="0">
                <a:solidFill>
                  <a:srgbClr val="FF0000"/>
                </a:solidFill>
                <a:latin typeface="Cambria" panose="02040503050406030204" pitchFamily="18" charset="0"/>
                <a:ea typeface="Cambria" panose="02040503050406030204" pitchFamily="18" charset="0"/>
              </a:rPr>
              <a:t> </a:t>
            </a:r>
            <a:r>
              <a:rPr lang="en-US" sz="3200" b="1" dirty="0" err="1" smtClean="0">
                <a:solidFill>
                  <a:srgbClr val="FF0000"/>
                </a:solidFill>
                <a:latin typeface="Cambria" panose="02040503050406030204" pitchFamily="18" charset="0"/>
                <a:ea typeface="Cambria" panose="02040503050406030204" pitchFamily="18" charset="0"/>
              </a:rPr>
              <a:t>vai</a:t>
            </a:r>
            <a:r>
              <a:rPr lang="en-US" sz="3200" b="1" dirty="0" smtClean="0">
                <a:solidFill>
                  <a:srgbClr val="FF0000"/>
                </a:solidFill>
                <a:latin typeface="Cambria" panose="02040503050406030204" pitchFamily="18" charset="0"/>
                <a:ea typeface="Cambria" panose="02040503050406030204" pitchFamily="18" charset="0"/>
              </a:rPr>
              <a:t> </a:t>
            </a:r>
            <a:r>
              <a:rPr lang="en-US" sz="3200" b="1" dirty="0" err="1" smtClean="0">
                <a:solidFill>
                  <a:srgbClr val="FF0000"/>
                </a:solidFill>
                <a:latin typeface="Cambria" panose="02040503050406030204" pitchFamily="18" charset="0"/>
                <a:ea typeface="Cambria" panose="02040503050406030204" pitchFamily="18" charset="0"/>
              </a:rPr>
              <a:t>để</a:t>
            </a:r>
            <a:r>
              <a:rPr lang="en-US" sz="3200" b="1" dirty="0" smtClean="0">
                <a:solidFill>
                  <a:srgbClr val="FF0000"/>
                </a:solidFill>
                <a:latin typeface="Cambria" panose="02040503050406030204" pitchFamily="18" charset="0"/>
                <a:ea typeface="Cambria" panose="02040503050406030204" pitchFamily="18" charset="0"/>
              </a:rPr>
              <a:t> </a:t>
            </a:r>
            <a:r>
              <a:rPr lang="en-US" sz="3200" b="1" dirty="0" err="1" smtClean="0">
                <a:solidFill>
                  <a:srgbClr val="FF0000"/>
                </a:solidFill>
                <a:latin typeface="Cambria" panose="02040503050406030204" pitchFamily="18" charset="0"/>
                <a:ea typeface="Cambria" panose="02040503050406030204" pitchFamily="18" charset="0"/>
              </a:rPr>
              <a:t>xử</a:t>
            </a:r>
            <a:r>
              <a:rPr lang="en-US" sz="3200" b="1" dirty="0" smtClean="0">
                <a:solidFill>
                  <a:srgbClr val="FF0000"/>
                </a:solidFill>
                <a:latin typeface="Cambria" panose="02040503050406030204" pitchFamily="18" charset="0"/>
                <a:ea typeface="Cambria" panose="02040503050406030204" pitchFamily="18" charset="0"/>
              </a:rPr>
              <a:t> </a:t>
            </a:r>
            <a:r>
              <a:rPr lang="en-US" sz="3200" b="1" dirty="0" err="1" smtClean="0">
                <a:solidFill>
                  <a:srgbClr val="FF0000"/>
                </a:solidFill>
                <a:latin typeface="Cambria" panose="02040503050406030204" pitchFamily="18" charset="0"/>
                <a:ea typeface="Cambria" panose="02040503050406030204" pitchFamily="18" charset="0"/>
              </a:rPr>
              <a:t>lý</a:t>
            </a:r>
            <a:r>
              <a:rPr lang="en-US" sz="3200" b="1" dirty="0" smtClean="0">
                <a:solidFill>
                  <a:srgbClr val="FF0000"/>
                </a:solidFill>
                <a:latin typeface="Cambria" panose="02040503050406030204" pitchFamily="18" charset="0"/>
                <a:ea typeface="Cambria" panose="02040503050406030204" pitchFamily="18" charset="0"/>
              </a:rPr>
              <a:t> </a:t>
            </a:r>
            <a:r>
              <a:rPr lang="en-US" sz="3200" b="1" dirty="0" err="1" smtClean="0">
                <a:solidFill>
                  <a:srgbClr val="FF0000"/>
                </a:solidFill>
                <a:latin typeface="Cambria" panose="02040503050406030204" pitchFamily="18" charset="0"/>
                <a:ea typeface="Cambria" panose="02040503050406030204" pitchFamily="18" charset="0"/>
              </a:rPr>
              <a:t>tình</a:t>
            </a:r>
            <a:r>
              <a:rPr lang="en-US" sz="3200" b="1" dirty="0" smtClean="0">
                <a:solidFill>
                  <a:srgbClr val="FF0000"/>
                </a:solidFill>
                <a:latin typeface="Cambria" panose="02040503050406030204" pitchFamily="18" charset="0"/>
                <a:ea typeface="Cambria" panose="02040503050406030204" pitchFamily="18" charset="0"/>
              </a:rPr>
              <a:t> </a:t>
            </a:r>
            <a:r>
              <a:rPr lang="en-US" sz="3200" b="1" dirty="0" err="1" smtClean="0">
                <a:solidFill>
                  <a:srgbClr val="FF0000"/>
                </a:solidFill>
                <a:latin typeface="Cambria" panose="02040503050406030204" pitchFamily="18" charset="0"/>
                <a:ea typeface="Cambria" panose="02040503050406030204" pitchFamily="18" charset="0"/>
              </a:rPr>
              <a:t>huống</a:t>
            </a:r>
            <a:r>
              <a:rPr lang="en-US" sz="3200" b="1" dirty="0" smtClean="0">
                <a:solidFill>
                  <a:srgbClr val="FF0000"/>
                </a:solidFill>
                <a:latin typeface="Cambria" panose="02040503050406030204" pitchFamily="18" charset="0"/>
                <a:ea typeface="Cambria" panose="02040503050406030204" pitchFamily="18" charset="0"/>
              </a:rPr>
              <a:t>. </a:t>
            </a:r>
          </a:p>
          <a:p>
            <a:pPr marL="457200" indent="-457200">
              <a:buFontTx/>
              <a:buChar char="-"/>
            </a:pPr>
            <a:r>
              <a:rPr lang="en-US" sz="3200" b="1" dirty="0" err="1" smtClean="0">
                <a:solidFill>
                  <a:srgbClr val="7030A0"/>
                </a:solidFill>
                <a:latin typeface="Cambria" panose="02040503050406030204" pitchFamily="18" charset="0"/>
                <a:ea typeface="Cambria" panose="02040503050406030204" pitchFamily="18" charset="0"/>
              </a:rPr>
              <a:t>Các</a:t>
            </a:r>
            <a:r>
              <a:rPr lang="en-US" sz="3200" b="1" dirty="0" smtClean="0">
                <a:solidFill>
                  <a:srgbClr val="7030A0"/>
                </a:solidFill>
                <a:latin typeface="Cambria" panose="02040503050406030204" pitchFamily="18" charset="0"/>
                <a:ea typeface="Cambria" panose="02040503050406030204" pitchFamily="18" charset="0"/>
              </a:rPr>
              <a:t> </a:t>
            </a:r>
            <a:r>
              <a:rPr lang="en-US" sz="3200" b="1" dirty="0" err="1" smtClean="0">
                <a:solidFill>
                  <a:srgbClr val="7030A0"/>
                </a:solidFill>
                <a:latin typeface="Cambria" panose="02040503050406030204" pitchFamily="18" charset="0"/>
                <a:ea typeface="Cambria" panose="02040503050406030204" pitchFamily="18" charset="0"/>
              </a:rPr>
              <a:t>nhóm</a:t>
            </a:r>
            <a:r>
              <a:rPr lang="en-US" sz="3200" b="1" dirty="0" smtClean="0">
                <a:solidFill>
                  <a:srgbClr val="7030A0"/>
                </a:solidFill>
                <a:latin typeface="Cambria" panose="02040503050406030204" pitchFamily="18" charset="0"/>
                <a:ea typeface="Cambria" panose="02040503050406030204" pitchFamily="18" charset="0"/>
              </a:rPr>
              <a:t> </a:t>
            </a:r>
            <a:r>
              <a:rPr lang="en-US" sz="3200" b="1" dirty="0" err="1" smtClean="0">
                <a:solidFill>
                  <a:srgbClr val="7030A0"/>
                </a:solidFill>
                <a:latin typeface="Cambria" panose="02040503050406030204" pitchFamily="18" charset="0"/>
                <a:ea typeface="Cambria" panose="02040503050406030204" pitchFamily="18" charset="0"/>
              </a:rPr>
              <a:t>trong</a:t>
            </a:r>
            <a:r>
              <a:rPr lang="en-US" sz="3200" b="1" dirty="0" smtClean="0">
                <a:solidFill>
                  <a:srgbClr val="7030A0"/>
                </a:solidFill>
                <a:latin typeface="Cambria" panose="02040503050406030204" pitchFamily="18" charset="0"/>
                <a:ea typeface="Cambria" panose="02040503050406030204" pitchFamily="18" charset="0"/>
              </a:rPr>
              <a:t> </a:t>
            </a:r>
            <a:r>
              <a:rPr lang="en-US" sz="3200" b="1" dirty="0" err="1" smtClean="0">
                <a:solidFill>
                  <a:srgbClr val="7030A0"/>
                </a:solidFill>
                <a:latin typeface="Cambria" panose="02040503050406030204" pitchFamily="18" charset="0"/>
                <a:ea typeface="Cambria" panose="02040503050406030204" pitchFamily="18" charset="0"/>
              </a:rPr>
              <a:t>tổ</a:t>
            </a:r>
            <a:r>
              <a:rPr lang="en-US" sz="3200" b="1" dirty="0" smtClean="0">
                <a:solidFill>
                  <a:srgbClr val="7030A0"/>
                </a:solidFill>
                <a:latin typeface="Cambria" panose="02040503050406030204" pitchFamily="18" charset="0"/>
                <a:ea typeface="Cambria" panose="02040503050406030204" pitchFamily="18" charset="0"/>
              </a:rPr>
              <a:t> 1 </a:t>
            </a:r>
            <a:r>
              <a:rPr lang="en-US" sz="3200" b="1" dirty="0" err="1" smtClean="0">
                <a:solidFill>
                  <a:srgbClr val="7030A0"/>
                </a:solidFill>
                <a:latin typeface="Cambria" panose="02040503050406030204" pitchFamily="18" charset="0"/>
                <a:ea typeface="Cambria" panose="02040503050406030204" pitchFamily="18" charset="0"/>
              </a:rPr>
              <a:t>xử</a:t>
            </a:r>
            <a:r>
              <a:rPr lang="en-US" sz="3200" b="1" dirty="0" smtClean="0">
                <a:solidFill>
                  <a:srgbClr val="7030A0"/>
                </a:solidFill>
                <a:latin typeface="Cambria" panose="02040503050406030204" pitchFamily="18" charset="0"/>
                <a:ea typeface="Cambria" panose="02040503050406030204" pitchFamily="18" charset="0"/>
              </a:rPr>
              <a:t> </a:t>
            </a:r>
            <a:r>
              <a:rPr lang="en-US" sz="3200" b="1" dirty="0" err="1" smtClean="0">
                <a:solidFill>
                  <a:srgbClr val="7030A0"/>
                </a:solidFill>
                <a:latin typeface="Cambria" panose="02040503050406030204" pitchFamily="18" charset="0"/>
                <a:ea typeface="Cambria" panose="02040503050406030204" pitchFamily="18" charset="0"/>
              </a:rPr>
              <a:t>lý</a:t>
            </a:r>
            <a:r>
              <a:rPr lang="en-US" sz="3200" b="1" dirty="0" smtClean="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tình</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huống</a:t>
            </a:r>
            <a:r>
              <a:rPr lang="en-US" sz="3200" b="1" dirty="0">
                <a:solidFill>
                  <a:srgbClr val="7030A0"/>
                </a:solidFill>
                <a:latin typeface="Cambria" panose="02040503050406030204" pitchFamily="18" charset="0"/>
                <a:ea typeface="Cambria" panose="02040503050406030204" pitchFamily="18" charset="0"/>
              </a:rPr>
              <a:t> 1.</a:t>
            </a:r>
          </a:p>
          <a:p>
            <a:pPr marL="457200" indent="-457200">
              <a:buFontTx/>
              <a:buChar char="-"/>
            </a:pPr>
            <a:r>
              <a:rPr lang="en-US" sz="3200" b="1" dirty="0" err="1">
                <a:solidFill>
                  <a:srgbClr val="7030A0"/>
                </a:solidFill>
                <a:latin typeface="Cambria" panose="02040503050406030204" pitchFamily="18" charset="0"/>
                <a:ea typeface="Cambria" panose="02040503050406030204" pitchFamily="18" charset="0"/>
              </a:rPr>
              <a:t>Các</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nhóm</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trong</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tổ</a:t>
            </a:r>
            <a:r>
              <a:rPr lang="en-US" sz="3200" b="1" dirty="0">
                <a:solidFill>
                  <a:srgbClr val="7030A0"/>
                </a:solidFill>
                <a:latin typeface="Cambria" panose="02040503050406030204" pitchFamily="18" charset="0"/>
                <a:ea typeface="Cambria" panose="02040503050406030204" pitchFamily="18" charset="0"/>
              </a:rPr>
              <a:t> </a:t>
            </a:r>
            <a:r>
              <a:rPr lang="en-US" sz="3200" b="1" dirty="0" smtClean="0">
                <a:solidFill>
                  <a:srgbClr val="7030A0"/>
                </a:solidFill>
                <a:latin typeface="Cambria" panose="02040503050406030204" pitchFamily="18" charset="0"/>
                <a:ea typeface="Cambria" panose="02040503050406030204" pitchFamily="18" charset="0"/>
              </a:rPr>
              <a:t>2 </a:t>
            </a:r>
            <a:r>
              <a:rPr lang="en-US" sz="3200" b="1" dirty="0" err="1">
                <a:solidFill>
                  <a:srgbClr val="7030A0"/>
                </a:solidFill>
                <a:latin typeface="Cambria" panose="02040503050406030204" pitchFamily="18" charset="0"/>
                <a:ea typeface="Cambria" panose="02040503050406030204" pitchFamily="18" charset="0"/>
              </a:rPr>
              <a:t>xử</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lý</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tình</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huống</a:t>
            </a:r>
            <a:r>
              <a:rPr lang="en-US" sz="3200" b="1" dirty="0">
                <a:solidFill>
                  <a:srgbClr val="7030A0"/>
                </a:solidFill>
                <a:latin typeface="Cambria" panose="02040503050406030204" pitchFamily="18" charset="0"/>
                <a:ea typeface="Cambria" panose="02040503050406030204" pitchFamily="18" charset="0"/>
              </a:rPr>
              <a:t> </a:t>
            </a:r>
            <a:r>
              <a:rPr lang="en-US" sz="3200" b="1" dirty="0" smtClean="0">
                <a:solidFill>
                  <a:srgbClr val="7030A0"/>
                </a:solidFill>
                <a:latin typeface="Cambria" panose="02040503050406030204" pitchFamily="18" charset="0"/>
                <a:ea typeface="Cambria" panose="02040503050406030204" pitchFamily="18" charset="0"/>
              </a:rPr>
              <a:t>2.</a:t>
            </a:r>
            <a:endParaRPr lang="en-US" sz="3200" b="1" dirty="0">
              <a:solidFill>
                <a:srgbClr val="7030A0"/>
              </a:solidFill>
              <a:latin typeface="Cambria" panose="02040503050406030204" pitchFamily="18" charset="0"/>
              <a:ea typeface="Cambria" panose="02040503050406030204" pitchFamily="18" charset="0"/>
            </a:endParaRPr>
          </a:p>
          <a:p>
            <a:pPr marL="457200" indent="-457200">
              <a:buFontTx/>
              <a:buChar char="-"/>
            </a:pPr>
            <a:r>
              <a:rPr lang="en-US" sz="3200" b="1" dirty="0" err="1">
                <a:solidFill>
                  <a:srgbClr val="7030A0"/>
                </a:solidFill>
                <a:latin typeface="Cambria" panose="02040503050406030204" pitchFamily="18" charset="0"/>
                <a:ea typeface="Cambria" panose="02040503050406030204" pitchFamily="18" charset="0"/>
              </a:rPr>
              <a:t>Các</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nhóm</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trong</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tổ</a:t>
            </a:r>
            <a:r>
              <a:rPr lang="en-US" sz="3200" b="1" dirty="0">
                <a:solidFill>
                  <a:srgbClr val="7030A0"/>
                </a:solidFill>
                <a:latin typeface="Cambria" panose="02040503050406030204" pitchFamily="18" charset="0"/>
                <a:ea typeface="Cambria" panose="02040503050406030204" pitchFamily="18" charset="0"/>
              </a:rPr>
              <a:t> </a:t>
            </a:r>
            <a:r>
              <a:rPr lang="en-US" sz="3200" b="1" dirty="0" smtClean="0">
                <a:solidFill>
                  <a:srgbClr val="7030A0"/>
                </a:solidFill>
                <a:latin typeface="Cambria" panose="02040503050406030204" pitchFamily="18" charset="0"/>
                <a:ea typeface="Cambria" panose="02040503050406030204" pitchFamily="18" charset="0"/>
              </a:rPr>
              <a:t>3 </a:t>
            </a:r>
            <a:r>
              <a:rPr lang="en-US" sz="3200" b="1" dirty="0" err="1">
                <a:solidFill>
                  <a:srgbClr val="7030A0"/>
                </a:solidFill>
                <a:latin typeface="Cambria" panose="02040503050406030204" pitchFamily="18" charset="0"/>
                <a:ea typeface="Cambria" panose="02040503050406030204" pitchFamily="18" charset="0"/>
              </a:rPr>
              <a:t>xử</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lý</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tình</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huống</a:t>
            </a:r>
            <a:r>
              <a:rPr lang="en-US" sz="3200" b="1" dirty="0">
                <a:solidFill>
                  <a:srgbClr val="7030A0"/>
                </a:solidFill>
                <a:latin typeface="Cambria" panose="02040503050406030204" pitchFamily="18" charset="0"/>
                <a:ea typeface="Cambria" panose="02040503050406030204" pitchFamily="18" charset="0"/>
              </a:rPr>
              <a:t> </a:t>
            </a:r>
            <a:r>
              <a:rPr lang="en-US" sz="3200" b="1" dirty="0" smtClean="0">
                <a:solidFill>
                  <a:srgbClr val="7030A0"/>
                </a:solidFill>
                <a:latin typeface="Cambria" panose="02040503050406030204" pitchFamily="18" charset="0"/>
                <a:ea typeface="Cambria" panose="02040503050406030204" pitchFamily="18" charset="0"/>
              </a:rPr>
              <a:t>3.</a:t>
            </a:r>
            <a:endParaRPr lang="en-US" sz="3200" b="1" dirty="0">
              <a:solidFill>
                <a:srgbClr val="7030A0"/>
              </a:solidFill>
              <a:latin typeface="Cambria" panose="02040503050406030204" pitchFamily="18" charset="0"/>
              <a:ea typeface="Cambria" panose="02040503050406030204" pitchFamily="18" charset="0"/>
            </a:endParaRPr>
          </a:p>
          <a:p>
            <a:pPr marL="457200" indent="-457200">
              <a:buFontTx/>
              <a:buChar char="-"/>
            </a:pPr>
            <a:r>
              <a:rPr lang="en-US" sz="3200" b="1" dirty="0" err="1">
                <a:solidFill>
                  <a:srgbClr val="7030A0"/>
                </a:solidFill>
                <a:latin typeface="Cambria" panose="02040503050406030204" pitchFamily="18" charset="0"/>
                <a:ea typeface="Cambria" panose="02040503050406030204" pitchFamily="18" charset="0"/>
              </a:rPr>
              <a:t>Các</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nhóm</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trong</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tổ</a:t>
            </a:r>
            <a:r>
              <a:rPr lang="en-US" sz="3200" b="1" dirty="0">
                <a:solidFill>
                  <a:srgbClr val="7030A0"/>
                </a:solidFill>
                <a:latin typeface="Cambria" panose="02040503050406030204" pitchFamily="18" charset="0"/>
                <a:ea typeface="Cambria" panose="02040503050406030204" pitchFamily="18" charset="0"/>
              </a:rPr>
              <a:t> </a:t>
            </a:r>
            <a:r>
              <a:rPr lang="en-US" sz="3200" b="1" dirty="0" smtClean="0">
                <a:solidFill>
                  <a:srgbClr val="7030A0"/>
                </a:solidFill>
                <a:latin typeface="Cambria" panose="02040503050406030204" pitchFamily="18" charset="0"/>
                <a:ea typeface="Cambria" panose="02040503050406030204" pitchFamily="18" charset="0"/>
              </a:rPr>
              <a:t>4 </a:t>
            </a:r>
            <a:r>
              <a:rPr lang="en-US" sz="3200" b="1" dirty="0" err="1">
                <a:solidFill>
                  <a:srgbClr val="7030A0"/>
                </a:solidFill>
                <a:latin typeface="Cambria" panose="02040503050406030204" pitchFamily="18" charset="0"/>
                <a:ea typeface="Cambria" panose="02040503050406030204" pitchFamily="18" charset="0"/>
              </a:rPr>
              <a:t>xử</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lý</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tình</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huống</a:t>
            </a:r>
            <a:r>
              <a:rPr lang="en-US" sz="3200" b="1" dirty="0">
                <a:solidFill>
                  <a:srgbClr val="7030A0"/>
                </a:solidFill>
                <a:latin typeface="Cambria" panose="02040503050406030204" pitchFamily="18" charset="0"/>
                <a:ea typeface="Cambria" panose="02040503050406030204" pitchFamily="18" charset="0"/>
              </a:rPr>
              <a:t> </a:t>
            </a:r>
            <a:r>
              <a:rPr lang="en-US" sz="3200" b="1" dirty="0" smtClean="0">
                <a:solidFill>
                  <a:srgbClr val="7030A0"/>
                </a:solidFill>
                <a:latin typeface="Cambria" panose="02040503050406030204" pitchFamily="18" charset="0"/>
                <a:ea typeface="Cambria" panose="02040503050406030204" pitchFamily="18" charset="0"/>
              </a:rPr>
              <a:t>4.</a:t>
            </a:r>
            <a:endParaRPr lang="en-US" sz="3200" b="1" dirty="0">
              <a:solidFill>
                <a:srgbClr val="7030A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690885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89985" y="1421187"/>
            <a:ext cx="9666126" cy="4481901"/>
            <a:chOff x="1040673" y="564660"/>
            <a:chExt cx="9666126" cy="4481901"/>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040673" y="564660"/>
              <a:ext cx="5672298" cy="4481901"/>
            </a:xfrm>
            <a:prstGeom prst="rect">
              <a:avLst/>
            </a:prstGeom>
          </p:spPr>
        </p:pic>
        <p:sp>
          <p:nvSpPr>
            <p:cNvPr id="4" name="TextBox 3"/>
            <p:cNvSpPr txBox="1"/>
            <p:nvPr/>
          </p:nvSpPr>
          <p:spPr>
            <a:xfrm>
              <a:off x="6712971" y="1434266"/>
              <a:ext cx="3993828" cy="2554545"/>
            </a:xfrm>
            <a:prstGeom prst="rect">
              <a:avLst/>
            </a:prstGeom>
            <a:solidFill>
              <a:srgbClr val="FFC000"/>
            </a:solidFill>
          </p:spPr>
          <p:txBody>
            <a:bodyPr wrap="square" lIns="91440" rIns="91440" rtlCol="0">
              <a:spAutoFit/>
            </a:bodyPr>
            <a:lstStyle/>
            <a:p>
              <a:pPr algn="just"/>
              <a:r>
                <a:rPr lang="en-US" sz="3200" dirty="0" err="1" smtClean="0">
                  <a:latin typeface="Cambria" panose="02040503050406030204" pitchFamily="18" charset="0"/>
                  <a:ea typeface="Cambria" panose="02040503050406030204" pitchFamily="18" charset="0"/>
                </a:rPr>
                <a:t>Em</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thấy</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các</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bạn</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cười</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đùa</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ầm</a:t>
              </a:r>
              <a:r>
                <a:rPr lang="en-US" sz="3200" dirty="0" smtClean="0">
                  <a:latin typeface="Cambria" panose="02040503050406030204" pitchFamily="18" charset="0"/>
                  <a:ea typeface="Cambria" panose="02040503050406030204" pitchFamily="18" charset="0"/>
                </a:rPr>
                <a:t> ĩ </a:t>
              </a:r>
              <a:r>
                <a:rPr lang="en-US" sz="3200" dirty="0" err="1" smtClean="0">
                  <a:latin typeface="Cambria" panose="02040503050406030204" pitchFamily="18" charset="0"/>
                  <a:ea typeface="Cambria" panose="02040503050406030204" pitchFamily="18" charset="0"/>
                </a:rPr>
                <a:t>trước</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sân</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nhà</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bác</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hàng</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xóm</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trong</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khi</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bác</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bị</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ốm</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Em</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sẽ</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làm</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gì</a:t>
              </a:r>
              <a:r>
                <a:rPr lang="en-US" sz="3200" dirty="0" smtClean="0">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p:txBody>
        </p:sp>
        <p:sp>
          <p:nvSpPr>
            <p:cNvPr id="5" name="Oval 4"/>
            <p:cNvSpPr/>
            <p:nvPr/>
          </p:nvSpPr>
          <p:spPr>
            <a:xfrm>
              <a:off x="5280153" y="3416852"/>
              <a:ext cx="724466" cy="768680"/>
            </a:xfrm>
            <a:prstGeom prst="ellipse">
              <a:avLst/>
            </a:prstGeom>
            <a:solidFill>
              <a:srgbClr val="FFBC38"/>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smtClean="0">
                  <a:solidFill>
                    <a:srgbClr val="002060"/>
                  </a:solidFill>
                  <a:latin typeface="Cambria" panose="02040503050406030204" pitchFamily="18" charset="0"/>
                  <a:ea typeface="Cambria" panose="02040503050406030204" pitchFamily="18" charset="0"/>
                </a:rPr>
                <a:t>1</a:t>
              </a:r>
            </a:p>
          </p:txBody>
        </p:sp>
      </p:grpSp>
      <p:sp>
        <p:nvSpPr>
          <p:cNvPr id="7" name="TextBox 6"/>
          <p:cNvSpPr txBox="1"/>
          <p:nvPr/>
        </p:nvSpPr>
        <p:spPr>
          <a:xfrm>
            <a:off x="460345" y="536764"/>
            <a:ext cx="11019100" cy="783193"/>
          </a:xfrm>
          <a:prstGeom prst="roundRect">
            <a:avLst/>
          </a:prstGeom>
          <a:solidFill>
            <a:srgbClr val="7030A0"/>
          </a:solidFill>
        </p:spPr>
        <p:txBody>
          <a:bodyPr wrap="square" rtlCol="0">
            <a:spAutoFit/>
          </a:bodyPr>
          <a:lstStyle/>
          <a:p>
            <a:r>
              <a:rPr lang="en-US" sz="4000" dirty="0" err="1" smtClean="0">
                <a:solidFill>
                  <a:schemeClr val="bg1"/>
                </a:solidFill>
                <a:latin typeface="Cambria" panose="02040503050406030204" pitchFamily="18" charset="0"/>
                <a:ea typeface="Cambria" panose="02040503050406030204" pitchFamily="18" charset="0"/>
              </a:rPr>
              <a:t>Các</a:t>
            </a:r>
            <a:r>
              <a:rPr lang="en-US" sz="4000" dirty="0" smtClean="0">
                <a:solidFill>
                  <a:schemeClr val="bg1"/>
                </a:solidFill>
                <a:latin typeface="Cambria" panose="02040503050406030204" pitchFamily="18" charset="0"/>
                <a:ea typeface="Cambria" panose="02040503050406030204" pitchFamily="18" charset="0"/>
              </a:rPr>
              <a:t> </a:t>
            </a:r>
            <a:r>
              <a:rPr lang="en-US" sz="4000" dirty="0" err="1" smtClean="0">
                <a:solidFill>
                  <a:schemeClr val="bg1"/>
                </a:solidFill>
                <a:latin typeface="Cambria" panose="02040503050406030204" pitchFamily="18" charset="0"/>
                <a:ea typeface="Cambria" panose="02040503050406030204" pitchFamily="18" charset="0"/>
              </a:rPr>
              <a:t>nhóm</a:t>
            </a:r>
            <a:r>
              <a:rPr lang="en-US" sz="4000" dirty="0" smtClean="0">
                <a:solidFill>
                  <a:schemeClr val="bg1"/>
                </a:solidFill>
                <a:latin typeface="Cambria" panose="02040503050406030204" pitchFamily="18" charset="0"/>
                <a:ea typeface="Cambria" panose="02040503050406030204" pitchFamily="18" charset="0"/>
              </a:rPr>
              <a:t> </a:t>
            </a:r>
            <a:r>
              <a:rPr lang="en-US" sz="4000" dirty="0" err="1" smtClean="0">
                <a:solidFill>
                  <a:schemeClr val="bg1"/>
                </a:solidFill>
                <a:latin typeface="Cambria" panose="02040503050406030204" pitchFamily="18" charset="0"/>
                <a:ea typeface="Cambria" panose="02040503050406030204" pitchFamily="18" charset="0"/>
              </a:rPr>
              <a:t>tổ</a:t>
            </a:r>
            <a:r>
              <a:rPr lang="en-US" sz="4000" dirty="0" smtClean="0">
                <a:solidFill>
                  <a:schemeClr val="bg1"/>
                </a:solidFill>
                <a:latin typeface="Cambria" panose="02040503050406030204" pitchFamily="18" charset="0"/>
                <a:ea typeface="Cambria" panose="02040503050406030204" pitchFamily="18" charset="0"/>
              </a:rPr>
              <a:t> 1 </a:t>
            </a:r>
            <a:r>
              <a:rPr lang="en-US" sz="4000" dirty="0" err="1" smtClean="0">
                <a:solidFill>
                  <a:schemeClr val="bg1"/>
                </a:solidFill>
                <a:latin typeface="Cambria" panose="02040503050406030204" pitchFamily="18" charset="0"/>
                <a:ea typeface="Cambria" panose="02040503050406030204" pitchFamily="18" charset="0"/>
              </a:rPr>
              <a:t>tổ</a:t>
            </a:r>
            <a:r>
              <a:rPr lang="en-US" sz="4000" dirty="0" smtClean="0">
                <a:solidFill>
                  <a:schemeClr val="bg1"/>
                </a:solidFill>
                <a:latin typeface="Cambria" panose="02040503050406030204" pitchFamily="18" charset="0"/>
                <a:ea typeface="Cambria" panose="02040503050406030204" pitchFamily="18" charset="0"/>
              </a:rPr>
              <a:t> </a:t>
            </a:r>
            <a:r>
              <a:rPr lang="en-US" sz="4000" dirty="0" err="1" smtClean="0">
                <a:solidFill>
                  <a:schemeClr val="bg1"/>
                </a:solidFill>
                <a:latin typeface="Cambria" panose="02040503050406030204" pitchFamily="18" charset="0"/>
                <a:ea typeface="Cambria" panose="02040503050406030204" pitchFamily="18" charset="0"/>
              </a:rPr>
              <a:t>chức</a:t>
            </a:r>
            <a:r>
              <a:rPr lang="en-US" sz="4000" dirty="0" smtClean="0">
                <a:solidFill>
                  <a:schemeClr val="bg1"/>
                </a:solidFill>
                <a:latin typeface="Cambria" panose="02040503050406030204" pitchFamily="18" charset="0"/>
                <a:ea typeface="Cambria" panose="02040503050406030204" pitchFamily="18" charset="0"/>
              </a:rPr>
              <a:t> </a:t>
            </a:r>
            <a:r>
              <a:rPr lang="en-US" sz="4000" dirty="0" err="1" smtClean="0">
                <a:solidFill>
                  <a:schemeClr val="bg1"/>
                </a:solidFill>
                <a:latin typeface="Cambria" panose="02040503050406030204" pitchFamily="18" charset="0"/>
                <a:ea typeface="Cambria" panose="02040503050406030204" pitchFamily="18" charset="0"/>
              </a:rPr>
              <a:t>xử</a:t>
            </a:r>
            <a:r>
              <a:rPr lang="en-US" sz="4000" dirty="0" smtClean="0">
                <a:solidFill>
                  <a:schemeClr val="bg1"/>
                </a:solidFill>
                <a:latin typeface="Cambria" panose="02040503050406030204" pitchFamily="18" charset="0"/>
                <a:ea typeface="Cambria" panose="02040503050406030204" pitchFamily="18" charset="0"/>
              </a:rPr>
              <a:t> </a:t>
            </a:r>
            <a:r>
              <a:rPr lang="en-US" sz="4000" dirty="0" err="1" smtClean="0">
                <a:solidFill>
                  <a:schemeClr val="bg1"/>
                </a:solidFill>
                <a:latin typeface="Cambria" panose="02040503050406030204" pitchFamily="18" charset="0"/>
                <a:ea typeface="Cambria" panose="02040503050406030204" pitchFamily="18" charset="0"/>
              </a:rPr>
              <a:t>lý</a:t>
            </a:r>
            <a:r>
              <a:rPr lang="en-US" sz="4000" dirty="0" smtClean="0">
                <a:solidFill>
                  <a:schemeClr val="bg1"/>
                </a:solidFill>
                <a:latin typeface="Cambria" panose="02040503050406030204" pitchFamily="18" charset="0"/>
                <a:ea typeface="Cambria" panose="02040503050406030204" pitchFamily="18" charset="0"/>
              </a:rPr>
              <a:t> </a:t>
            </a:r>
            <a:r>
              <a:rPr lang="en-US" sz="4000" dirty="0" err="1" smtClean="0">
                <a:solidFill>
                  <a:schemeClr val="bg1"/>
                </a:solidFill>
                <a:latin typeface="Cambria" panose="02040503050406030204" pitchFamily="18" charset="0"/>
                <a:ea typeface="Cambria" panose="02040503050406030204" pitchFamily="18" charset="0"/>
              </a:rPr>
              <a:t>tình</a:t>
            </a:r>
            <a:r>
              <a:rPr lang="en-US" sz="4000" dirty="0" smtClean="0">
                <a:solidFill>
                  <a:schemeClr val="bg1"/>
                </a:solidFill>
                <a:latin typeface="Cambria" panose="02040503050406030204" pitchFamily="18" charset="0"/>
                <a:ea typeface="Cambria" panose="02040503050406030204" pitchFamily="18" charset="0"/>
              </a:rPr>
              <a:t> </a:t>
            </a:r>
            <a:r>
              <a:rPr lang="en-US" sz="4000" dirty="0" err="1" smtClean="0">
                <a:solidFill>
                  <a:schemeClr val="bg1"/>
                </a:solidFill>
                <a:latin typeface="Cambria" panose="02040503050406030204" pitchFamily="18" charset="0"/>
                <a:ea typeface="Cambria" panose="02040503050406030204" pitchFamily="18" charset="0"/>
              </a:rPr>
              <a:t>huống</a:t>
            </a:r>
            <a:r>
              <a:rPr lang="en-US" sz="4000" dirty="0" smtClean="0">
                <a:solidFill>
                  <a:schemeClr val="bg1"/>
                </a:solidFill>
                <a:latin typeface="Cambria" panose="02040503050406030204" pitchFamily="18" charset="0"/>
                <a:ea typeface="Cambria" panose="02040503050406030204" pitchFamily="18" charset="0"/>
              </a:rPr>
              <a:t> </a:t>
            </a:r>
            <a:r>
              <a:rPr lang="en-US" sz="4000" dirty="0" err="1" smtClean="0">
                <a:solidFill>
                  <a:schemeClr val="bg1"/>
                </a:solidFill>
                <a:latin typeface="Cambria" panose="02040503050406030204" pitchFamily="18" charset="0"/>
                <a:ea typeface="Cambria" panose="02040503050406030204" pitchFamily="18" charset="0"/>
              </a:rPr>
              <a:t>trước</a:t>
            </a:r>
            <a:r>
              <a:rPr lang="en-US" sz="4000" dirty="0" smtClean="0">
                <a:solidFill>
                  <a:schemeClr val="bg1"/>
                </a:solidFill>
                <a:latin typeface="Cambria" panose="02040503050406030204" pitchFamily="18" charset="0"/>
                <a:ea typeface="Cambria" panose="02040503050406030204" pitchFamily="18" charset="0"/>
              </a:rPr>
              <a:t> </a:t>
            </a:r>
            <a:r>
              <a:rPr lang="en-US" sz="4000" dirty="0" err="1" smtClean="0">
                <a:solidFill>
                  <a:schemeClr val="bg1"/>
                </a:solidFill>
                <a:latin typeface="Cambria" panose="02040503050406030204" pitchFamily="18" charset="0"/>
                <a:ea typeface="Cambria" panose="02040503050406030204" pitchFamily="18" charset="0"/>
              </a:rPr>
              <a:t>lớp</a:t>
            </a:r>
            <a:r>
              <a:rPr lang="en-US" sz="4000" dirty="0" smtClean="0">
                <a:solidFill>
                  <a:schemeClr val="bg1"/>
                </a:solidFill>
                <a:latin typeface="Cambria" panose="02040503050406030204" pitchFamily="18" charset="0"/>
                <a:ea typeface="Cambria" panose="02040503050406030204" pitchFamily="18" charset="0"/>
              </a:rPr>
              <a:t>:</a:t>
            </a:r>
            <a:endParaRPr lang="en-US" sz="4000" dirty="0">
              <a:solidFill>
                <a:schemeClr val="bg1"/>
              </a:solidFill>
              <a:latin typeface="Cambria" panose="02040503050406030204" pitchFamily="18" charset="0"/>
              <a:ea typeface="Cambria" panose="02040503050406030204" pitchFamily="18" charset="0"/>
            </a:endParaRPr>
          </a:p>
        </p:txBody>
      </p:sp>
      <p:pic>
        <p:nvPicPr>
          <p:cNvPr id="8" name="图片 27">
            <a:extLst>
              <a:ext uri="{FF2B5EF4-FFF2-40B4-BE49-F238E27FC236}">
                <a16:creationId xmlns:a16="http://schemas.microsoft.com/office/drawing/2014/main" id="{894E1564-537B-1C4E-B821-61D8834F8C8F}"/>
              </a:ext>
            </a:extLst>
          </p:cNvPr>
          <p:cNvPicPr>
            <a:picLocks noChangeAspect="1"/>
          </p:cNvPicPr>
          <p:nvPr/>
        </p:nvPicPr>
        <p:blipFill>
          <a:blip r:embed="rId5" cstate="screen">
            <a:extLst>
              <a:ext uri="{BEBA8EAE-BF5A-486C-A8C5-ECC9F3942E4B}">
                <a14:imgProps xmlns:a14="http://schemas.microsoft.com/office/drawing/2010/main">
                  <a14:imgLayer r:embed="rId6">
                    <a14:imgEffect>
                      <a14:backgroundRemoval t="2177" b="96010" l="3091" r="90000">
                        <a14:foregroundMark x1="16909" y1="54776" x2="10364" y2="49940"/>
                        <a14:foregroundMark x1="22000" y1="56832" x2="15636" y2="53083"/>
                        <a14:foregroundMark x1="52909" y1="32769" x2="53818" y2="28779"/>
                        <a14:foregroundMark x1="58545" y1="25030" x2="63273" y2="22491"/>
                        <a14:foregroundMark x1="69636" y1="74244" x2="60182" y2="69649"/>
                        <a14:foregroundMark x1="75636" y1="74244" x2="60727" y2="74849"/>
                      </a14:backgroundRemoval>
                    </a14:imgEffect>
                  </a14:imgLayer>
                </a14:imgProps>
              </a:ext>
              <a:ext uri="{28A0092B-C50C-407E-A947-70E740481C1C}">
                <a14:useLocalDpi xmlns:a14="http://schemas.microsoft.com/office/drawing/2010/main"/>
              </a:ext>
            </a:extLst>
          </a:blip>
          <a:stretch>
            <a:fillRect/>
          </a:stretch>
        </p:blipFill>
        <p:spPr>
          <a:xfrm>
            <a:off x="9945194" y="3271707"/>
            <a:ext cx="2638538" cy="3962470"/>
          </a:xfrm>
          <a:prstGeom prst="rect">
            <a:avLst/>
          </a:prstGeom>
        </p:spPr>
      </p:pic>
    </p:spTree>
    <p:extLst>
      <p:ext uri="{BB962C8B-B14F-4D97-AF65-F5344CB8AC3E}">
        <p14:creationId xmlns:p14="http://schemas.microsoft.com/office/powerpoint/2010/main" val="11271360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60345" y="536764"/>
            <a:ext cx="11019100" cy="783193"/>
          </a:xfrm>
          <a:prstGeom prst="roundRect">
            <a:avLst/>
          </a:prstGeom>
          <a:solidFill>
            <a:srgbClr val="7030A0"/>
          </a:solidFill>
        </p:spPr>
        <p:txBody>
          <a:bodyPr wrap="square" rtlCol="0">
            <a:spAutoFit/>
          </a:bodyPr>
          <a:lstStyle/>
          <a:p>
            <a:r>
              <a:rPr lang="en-US" sz="4000" dirty="0" err="1" smtClean="0">
                <a:solidFill>
                  <a:schemeClr val="bg1"/>
                </a:solidFill>
                <a:latin typeface="Cambria" panose="02040503050406030204" pitchFamily="18" charset="0"/>
                <a:ea typeface="Cambria" panose="02040503050406030204" pitchFamily="18" charset="0"/>
              </a:rPr>
              <a:t>Các</a:t>
            </a:r>
            <a:r>
              <a:rPr lang="en-US" sz="4000" dirty="0" smtClean="0">
                <a:solidFill>
                  <a:schemeClr val="bg1"/>
                </a:solidFill>
                <a:latin typeface="Cambria" panose="02040503050406030204" pitchFamily="18" charset="0"/>
                <a:ea typeface="Cambria" panose="02040503050406030204" pitchFamily="18" charset="0"/>
              </a:rPr>
              <a:t> </a:t>
            </a:r>
            <a:r>
              <a:rPr lang="en-US" sz="4000" dirty="0" err="1" smtClean="0">
                <a:solidFill>
                  <a:schemeClr val="bg1"/>
                </a:solidFill>
                <a:latin typeface="Cambria" panose="02040503050406030204" pitchFamily="18" charset="0"/>
                <a:ea typeface="Cambria" panose="02040503050406030204" pitchFamily="18" charset="0"/>
              </a:rPr>
              <a:t>nhóm</a:t>
            </a:r>
            <a:r>
              <a:rPr lang="en-US" sz="4000" dirty="0" smtClean="0">
                <a:solidFill>
                  <a:schemeClr val="bg1"/>
                </a:solidFill>
                <a:latin typeface="Cambria" panose="02040503050406030204" pitchFamily="18" charset="0"/>
                <a:ea typeface="Cambria" panose="02040503050406030204" pitchFamily="18" charset="0"/>
              </a:rPr>
              <a:t> </a:t>
            </a:r>
            <a:r>
              <a:rPr lang="en-US" sz="4000" dirty="0" err="1" smtClean="0">
                <a:solidFill>
                  <a:schemeClr val="bg1"/>
                </a:solidFill>
                <a:latin typeface="Cambria" panose="02040503050406030204" pitchFamily="18" charset="0"/>
                <a:ea typeface="Cambria" panose="02040503050406030204" pitchFamily="18" charset="0"/>
              </a:rPr>
              <a:t>tổ</a:t>
            </a:r>
            <a:r>
              <a:rPr lang="en-US" sz="4000" dirty="0" smtClean="0">
                <a:solidFill>
                  <a:schemeClr val="bg1"/>
                </a:solidFill>
                <a:latin typeface="Cambria" panose="02040503050406030204" pitchFamily="18" charset="0"/>
                <a:ea typeface="Cambria" panose="02040503050406030204" pitchFamily="18" charset="0"/>
              </a:rPr>
              <a:t> 2 </a:t>
            </a:r>
            <a:r>
              <a:rPr lang="en-US" sz="4000" dirty="0" err="1" smtClean="0">
                <a:solidFill>
                  <a:schemeClr val="bg1"/>
                </a:solidFill>
                <a:latin typeface="Cambria" panose="02040503050406030204" pitchFamily="18" charset="0"/>
                <a:ea typeface="Cambria" panose="02040503050406030204" pitchFamily="18" charset="0"/>
              </a:rPr>
              <a:t>tổ</a:t>
            </a:r>
            <a:r>
              <a:rPr lang="en-US" sz="4000" dirty="0" smtClean="0">
                <a:solidFill>
                  <a:schemeClr val="bg1"/>
                </a:solidFill>
                <a:latin typeface="Cambria" panose="02040503050406030204" pitchFamily="18" charset="0"/>
                <a:ea typeface="Cambria" panose="02040503050406030204" pitchFamily="18" charset="0"/>
              </a:rPr>
              <a:t> </a:t>
            </a:r>
            <a:r>
              <a:rPr lang="en-US" sz="4000" dirty="0" err="1" smtClean="0">
                <a:solidFill>
                  <a:schemeClr val="bg1"/>
                </a:solidFill>
                <a:latin typeface="Cambria" panose="02040503050406030204" pitchFamily="18" charset="0"/>
                <a:ea typeface="Cambria" panose="02040503050406030204" pitchFamily="18" charset="0"/>
              </a:rPr>
              <a:t>chức</a:t>
            </a:r>
            <a:r>
              <a:rPr lang="en-US" sz="4000" dirty="0" smtClean="0">
                <a:solidFill>
                  <a:schemeClr val="bg1"/>
                </a:solidFill>
                <a:latin typeface="Cambria" panose="02040503050406030204" pitchFamily="18" charset="0"/>
                <a:ea typeface="Cambria" panose="02040503050406030204" pitchFamily="18" charset="0"/>
              </a:rPr>
              <a:t> </a:t>
            </a:r>
            <a:r>
              <a:rPr lang="en-US" sz="4000" dirty="0" err="1" smtClean="0">
                <a:solidFill>
                  <a:schemeClr val="bg1"/>
                </a:solidFill>
                <a:latin typeface="Cambria" panose="02040503050406030204" pitchFamily="18" charset="0"/>
                <a:ea typeface="Cambria" panose="02040503050406030204" pitchFamily="18" charset="0"/>
              </a:rPr>
              <a:t>xử</a:t>
            </a:r>
            <a:r>
              <a:rPr lang="en-US" sz="4000" dirty="0" smtClean="0">
                <a:solidFill>
                  <a:schemeClr val="bg1"/>
                </a:solidFill>
                <a:latin typeface="Cambria" panose="02040503050406030204" pitchFamily="18" charset="0"/>
                <a:ea typeface="Cambria" panose="02040503050406030204" pitchFamily="18" charset="0"/>
              </a:rPr>
              <a:t> </a:t>
            </a:r>
            <a:r>
              <a:rPr lang="en-US" sz="4000" dirty="0" err="1" smtClean="0">
                <a:solidFill>
                  <a:schemeClr val="bg1"/>
                </a:solidFill>
                <a:latin typeface="Cambria" panose="02040503050406030204" pitchFamily="18" charset="0"/>
                <a:ea typeface="Cambria" panose="02040503050406030204" pitchFamily="18" charset="0"/>
              </a:rPr>
              <a:t>lý</a:t>
            </a:r>
            <a:r>
              <a:rPr lang="en-US" sz="4000" dirty="0" smtClean="0">
                <a:solidFill>
                  <a:schemeClr val="bg1"/>
                </a:solidFill>
                <a:latin typeface="Cambria" panose="02040503050406030204" pitchFamily="18" charset="0"/>
                <a:ea typeface="Cambria" panose="02040503050406030204" pitchFamily="18" charset="0"/>
              </a:rPr>
              <a:t> </a:t>
            </a:r>
            <a:r>
              <a:rPr lang="en-US" sz="4000" dirty="0" err="1" smtClean="0">
                <a:solidFill>
                  <a:schemeClr val="bg1"/>
                </a:solidFill>
                <a:latin typeface="Cambria" panose="02040503050406030204" pitchFamily="18" charset="0"/>
                <a:ea typeface="Cambria" panose="02040503050406030204" pitchFamily="18" charset="0"/>
              </a:rPr>
              <a:t>tình</a:t>
            </a:r>
            <a:r>
              <a:rPr lang="en-US" sz="4000" dirty="0" smtClean="0">
                <a:solidFill>
                  <a:schemeClr val="bg1"/>
                </a:solidFill>
                <a:latin typeface="Cambria" panose="02040503050406030204" pitchFamily="18" charset="0"/>
                <a:ea typeface="Cambria" panose="02040503050406030204" pitchFamily="18" charset="0"/>
              </a:rPr>
              <a:t> </a:t>
            </a:r>
            <a:r>
              <a:rPr lang="en-US" sz="4000" dirty="0" err="1" smtClean="0">
                <a:solidFill>
                  <a:schemeClr val="bg1"/>
                </a:solidFill>
                <a:latin typeface="Cambria" panose="02040503050406030204" pitchFamily="18" charset="0"/>
                <a:ea typeface="Cambria" panose="02040503050406030204" pitchFamily="18" charset="0"/>
              </a:rPr>
              <a:t>huống</a:t>
            </a:r>
            <a:r>
              <a:rPr lang="en-US" sz="4000" dirty="0" smtClean="0">
                <a:solidFill>
                  <a:schemeClr val="bg1"/>
                </a:solidFill>
                <a:latin typeface="Cambria" panose="02040503050406030204" pitchFamily="18" charset="0"/>
                <a:ea typeface="Cambria" panose="02040503050406030204" pitchFamily="18" charset="0"/>
              </a:rPr>
              <a:t> </a:t>
            </a:r>
            <a:r>
              <a:rPr lang="en-US" sz="4000" dirty="0" err="1" smtClean="0">
                <a:solidFill>
                  <a:schemeClr val="bg1"/>
                </a:solidFill>
                <a:latin typeface="Cambria" panose="02040503050406030204" pitchFamily="18" charset="0"/>
                <a:ea typeface="Cambria" panose="02040503050406030204" pitchFamily="18" charset="0"/>
              </a:rPr>
              <a:t>trước</a:t>
            </a:r>
            <a:r>
              <a:rPr lang="en-US" sz="4000" dirty="0" smtClean="0">
                <a:solidFill>
                  <a:schemeClr val="bg1"/>
                </a:solidFill>
                <a:latin typeface="Cambria" panose="02040503050406030204" pitchFamily="18" charset="0"/>
                <a:ea typeface="Cambria" panose="02040503050406030204" pitchFamily="18" charset="0"/>
              </a:rPr>
              <a:t> </a:t>
            </a:r>
            <a:r>
              <a:rPr lang="en-US" sz="4000" dirty="0" err="1" smtClean="0">
                <a:solidFill>
                  <a:schemeClr val="bg1"/>
                </a:solidFill>
                <a:latin typeface="Cambria" panose="02040503050406030204" pitchFamily="18" charset="0"/>
                <a:ea typeface="Cambria" panose="02040503050406030204" pitchFamily="18" charset="0"/>
              </a:rPr>
              <a:t>lớp</a:t>
            </a:r>
            <a:r>
              <a:rPr lang="en-US" sz="4000" dirty="0" smtClean="0">
                <a:solidFill>
                  <a:schemeClr val="bg1"/>
                </a:solidFill>
                <a:latin typeface="Cambria" panose="02040503050406030204" pitchFamily="18" charset="0"/>
                <a:ea typeface="Cambria" panose="02040503050406030204" pitchFamily="18" charset="0"/>
              </a:rPr>
              <a:t>:</a:t>
            </a:r>
            <a:endParaRPr lang="en-US" sz="4000" dirty="0">
              <a:solidFill>
                <a:schemeClr val="bg1"/>
              </a:solidFill>
              <a:latin typeface="Cambria" panose="02040503050406030204" pitchFamily="18" charset="0"/>
              <a:ea typeface="Cambria" panose="02040503050406030204" pitchFamily="18" charset="0"/>
            </a:endParaRPr>
          </a:p>
        </p:txBody>
      </p:sp>
      <p:pic>
        <p:nvPicPr>
          <p:cNvPr id="16" name="图片 27">
            <a:extLst>
              <a:ext uri="{FF2B5EF4-FFF2-40B4-BE49-F238E27FC236}">
                <a16:creationId xmlns:a16="http://schemas.microsoft.com/office/drawing/2014/main" id="{894E1564-537B-1C4E-B821-61D8834F8C8F}"/>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2177" b="96010" l="3091" r="90000">
                        <a14:foregroundMark x1="16909" y1="54776" x2="10364" y2="49940"/>
                        <a14:foregroundMark x1="22000" y1="56832" x2="15636" y2="53083"/>
                        <a14:foregroundMark x1="52909" y1="32769" x2="53818" y2="28779"/>
                        <a14:foregroundMark x1="58545" y1="25030" x2="63273" y2="22491"/>
                        <a14:foregroundMark x1="69636" y1="74244" x2="60182" y2="69649"/>
                        <a14:foregroundMark x1="75636" y1="74244" x2="60727" y2="74849"/>
                      </a14:backgroundRemoval>
                    </a14:imgEffect>
                  </a14:imgLayer>
                </a14:imgProps>
              </a:ext>
              <a:ext uri="{28A0092B-C50C-407E-A947-70E740481C1C}">
                <a14:useLocalDpi xmlns:a14="http://schemas.microsoft.com/office/drawing/2010/main"/>
              </a:ext>
            </a:extLst>
          </a:blip>
          <a:stretch>
            <a:fillRect/>
          </a:stretch>
        </p:blipFill>
        <p:spPr>
          <a:xfrm>
            <a:off x="9945194" y="3271707"/>
            <a:ext cx="2638538" cy="3962470"/>
          </a:xfrm>
          <a:prstGeom prst="rect">
            <a:avLst/>
          </a:prstGeom>
        </p:spPr>
      </p:pic>
      <p:grpSp>
        <p:nvGrpSpPr>
          <p:cNvPr id="20" name="Group 19"/>
          <p:cNvGrpSpPr/>
          <p:nvPr/>
        </p:nvGrpSpPr>
        <p:grpSpPr>
          <a:xfrm>
            <a:off x="1958149" y="1494129"/>
            <a:ext cx="8667409" cy="4234006"/>
            <a:chOff x="7548721" y="984842"/>
            <a:chExt cx="8667409" cy="4234006"/>
          </a:xfrm>
        </p:grpSpPr>
        <p:pic>
          <p:nvPicPr>
            <p:cNvPr id="21" name="Picture 20"/>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7548721" y="984842"/>
              <a:ext cx="4766742" cy="4234006"/>
            </a:xfrm>
            <a:prstGeom prst="rect">
              <a:avLst/>
            </a:prstGeom>
          </p:spPr>
        </p:pic>
        <p:sp>
          <p:nvSpPr>
            <p:cNvPr id="23" name="TextBox 22"/>
            <p:cNvSpPr txBox="1"/>
            <p:nvPr/>
          </p:nvSpPr>
          <p:spPr>
            <a:xfrm>
              <a:off x="12477509" y="1339476"/>
              <a:ext cx="3738621" cy="3046988"/>
            </a:xfrm>
            <a:prstGeom prst="rect">
              <a:avLst/>
            </a:prstGeom>
            <a:solidFill>
              <a:schemeClr val="accent6">
                <a:lumMod val="20000"/>
                <a:lumOff val="80000"/>
              </a:schemeClr>
            </a:solidFill>
          </p:spPr>
          <p:txBody>
            <a:bodyPr wrap="square" lIns="91440" rIns="91440" rtlCol="0">
              <a:spAutoFit/>
            </a:bodyPr>
            <a:lstStyle/>
            <a:p>
              <a:pPr algn="just"/>
              <a:r>
                <a:rPr lang="en-US" sz="3200" dirty="0" err="1" smtClean="0">
                  <a:latin typeface="Cambria" panose="02040503050406030204" pitchFamily="18" charset="0"/>
                  <a:ea typeface="Cambria" panose="02040503050406030204" pitchFamily="18" charset="0"/>
                </a:rPr>
                <a:t>Bác</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hàng</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xóm</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nhờ</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em</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trông</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em</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bé</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trong</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khi</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các</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bạn</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đang</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rủ</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em</a:t>
              </a:r>
              <a:r>
                <a:rPr lang="en-US" sz="3200" dirty="0" smtClean="0">
                  <a:latin typeface="Cambria" panose="02040503050406030204" pitchFamily="18" charset="0"/>
                  <a:ea typeface="Cambria" panose="02040503050406030204" pitchFamily="18" charset="0"/>
                </a:rPr>
                <a:t> sang </a:t>
              </a:r>
              <a:r>
                <a:rPr lang="en-US" sz="3200" dirty="0" err="1" smtClean="0">
                  <a:latin typeface="Cambria" panose="02040503050406030204" pitchFamily="18" charset="0"/>
                  <a:ea typeface="Cambria" panose="02040503050406030204" pitchFamily="18" charset="0"/>
                </a:rPr>
                <a:t>nhà</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xem</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phim</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Em</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sẽ</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làm</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gì</a:t>
              </a:r>
              <a:r>
                <a:rPr lang="en-US" sz="3200" dirty="0" smtClean="0">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p:txBody>
        </p:sp>
        <p:sp>
          <p:nvSpPr>
            <p:cNvPr id="24" name="Oval 23"/>
            <p:cNvSpPr/>
            <p:nvPr/>
          </p:nvSpPr>
          <p:spPr>
            <a:xfrm>
              <a:off x="10491233" y="4240357"/>
              <a:ext cx="863531" cy="817778"/>
            </a:xfrm>
            <a:prstGeom prst="ellipse">
              <a:avLst/>
            </a:prstGeom>
            <a:solidFill>
              <a:srgbClr val="FFBC38"/>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smtClean="0">
                  <a:solidFill>
                    <a:srgbClr val="002060"/>
                  </a:solidFill>
                  <a:latin typeface="Cambria" panose="02040503050406030204" pitchFamily="18" charset="0"/>
                  <a:ea typeface="Cambria" panose="02040503050406030204" pitchFamily="18" charset="0"/>
                </a:rPr>
                <a:t>2</a:t>
              </a:r>
            </a:p>
          </p:txBody>
        </p:sp>
      </p:grpSp>
    </p:spTree>
    <p:extLst>
      <p:ext uri="{BB962C8B-B14F-4D97-AF65-F5344CB8AC3E}">
        <p14:creationId xmlns:p14="http://schemas.microsoft.com/office/powerpoint/2010/main" val="34720628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0345" y="536764"/>
            <a:ext cx="11019100" cy="783193"/>
          </a:xfrm>
          <a:prstGeom prst="roundRect">
            <a:avLst/>
          </a:prstGeom>
          <a:solidFill>
            <a:srgbClr val="7030A0"/>
          </a:solidFill>
        </p:spPr>
        <p:txBody>
          <a:bodyPr wrap="square" rtlCol="0">
            <a:spAutoFit/>
          </a:bodyPr>
          <a:lstStyle/>
          <a:p>
            <a:r>
              <a:rPr lang="en-US" sz="4000" dirty="0" err="1" smtClean="0">
                <a:solidFill>
                  <a:schemeClr val="bg1"/>
                </a:solidFill>
                <a:latin typeface="Cambria" panose="02040503050406030204" pitchFamily="18" charset="0"/>
                <a:ea typeface="Cambria" panose="02040503050406030204" pitchFamily="18" charset="0"/>
              </a:rPr>
              <a:t>Các</a:t>
            </a:r>
            <a:r>
              <a:rPr lang="en-US" sz="4000" dirty="0" smtClean="0">
                <a:solidFill>
                  <a:schemeClr val="bg1"/>
                </a:solidFill>
                <a:latin typeface="Cambria" panose="02040503050406030204" pitchFamily="18" charset="0"/>
                <a:ea typeface="Cambria" panose="02040503050406030204" pitchFamily="18" charset="0"/>
              </a:rPr>
              <a:t> </a:t>
            </a:r>
            <a:r>
              <a:rPr lang="en-US" sz="4000" dirty="0" err="1" smtClean="0">
                <a:solidFill>
                  <a:schemeClr val="bg1"/>
                </a:solidFill>
                <a:latin typeface="Cambria" panose="02040503050406030204" pitchFamily="18" charset="0"/>
                <a:ea typeface="Cambria" panose="02040503050406030204" pitchFamily="18" charset="0"/>
              </a:rPr>
              <a:t>nhóm</a:t>
            </a:r>
            <a:r>
              <a:rPr lang="en-US" sz="4000" dirty="0" smtClean="0">
                <a:solidFill>
                  <a:schemeClr val="bg1"/>
                </a:solidFill>
                <a:latin typeface="Cambria" panose="02040503050406030204" pitchFamily="18" charset="0"/>
                <a:ea typeface="Cambria" panose="02040503050406030204" pitchFamily="18" charset="0"/>
              </a:rPr>
              <a:t> </a:t>
            </a:r>
            <a:r>
              <a:rPr lang="en-US" sz="4000" dirty="0" err="1" smtClean="0">
                <a:solidFill>
                  <a:schemeClr val="bg1"/>
                </a:solidFill>
                <a:latin typeface="Cambria" panose="02040503050406030204" pitchFamily="18" charset="0"/>
                <a:ea typeface="Cambria" panose="02040503050406030204" pitchFamily="18" charset="0"/>
              </a:rPr>
              <a:t>tổ</a:t>
            </a:r>
            <a:r>
              <a:rPr lang="en-US" sz="4000" dirty="0" smtClean="0">
                <a:solidFill>
                  <a:schemeClr val="bg1"/>
                </a:solidFill>
                <a:latin typeface="Cambria" panose="02040503050406030204" pitchFamily="18" charset="0"/>
                <a:ea typeface="Cambria" panose="02040503050406030204" pitchFamily="18" charset="0"/>
              </a:rPr>
              <a:t> 3 </a:t>
            </a:r>
            <a:r>
              <a:rPr lang="en-US" sz="4000" dirty="0" err="1" smtClean="0">
                <a:solidFill>
                  <a:schemeClr val="bg1"/>
                </a:solidFill>
                <a:latin typeface="Cambria" panose="02040503050406030204" pitchFamily="18" charset="0"/>
                <a:ea typeface="Cambria" panose="02040503050406030204" pitchFamily="18" charset="0"/>
              </a:rPr>
              <a:t>tổ</a:t>
            </a:r>
            <a:r>
              <a:rPr lang="en-US" sz="4000" dirty="0" smtClean="0">
                <a:solidFill>
                  <a:schemeClr val="bg1"/>
                </a:solidFill>
                <a:latin typeface="Cambria" panose="02040503050406030204" pitchFamily="18" charset="0"/>
                <a:ea typeface="Cambria" panose="02040503050406030204" pitchFamily="18" charset="0"/>
              </a:rPr>
              <a:t> </a:t>
            </a:r>
            <a:r>
              <a:rPr lang="en-US" sz="4000" dirty="0" err="1" smtClean="0">
                <a:solidFill>
                  <a:schemeClr val="bg1"/>
                </a:solidFill>
                <a:latin typeface="Cambria" panose="02040503050406030204" pitchFamily="18" charset="0"/>
                <a:ea typeface="Cambria" panose="02040503050406030204" pitchFamily="18" charset="0"/>
              </a:rPr>
              <a:t>chức</a:t>
            </a:r>
            <a:r>
              <a:rPr lang="en-US" sz="4000" dirty="0" smtClean="0">
                <a:solidFill>
                  <a:schemeClr val="bg1"/>
                </a:solidFill>
                <a:latin typeface="Cambria" panose="02040503050406030204" pitchFamily="18" charset="0"/>
                <a:ea typeface="Cambria" panose="02040503050406030204" pitchFamily="18" charset="0"/>
              </a:rPr>
              <a:t> </a:t>
            </a:r>
            <a:r>
              <a:rPr lang="en-US" sz="4000" dirty="0" err="1" smtClean="0">
                <a:solidFill>
                  <a:schemeClr val="bg1"/>
                </a:solidFill>
                <a:latin typeface="Cambria" panose="02040503050406030204" pitchFamily="18" charset="0"/>
                <a:ea typeface="Cambria" panose="02040503050406030204" pitchFamily="18" charset="0"/>
              </a:rPr>
              <a:t>xử</a:t>
            </a:r>
            <a:r>
              <a:rPr lang="en-US" sz="4000" dirty="0" smtClean="0">
                <a:solidFill>
                  <a:schemeClr val="bg1"/>
                </a:solidFill>
                <a:latin typeface="Cambria" panose="02040503050406030204" pitchFamily="18" charset="0"/>
                <a:ea typeface="Cambria" panose="02040503050406030204" pitchFamily="18" charset="0"/>
              </a:rPr>
              <a:t> </a:t>
            </a:r>
            <a:r>
              <a:rPr lang="en-US" sz="4000" dirty="0" err="1" smtClean="0">
                <a:solidFill>
                  <a:schemeClr val="bg1"/>
                </a:solidFill>
                <a:latin typeface="Cambria" panose="02040503050406030204" pitchFamily="18" charset="0"/>
                <a:ea typeface="Cambria" panose="02040503050406030204" pitchFamily="18" charset="0"/>
              </a:rPr>
              <a:t>lý</a:t>
            </a:r>
            <a:r>
              <a:rPr lang="en-US" sz="4000" dirty="0" smtClean="0">
                <a:solidFill>
                  <a:schemeClr val="bg1"/>
                </a:solidFill>
                <a:latin typeface="Cambria" panose="02040503050406030204" pitchFamily="18" charset="0"/>
                <a:ea typeface="Cambria" panose="02040503050406030204" pitchFamily="18" charset="0"/>
              </a:rPr>
              <a:t> </a:t>
            </a:r>
            <a:r>
              <a:rPr lang="en-US" sz="4000" dirty="0" err="1" smtClean="0">
                <a:solidFill>
                  <a:schemeClr val="bg1"/>
                </a:solidFill>
                <a:latin typeface="Cambria" panose="02040503050406030204" pitchFamily="18" charset="0"/>
                <a:ea typeface="Cambria" panose="02040503050406030204" pitchFamily="18" charset="0"/>
              </a:rPr>
              <a:t>tình</a:t>
            </a:r>
            <a:r>
              <a:rPr lang="en-US" sz="4000" dirty="0" smtClean="0">
                <a:solidFill>
                  <a:schemeClr val="bg1"/>
                </a:solidFill>
                <a:latin typeface="Cambria" panose="02040503050406030204" pitchFamily="18" charset="0"/>
                <a:ea typeface="Cambria" panose="02040503050406030204" pitchFamily="18" charset="0"/>
              </a:rPr>
              <a:t> </a:t>
            </a:r>
            <a:r>
              <a:rPr lang="en-US" sz="4000" dirty="0" err="1" smtClean="0">
                <a:solidFill>
                  <a:schemeClr val="bg1"/>
                </a:solidFill>
                <a:latin typeface="Cambria" panose="02040503050406030204" pitchFamily="18" charset="0"/>
                <a:ea typeface="Cambria" panose="02040503050406030204" pitchFamily="18" charset="0"/>
              </a:rPr>
              <a:t>huống</a:t>
            </a:r>
            <a:r>
              <a:rPr lang="en-US" sz="4000" dirty="0" smtClean="0">
                <a:solidFill>
                  <a:schemeClr val="bg1"/>
                </a:solidFill>
                <a:latin typeface="Cambria" panose="02040503050406030204" pitchFamily="18" charset="0"/>
                <a:ea typeface="Cambria" panose="02040503050406030204" pitchFamily="18" charset="0"/>
              </a:rPr>
              <a:t> </a:t>
            </a:r>
            <a:r>
              <a:rPr lang="en-US" sz="4000" dirty="0" err="1" smtClean="0">
                <a:solidFill>
                  <a:schemeClr val="bg1"/>
                </a:solidFill>
                <a:latin typeface="Cambria" panose="02040503050406030204" pitchFamily="18" charset="0"/>
                <a:ea typeface="Cambria" panose="02040503050406030204" pitchFamily="18" charset="0"/>
              </a:rPr>
              <a:t>trước</a:t>
            </a:r>
            <a:r>
              <a:rPr lang="en-US" sz="4000" dirty="0" smtClean="0">
                <a:solidFill>
                  <a:schemeClr val="bg1"/>
                </a:solidFill>
                <a:latin typeface="Cambria" panose="02040503050406030204" pitchFamily="18" charset="0"/>
                <a:ea typeface="Cambria" panose="02040503050406030204" pitchFamily="18" charset="0"/>
              </a:rPr>
              <a:t> </a:t>
            </a:r>
            <a:r>
              <a:rPr lang="en-US" sz="4000" dirty="0" err="1" smtClean="0">
                <a:solidFill>
                  <a:schemeClr val="bg1"/>
                </a:solidFill>
                <a:latin typeface="Cambria" panose="02040503050406030204" pitchFamily="18" charset="0"/>
                <a:ea typeface="Cambria" panose="02040503050406030204" pitchFamily="18" charset="0"/>
              </a:rPr>
              <a:t>lớp</a:t>
            </a:r>
            <a:r>
              <a:rPr lang="en-US" sz="4000" dirty="0" smtClean="0">
                <a:solidFill>
                  <a:schemeClr val="bg1"/>
                </a:solidFill>
                <a:latin typeface="Cambria" panose="02040503050406030204" pitchFamily="18" charset="0"/>
                <a:ea typeface="Cambria" panose="02040503050406030204" pitchFamily="18" charset="0"/>
              </a:rPr>
              <a:t>:</a:t>
            </a:r>
            <a:endParaRPr lang="en-US" sz="4000" dirty="0">
              <a:solidFill>
                <a:schemeClr val="bg1"/>
              </a:solidFill>
              <a:latin typeface="Cambria" panose="02040503050406030204" pitchFamily="18" charset="0"/>
              <a:ea typeface="Cambria" panose="02040503050406030204" pitchFamily="18" charset="0"/>
            </a:endParaRPr>
          </a:p>
        </p:txBody>
      </p:sp>
      <p:pic>
        <p:nvPicPr>
          <p:cNvPr id="3" name="图片 27">
            <a:extLst>
              <a:ext uri="{FF2B5EF4-FFF2-40B4-BE49-F238E27FC236}">
                <a16:creationId xmlns:a16="http://schemas.microsoft.com/office/drawing/2014/main" id="{894E1564-537B-1C4E-B821-61D8834F8C8F}"/>
              </a:ext>
            </a:extLst>
          </p:cNvPr>
          <p:cNvPicPr>
            <a:picLocks noChangeAspect="1"/>
          </p:cNvPicPr>
          <p:nvPr/>
        </p:nvPicPr>
        <p:blipFill>
          <a:blip r:embed="rId2" cstate="screen">
            <a:extLst>
              <a:ext uri="{BEBA8EAE-BF5A-486C-A8C5-ECC9F3942E4B}">
                <a14:imgProps xmlns:a14="http://schemas.microsoft.com/office/drawing/2010/main">
                  <a14:imgLayer r:embed="rId3">
                    <a14:imgEffect>
                      <a14:backgroundRemoval t="2177" b="96010" l="3091" r="90000">
                        <a14:foregroundMark x1="16909" y1="54776" x2="10364" y2="49940"/>
                        <a14:foregroundMark x1="22000" y1="56832" x2="15636" y2="53083"/>
                        <a14:foregroundMark x1="52909" y1="32769" x2="53818" y2="28779"/>
                        <a14:foregroundMark x1="58545" y1="25030" x2="63273" y2="22491"/>
                        <a14:foregroundMark x1="69636" y1="74244" x2="60182" y2="69649"/>
                        <a14:foregroundMark x1="75636" y1="74244" x2="60727" y2="74849"/>
                      </a14:backgroundRemoval>
                    </a14:imgEffect>
                  </a14:imgLayer>
                </a14:imgProps>
              </a:ext>
              <a:ext uri="{28A0092B-C50C-407E-A947-70E740481C1C}">
                <a14:useLocalDpi xmlns:a14="http://schemas.microsoft.com/office/drawing/2010/main"/>
              </a:ext>
            </a:extLst>
          </a:blip>
          <a:stretch>
            <a:fillRect/>
          </a:stretch>
        </p:blipFill>
        <p:spPr>
          <a:xfrm>
            <a:off x="9945194" y="3271707"/>
            <a:ext cx="2638538" cy="3962470"/>
          </a:xfrm>
          <a:prstGeom prst="rect">
            <a:avLst/>
          </a:prstGeom>
        </p:spPr>
      </p:pic>
      <p:grpSp>
        <p:nvGrpSpPr>
          <p:cNvPr id="4" name="Group 3"/>
          <p:cNvGrpSpPr/>
          <p:nvPr/>
        </p:nvGrpSpPr>
        <p:grpSpPr>
          <a:xfrm>
            <a:off x="1250588" y="1799631"/>
            <a:ext cx="9050879" cy="4209003"/>
            <a:chOff x="79975" y="3305305"/>
            <a:chExt cx="9050879" cy="4209003"/>
          </a:xfrm>
        </p:grpSpPr>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79975" y="3305305"/>
              <a:ext cx="5208086" cy="4209003"/>
            </a:xfrm>
            <a:prstGeom prst="rect">
              <a:avLst/>
            </a:prstGeom>
          </p:spPr>
        </p:pic>
        <p:sp>
          <p:nvSpPr>
            <p:cNvPr id="6" name="TextBox 5"/>
            <p:cNvSpPr txBox="1"/>
            <p:nvPr/>
          </p:nvSpPr>
          <p:spPr>
            <a:xfrm>
              <a:off x="5519554" y="4356794"/>
              <a:ext cx="3611300" cy="2062103"/>
            </a:xfrm>
            <a:prstGeom prst="rect">
              <a:avLst/>
            </a:prstGeom>
            <a:solidFill>
              <a:srgbClr val="00B0F0"/>
            </a:solidFill>
          </p:spPr>
          <p:txBody>
            <a:bodyPr wrap="square" lIns="91440" rIns="91440" rtlCol="0">
              <a:spAutoFit/>
            </a:bodyPr>
            <a:lstStyle/>
            <a:p>
              <a:pPr algn="just"/>
              <a:r>
                <a:rPr lang="en-US" sz="3200" dirty="0" err="1" smtClean="0">
                  <a:latin typeface="Cambria" panose="02040503050406030204" pitchFamily="18" charset="0"/>
                  <a:ea typeface="Cambria" panose="02040503050406030204" pitchFamily="18" charset="0"/>
                </a:rPr>
                <a:t>Các</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bạn</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rủ</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em</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bấm</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chuông</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nhà</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hàng</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xóm</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để</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trêu</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đùa</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Em</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sẽ</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làm</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gì</a:t>
              </a:r>
              <a:r>
                <a:rPr lang="en-US" sz="3200" dirty="0" smtClean="0">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p:txBody>
        </p:sp>
        <p:sp>
          <p:nvSpPr>
            <p:cNvPr id="7" name="Oval 6"/>
            <p:cNvSpPr/>
            <p:nvPr/>
          </p:nvSpPr>
          <p:spPr>
            <a:xfrm>
              <a:off x="4628304" y="6766391"/>
              <a:ext cx="659757" cy="684026"/>
            </a:xfrm>
            <a:prstGeom prst="ellipse">
              <a:avLst/>
            </a:prstGeom>
            <a:solidFill>
              <a:srgbClr val="FFBC38"/>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smtClean="0">
                  <a:solidFill>
                    <a:srgbClr val="002060"/>
                  </a:solidFill>
                  <a:latin typeface="Cambria" panose="02040503050406030204" pitchFamily="18" charset="0"/>
                  <a:ea typeface="Cambria" panose="02040503050406030204" pitchFamily="18" charset="0"/>
                </a:rPr>
                <a:t>3</a:t>
              </a:r>
            </a:p>
          </p:txBody>
        </p:sp>
      </p:grpSp>
    </p:spTree>
    <p:extLst>
      <p:ext uri="{BB962C8B-B14F-4D97-AF65-F5344CB8AC3E}">
        <p14:creationId xmlns:p14="http://schemas.microsoft.com/office/powerpoint/2010/main" val="8885657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60345" y="536764"/>
            <a:ext cx="11019100" cy="783193"/>
          </a:xfrm>
          <a:prstGeom prst="roundRect">
            <a:avLst/>
          </a:prstGeom>
          <a:solidFill>
            <a:srgbClr val="7030A0"/>
          </a:solidFill>
        </p:spPr>
        <p:txBody>
          <a:bodyPr wrap="square" rtlCol="0">
            <a:spAutoFit/>
          </a:bodyPr>
          <a:lstStyle/>
          <a:p>
            <a:r>
              <a:rPr lang="en-US" sz="4000" dirty="0" err="1" smtClean="0">
                <a:solidFill>
                  <a:schemeClr val="bg1"/>
                </a:solidFill>
                <a:latin typeface="Cambria" panose="02040503050406030204" pitchFamily="18" charset="0"/>
                <a:ea typeface="Cambria" panose="02040503050406030204" pitchFamily="18" charset="0"/>
              </a:rPr>
              <a:t>Các</a:t>
            </a:r>
            <a:r>
              <a:rPr lang="en-US" sz="4000" dirty="0" smtClean="0">
                <a:solidFill>
                  <a:schemeClr val="bg1"/>
                </a:solidFill>
                <a:latin typeface="Cambria" panose="02040503050406030204" pitchFamily="18" charset="0"/>
                <a:ea typeface="Cambria" panose="02040503050406030204" pitchFamily="18" charset="0"/>
              </a:rPr>
              <a:t> </a:t>
            </a:r>
            <a:r>
              <a:rPr lang="en-US" sz="4000" dirty="0" err="1" smtClean="0">
                <a:solidFill>
                  <a:schemeClr val="bg1"/>
                </a:solidFill>
                <a:latin typeface="Cambria" panose="02040503050406030204" pitchFamily="18" charset="0"/>
                <a:ea typeface="Cambria" panose="02040503050406030204" pitchFamily="18" charset="0"/>
              </a:rPr>
              <a:t>nhóm</a:t>
            </a:r>
            <a:r>
              <a:rPr lang="en-US" sz="4000" dirty="0" smtClean="0">
                <a:solidFill>
                  <a:schemeClr val="bg1"/>
                </a:solidFill>
                <a:latin typeface="Cambria" panose="02040503050406030204" pitchFamily="18" charset="0"/>
                <a:ea typeface="Cambria" panose="02040503050406030204" pitchFamily="18" charset="0"/>
              </a:rPr>
              <a:t> </a:t>
            </a:r>
            <a:r>
              <a:rPr lang="en-US" sz="4000" dirty="0" err="1" smtClean="0">
                <a:solidFill>
                  <a:schemeClr val="bg1"/>
                </a:solidFill>
                <a:latin typeface="Cambria" panose="02040503050406030204" pitchFamily="18" charset="0"/>
                <a:ea typeface="Cambria" panose="02040503050406030204" pitchFamily="18" charset="0"/>
              </a:rPr>
              <a:t>tổ</a:t>
            </a:r>
            <a:r>
              <a:rPr lang="en-US" sz="4000" dirty="0" smtClean="0">
                <a:solidFill>
                  <a:schemeClr val="bg1"/>
                </a:solidFill>
                <a:latin typeface="Cambria" panose="02040503050406030204" pitchFamily="18" charset="0"/>
                <a:ea typeface="Cambria" panose="02040503050406030204" pitchFamily="18" charset="0"/>
              </a:rPr>
              <a:t> 4 </a:t>
            </a:r>
            <a:r>
              <a:rPr lang="en-US" sz="4000" dirty="0" err="1" smtClean="0">
                <a:solidFill>
                  <a:schemeClr val="bg1"/>
                </a:solidFill>
                <a:latin typeface="Cambria" panose="02040503050406030204" pitchFamily="18" charset="0"/>
                <a:ea typeface="Cambria" panose="02040503050406030204" pitchFamily="18" charset="0"/>
              </a:rPr>
              <a:t>tổ</a:t>
            </a:r>
            <a:r>
              <a:rPr lang="en-US" sz="4000" dirty="0" smtClean="0">
                <a:solidFill>
                  <a:schemeClr val="bg1"/>
                </a:solidFill>
                <a:latin typeface="Cambria" panose="02040503050406030204" pitchFamily="18" charset="0"/>
                <a:ea typeface="Cambria" panose="02040503050406030204" pitchFamily="18" charset="0"/>
              </a:rPr>
              <a:t> </a:t>
            </a:r>
            <a:r>
              <a:rPr lang="en-US" sz="4000" dirty="0" err="1" smtClean="0">
                <a:solidFill>
                  <a:schemeClr val="bg1"/>
                </a:solidFill>
                <a:latin typeface="Cambria" panose="02040503050406030204" pitchFamily="18" charset="0"/>
                <a:ea typeface="Cambria" panose="02040503050406030204" pitchFamily="18" charset="0"/>
              </a:rPr>
              <a:t>chức</a:t>
            </a:r>
            <a:r>
              <a:rPr lang="en-US" sz="4000" dirty="0" smtClean="0">
                <a:solidFill>
                  <a:schemeClr val="bg1"/>
                </a:solidFill>
                <a:latin typeface="Cambria" panose="02040503050406030204" pitchFamily="18" charset="0"/>
                <a:ea typeface="Cambria" panose="02040503050406030204" pitchFamily="18" charset="0"/>
              </a:rPr>
              <a:t> </a:t>
            </a:r>
            <a:r>
              <a:rPr lang="en-US" sz="4000" dirty="0" err="1" smtClean="0">
                <a:solidFill>
                  <a:schemeClr val="bg1"/>
                </a:solidFill>
                <a:latin typeface="Cambria" panose="02040503050406030204" pitchFamily="18" charset="0"/>
                <a:ea typeface="Cambria" panose="02040503050406030204" pitchFamily="18" charset="0"/>
              </a:rPr>
              <a:t>xử</a:t>
            </a:r>
            <a:r>
              <a:rPr lang="en-US" sz="4000" dirty="0" smtClean="0">
                <a:solidFill>
                  <a:schemeClr val="bg1"/>
                </a:solidFill>
                <a:latin typeface="Cambria" panose="02040503050406030204" pitchFamily="18" charset="0"/>
                <a:ea typeface="Cambria" panose="02040503050406030204" pitchFamily="18" charset="0"/>
              </a:rPr>
              <a:t> </a:t>
            </a:r>
            <a:r>
              <a:rPr lang="en-US" sz="4000" dirty="0" err="1" smtClean="0">
                <a:solidFill>
                  <a:schemeClr val="bg1"/>
                </a:solidFill>
                <a:latin typeface="Cambria" panose="02040503050406030204" pitchFamily="18" charset="0"/>
                <a:ea typeface="Cambria" panose="02040503050406030204" pitchFamily="18" charset="0"/>
              </a:rPr>
              <a:t>lý</a:t>
            </a:r>
            <a:r>
              <a:rPr lang="en-US" sz="4000" dirty="0" smtClean="0">
                <a:solidFill>
                  <a:schemeClr val="bg1"/>
                </a:solidFill>
                <a:latin typeface="Cambria" panose="02040503050406030204" pitchFamily="18" charset="0"/>
                <a:ea typeface="Cambria" panose="02040503050406030204" pitchFamily="18" charset="0"/>
              </a:rPr>
              <a:t> </a:t>
            </a:r>
            <a:r>
              <a:rPr lang="en-US" sz="4000" dirty="0" err="1" smtClean="0">
                <a:solidFill>
                  <a:schemeClr val="bg1"/>
                </a:solidFill>
                <a:latin typeface="Cambria" panose="02040503050406030204" pitchFamily="18" charset="0"/>
                <a:ea typeface="Cambria" panose="02040503050406030204" pitchFamily="18" charset="0"/>
              </a:rPr>
              <a:t>tình</a:t>
            </a:r>
            <a:r>
              <a:rPr lang="en-US" sz="4000" dirty="0" smtClean="0">
                <a:solidFill>
                  <a:schemeClr val="bg1"/>
                </a:solidFill>
                <a:latin typeface="Cambria" panose="02040503050406030204" pitchFamily="18" charset="0"/>
                <a:ea typeface="Cambria" panose="02040503050406030204" pitchFamily="18" charset="0"/>
              </a:rPr>
              <a:t> </a:t>
            </a:r>
            <a:r>
              <a:rPr lang="en-US" sz="4000" dirty="0" err="1" smtClean="0">
                <a:solidFill>
                  <a:schemeClr val="bg1"/>
                </a:solidFill>
                <a:latin typeface="Cambria" panose="02040503050406030204" pitchFamily="18" charset="0"/>
                <a:ea typeface="Cambria" panose="02040503050406030204" pitchFamily="18" charset="0"/>
              </a:rPr>
              <a:t>huống</a:t>
            </a:r>
            <a:r>
              <a:rPr lang="en-US" sz="4000" dirty="0" smtClean="0">
                <a:solidFill>
                  <a:schemeClr val="bg1"/>
                </a:solidFill>
                <a:latin typeface="Cambria" panose="02040503050406030204" pitchFamily="18" charset="0"/>
                <a:ea typeface="Cambria" panose="02040503050406030204" pitchFamily="18" charset="0"/>
              </a:rPr>
              <a:t> </a:t>
            </a:r>
            <a:r>
              <a:rPr lang="en-US" sz="4000" dirty="0" err="1" smtClean="0">
                <a:solidFill>
                  <a:schemeClr val="bg1"/>
                </a:solidFill>
                <a:latin typeface="Cambria" panose="02040503050406030204" pitchFamily="18" charset="0"/>
                <a:ea typeface="Cambria" panose="02040503050406030204" pitchFamily="18" charset="0"/>
              </a:rPr>
              <a:t>trước</a:t>
            </a:r>
            <a:r>
              <a:rPr lang="en-US" sz="4000" dirty="0" smtClean="0">
                <a:solidFill>
                  <a:schemeClr val="bg1"/>
                </a:solidFill>
                <a:latin typeface="Cambria" panose="02040503050406030204" pitchFamily="18" charset="0"/>
                <a:ea typeface="Cambria" panose="02040503050406030204" pitchFamily="18" charset="0"/>
              </a:rPr>
              <a:t> </a:t>
            </a:r>
            <a:r>
              <a:rPr lang="en-US" sz="4000" dirty="0" err="1" smtClean="0">
                <a:solidFill>
                  <a:schemeClr val="bg1"/>
                </a:solidFill>
                <a:latin typeface="Cambria" panose="02040503050406030204" pitchFamily="18" charset="0"/>
                <a:ea typeface="Cambria" panose="02040503050406030204" pitchFamily="18" charset="0"/>
              </a:rPr>
              <a:t>lớp</a:t>
            </a:r>
            <a:r>
              <a:rPr lang="en-US" sz="4000" dirty="0" smtClean="0">
                <a:solidFill>
                  <a:schemeClr val="bg1"/>
                </a:solidFill>
                <a:latin typeface="Cambria" panose="02040503050406030204" pitchFamily="18" charset="0"/>
                <a:ea typeface="Cambria" panose="02040503050406030204" pitchFamily="18" charset="0"/>
              </a:rPr>
              <a:t>:</a:t>
            </a:r>
            <a:endParaRPr lang="en-US" sz="4000" dirty="0">
              <a:solidFill>
                <a:schemeClr val="bg1"/>
              </a:solidFill>
              <a:latin typeface="Cambria" panose="02040503050406030204" pitchFamily="18" charset="0"/>
              <a:ea typeface="Cambria" panose="02040503050406030204" pitchFamily="18" charset="0"/>
            </a:endParaRPr>
          </a:p>
        </p:txBody>
      </p:sp>
      <p:pic>
        <p:nvPicPr>
          <p:cNvPr id="16" name="图片 27">
            <a:extLst>
              <a:ext uri="{FF2B5EF4-FFF2-40B4-BE49-F238E27FC236}">
                <a16:creationId xmlns:a16="http://schemas.microsoft.com/office/drawing/2014/main" id="{894E1564-537B-1C4E-B821-61D8834F8C8F}"/>
              </a:ext>
            </a:extLst>
          </p:cNvPr>
          <p:cNvPicPr>
            <a:picLocks noChangeAspect="1"/>
          </p:cNvPicPr>
          <p:nvPr/>
        </p:nvPicPr>
        <p:blipFill>
          <a:blip r:embed="rId2" cstate="screen">
            <a:extLst>
              <a:ext uri="{BEBA8EAE-BF5A-486C-A8C5-ECC9F3942E4B}">
                <a14:imgProps xmlns:a14="http://schemas.microsoft.com/office/drawing/2010/main">
                  <a14:imgLayer r:embed="rId3">
                    <a14:imgEffect>
                      <a14:backgroundRemoval t="2177" b="96010" l="3091" r="90000">
                        <a14:foregroundMark x1="16909" y1="54776" x2="10364" y2="49940"/>
                        <a14:foregroundMark x1="22000" y1="56832" x2="15636" y2="53083"/>
                        <a14:foregroundMark x1="52909" y1="32769" x2="53818" y2="28779"/>
                        <a14:foregroundMark x1="58545" y1="25030" x2="63273" y2="22491"/>
                        <a14:foregroundMark x1="69636" y1="74244" x2="60182" y2="69649"/>
                        <a14:foregroundMark x1="75636" y1="74244" x2="60727" y2="74849"/>
                      </a14:backgroundRemoval>
                    </a14:imgEffect>
                  </a14:imgLayer>
                </a14:imgProps>
              </a:ext>
              <a:ext uri="{28A0092B-C50C-407E-A947-70E740481C1C}">
                <a14:useLocalDpi xmlns:a14="http://schemas.microsoft.com/office/drawing/2010/main"/>
              </a:ext>
            </a:extLst>
          </a:blip>
          <a:stretch>
            <a:fillRect/>
          </a:stretch>
        </p:blipFill>
        <p:spPr>
          <a:xfrm>
            <a:off x="9945194" y="3271707"/>
            <a:ext cx="2638538" cy="3962470"/>
          </a:xfrm>
          <a:prstGeom prst="rect">
            <a:avLst/>
          </a:prstGeom>
        </p:spPr>
      </p:pic>
      <p:grpSp>
        <p:nvGrpSpPr>
          <p:cNvPr id="17" name="Group 16"/>
          <p:cNvGrpSpPr/>
          <p:nvPr/>
        </p:nvGrpSpPr>
        <p:grpSpPr>
          <a:xfrm>
            <a:off x="1708029" y="1487261"/>
            <a:ext cx="8902934" cy="4216226"/>
            <a:chOff x="6592545" y="3385118"/>
            <a:chExt cx="8902934" cy="4216226"/>
          </a:xfrm>
        </p:grpSpPr>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6592545" y="3385118"/>
              <a:ext cx="4975086" cy="4216226"/>
            </a:xfrm>
            <a:prstGeom prst="rect">
              <a:avLst/>
            </a:prstGeom>
          </p:spPr>
        </p:pic>
        <p:sp>
          <p:nvSpPr>
            <p:cNvPr id="19" name="TextBox 18"/>
            <p:cNvSpPr txBox="1"/>
            <p:nvPr/>
          </p:nvSpPr>
          <p:spPr>
            <a:xfrm>
              <a:off x="11655706" y="3417010"/>
              <a:ext cx="3839773" cy="3539430"/>
            </a:xfrm>
            <a:prstGeom prst="rect">
              <a:avLst/>
            </a:prstGeom>
            <a:solidFill>
              <a:srgbClr val="FFCCFF"/>
            </a:solidFill>
          </p:spPr>
          <p:txBody>
            <a:bodyPr wrap="square" lIns="91440" rIns="91440" rtlCol="0">
              <a:spAutoFit/>
            </a:bodyPr>
            <a:lstStyle/>
            <a:p>
              <a:pPr algn="just"/>
              <a:r>
                <a:rPr lang="en-US" sz="3200" dirty="0" smtClean="0">
                  <a:latin typeface="Cambria" panose="02040503050406030204" pitchFamily="18" charset="0"/>
                  <a:ea typeface="Cambria" panose="02040503050406030204" pitchFamily="18" charset="0"/>
                </a:rPr>
                <a:t>Lan </a:t>
              </a:r>
              <a:r>
                <a:rPr lang="en-US" sz="3200" dirty="0" err="1" smtClean="0">
                  <a:latin typeface="Cambria" panose="02040503050406030204" pitchFamily="18" charset="0"/>
                  <a:ea typeface="Cambria" panose="02040503050406030204" pitchFamily="18" charset="0"/>
                </a:rPr>
                <a:t>và</a:t>
              </a:r>
              <a:r>
                <a:rPr lang="en-US" sz="3200" dirty="0" smtClean="0">
                  <a:latin typeface="Cambria" panose="02040503050406030204" pitchFamily="18" charset="0"/>
                  <a:ea typeface="Cambria" panose="02040503050406030204" pitchFamily="18" charset="0"/>
                </a:rPr>
                <a:t> Mai </a:t>
              </a:r>
              <a:r>
                <a:rPr lang="en-US" sz="3200" dirty="0" err="1" smtClean="0">
                  <a:latin typeface="Cambria" panose="02040503050406030204" pitchFamily="18" charset="0"/>
                  <a:ea typeface="Cambria" panose="02040503050406030204" pitchFamily="18" charset="0"/>
                </a:rPr>
                <a:t>không</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muốn</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chơi</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với</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bạn</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Thúy</a:t>
              </a:r>
              <a:r>
                <a:rPr lang="en-US" sz="3200" dirty="0" smtClean="0">
                  <a:latin typeface="Cambria" panose="02040503050406030204" pitchFamily="18" charset="0"/>
                  <a:ea typeface="Cambria" panose="02040503050406030204" pitchFamily="18" charset="0"/>
                </a:rPr>
                <a:t> ở </a:t>
              </a:r>
              <a:r>
                <a:rPr lang="en-US" sz="3200" dirty="0" err="1" smtClean="0">
                  <a:latin typeface="Cambria" panose="02040503050406030204" pitchFamily="18" charset="0"/>
                  <a:ea typeface="Cambria" panose="02040503050406030204" pitchFamily="18" charset="0"/>
                </a:rPr>
                <a:t>cùng</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xóm</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khiến</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cho</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bạn</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rất</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buồn</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Nếu</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là</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bạn</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của</a:t>
              </a:r>
              <a:r>
                <a:rPr lang="en-US" sz="3200" dirty="0" smtClean="0">
                  <a:latin typeface="Cambria" panose="02040503050406030204" pitchFamily="18" charset="0"/>
                  <a:ea typeface="Cambria" panose="02040503050406030204" pitchFamily="18" charset="0"/>
                </a:rPr>
                <a:t> Lan </a:t>
              </a:r>
              <a:r>
                <a:rPr lang="en-US" sz="3200" dirty="0" err="1" smtClean="0">
                  <a:latin typeface="Cambria" panose="02040503050406030204" pitchFamily="18" charset="0"/>
                  <a:ea typeface="Cambria" panose="02040503050406030204" pitchFamily="18" charset="0"/>
                </a:rPr>
                <a:t>và</a:t>
              </a:r>
              <a:r>
                <a:rPr lang="en-US" sz="3200" dirty="0" smtClean="0">
                  <a:latin typeface="Cambria" panose="02040503050406030204" pitchFamily="18" charset="0"/>
                  <a:ea typeface="Cambria" panose="02040503050406030204" pitchFamily="18" charset="0"/>
                </a:rPr>
                <a:t> Mai, </a:t>
              </a:r>
              <a:r>
                <a:rPr lang="en-US" sz="3200" dirty="0" err="1" smtClean="0">
                  <a:latin typeface="Cambria" panose="02040503050406030204" pitchFamily="18" charset="0"/>
                  <a:ea typeface="Cambria" panose="02040503050406030204" pitchFamily="18" charset="0"/>
                </a:rPr>
                <a:t>em</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sẽ</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làm</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gì</a:t>
              </a:r>
              <a:r>
                <a:rPr lang="en-US" sz="3200" dirty="0" smtClean="0">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p:txBody>
        </p:sp>
        <p:sp>
          <p:nvSpPr>
            <p:cNvPr id="20" name="Oval 19"/>
            <p:cNvSpPr/>
            <p:nvPr/>
          </p:nvSpPr>
          <p:spPr>
            <a:xfrm>
              <a:off x="10758417" y="3509663"/>
              <a:ext cx="659757" cy="684026"/>
            </a:xfrm>
            <a:prstGeom prst="ellipse">
              <a:avLst/>
            </a:prstGeom>
            <a:solidFill>
              <a:srgbClr val="FFBC38"/>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smtClean="0">
                  <a:solidFill>
                    <a:srgbClr val="002060"/>
                  </a:solidFill>
                  <a:latin typeface="Cambria" panose="02040503050406030204" pitchFamily="18" charset="0"/>
                  <a:ea typeface="Cambria" panose="02040503050406030204" pitchFamily="18" charset="0"/>
                </a:rPr>
                <a:t>4</a:t>
              </a:r>
            </a:p>
          </p:txBody>
        </p:sp>
      </p:grpSp>
    </p:spTree>
    <p:extLst>
      <p:ext uri="{BB962C8B-B14F-4D97-AF65-F5344CB8AC3E}">
        <p14:creationId xmlns:p14="http://schemas.microsoft.com/office/powerpoint/2010/main" val="16927197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8649" y="775020"/>
            <a:ext cx="9817502" cy="4401205"/>
          </a:xfrm>
          <a:prstGeom prst="rect">
            <a:avLst/>
          </a:prstGeom>
          <a:noFill/>
        </p:spPr>
        <p:txBody>
          <a:bodyPr wrap="square" rtlCol="0">
            <a:spAutoFit/>
          </a:bodyPr>
          <a:lstStyle/>
          <a:p>
            <a:pPr algn="just"/>
            <a:r>
              <a:rPr lang="vi-VN" sz="4000" b="1" u="sng" dirty="0">
                <a:solidFill>
                  <a:srgbClr val="FF0000"/>
                </a:solidFill>
                <a:latin typeface="Cambria" panose="02040503050406030204" pitchFamily="18" charset="0"/>
                <a:ea typeface="Cambria" panose="02040503050406030204" pitchFamily="18" charset="0"/>
              </a:rPr>
              <a:t>Kết luận</a:t>
            </a:r>
            <a:r>
              <a:rPr lang="vi-VN" sz="4000" b="1" dirty="0">
                <a:solidFill>
                  <a:srgbClr val="FF0000"/>
                </a:solidFill>
                <a:latin typeface="Cambria" panose="02040503050406030204" pitchFamily="18" charset="0"/>
                <a:ea typeface="Cambria" panose="02040503050406030204" pitchFamily="18" charset="0"/>
              </a:rPr>
              <a:t>: </a:t>
            </a:r>
            <a:r>
              <a:rPr lang="vi-VN" sz="4000" dirty="0">
                <a:solidFill>
                  <a:schemeClr val="tx1">
                    <a:lumMod val="65000"/>
                    <a:lumOff val="35000"/>
                  </a:schemeClr>
                </a:solidFill>
                <a:latin typeface="Cambria" panose="02040503050406030204" pitchFamily="18" charset="0"/>
                <a:ea typeface="Cambria" panose="02040503050406030204" pitchFamily="18" charset="0"/>
              </a:rPr>
              <a:t>Chúng ta không nên làm phiền khi hàng xóm cần nghỉ ngơi, cũng như không nghịch ngợm gây sự khó chịu, ảnh hưởng đến tình cảm của hàng xóm, láng giềng. Đã là hàng xóm láng giềng thì chúng ta phải đoàn kết, chia sẻ , quan tâm đến nhau, không chia rẽ, không kỳ thị hàng xóm láng giềng.</a:t>
            </a:r>
            <a:endParaRPr lang="en-US" sz="4000" dirty="0">
              <a:solidFill>
                <a:schemeClr val="tx1">
                  <a:lumMod val="65000"/>
                  <a:lumOff val="3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0743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oppins Black - Poppins Light">
      <a:majorFont>
        <a:latin typeface="Poppins Black"/>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BC38"/>
        </a:solidFill>
        <a:ln w="76200" cap="flat">
          <a:noFill/>
          <a:prstDash val="solid"/>
          <a:mite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735</TotalTime>
  <Words>470</Words>
  <Application>Microsoft Office PowerPoint</Application>
  <PresentationFormat>Widescreen</PresentationFormat>
  <Paragraphs>32</Paragraphs>
  <Slides>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vt:i4>
      </vt:variant>
    </vt:vector>
  </HeadingPairs>
  <TitlesOfParts>
    <vt:vector size="20" baseType="lpstr">
      <vt:lpstr>UTM Avo</vt:lpstr>
      <vt:lpstr>Arial Unicode MS</vt:lpstr>
      <vt:lpstr>Times New Roman</vt:lpstr>
      <vt:lpstr>Calibri</vt:lpstr>
      <vt:lpstr>Poppins Light</vt:lpstr>
      <vt:lpstr>Arial</vt:lpstr>
      <vt:lpstr>Cambria</vt:lpstr>
      <vt:lpstr>#9Slide07 HoneyCream</vt:lpstr>
      <vt:lpstr>UTM Aquarelle</vt:lpstr>
      <vt:lpstr>#9Slide05 Bodega Script</vt:lpstr>
      <vt:lpstr>SVN-Newton</vt:lpstr>
      <vt:lpstr>PPTMON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 T&amp;T</dc:creator>
  <cp:lastModifiedBy>HP</cp:lastModifiedBy>
  <cp:revision>72</cp:revision>
  <dcterms:created xsi:type="dcterms:W3CDTF">2022-09-16T18:45:50Z</dcterms:created>
  <dcterms:modified xsi:type="dcterms:W3CDTF">2024-11-04T14:21:55Z</dcterms:modified>
</cp:coreProperties>
</file>