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56" r:id="rId2"/>
    <p:sldId id="257" r:id="rId3"/>
    <p:sldId id="258" r:id="rId4"/>
    <p:sldId id="259" r:id="rId5"/>
    <p:sldId id="260" r:id="rId6"/>
    <p:sldId id="262" r:id="rId7"/>
    <p:sldId id="261" r:id="rId8"/>
    <p:sldId id="295" r:id="rId9"/>
    <p:sldId id="265" r:id="rId10"/>
    <p:sldId id="266" r:id="rId11"/>
    <p:sldId id="275" r:id="rId12"/>
    <p:sldId id="268" r:id="rId13"/>
    <p:sldId id="276" r:id="rId14"/>
    <p:sldId id="269" r:id="rId15"/>
    <p:sldId id="289" r:id="rId16"/>
    <p:sldId id="279" r:id="rId17"/>
    <p:sldId id="277" r:id="rId18"/>
    <p:sldId id="270" r:id="rId19"/>
    <p:sldId id="285" r:id="rId20"/>
    <p:sldId id="286" r:id="rId21"/>
    <p:sldId id="287" r:id="rId22"/>
    <p:sldId id="278" r:id="rId23"/>
    <p:sldId id="280" r:id="rId24"/>
    <p:sldId id="281" r:id="rId25"/>
    <p:sldId id="290" r:id="rId26"/>
    <p:sldId id="282" r:id="rId27"/>
    <p:sldId id="291" r:id="rId28"/>
    <p:sldId id="292" r:id="rId29"/>
    <p:sldId id="283" r:id="rId30"/>
    <p:sldId id="293" r:id="rId31"/>
    <p:sldId id="284" r:id="rId32"/>
  </p:sldIdLst>
  <p:sldSz cx="12192000" cy="6858000"/>
  <p:notesSz cx="6858000" cy="9144000"/>
  <p:embeddedFontLst>
    <p:embeddedFont>
      <p:font typeface="Calibri Light" panose="020F0302020204030204" pitchFamily="34" charset="0"/>
      <p:regular r:id="rId34"/>
      <p:italic r:id="rId35"/>
    </p:embeddedFont>
    <p:embeddedFont>
      <p:font typeface="#9Slide07 HoneyCream" panose="020B0604020202020204" charset="-93"/>
      <p:regular r:id="rId36"/>
    </p:embeddedFont>
    <p:embeddedFont>
      <p:font typeface="Cambria" panose="0204050305040603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9Slide07 Marbelia Regular" panose="020B0604020202020204" charset="-93"/>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490C"/>
    <a:srgbClr val="FF7979"/>
    <a:srgbClr val="FBD435"/>
    <a:srgbClr val="25706E"/>
    <a:srgbClr val="FF8B8B"/>
    <a:srgbClr val="7AC5C8"/>
    <a:srgbClr val="35A9D6"/>
    <a:srgbClr val="7D3100"/>
    <a:srgbClr val="E8AE65"/>
    <a:srgbClr val="FFF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68" d="100"/>
          <a:sy n="68"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F96B-61BC-48B6-9ABE-CFF11B9B553E}"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FDE5A-4F0E-4A97-97A2-B644821C776E}" type="slidenum">
              <a:rPr lang="en-GB" smtClean="0"/>
              <a:t>‹#›</a:t>
            </a:fld>
            <a:endParaRPr lang="en-GB"/>
          </a:p>
        </p:txBody>
      </p:sp>
    </p:spTree>
    <p:extLst>
      <p:ext uri="{BB962C8B-B14F-4D97-AF65-F5344CB8AC3E}">
        <p14:creationId xmlns:p14="http://schemas.microsoft.com/office/powerpoint/2010/main" val="242606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GV </a:t>
            </a:r>
            <a:r>
              <a:rPr lang="en-GB" dirty="0" err="1" smtClean="0"/>
              <a:t>nhấn</a:t>
            </a:r>
            <a:r>
              <a:rPr lang="en-GB" baseline="0" dirty="0" smtClean="0"/>
              <a:t> </a:t>
            </a:r>
            <a:r>
              <a:rPr lang="en-GB" baseline="0" dirty="0" err="1" smtClean="0"/>
              <a:t>vào</a:t>
            </a:r>
            <a:r>
              <a:rPr lang="en-GB" baseline="0" dirty="0" smtClean="0"/>
              <a:t> </a:t>
            </a:r>
            <a:r>
              <a:rPr lang="en-GB" baseline="0" dirty="0" err="1" smtClean="0"/>
              <a:t>từng</a:t>
            </a:r>
            <a:r>
              <a:rPr lang="en-GB" baseline="0" dirty="0" smtClean="0"/>
              <a:t> icon </a:t>
            </a:r>
            <a:r>
              <a:rPr lang="en-GB" baseline="0" dirty="0" err="1" smtClean="0"/>
              <a:t>trên</a:t>
            </a:r>
            <a:r>
              <a:rPr lang="en-GB" baseline="0" dirty="0" smtClean="0"/>
              <a:t> </a:t>
            </a:r>
            <a:r>
              <a:rPr lang="en-GB" baseline="0" dirty="0" err="1" smtClean="0"/>
              <a:t>đường</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câu</a:t>
            </a:r>
            <a:r>
              <a:rPr lang="en-GB" baseline="0" dirty="0" smtClean="0"/>
              <a:t> </a:t>
            </a:r>
            <a:r>
              <a:rPr lang="en-GB" baseline="0" dirty="0" err="1" smtClean="0"/>
              <a:t>hỏi</a:t>
            </a:r>
            <a:r>
              <a:rPr lang="en-GB" baseline="0" dirty="0" smtClean="0"/>
              <a:t>, </a:t>
            </a:r>
            <a:r>
              <a:rPr lang="en-GB" baseline="0" dirty="0" err="1" smtClean="0"/>
              <a:t>nhấn</a:t>
            </a:r>
            <a:r>
              <a:rPr lang="en-GB" baseline="0" dirty="0" smtClean="0"/>
              <a:t> </a:t>
            </a:r>
            <a:r>
              <a:rPr lang="en-GB" baseline="0" dirty="0" err="1" smtClean="0"/>
              <a:t>vào</a:t>
            </a:r>
            <a:r>
              <a:rPr lang="en-GB" baseline="0" dirty="0" smtClean="0"/>
              <a:t> </a:t>
            </a:r>
            <a:r>
              <a:rPr lang="en-GB" baseline="0" dirty="0" err="1" smtClean="0"/>
              <a:t>tên</a:t>
            </a:r>
            <a:r>
              <a:rPr lang="en-GB" baseline="0" dirty="0" smtClean="0"/>
              <a:t> </a:t>
            </a:r>
            <a:r>
              <a:rPr lang="en-GB" baseline="0" dirty="0" err="1" smtClean="0"/>
              <a:t>trò</a:t>
            </a:r>
            <a:r>
              <a:rPr lang="en-GB" baseline="0" dirty="0" smtClean="0"/>
              <a:t> </a:t>
            </a:r>
            <a:r>
              <a:rPr lang="en-GB" baseline="0" dirty="0" err="1" smtClean="0"/>
              <a:t>chơi</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bài</a:t>
            </a:r>
            <a:r>
              <a:rPr lang="en-GB" baseline="0" dirty="0" smtClean="0"/>
              <a:t> </a:t>
            </a:r>
            <a:r>
              <a:rPr lang="en-GB" baseline="0" dirty="0" err="1" smtClean="0"/>
              <a:t>mới</a:t>
            </a:r>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4</a:t>
            </a:fld>
            <a:endParaRPr lang="en-GB"/>
          </a:p>
        </p:txBody>
      </p:sp>
    </p:spTree>
    <p:extLst>
      <p:ext uri="{BB962C8B-B14F-4D97-AF65-F5344CB8AC3E}">
        <p14:creationId xmlns:p14="http://schemas.microsoft.com/office/powerpoint/2010/main" val="338482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EFDE5A-4F0E-4A97-97A2-B644821C776E}" type="slidenum">
              <a:rPr lang="en-GB" smtClean="0"/>
              <a:t>22</a:t>
            </a:fld>
            <a:endParaRPr lang="en-GB"/>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97397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71350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37826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8751128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54904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206341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92068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56521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300388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319321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81540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0816170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7136628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0042569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113216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7976392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228722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45661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02567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931306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284977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8890399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684874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18676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675066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BBBAE1-DB01-4A53-BABC-63F15324B7FD}" type="datetimeFigureOut">
              <a:rPr lang="en-GB" smtClean="0"/>
              <a:t>10/10/2024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86045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BBBAE1-DB01-4A53-BABC-63F15324B7FD}" type="datetimeFigureOut">
              <a:rPr lang="en-GB" smtClean="0"/>
              <a:t>10/10/2024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581455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BBBAE1-DB01-4A53-BABC-63F15324B7FD}" type="datetimeFigureOut">
              <a:rPr lang="en-GB" smtClean="0"/>
              <a:t>10/10/2024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8995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BBAE1-DB01-4A53-BABC-63F15324B7FD}" type="datetimeFigureOut">
              <a:rPr lang="en-GB" smtClean="0"/>
              <a:t>10/10/2024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921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10/10/2024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41852549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BBBAE1-DB01-4A53-BABC-63F15324B7FD}" type="datetimeFigureOut">
              <a:rPr lang="en-GB" smtClean="0"/>
              <a:t>10/10/2024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74739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64336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503256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783737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0860783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4891659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319800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475087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BBBAE1-DB01-4A53-BABC-63F15324B7FD}" type="datetimeFigureOut">
              <a:rPr lang="en-GB" smtClean="0"/>
              <a:t>10/10/2024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2822101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BBAE1-DB01-4A53-BABC-63F15324B7FD}" type="datetimeFigureOut">
              <a:rPr lang="en-GB" smtClean="0"/>
              <a:t>10/10/2024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B0C-5D7C-470A-AE2E-FB318ACC4DD5}" type="slidenum">
              <a:rPr lang="en-GB" smtClean="0"/>
              <a:t>‹#›</a:t>
            </a:fld>
            <a:endParaRPr lang="en-GB"/>
          </a:p>
        </p:txBody>
      </p:sp>
      <p:pic>
        <p:nvPicPr>
          <p:cNvPr id="7" name="Picture 6">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3147680" y="1825625"/>
            <a:ext cx="1033541" cy="1066399"/>
          </a:xfrm>
          <a:prstGeom prst="rect">
            <a:avLst/>
          </a:prstGeom>
        </p:spPr>
      </p:pic>
      <p:pic>
        <p:nvPicPr>
          <p:cNvPr id="8" name="Picture 7">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2630909" y="3468094"/>
            <a:ext cx="1033541" cy="1066399"/>
          </a:xfrm>
          <a:prstGeom prst="rect">
            <a:avLst/>
          </a:prstGeom>
        </p:spPr>
      </p:pic>
      <p:pic>
        <p:nvPicPr>
          <p:cNvPr id="9" name="Picture 8">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2630908" y="-1970180"/>
            <a:ext cx="1033541" cy="1066399"/>
          </a:xfrm>
          <a:prstGeom prst="rect">
            <a:avLst/>
          </a:prstGeom>
        </p:spPr>
      </p:pic>
      <p:pic>
        <p:nvPicPr>
          <p:cNvPr id="10" name="Picture 9">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6342402" y="-1436981"/>
            <a:ext cx="1033541" cy="1066399"/>
          </a:xfrm>
          <a:prstGeom prst="rect">
            <a:avLst/>
          </a:prstGeom>
        </p:spPr>
      </p:pic>
      <p:pic>
        <p:nvPicPr>
          <p:cNvPr id="11" name="Picture 10">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693029" y="-1324167"/>
            <a:ext cx="1033541" cy="1066399"/>
          </a:xfrm>
          <a:prstGeom prst="rect">
            <a:avLst/>
          </a:prstGeom>
        </p:spPr>
      </p:pic>
      <p:pic>
        <p:nvPicPr>
          <p:cNvPr id="12" name="Picture 11">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pic>
        <p:nvPicPr>
          <p:cNvPr id="13" name="Picture 12">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092281" y="1868846"/>
            <a:ext cx="1033541" cy="1066399"/>
          </a:xfrm>
          <a:prstGeom prst="rect">
            <a:avLst/>
          </a:prstGeom>
        </p:spPr>
      </p:pic>
      <p:pic>
        <p:nvPicPr>
          <p:cNvPr id="14" name="Picture 13">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2395459" y="3900770"/>
            <a:ext cx="1033541" cy="1066399"/>
          </a:xfrm>
          <a:prstGeom prst="rect">
            <a:avLst/>
          </a:prstGeom>
        </p:spPr>
      </p:pic>
      <p:pic>
        <p:nvPicPr>
          <p:cNvPr id="15" name="Picture 14">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2125822" y="6176963"/>
            <a:ext cx="1033541" cy="1066399"/>
          </a:xfrm>
          <a:prstGeom prst="rect">
            <a:avLst/>
          </a:prstGeom>
        </p:spPr>
      </p:pic>
      <p:pic>
        <p:nvPicPr>
          <p:cNvPr id="16" name="Picture 15">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3889967" y="6953550"/>
            <a:ext cx="1033541" cy="1066399"/>
          </a:xfrm>
          <a:prstGeom prst="rect">
            <a:avLst/>
          </a:prstGeom>
        </p:spPr>
      </p:pic>
      <p:pic>
        <p:nvPicPr>
          <p:cNvPr id="17" name="Picture 16">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9199904" y="7243362"/>
            <a:ext cx="1033541" cy="1066399"/>
          </a:xfrm>
          <a:prstGeom prst="rect">
            <a:avLst/>
          </a:prstGeom>
        </p:spPr>
      </p:pic>
      <p:pic>
        <p:nvPicPr>
          <p:cNvPr id="18" name="Picture 17">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9982200" y="-1360111"/>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Non </a:t>
            </a:r>
            <a:endParaRPr lang="en-GB" dirty="0"/>
          </a:p>
        </p:txBody>
      </p:sp>
      <p:sp>
        <p:nvSpPr>
          <p:cNvPr id="20" name="Rectangle 19"/>
          <p:cNvSpPr/>
          <p:nvPr userDrawn="1"/>
        </p:nvSpPr>
        <p:spPr>
          <a:xfrm>
            <a:off x="7920779" y="-663044"/>
            <a:ext cx="1755609" cy="369332"/>
          </a:xfrm>
          <a:prstGeom prst="rect">
            <a:avLst/>
          </a:prstGeom>
        </p:spPr>
        <p:txBody>
          <a:bodyPr wrap="none">
            <a:spAutoFit/>
          </a:bodyPr>
          <a:lstStyle/>
          <a:p>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By: </a:t>
            </a:r>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Yến</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a:t>
            </a:r>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Nhi</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-MNT</a:t>
            </a:r>
            <a:endParaRPr lang="en-GB" dirty="0"/>
          </a:p>
        </p:txBody>
      </p:sp>
    </p:spTree>
    <p:extLst>
      <p:ext uri="{BB962C8B-B14F-4D97-AF65-F5344CB8AC3E}">
        <p14:creationId xmlns:p14="http://schemas.microsoft.com/office/powerpoint/2010/main" val="195256581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88" r:id="rId4"/>
    <p:sldLayoutId id="2147483687" r:id="rId5"/>
    <p:sldLayoutId id="2147483686" r:id="rId6"/>
    <p:sldLayoutId id="2147483685" r:id="rId7"/>
    <p:sldLayoutId id="2147483684" r:id="rId8"/>
    <p:sldLayoutId id="2147483683" r:id="rId9"/>
    <p:sldLayoutId id="2147483682" r:id="rId10"/>
    <p:sldLayoutId id="2147483681" r:id="rId11"/>
    <p:sldLayoutId id="2147483680" r:id="rId12"/>
    <p:sldLayoutId id="2147483679" r:id="rId13"/>
    <p:sldLayoutId id="2147483678" r:id="rId14"/>
    <p:sldLayoutId id="2147483677" r:id="rId15"/>
    <p:sldLayoutId id="2147483676" r:id="rId16"/>
    <p:sldLayoutId id="2147483675" r:id="rId17"/>
    <p:sldLayoutId id="2147483674" r:id="rId18"/>
    <p:sldLayoutId id="2147483673" r:id="rId19"/>
    <p:sldLayoutId id="2147483672" r:id="rId20"/>
    <p:sldLayoutId id="2147483671" r:id="rId21"/>
    <p:sldLayoutId id="2147483670" r:id="rId22"/>
    <p:sldLayoutId id="2147483669" r:id="rId23"/>
    <p:sldLayoutId id="2147483668" r:id="rId24"/>
    <p:sldLayoutId id="2147483667" r:id="rId25"/>
    <p:sldLayoutId id="2147483666" r:id="rId26"/>
    <p:sldLayoutId id="2147483665" r:id="rId27"/>
    <p:sldLayoutId id="2147483664" r:id="rId28"/>
    <p:sldLayoutId id="2147483663" r:id="rId29"/>
    <p:sldLayoutId id="2147483662" r:id="rId30"/>
    <p:sldLayoutId id="2147483651" r:id="rId31"/>
    <p:sldLayoutId id="2147483652" r:id="rId32"/>
    <p:sldLayoutId id="2147483653" r:id="rId33"/>
    <p:sldLayoutId id="2147483654" r:id="rId34"/>
    <p:sldLayoutId id="2147483655" r:id="rId35"/>
    <p:sldLayoutId id="2147483656" r:id="rId36"/>
    <p:sldLayoutId id="2147483657" r:id="rId37"/>
    <p:sldLayoutId id="2147483658" r:id="rId38"/>
    <p:sldLayoutId id="214748365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1.wdp"/><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32.png"/><Relationship Id="rId5" Type="http://schemas.microsoft.com/office/2007/relationships/hdphoto" Target="../media/hdphoto10.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slide" Target="slide7.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6.png"/><Relationship Id="rId1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jpg"/><Relationship Id="rId9" Type="http://schemas.microsoft.com/office/2007/relationships/hdphoto" Target="../media/hdphoto7.wdp"/><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4.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6.png"/><Relationship Id="rId1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0.jpg"/><Relationship Id="rId9" Type="http://schemas.microsoft.com/office/2007/relationships/hdphoto" Target="../media/hdphoto7.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0.jpg"/><Relationship Id="rId9" Type="http://schemas.microsoft.com/office/2007/relationships/hdphoto" Target="../media/hdphoto7.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1693592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80152" y="103240"/>
            <a:ext cx="11813459" cy="6754760"/>
            <a:chOff x="191727" y="339213"/>
            <a:chExt cx="11813459" cy="6754760"/>
          </a:xfrm>
          <a:solidFill>
            <a:schemeClr val="lt1">
              <a:alpha val="69000"/>
            </a:schemeClr>
          </a:solidFill>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7270"/>
          <a:stretch/>
        </p:blipFill>
        <p:spPr>
          <a:xfrm>
            <a:off x="1343938" y="2241942"/>
            <a:ext cx="9504123" cy="4035315"/>
          </a:xfrm>
          <a:prstGeom prst="rect">
            <a:avLst/>
          </a:prstGeom>
        </p:spPr>
      </p:pic>
      <p:sp>
        <p:nvSpPr>
          <p:cNvPr id="10" name="Rectangle 9"/>
          <p:cNvSpPr/>
          <p:nvPr/>
        </p:nvSpPr>
        <p:spPr>
          <a:xfrm>
            <a:off x="1469985" y="1011657"/>
            <a:ext cx="9572263" cy="646331"/>
          </a:xfrm>
          <a:prstGeom prst="rect">
            <a:avLst/>
          </a:prstGeom>
        </p:spPr>
        <p:txBody>
          <a:bodyPr wrap="square">
            <a:spAutoFit/>
          </a:bodyPr>
          <a:lstStyle/>
          <a:p>
            <a:r>
              <a:rPr lang="vi-VN" sz="3600" dirty="0">
                <a:solidFill>
                  <a:srgbClr val="C00000"/>
                </a:solidFill>
                <a:latin typeface="Cambria" panose="02040503050406030204" pitchFamily="18" charset="0"/>
                <a:ea typeface="Cambria" panose="02040503050406030204" pitchFamily="18" charset="0"/>
              </a:rPr>
              <a:t>Em thích quan sát những gì trên đường đi học</a:t>
            </a:r>
            <a:r>
              <a:rPr lang="vi-VN" sz="3600" dirty="0" smtClean="0">
                <a:solidFill>
                  <a:srgbClr val="C00000"/>
                </a:solidFill>
                <a:latin typeface="Cambria" panose="02040503050406030204" pitchFamily="18" charset="0"/>
                <a:ea typeface="Cambria" panose="02040503050406030204" pitchFamily="18" charset="0"/>
              </a:rPr>
              <a:t>?</a:t>
            </a:r>
            <a:endParaRPr lang="en-GB" sz="36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08838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withEffect">
                                  <p:stCondLst>
                                    <p:cond delay="0"/>
                                  </p:stCondLst>
                                  <p:childTnLst>
                                    <p:animMotion origin="layout" path="M 0.9155 0.9669 L -6.25E-7 -3.33333E-6 " pathEditMode="relative" rAng="0" ptsTypes="AA">
                                      <p:cBhvr>
                                        <p:cTn id="6" dur="2000" fill="hold"/>
                                        <p:tgtEl>
                                          <p:spTgt spid="10"/>
                                        </p:tgtEl>
                                        <p:attrNameLst>
                                          <p:attrName>ppt_x</p:attrName>
                                          <p:attrName>ppt_y</p:attrName>
                                        </p:attrNameLst>
                                      </p:cBhvr>
                                      <p:rCtr x="-45794" y="-47963"/>
                                    </p:animMotion>
                                  </p:childTnLst>
                                </p:cTn>
                              </p:par>
                              <p:par>
                                <p:cTn id="7" presetID="49" presetClass="path" presetSubtype="0" accel="50000" decel="50000" fill="hold" nodeType="withEffect">
                                  <p:stCondLst>
                                    <p:cond delay="0"/>
                                  </p:stCondLst>
                                  <p:childTnLst>
                                    <p:animMotion origin="layout" path="M 0.89479 0.7338 L 0 -4.81481E-6 " pathEditMode="relative" rAng="0" ptsTypes="AA">
                                      <p:cBhvr>
                                        <p:cTn id="8" dur="2000" fill="hold"/>
                                        <p:tgtEl>
                                          <p:spTgt spid="3"/>
                                        </p:tgtEl>
                                        <p:attrNameLst>
                                          <p:attrName>ppt_x</p:attrName>
                                          <p:attrName>ppt_y</p:attrName>
                                        </p:attrNameLst>
                                      </p:cBhvr>
                                      <p:rCtr x="-44740" y="-36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894945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1" y="0"/>
            <a:ext cx="2903878" cy="1005168"/>
            <a:chOff x="-1" y="0"/>
            <a:chExt cx="2903878" cy="100516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76423" y="81838"/>
              <a:ext cx="2627454" cy="923330"/>
            </a:xfrm>
            <a:prstGeom prst="rect">
              <a:avLst/>
            </a:prstGeom>
            <a:noFill/>
          </p:spPr>
          <p:txBody>
            <a:bodyPr wrap="square" rtlCol="0">
              <a:spAutoFit/>
            </a:bodyPr>
            <a:lstStyle/>
            <a:p>
              <a:r>
                <a:rPr lang="en-GB" sz="5400" dirty="0" err="1" smtClean="0">
                  <a:solidFill>
                    <a:schemeClr val="accent6">
                      <a:lumMod val="50000"/>
                    </a:schemeClr>
                  </a:solidFill>
                  <a:latin typeface="UVF Chopin Script" panose="02000505090000020004" pitchFamily="2" charset="0"/>
                </a:rPr>
                <a:t>Đọc</a:t>
              </a:r>
              <a:r>
                <a:rPr lang="en-GB" sz="5400" dirty="0" smtClean="0">
                  <a:solidFill>
                    <a:schemeClr val="accent6">
                      <a:lumMod val="50000"/>
                    </a:schemeClr>
                  </a:solidFill>
                  <a:latin typeface="UVF Chopin Script" panose="02000505090000020004" pitchFamily="2" charset="0"/>
                </a:rPr>
                <a:t> </a:t>
              </a:r>
              <a:r>
                <a:rPr lang="en-GB" sz="5400" dirty="0" err="1" smtClean="0">
                  <a:solidFill>
                    <a:schemeClr val="accent6">
                      <a:lumMod val="50000"/>
                    </a:schemeClr>
                  </a:solidFill>
                  <a:latin typeface="UVF Chopin Script" panose="02000505090000020004" pitchFamily="2" charset="0"/>
                </a:rPr>
                <a:t>mẫu</a:t>
              </a:r>
              <a:endParaRPr lang="en-GB" sz="5400" dirty="0">
                <a:solidFill>
                  <a:schemeClr val="accent6">
                    <a:lumMod val="50000"/>
                  </a:schemeClr>
                </a:solidFill>
                <a:latin typeface="UVF Chopin Script" panose="02000505090000020004" pitchFamily="2" charset="0"/>
              </a:endParaRPr>
            </a:p>
          </p:txBody>
        </p:sp>
      </p:gr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2" name="Group 11"/>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p:cNvPicPr>
              <a:picLocks noChangeAspect="1"/>
            </p:cNvPicPr>
            <p:nvPr/>
          </p:nvPicPr>
          <p:blipFill>
            <a:blip r:embed="rId3"/>
            <a:stretch>
              <a:fillRect/>
            </a:stretch>
          </p:blipFill>
          <p:spPr>
            <a:xfrm>
              <a:off x="3471173" y="157631"/>
              <a:ext cx="5459895" cy="531735"/>
            </a:xfrm>
            <a:prstGeom prst="rect">
              <a:avLst/>
            </a:prstGeom>
          </p:spPr>
        </p:pic>
      </p:grpSp>
    </p:spTree>
    <p:extLst>
      <p:ext uri="{BB962C8B-B14F-4D97-AF65-F5344CB8AC3E}">
        <p14:creationId xmlns:p14="http://schemas.microsoft.com/office/powerpoint/2010/main" val="1950050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 y="0"/>
            <a:ext cx="12303890" cy="6956385"/>
            <a:chOff x="-1" y="0"/>
            <a:chExt cx="12303890" cy="6956385"/>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3033217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 y="0"/>
            <a:ext cx="3639606" cy="795347"/>
            <a:chOff x="-1" y="0"/>
            <a:chExt cx="3639606" cy="795347"/>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304735" y="25906"/>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từ</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khó</a:t>
              </a:r>
              <a:endParaRPr lang="en-GB" sz="4400" dirty="0">
                <a:solidFill>
                  <a:schemeClr val="accent6">
                    <a:lumMod val="50000"/>
                  </a:schemeClr>
                </a:solidFill>
                <a:latin typeface="UVF Chopin Script" panose="02000505090000020004" pitchFamily="2" charset="0"/>
              </a:endParaRPr>
            </a:p>
          </p:txBody>
        </p:sp>
      </p:grpSp>
      <p:grpSp>
        <p:nvGrpSpPr>
          <p:cNvPr id="13" name="Group 12"/>
          <p:cNvGrpSpPr/>
          <p:nvPr/>
        </p:nvGrpSpPr>
        <p:grpSpPr>
          <a:xfrm>
            <a:off x="3471173" y="27822"/>
            <a:ext cx="5459895" cy="764741"/>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6"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p:cNvPicPr>
              <a:picLocks noChangeAspect="1"/>
            </p:cNvPicPr>
            <p:nvPr/>
          </p:nvPicPr>
          <p:blipFill>
            <a:blip r:embed="rId3"/>
            <a:stretch>
              <a:fillRect/>
            </a:stretch>
          </p:blipFill>
          <p:spPr>
            <a:xfrm>
              <a:off x="3471173" y="224535"/>
              <a:ext cx="5459895" cy="531735"/>
            </a:xfrm>
            <a:prstGeom prst="rect">
              <a:avLst/>
            </a:prstGeom>
          </p:spPr>
        </p:pic>
      </p:grpSp>
      <p:grpSp>
        <p:nvGrpSpPr>
          <p:cNvPr id="23" name="Group 22"/>
          <p:cNvGrpSpPr/>
          <p:nvPr/>
        </p:nvGrpSpPr>
        <p:grpSpPr>
          <a:xfrm>
            <a:off x="1322769" y="1432223"/>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19" name="Rectangle 18"/>
            <p:cNvSpPr/>
            <p:nvPr/>
          </p:nvSpPr>
          <p:spPr>
            <a:xfrm>
              <a:off x="1333024" y="1891200"/>
              <a:ext cx="2550698" cy="1200329"/>
            </a:xfrm>
            <a:prstGeom prst="rect">
              <a:avLst/>
            </a:prstGeom>
          </p:spPr>
          <p:txBody>
            <a:bodyPr wrap="none">
              <a:spAutoFit/>
            </a:bodyPr>
            <a:lstStyle/>
            <a:p>
              <a:r>
                <a:rPr lang="en-US" sz="7200" dirty="0" err="1">
                  <a:latin typeface="#9Slide07 Marbelia Regular" panose="02000500000000000000" pitchFamily="2" charset="0"/>
                  <a:ea typeface="Times New Roman" panose="02020603050405020304" pitchFamily="18" charset="0"/>
                </a:rPr>
                <a:t>vắt</a:t>
              </a:r>
              <a:r>
                <a:rPr lang="en-US" sz="7200" dirty="0">
                  <a:latin typeface="#9Slide07 Marbelia Regular" panose="02000500000000000000" pitchFamily="2" charset="0"/>
                  <a:ea typeface="Times New Roman" panose="02020603050405020304" pitchFamily="18" charset="0"/>
                </a:rPr>
                <a:t> </a:t>
              </a:r>
              <a:r>
                <a:rPr lang="en-US" sz="7200" dirty="0" err="1">
                  <a:latin typeface="#9Slide07 Marbelia Regular" panose="02000500000000000000" pitchFamily="2" charset="0"/>
                  <a:ea typeface="Times New Roman" panose="02020603050405020304" pitchFamily="18" charset="0"/>
                </a:rPr>
                <a:t>vẻo</a:t>
              </a:r>
              <a:r>
                <a:rPr lang="en-US" sz="7200" dirty="0">
                  <a:latin typeface="#9Slide07 Marbelia Regular" panose="02000500000000000000" pitchFamily="2" charset="0"/>
                  <a:ea typeface="Times New Roman" panose="02020603050405020304" pitchFamily="18" charset="0"/>
                </a:rPr>
                <a:t> </a:t>
              </a:r>
              <a:endParaRPr lang="en-GB" sz="7200" dirty="0">
                <a:latin typeface="#9Slide07 Marbelia Regular" panose="02000500000000000000" pitchFamily="2" charset="0"/>
              </a:endParaRPr>
            </a:p>
          </p:txBody>
        </p:sp>
      </p:grpSp>
      <p:grpSp>
        <p:nvGrpSpPr>
          <p:cNvPr id="27" name="Group 26"/>
          <p:cNvGrpSpPr/>
          <p:nvPr/>
        </p:nvGrpSpPr>
        <p:grpSpPr>
          <a:xfrm>
            <a:off x="8714894" y="1412370"/>
            <a:ext cx="2948033" cy="1705030"/>
            <a:chOff x="1560463" y="4218061"/>
            <a:chExt cx="2948033" cy="1705030"/>
          </a:xfrm>
        </p:grpSpPr>
        <p:sp>
          <p:nvSpPr>
            <p:cNvPr id="25" name="Oval 21"/>
            <p:cNvSpPr/>
            <p:nvPr/>
          </p:nvSpPr>
          <p:spPr>
            <a:xfrm>
              <a:off x="1560463" y="4218061"/>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2"/>
            </a:solidFill>
            <a:ln w="317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 name="Rectangle 2"/>
            <p:cNvSpPr/>
            <p:nvPr/>
          </p:nvSpPr>
          <p:spPr>
            <a:xfrm>
              <a:off x="2342455" y="4470411"/>
              <a:ext cx="1297150" cy="1200329"/>
            </a:xfrm>
            <a:prstGeom prst="rect">
              <a:avLst/>
            </a:prstGeom>
          </p:spPr>
          <p:txBody>
            <a:bodyPr wrap="none">
              <a:spAutoFit/>
            </a:bodyPr>
            <a:lstStyle/>
            <a:p>
              <a:r>
                <a:rPr lang="en-US" sz="7200" dirty="0" err="1" smtClean="0">
                  <a:latin typeface="#9Slide07 Marbelia Regular" panose="02000500000000000000" pitchFamily="2" charset="0"/>
                  <a:ea typeface="Times New Roman" panose="02020603050405020304" pitchFamily="18" charset="0"/>
                </a:rPr>
                <a:t>vầu</a:t>
              </a:r>
              <a:endParaRPr lang="en-GB" sz="7200" dirty="0">
                <a:latin typeface="#9Slide07 Marbelia Regular" panose="02000500000000000000" pitchFamily="2" charset="0"/>
              </a:endParaRPr>
            </a:p>
          </p:txBody>
        </p:sp>
      </p:grpSp>
      <p:grpSp>
        <p:nvGrpSpPr>
          <p:cNvPr id="28" name="Group 27"/>
          <p:cNvGrpSpPr/>
          <p:nvPr/>
        </p:nvGrpSpPr>
        <p:grpSpPr>
          <a:xfrm>
            <a:off x="5018831" y="1364748"/>
            <a:ext cx="2948033" cy="1705030"/>
            <a:chOff x="6262526" y="1432223"/>
            <a:chExt cx="2948033" cy="1705030"/>
          </a:xfrm>
        </p:grpSpPr>
        <p:sp>
          <p:nvSpPr>
            <p:cNvPr id="24" name="Oval 21"/>
            <p:cNvSpPr/>
            <p:nvPr/>
          </p:nvSpPr>
          <p:spPr>
            <a:xfrm>
              <a:off x="6262526" y="143222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20" name="Rectangle 19"/>
            <p:cNvSpPr/>
            <p:nvPr/>
          </p:nvSpPr>
          <p:spPr>
            <a:xfrm>
              <a:off x="6654610" y="1716081"/>
              <a:ext cx="2409634" cy="1107996"/>
            </a:xfrm>
            <a:prstGeom prst="rect">
              <a:avLst/>
            </a:prstGeom>
          </p:spPr>
          <p:txBody>
            <a:bodyPr wrap="none">
              <a:spAutoFit/>
            </a:bodyPr>
            <a:lstStyle/>
            <a:p>
              <a:r>
                <a:rPr lang="en-US" sz="6600" dirty="0" err="1">
                  <a:latin typeface="#9Slide07 Marbelia Regular" panose="02000500000000000000" pitchFamily="2" charset="0"/>
                  <a:ea typeface="Times New Roman" panose="02020603050405020304" pitchFamily="18" charset="0"/>
                </a:rPr>
                <a:t>lúp</a:t>
              </a:r>
              <a:r>
                <a:rPr lang="en-US" sz="6600" dirty="0">
                  <a:latin typeface="#9Slide07 Marbelia Regular" panose="02000500000000000000" pitchFamily="2" charset="0"/>
                  <a:ea typeface="Times New Roman" panose="02020603050405020304" pitchFamily="18" charset="0"/>
                </a:rPr>
                <a:t> </a:t>
              </a:r>
              <a:r>
                <a:rPr lang="en-US" sz="6600" dirty="0" err="1">
                  <a:latin typeface="#9Slide07 Marbelia Regular" panose="02000500000000000000" pitchFamily="2" charset="0"/>
                  <a:ea typeface="Times New Roman" panose="02020603050405020304" pitchFamily="18" charset="0"/>
                </a:rPr>
                <a:t>xúp</a:t>
              </a:r>
              <a:r>
                <a:rPr lang="en-US" sz="6600" dirty="0">
                  <a:latin typeface="#9Slide07 Marbelia Regular" panose="02000500000000000000" pitchFamily="2" charset="0"/>
                  <a:ea typeface="Times New Roman" panose="02020603050405020304" pitchFamily="18" charset="0"/>
                </a:rPr>
                <a:t> </a:t>
              </a:r>
              <a:endParaRPr lang="en-GB" sz="6600" dirty="0">
                <a:latin typeface="#9Slide07 Marbelia Regular" panose="02000500000000000000" pitchFamily="2" charset="0"/>
              </a:endParaRPr>
            </a:p>
          </p:txBody>
        </p:sp>
      </p:grpSp>
      <p:grpSp>
        <p:nvGrpSpPr>
          <p:cNvPr id="35" name="Group 34"/>
          <p:cNvGrpSpPr/>
          <p:nvPr/>
        </p:nvGrpSpPr>
        <p:grpSpPr>
          <a:xfrm rot="421974">
            <a:off x="7925656" y="4137088"/>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1" name="Rectangle 30"/>
            <p:cNvSpPr/>
            <p:nvPr/>
          </p:nvSpPr>
          <p:spPr>
            <a:xfrm rot="20545014">
              <a:off x="8046700" y="4337202"/>
              <a:ext cx="3515706" cy="1015663"/>
            </a:xfrm>
            <a:prstGeom prst="rect">
              <a:avLst/>
            </a:prstGeom>
          </p:spPr>
          <p:txBody>
            <a:bodyPr wrap="none">
              <a:spAutoFit/>
            </a:bodyPr>
            <a:lstStyle/>
            <a:p>
              <a:r>
                <a:rPr lang="vi-VN" sz="6000" dirty="0">
                  <a:latin typeface="#9Slide07 Marbelia Regular" panose="02000500000000000000" pitchFamily="2" charset="0"/>
                  <a:ea typeface="Cambria" panose="02040503050406030204" pitchFamily="18" charset="0"/>
                </a:rPr>
                <a:t>thỉnh thoảng </a:t>
              </a:r>
              <a:endParaRPr lang="en-GB" sz="6000" dirty="0">
                <a:latin typeface="#9Slide07 Marbelia Regular" panose="02000500000000000000" pitchFamily="2" charset="0"/>
              </a:endParaRPr>
            </a:p>
          </p:txBody>
        </p:sp>
      </p:grpSp>
      <p:grpSp>
        <p:nvGrpSpPr>
          <p:cNvPr id="38" name="Group 37"/>
          <p:cNvGrpSpPr/>
          <p:nvPr/>
        </p:nvGrpSpPr>
        <p:grpSpPr>
          <a:xfrm>
            <a:off x="567147" y="40812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6" name="Rectangle 35"/>
            <p:cNvSpPr/>
            <p:nvPr/>
          </p:nvSpPr>
          <p:spPr>
            <a:xfrm>
              <a:off x="944910" y="4117648"/>
              <a:ext cx="3166251" cy="1015663"/>
            </a:xfrm>
            <a:prstGeom prst="rect">
              <a:avLst/>
            </a:prstGeom>
          </p:spPr>
          <p:txBody>
            <a:bodyPr wrap="none">
              <a:spAutoFit/>
            </a:bodyPr>
            <a:lstStyle/>
            <a:p>
              <a:r>
                <a:rPr lang="vi-VN" sz="6000" dirty="0">
                  <a:latin typeface="#9Slide07 Marbelia Regular" panose="02000500000000000000" pitchFamily="2" charset="0"/>
                  <a:ea typeface="Cambria" panose="02040503050406030204" pitchFamily="18" charset="0"/>
                </a:rPr>
                <a:t>phảng phất </a:t>
              </a:r>
              <a:endParaRPr lang="en-GB" sz="6000" dirty="0">
                <a:latin typeface="#9Slide07 Marbelia Regular" panose="02000500000000000000" pitchFamily="2" charset="0"/>
              </a:endParaRPr>
            </a:p>
          </p:txBody>
        </p:sp>
      </p:grpSp>
      <p:grpSp>
        <p:nvGrpSpPr>
          <p:cNvPr id="39" name="Group 38"/>
          <p:cNvGrpSpPr/>
          <p:nvPr/>
        </p:nvGrpSpPr>
        <p:grpSpPr>
          <a:xfrm>
            <a:off x="4742825" y="4026280"/>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7" name="Rectangle 36"/>
            <p:cNvSpPr/>
            <p:nvPr/>
          </p:nvSpPr>
          <p:spPr>
            <a:xfrm>
              <a:off x="4935906" y="4328139"/>
              <a:ext cx="2432076" cy="1107996"/>
            </a:xfrm>
            <a:prstGeom prst="rect">
              <a:avLst/>
            </a:prstGeom>
          </p:spPr>
          <p:txBody>
            <a:bodyPr wrap="none">
              <a:spAutoFit/>
            </a:bodyPr>
            <a:lstStyle/>
            <a:p>
              <a:r>
                <a:rPr lang="en-US" sz="6600" dirty="0" err="1">
                  <a:latin typeface="#9Slide07 Marbelia Regular" panose="02000500000000000000" pitchFamily="2" charset="0"/>
                  <a:ea typeface="Times New Roman" panose="02020603050405020304" pitchFamily="18" charset="0"/>
                </a:rPr>
                <a:t>lạc</a:t>
              </a:r>
              <a:r>
                <a:rPr lang="en-US" sz="6600" dirty="0">
                  <a:latin typeface="#9Slide07 Marbelia Regular" panose="02000500000000000000" pitchFamily="2" charset="0"/>
                  <a:ea typeface="Times New Roman" panose="02020603050405020304" pitchFamily="18" charset="0"/>
                </a:rPr>
                <a:t> </a:t>
              </a:r>
              <a:r>
                <a:rPr lang="en-US" sz="6600" dirty="0" err="1">
                  <a:latin typeface="#9Slide07 Marbelia Regular" panose="02000500000000000000" pitchFamily="2" charset="0"/>
                  <a:ea typeface="Times New Roman" panose="02020603050405020304" pitchFamily="18" charset="0"/>
                </a:rPr>
                <a:t>tiên</a:t>
              </a:r>
              <a:r>
                <a:rPr lang="en-US" sz="6600" dirty="0">
                  <a:latin typeface="#9Slide07 Marbelia Regular" panose="02000500000000000000" pitchFamily="2" charset="0"/>
                  <a:ea typeface="Times New Roman" panose="02020603050405020304" pitchFamily="18" charset="0"/>
                </a:rPr>
                <a:t> </a:t>
              </a:r>
              <a:endParaRPr lang="en-GB" sz="6600" dirty="0">
                <a:latin typeface="#9Slide07 Marbelia Regular" panose="02000500000000000000" pitchFamily="2" charset="0"/>
              </a:endParaRPr>
            </a:p>
          </p:txBody>
        </p:sp>
      </p:grpSp>
    </p:spTree>
    <p:extLst>
      <p:ext uri="{BB962C8B-B14F-4D97-AF65-F5344CB8AC3E}">
        <p14:creationId xmlns:p14="http://schemas.microsoft.com/office/powerpoint/2010/main" val="2176898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80">
                                          <p:stCondLst>
                                            <p:cond delay="0"/>
                                          </p:stCondLst>
                                        </p:cTn>
                                        <p:tgtEl>
                                          <p:spTgt spid="27"/>
                                        </p:tgtEl>
                                      </p:cBhvr>
                                    </p:animEffect>
                                    <p:anim calcmode="lin" valueType="num">
                                      <p:cBhvr>
                                        <p:cTn id="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5" dur="26">
                                          <p:stCondLst>
                                            <p:cond delay="650"/>
                                          </p:stCondLst>
                                        </p:cTn>
                                        <p:tgtEl>
                                          <p:spTgt spid="27"/>
                                        </p:tgtEl>
                                      </p:cBhvr>
                                      <p:to x="100000" y="60000"/>
                                    </p:animScale>
                                    <p:animScale>
                                      <p:cBhvr>
                                        <p:cTn id="46" dur="166" decel="50000">
                                          <p:stCondLst>
                                            <p:cond delay="676"/>
                                          </p:stCondLst>
                                        </p:cTn>
                                        <p:tgtEl>
                                          <p:spTgt spid="27"/>
                                        </p:tgtEl>
                                      </p:cBhvr>
                                      <p:to x="100000" y="100000"/>
                                    </p:animScale>
                                    <p:animScale>
                                      <p:cBhvr>
                                        <p:cTn id="47" dur="26">
                                          <p:stCondLst>
                                            <p:cond delay="1312"/>
                                          </p:stCondLst>
                                        </p:cTn>
                                        <p:tgtEl>
                                          <p:spTgt spid="27"/>
                                        </p:tgtEl>
                                      </p:cBhvr>
                                      <p:to x="100000" y="80000"/>
                                    </p:animScale>
                                    <p:animScale>
                                      <p:cBhvr>
                                        <p:cTn id="48" dur="166" decel="50000">
                                          <p:stCondLst>
                                            <p:cond delay="1338"/>
                                          </p:stCondLst>
                                        </p:cTn>
                                        <p:tgtEl>
                                          <p:spTgt spid="27"/>
                                        </p:tgtEl>
                                      </p:cBhvr>
                                      <p:to x="100000" y="100000"/>
                                    </p:animScale>
                                    <p:animScale>
                                      <p:cBhvr>
                                        <p:cTn id="49" dur="26">
                                          <p:stCondLst>
                                            <p:cond delay="1642"/>
                                          </p:stCondLst>
                                        </p:cTn>
                                        <p:tgtEl>
                                          <p:spTgt spid="27"/>
                                        </p:tgtEl>
                                      </p:cBhvr>
                                      <p:to x="100000" y="90000"/>
                                    </p:animScale>
                                    <p:animScale>
                                      <p:cBhvr>
                                        <p:cTn id="50" dur="166" decel="50000">
                                          <p:stCondLst>
                                            <p:cond delay="1668"/>
                                          </p:stCondLst>
                                        </p:cTn>
                                        <p:tgtEl>
                                          <p:spTgt spid="27"/>
                                        </p:tgtEl>
                                      </p:cBhvr>
                                      <p:to x="100000" y="100000"/>
                                    </p:animScale>
                                    <p:animScale>
                                      <p:cBhvr>
                                        <p:cTn id="51" dur="26">
                                          <p:stCondLst>
                                            <p:cond delay="1808"/>
                                          </p:stCondLst>
                                        </p:cTn>
                                        <p:tgtEl>
                                          <p:spTgt spid="27"/>
                                        </p:tgtEl>
                                      </p:cBhvr>
                                      <p:to x="100000" y="95000"/>
                                    </p:animScale>
                                    <p:animScale>
                                      <p:cBhvr>
                                        <p:cTn id="52" dur="166" decel="50000">
                                          <p:stCondLst>
                                            <p:cond delay="1834"/>
                                          </p:stCondLst>
                                        </p:cTn>
                                        <p:tgtEl>
                                          <p:spTgt spid="2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80">
                                          <p:stCondLst>
                                            <p:cond delay="0"/>
                                          </p:stCondLst>
                                        </p:cTn>
                                        <p:tgtEl>
                                          <p:spTgt spid="35"/>
                                        </p:tgtEl>
                                      </p:cBhvr>
                                    </p:animEffect>
                                    <p:anim calcmode="lin" valueType="num">
                                      <p:cBhvr>
                                        <p:cTn id="5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1" dur="26">
                                          <p:stCondLst>
                                            <p:cond delay="650"/>
                                          </p:stCondLst>
                                        </p:cTn>
                                        <p:tgtEl>
                                          <p:spTgt spid="35"/>
                                        </p:tgtEl>
                                      </p:cBhvr>
                                      <p:to x="100000" y="60000"/>
                                    </p:animScale>
                                    <p:animScale>
                                      <p:cBhvr>
                                        <p:cTn id="62" dur="166" decel="50000">
                                          <p:stCondLst>
                                            <p:cond delay="676"/>
                                          </p:stCondLst>
                                        </p:cTn>
                                        <p:tgtEl>
                                          <p:spTgt spid="35"/>
                                        </p:tgtEl>
                                      </p:cBhvr>
                                      <p:to x="100000" y="100000"/>
                                    </p:animScale>
                                    <p:animScale>
                                      <p:cBhvr>
                                        <p:cTn id="63" dur="26">
                                          <p:stCondLst>
                                            <p:cond delay="1312"/>
                                          </p:stCondLst>
                                        </p:cTn>
                                        <p:tgtEl>
                                          <p:spTgt spid="35"/>
                                        </p:tgtEl>
                                      </p:cBhvr>
                                      <p:to x="100000" y="80000"/>
                                    </p:animScale>
                                    <p:animScale>
                                      <p:cBhvr>
                                        <p:cTn id="64" dur="166" decel="50000">
                                          <p:stCondLst>
                                            <p:cond delay="1338"/>
                                          </p:stCondLst>
                                        </p:cTn>
                                        <p:tgtEl>
                                          <p:spTgt spid="35"/>
                                        </p:tgtEl>
                                      </p:cBhvr>
                                      <p:to x="100000" y="100000"/>
                                    </p:animScale>
                                    <p:animScale>
                                      <p:cBhvr>
                                        <p:cTn id="65" dur="26">
                                          <p:stCondLst>
                                            <p:cond delay="1642"/>
                                          </p:stCondLst>
                                        </p:cTn>
                                        <p:tgtEl>
                                          <p:spTgt spid="35"/>
                                        </p:tgtEl>
                                      </p:cBhvr>
                                      <p:to x="100000" y="90000"/>
                                    </p:animScale>
                                    <p:animScale>
                                      <p:cBhvr>
                                        <p:cTn id="66" dur="166" decel="50000">
                                          <p:stCondLst>
                                            <p:cond delay="1668"/>
                                          </p:stCondLst>
                                        </p:cTn>
                                        <p:tgtEl>
                                          <p:spTgt spid="35"/>
                                        </p:tgtEl>
                                      </p:cBhvr>
                                      <p:to x="100000" y="100000"/>
                                    </p:animScale>
                                    <p:animScale>
                                      <p:cBhvr>
                                        <p:cTn id="67" dur="26">
                                          <p:stCondLst>
                                            <p:cond delay="1808"/>
                                          </p:stCondLst>
                                        </p:cTn>
                                        <p:tgtEl>
                                          <p:spTgt spid="35"/>
                                        </p:tgtEl>
                                      </p:cBhvr>
                                      <p:to x="100000" y="95000"/>
                                    </p:animScale>
                                    <p:animScale>
                                      <p:cBhvr>
                                        <p:cTn id="68" dur="166" decel="50000">
                                          <p:stCondLst>
                                            <p:cond delay="1834"/>
                                          </p:stCondLst>
                                        </p:cTn>
                                        <p:tgtEl>
                                          <p:spTgt spid="35"/>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down)">
                                      <p:cBhvr>
                                        <p:cTn id="71" dur="580">
                                          <p:stCondLst>
                                            <p:cond delay="0"/>
                                          </p:stCondLst>
                                        </p:cTn>
                                        <p:tgtEl>
                                          <p:spTgt spid="39"/>
                                        </p:tgtEl>
                                      </p:cBhvr>
                                    </p:animEffect>
                                    <p:anim calcmode="lin" valueType="num">
                                      <p:cBhvr>
                                        <p:cTn id="7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77" dur="26">
                                          <p:stCondLst>
                                            <p:cond delay="650"/>
                                          </p:stCondLst>
                                        </p:cTn>
                                        <p:tgtEl>
                                          <p:spTgt spid="39"/>
                                        </p:tgtEl>
                                      </p:cBhvr>
                                      <p:to x="100000" y="60000"/>
                                    </p:animScale>
                                    <p:animScale>
                                      <p:cBhvr>
                                        <p:cTn id="78" dur="166" decel="50000">
                                          <p:stCondLst>
                                            <p:cond delay="676"/>
                                          </p:stCondLst>
                                        </p:cTn>
                                        <p:tgtEl>
                                          <p:spTgt spid="39"/>
                                        </p:tgtEl>
                                      </p:cBhvr>
                                      <p:to x="100000" y="100000"/>
                                    </p:animScale>
                                    <p:animScale>
                                      <p:cBhvr>
                                        <p:cTn id="79" dur="26">
                                          <p:stCondLst>
                                            <p:cond delay="1312"/>
                                          </p:stCondLst>
                                        </p:cTn>
                                        <p:tgtEl>
                                          <p:spTgt spid="39"/>
                                        </p:tgtEl>
                                      </p:cBhvr>
                                      <p:to x="100000" y="80000"/>
                                    </p:animScale>
                                    <p:animScale>
                                      <p:cBhvr>
                                        <p:cTn id="80" dur="166" decel="50000">
                                          <p:stCondLst>
                                            <p:cond delay="1338"/>
                                          </p:stCondLst>
                                        </p:cTn>
                                        <p:tgtEl>
                                          <p:spTgt spid="39"/>
                                        </p:tgtEl>
                                      </p:cBhvr>
                                      <p:to x="100000" y="100000"/>
                                    </p:animScale>
                                    <p:animScale>
                                      <p:cBhvr>
                                        <p:cTn id="81" dur="26">
                                          <p:stCondLst>
                                            <p:cond delay="1642"/>
                                          </p:stCondLst>
                                        </p:cTn>
                                        <p:tgtEl>
                                          <p:spTgt spid="39"/>
                                        </p:tgtEl>
                                      </p:cBhvr>
                                      <p:to x="100000" y="90000"/>
                                    </p:animScale>
                                    <p:animScale>
                                      <p:cBhvr>
                                        <p:cTn id="82" dur="166" decel="50000">
                                          <p:stCondLst>
                                            <p:cond delay="1668"/>
                                          </p:stCondLst>
                                        </p:cTn>
                                        <p:tgtEl>
                                          <p:spTgt spid="39"/>
                                        </p:tgtEl>
                                      </p:cBhvr>
                                      <p:to x="100000" y="100000"/>
                                    </p:animScale>
                                    <p:animScale>
                                      <p:cBhvr>
                                        <p:cTn id="83" dur="26">
                                          <p:stCondLst>
                                            <p:cond delay="1808"/>
                                          </p:stCondLst>
                                        </p:cTn>
                                        <p:tgtEl>
                                          <p:spTgt spid="39"/>
                                        </p:tgtEl>
                                      </p:cBhvr>
                                      <p:to x="100000" y="95000"/>
                                    </p:animScale>
                                    <p:animScale>
                                      <p:cBhvr>
                                        <p:cTn id="84" dur="166" decel="50000">
                                          <p:stCondLst>
                                            <p:cond delay="1834"/>
                                          </p:stCondLst>
                                        </p:cTn>
                                        <p:tgtEl>
                                          <p:spTgt spid="39"/>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80">
                                          <p:stCondLst>
                                            <p:cond delay="0"/>
                                          </p:stCondLst>
                                        </p:cTn>
                                        <p:tgtEl>
                                          <p:spTgt spid="38"/>
                                        </p:tgtEl>
                                      </p:cBhvr>
                                    </p:animEffect>
                                    <p:anim calcmode="lin" valueType="num">
                                      <p:cBhvr>
                                        <p:cTn id="8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93" dur="26">
                                          <p:stCondLst>
                                            <p:cond delay="650"/>
                                          </p:stCondLst>
                                        </p:cTn>
                                        <p:tgtEl>
                                          <p:spTgt spid="38"/>
                                        </p:tgtEl>
                                      </p:cBhvr>
                                      <p:to x="100000" y="60000"/>
                                    </p:animScale>
                                    <p:animScale>
                                      <p:cBhvr>
                                        <p:cTn id="94" dur="166" decel="50000">
                                          <p:stCondLst>
                                            <p:cond delay="676"/>
                                          </p:stCondLst>
                                        </p:cTn>
                                        <p:tgtEl>
                                          <p:spTgt spid="38"/>
                                        </p:tgtEl>
                                      </p:cBhvr>
                                      <p:to x="100000" y="100000"/>
                                    </p:animScale>
                                    <p:animScale>
                                      <p:cBhvr>
                                        <p:cTn id="95" dur="26">
                                          <p:stCondLst>
                                            <p:cond delay="1312"/>
                                          </p:stCondLst>
                                        </p:cTn>
                                        <p:tgtEl>
                                          <p:spTgt spid="38"/>
                                        </p:tgtEl>
                                      </p:cBhvr>
                                      <p:to x="100000" y="80000"/>
                                    </p:animScale>
                                    <p:animScale>
                                      <p:cBhvr>
                                        <p:cTn id="96" dur="166" decel="50000">
                                          <p:stCondLst>
                                            <p:cond delay="1338"/>
                                          </p:stCondLst>
                                        </p:cTn>
                                        <p:tgtEl>
                                          <p:spTgt spid="38"/>
                                        </p:tgtEl>
                                      </p:cBhvr>
                                      <p:to x="100000" y="100000"/>
                                    </p:animScale>
                                    <p:animScale>
                                      <p:cBhvr>
                                        <p:cTn id="97" dur="26">
                                          <p:stCondLst>
                                            <p:cond delay="1642"/>
                                          </p:stCondLst>
                                        </p:cTn>
                                        <p:tgtEl>
                                          <p:spTgt spid="38"/>
                                        </p:tgtEl>
                                      </p:cBhvr>
                                      <p:to x="100000" y="90000"/>
                                    </p:animScale>
                                    <p:animScale>
                                      <p:cBhvr>
                                        <p:cTn id="98" dur="166" decel="50000">
                                          <p:stCondLst>
                                            <p:cond delay="1668"/>
                                          </p:stCondLst>
                                        </p:cTn>
                                        <p:tgtEl>
                                          <p:spTgt spid="38"/>
                                        </p:tgtEl>
                                      </p:cBhvr>
                                      <p:to x="100000" y="100000"/>
                                    </p:animScale>
                                    <p:animScale>
                                      <p:cBhvr>
                                        <p:cTn id="99" dur="26">
                                          <p:stCondLst>
                                            <p:cond delay="1808"/>
                                          </p:stCondLst>
                                        </p:cTn>
                                        <p:tgtEl>
                                          <p:spTgt spid="38"/>
                                        </p:tgtEl>
                                      </p:cBhvr>
                                      <p:to x="100000" y="95000"/>
                                    </p:animScale>
                                    <p:animScale>
                                      <p:cBhvr>
                                        <p:cTn id="100" dur="166" decel="50000">
                                          <p:stCondLst>
                                            <p:cond delay="1834"/>
                                          </p:stCondLst>
                                        </p:cTn>
                                        <p:tgtEl>
                                          <p:spTgt spid="38"/>
                                        </p:tgtEl>
                                      </p:cBhvr>
                                      <p:to x="100000" y="100000"/>
                                    </p:animScale>
                                  </p:childTnLst>
                                </p:cTn>
                              </p:par>
                            </p:childTnLst>
                          </p:cTn>
                        </p:par>
                        <p:par>
                          <p:cTn id="101" fill="hold">
                            <p:stCondLst>
                              <p:cond delay="2000"/>
                            </p:stCondLst>
                            <p:childTnLst>
                              <p:par>
                                <p:cTn id="102" presetID="32" presetClass="emph" presetSubtype="0" fill="hold" nodeType="afterEffect">
                                  <p:stCondLst>
                                    <p:cond delay="0"/>
                                  </p:stCondLst>
                                  <p:childTnLst>
                                    <p:animRot by="120000">
                                      <p:cBhvr>
                                        <p:cTn id="103" dur="100" fill="hold">
                                          <p:stCondLst>
                                            <p:cond delay="0"/>
                                          </p:stCondLst>
                                        </p:cTn>
                                        <p:tgtEl>
                                          <p:spTgt spid="23"/>
                                        </p:tgtEl>
                                        <p:attrNameLst>
                                          <p:attrName>r</p:attrName>
                                        </p:attrNameLst>
                                      </p:cBhvr>
                                    </p:animRot>
                                    <p:animRot by="-240000">
                                      <p:cBhvr>
                                        <p:cTn id="104" dur="200" fill="hold">
                                          <p:stCondLst>
                                            <p:cond delay="200"/>
                                          </p:stCondLst>
                                        </p:cTn>
                                        <p:tgtEl>
                                          <p:spTgt spid="23"/>
                                        </p:tgtEl>
                                        <p:attrNameLst>
                                          <p:attrName>r</p:attrName>
                                        </p:attrNameLst>
                                      </p:cBhvr>
                                    </p:animRot>
                                    <p:animRot by="240000">
                                      <p:cBhvr>
                                        <p:cTn id="105" dur="200" fill="hold">
                                          <p:stCondLst>
                                            <p:cond delay="400"/>
                                          </p:stCondLst>
                                        </p:cTn>
                                        <p:tgtEl>
                                          <p:spTgt spid="23"/>
                                        </p:tgtEl>
                                        <p:attrNameLst>
                                          <p:attrName>r</p:attrName>
                                        </p:attrNameLst>
                                      </p:cBhvr>
                                    </p:animRot>
                                    <p:animRot by="-240000">
                                      <p:cBhvr>
                                        <p:cTn id="106" dur="200" fill="hold">
                                          <p:stCondLst>
                                            <p:cond delay="600"/>
                                          </p:stCondLst>
                                        </p:cTn>
                                        <p:tgtEl>
                                          <p:spTgt spid="23"/>
                                        </p:tgtEl>
                                        <p:attrNameLst>
                                          <p:attrName>r</p:attrName>
                                        </p:attrNameLst>
                                      </p:cBhvr>
                                    </p:animRot>
                                    <p:animRot by="120000">
                                      <p:cBhvr>
                                        <p:cTn id="107" dur="200" fill="hold">
                                          <p:stCondLst>
                                            <p:cond delay="800"/>
                                          </p:stCondLst>
                                        </p:cTn>
                                        <p:tgtEl>
                                          <p:spTgt spid="23"/>
                                        </p:tgtEl>
                                        <p:attrNameLst>
                                          <p:attrName>r</p:attrName>
                                        </p:attrNameLst>
                                      </p:cBhvr>
                                    </p:animRot>
                                  </p:childTnLst>
                                </p:cTn>
                              </p:par>
                              <p:par>
                                <p:cTn id="108" presetID="32" presetClass="emph" presetSubtype="0" fill="hold" nodeType="withEffect">
                                  <p:stCondLst>
                                    <p:cond delay="0"/>
                                  </p:stCondLst>
                                  <p:childTnLst>
                                    <p:animRot by="120000">
                                      <p:cBhvr>
                                        <p:cTn id="109" dur="100" fill="hold">
                                          <p:stCondLst>
                                            <p:cond delay="0"/>
                                          </p:stCondLst>
                                        </p:cTn>
                                        <p:tgtEl>
                                          <p:spTgt spid="28"/>
                                        </p:tgtEl>
                                        <p:attrNameLst>
                                          <p:attrName>r</p:attrName>
                                        </p:attrNameLst>
                                      </p:cBhvr>
                                    </p:animRot>
                                    <p:animRot by="-240000">
                                      <p:cBhvr>
                                        <p:cTn id="110" dur="200" fill="hold">
                                          <p:stCondLst>
                                            <p:cond delay="200"/>
                                          </p:stCondLst>
                                        </p:cTn>
                                        <p:tgtEl>
                                          <p:spTgt spid="28"/>
                                        </p:tgtEl>
                                        <p:attrNameLst>
                                          <p:attrName>r</p:attrName>
                                        </p:attrNameLst>
                                      </p:cBhvr>
                                    </p:animRot>
                                    <p:animRot by="240000">
                                      <p:cBhvr>
                                        <p:cTn id="111" dur="200" fill="hold">
                                          <p:stCondLst>
                                            <p:cond delay="400"/>
                                          </p:stCondLst>
                                        </p:cTn>
                                        <p:tgtEl>
                                          <p:spTgt spid="28"/>
                                        </p:tgtEl>
                                        <p:attrNameLst>
                                          <p:attrName>r</p:attrName>
                                        </p:attrNameLst>
                                      </p:cBhvr>
                                    </p:animRot>
                                    <p:animRot by="-240000">
                                      <p:cBhvr>
                                        <p:cTn id="112" dur="200" fill="hold">
                                          <p:stCondLst>
                                            <p:cond delay="600"/>
                                          </p:stCondLst>
                                        </p:cTn>
                                        <p:tgtEl>
                                          <p:spTgt spid="28"/>
                                        </p:tgtEl>
                                        <p:attrNameLst>
                                          <p:attrName>r</p:attrName>
                                        </p:attrNameLst>
                                      </p:cBhvr>
                                    </p:animRot>
                                    <p:animRot by="120000">
                                      <p:cBhvr>
                                        <p:cTn id="113" dur="200" fill="hold">
                                          <p:stCondLst>
                                            <p:cond delay="800"/>
                                          </p:stCondLst>
                                        </p:cTn>
                                        <p:tgtEl>
                                          <p:spTgt spid="28"/>
                                        </p:tgtEl>
                                        <p:attrNameLst>
                                          <p:attrName>r</p:attrName>
                                        </p:attrNameLst>
                                      </p:cBhvr>
                                    </p:animRot>
                                  </p:childTnLst>
                                </p:cTn>
                              </p:par>
                              <p:par>
                                <p:cTn id="114" presetID="32" presetClass="emph" presetSubtype="0" fill="hold" nodeType="withEffect">
                                  <p:stCondLst>
                                    <p:cond delay="0"/>
                                  </p:stCondLst>
                                  <p:childTnLst>
                                    <p:animRot by="120000">
                                      <p:cBhvr>
                                        <p:cTn id="115" dur="100" fill="hold">
                                          <p:stCondLst>
                                            <p:cond delay="0"/>
                                          </p:stCondLst>
                                        </p:cTn>
                                        <p:tgtEl>
                                          <p:spTgt spid="27"/>
                                        </p:tgtEl>
                                        <p:attrNameLst>
                                          <p:attrName>r</p:attrName>
                                        </p:attrNameLst>
                                      </p:cBhvr>
                                    </p:animRot>
                                    <p:animRot by="-240000">
                                      <p:cBhvr>
                                        <p:cTn id="116" dur="200" fill="hold">
                                          <p:stCondLst>
                                            <p:cond delay="200"/>
                                          </p:stCondLst>
                                        </p:cTn>
                                        <p:tgtEl>
                                          <p:spTgt spid="27"/>
                                        </p:tgtEl>
                                        <p:attrNameLst>
                                          <p:attrName>r</p:attrName>
                                        </p:attrNameLst>
                                      </p:cBhvr>
                                    </p:animRot>
                                    <p:animRot by="240000">
                                      <p:cBhvr>
                                        <p:cTn id="117" dur="200" fill="hold">
                                          <p:stCondLst>
                                            <p:cond delay="400"/>
                                          </p:stCondLst>
                                        </p:cTn>
                                        <p:tgtEl>
                                          <p:spTgt spid="27"/>
                                        </p:tgtEl>
                                        <p:attrNameLst>
                                          <p:attrName>r</p:attrName>
                                        </p:attrNameLst>
                                      </p:cBhvr>
                                    </p:animRot>
                                    <p:animRot by="-240000">
                                      <p:cBhvr>
                                        <p:cTn id="118" dur="200" fill="hold">
                                          <p:stCondLst>
                                            <p:cond delay="600"/>
                                          </p:stCondLst>
                                        </p:cTn>
                                        <p:tgtEl>
                                          <p:spTgt spid="27"/>
                                        </p:tgtEl>
                                        <p:attrNameLst>
                                          <p:attrName>r</p:attrName>
                                        </p:attrNameLst>
                                      </p:cBhvr>
                                    </p:animRot>
                                    <p:animRot by="120000">
                                      <p:cBhvr>
                                        <p:cTn id="119" dur="200" fill="hold">
                                          <p:stCondLst>
                                            <p:cond delay="800"/>
                                          </p:stCondLst>
                                        </p:cTn>
                                        <p:tgtEl>
                                          <p:spTgt spid="27"/>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35"/>
                                        </p:tgtEl>
                                        <p:attrNameLst>
                                          <p:attrName>r</p:attrName>
                                        </p:attrNameLst>
                                      </p:cBhvr>
                                    </p:animRot>
                                    <p:animRot by="-240000">
                                      <p:cBhvr>
                                        <p:cTn id="122" dur="200" fill="hold">
                                          <p:stCondLst>
                                            <p:cond delay="200"/>
                                          </p:stCondLst>
                                        </p:cTn>
                                        <p:tgtEl>
                                          <p:spTgt spid="35"/>
                                        </p:tgtEl>
                                        <p:attrNameLst>
                                          <p:attrName>r</p:attrName>
                                        </p:attrNameLst>
                                      </p:cBhvr>
                                    </p:animRot>
                                    <p:animRot by="240000">
                                      <p:cBhvr>
                                        <p:cTn id="123" dur="200" fill="hold">
                                          <p:stCondLst>
                                            <p:cond delay="400"/>
                                          </p:stCondLst>
                                        </p:cTn>
                                        <p:tgtEl>
                                          <p:spTgt spid="35"/>
                                        </p:tgtEl>
                                        <p:attrNameLst>
                                          <p:attrName>r</p:attrName>
                                        </p:attrNameLst>
                                      </p:cBhvr>
                                    </p:animRot>
                                    <p:animRot by="-240000">
                                      <p:cBhvr>
                                        <p:cTn id="124" dur="200" fill="hold">
                                          <p:stCondLst>
                                            <p:cond delay="600"/>
                                          </p:stCondLst>
                                        </p:cTn>
                                        <p:tgtEl>
                                          <p:spTgt spid="35"/>
                                        </p:tgtEl>
                                        <p:attrNameLst>
                                          <p:attrName>r</p:attrName>
                                        </p:attrNameLst>
                                      </p:cBhvr>
                                    </p:animRot>
                                    <p:animRot by="120000">
                                      <p:cBhvr>
                                        <p:cTn id="125" dur="200" fill="hold">
                                          <p:stCondLst>
                                            <p:cond delay="800"/>
                                          </p:stCondLst>
                                        </p:cTn>
                                        <p:tgtEl>
                                          <p:spTgt spid="35"/>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39"/>
                                        </p:tgtEl>
                                        <p:attrNameLst>
                                          <p:attrName>r</p:attrName>
                                        </p:attrNameLst>
                                      </p:cBhvr>
                                    </p:animRot>
                                    <p:animRot by="-240000">
                                      <p:cBhvr>
                                        <p:cTn id="128" dur="200" fill="hold">
                                          <p:stCondLst>
                                            <p:cond delay="200"/>
                                          </p:stCondLst>
                                        </p:cTn>
                                        <p:tgtEl>
                                          <p:spTgt spid="39"/>
                                        </p:tgtEl>
                                        <p:attrNameLst>
                                          <p:attrName>r</p:attrName>
                                        </p:attrNameLst>
                                      </p:cBhvr>
                                    </p:animRot>
                                    <p:animRot by="240000">
                                      <p:cBhvr>
                                        <p:cTn id="129" dur="200" fill="hold">
                                          <p:stCondLst>
                                            <p:cond delay="400"/>
                                          </p:stCondLst>
                                        </p:cTn>
                                        <p:tgtEl>
                                          <p:spTgt spid="39"/>
                                        </p:tgtEl>
                                        <p:attrNameLst>
                                          <p:attrName>r</p:attrName>
                                        </p:attrNameLst>
                                      </p:cBhvr>
                                    </p:animRot>
                                    <p:animRot by="-240000">
                                      <p:cBhvr>
                                        <p:cTn id="130" dur="200" fill="hold">
                                          <p:stCondLst>
                                            <p:cond delay="600"/>
                                          </p:stCondLst>
                                        </p:cTn>
                                        <p:tgtEl>
                                          <p:spTgt spid="39"/>
                                        </p:tgtEl>
                                        <p:attrNameLst>
                                          <p:attrName>r</p:attrName>
                                        </p:attrNameLst>
                                      </p:cBhvr>
                                    </p:animRot>
                                    <p:animRot by="120000">
                                      <p:cBhvr>
                                        <p:cTn id="131" dur="200" fill="hold">
                                          <p:stCondLst>
                                            <p:cond delay="800"/>
                                          </p:stCondLst>
                                        </p:cTn>
                                        <p:tgtEl>
                                          <p:spTgt spid="39"/>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38"/>
                                        </p:tgtEl>
                                        <p:attrNameLst>
                                          <p:attrName>r</p:attrName>
                                        </p:attrNameLst>
                                      </p:cBhvr>
                                    </p:animRot>
                                    <p:animRot by="-240000">
                                      <p:cBhvr>
                                        <p:cTn id="134" dur="200" fill="hold">
                                          <p:stCondLst>
                                            <p:cond delay="200"/>
                                          </p:stCondLst>
                                        </p:cTn>
                                        <p:tgtEl>
                                          <p:spTgt spid="38"/>
                                        </p:tgtEl>
                                        <p:attrNameLst>
                                          <p:attrName>r</p:attrName>
                                        </p:attrNameLst>
                                      </p:cBhvr>
                                    </p:animRot>
                                    <p:animRot by="240000">
                                      <p:cBhvr>
                                        <p:cTn id="135" dur="200" fill="hold">
                                          <p:stCondLst>
                                            <p:cond delay="400"/>
                                          </p:stCondLst>
                                        </p:cTn>
                                        <p:tgtEl>
                                          <p:spTgt spid="38"/>
                                        </p:tgtEl>
                                        <p:attrNameLst>
                                          <p:attrName>r</p:attrName>
                                        </p:attrNameLst>
                                      </p:cBhvr>
                                    </p:animRot>
                                    <p:animRot by="-240000">
                                      <p:cBhvr>
                                        <p:cTn id="136" dur="200" fill="hold">
                                          <p:stCondLst>
                                            <p:cond delay="600"/>
                                          </p:stCondLst>
                                        </p:cTn>
                                        <p:tgtEl>
                                          <p:spTgt spid="38"/>
                                        </p:tgtEl>
                                        <p:attrNameLst>
                                          <p:attrName>r</p:attrName>
                                        </p:attrNameLst>
                                      </p:cBhvr>
                                    </p:animRot>
                                    <p:animRot by="120000">
                                      <p:cBhvr>
                                        <p:cTn id="137"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304735" y="25906"/>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Giải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nghĩa</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từ</a:t>
            </a:r>
            <a:endParaRPr lang="en-GB" sz="4400" dirty="0">
              <a:solidFill>
                <a:schemeClr val="accent6">
                  <a:lumMod val="50000"/>
                </a:schemeClr>
              </a:solidFill>
              <a:latin typeface="UVF Chopin Script" panose="02000505090000020004" pitchFamily="2" charset="0"/>
            </a:endParaRPr>
          </a:p>
        </p:txBody>
      </p:sp>
      <p:grpSp>
        <p:nvGrpSpPr>
          <p:cNvPr id="13" name="Group 12"/>
          <p:cNvGrpSpPr/>
          <p:nvPr/>
        </p:nvGrpSpPr>
        <p:grpSpPr>
          <a:xfrm>
            <a:off x="3471173" y="27822"/>
            <a:ext cx="5459895" cy="764741"/>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6"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p:cNvPicPr>
              <a:picLocks noChangeAspect="1"/>
            </p:cNvPicPr>
            <p:nvPr/>
          </p:nvPicPr>
          <p:blipFill>
            <a:blip r:embed="rId3"/>
            <a:stretch>
              <a:fillRect/>
            </a:stretch>
          </p:blipFill>
          <p:spPr>
            <a:xfrm>
              <a:off x="3471173" y="224535"/>
              <a:ext cx="5459895" cy="531735"/>
            </a:xfrm>
            <a:prstGeom prst="rect">
              <a:avLst/>
            </a:prstGeom>
          </p:spPr>
        </p:pic>
      </p:grpSp>
      <p:grpSp>
        <p:nvGrpSpPr>
          <p:cNvPr id="21" name="Group 20"/>
          <p:cNvGrpSpPr/>
          <p:nvPr/>
        </p:nvGrpSpPr>
        <p:grpSpPr>
          <a:xfrm>
            <a:off x="328145" y="1000180"/>
            <a:ext cx="11296375" cy="1428849"/>
            <a:chOff x="534270" y="1273736"/>
            <a:chExt cx="11296375" cy="1428849"/>
          </a:xfrm>
        </p:grpSpPr>
        <p:grpSp>
          <p:nvGrpSpPr>
            <p:cNvPr id="23" name="Group 22"/>
            <p:cNvGrpSpPr/>
            <p:nvPr/>
          </p:nvGrpSpPr>
          <p:grpSpPr>
            <a:xfrm>
              <a:off x="534270" y="1273736"/>
              <a:ext cx="2931529" cy="1396795"/>
              <a:chOff x="806972" y="1540514"/>
              <a:chExt cx="3011142" cy="1705030"/>
            </a:xfrm>
          </p:grpSpPr>
          <p:sp>
            <p:nvSpPr>
              <p:cNvPr id="22" name="Oval 21"/>
              <p:cNvSpPr/>
              <p:nvPr/>
            </p:nvSpPr>
            <p:spPr>
              <a:xfrm>
                <a:off x="806972" y="1540514"/>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9" name="Rectangle 18"/>
              <p:cNvSpPr/>
              <p:nvPr/>
            </p:nvSpPr>
            <p:spPr>
              <a:xfrm>
                <a:off x="1057662" y="1719969"/>
                <a:ext cx="2760452" cy="1239792"/>
              </a:xfrm>
              <a:prstGeom prst="rect">
                <a:avLst/>
              </a:prstGeom>
            </p:spPr>
            <p:txBody>
              <a:bodyPr wrap="none">
                <a:spAutoFit/>
              </a:bodyPr>
              <a:lstStyle/>
              <a:p>
                <a:r>
                  <a:rPr lang="en-US" sz="6000" dirty="0" err="1">
                    <a:latin typeface="Cambria" panose="02040503050406030204" pitchFamily="18" charset="0"/>
                    <a:ea typeface="Cambria" panose="02040503050406030204" pitchFamily="18" charset="0"/>
                  </a:rPr>
                  <a:t>vắt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vẻo</a:t>
                </a:r>
                <a:r>
                  <a:rPr lang="en-US" sz="6000" dirty="0">
                    <a:latin typeface="Cambria" panose="02040503050406030204" pitchFamily="18" charset="0"/>
                    <a:ea typeface="Cambria" panose="02040503050406030204" pitchFamily="18" charset="0"/>
                  </a:rPr>
                  <a:t> </a:t>
                </a:r>
                <a:endParaRPr lang="en-GB" sz="6000" dirty="0">
                  <a:latin typeface="Cambria" panose="02040503050406030204" pitchFamily="18" charset="0"/>
                  <a:ea typeface="Cambria" panose="02040503050406030204" pitchFamily="18" charset="0"/>
                </a:endParaRPr>
              </a:p>
            </p:txBody>
          </p:sp>
        </p:grpSp>
        <p:sp>
          <p:nvSpPr>
            <p:cNvPr id="12" name="Rounded Rectangle 11"/>
            <p:cNvSpPr/>
            <p:nvPr/>
          </p:nvSpPr>
          <p:spPr>
            <a:xfrm>
              <a:off x="3124968" y="1493298"/>
              <a:ext cx="8705677" cy="1209287"/>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latin typeface="Cambria" panose="02040503050406030204" pitchFamily="18" charset="0"/>
                  <a:ea typeface="Cambria" panose="02040503050406030204" pitchFamily="18" charset="0"/>
                </a:rPr>
                <a:t>Ở </a:t>
              </a:r>
              <a:r>
                <a:rPr lang="en-GB" sz="2800" dirty="0" err="1" smtClean="0">
                  <a:solidFill>
                    <a:schemeClr val="tx1"/>
                  </a:solidFill>
                  <a:latin typeface="Cambria" panose="02040503050406030204" pitchFamily="18" charset="0"/>
                  <a:ea typeface="Cambria" panose="02040503050406030204" pitchFamily="18" charset="0"/>
                </a:rPr>
                <a:t>vị</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trí</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trên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cao</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nhưng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không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có</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điểm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tựa</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vững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chắc</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608878" y="4104328"/>
            <a:ext cx="11154476" cy="1197524"/>
            <a:chOff x="608878" y="4300978"/>
            <a:chExt cx="11154476" cy="1197524"/>
          </a:xfrm>
        </p:grpSpPr>
        <p:grpSp>
          <p:nvGrpSpPr>
            <p:cNvPr id="39" name="Group 38"/>
            <p:cNvGrpSpPr/>
            <p:nvPr/>
          </p:nvGrpSpPr>
          <p:grpSpPr>
            <a:xfrm>
              <a:off x="608878" y="4300978"/>
              <a:ext cx="2865713" cy="1186602"/>
              <a:chOff x="4545391" y="3975766"/>
              <a:chExt cx="2994564" cy="1711714"/>
            </a:xfrm>
          </p:grpSpPr>
          <p:sp>
            <p:nvSpPr>
              <p:cNvPr id="32" name="Oval 21"/>
              <p:cNvSpPr/>
              <p:nvPr/>
            </p:nvSpPr>
            <p:spPr>
              <a:xfrm>
                <a:off x="4545391" y="3975766"/>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7" name="Rectangle 36"/>
              <p:cNvSpPr/>
              <p:nvPr/>
            </p:nvSpPr>
            <p:spPr>
              <a:xfrm>
                <a:off x="4958324" y="4071553"/>
                <a:ext cx="2581631" cy="1331935"/>
              </a:xfrm>
              <a:prstGeom prst="rect">
                <a:avLst/>
              </a:prstGeom>
            </p:spPr>
            <p:txBody>
              <a:bodyPr wrap="none">
                <a:spAutoFit/>
              </a:bodyPr>
              <a:lstStyle/>
              <a:p>
                <a:r>
                  <a:rPr lang="en-US" sz="5400" dirty="0" err="1">
                    <a:latin typeface="Cambria" panose="02040503050406030204" pitchFamily="18" charset="0"/>
                    <a:ea typeface="Cambria" panose="02040503050406030204" pitchFamily="18" charset="0"/>
                  </a:rPr>
                  <a:t>lạc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tiên</a:t>
                </a:r>
                <a:r>
                  <a:rPr lang="en-US" sz="5400" dirty="0">
                    <a:latin typeface="Cambria" panose="02040503050406030204" pitchFamily="18" charset="0"/>
                    <a:ea typeface="Cambria" panose="02040503050406030204" pitchFamily="18" charset="0"/>
                  </a:rPr>
                  <a:t> </a:t>
                </a:r>
                <a:endParaRPr lang="en-GB" sz="5400" dirty="0">
                  <a:latin typeface="Cambria" panose="02040503050406030204" pitchFamily="18" charset="0"/>
                  <a:ea typeface="Cambria" panose="02040503050406030204" pitchFamily="18" charset="0"/>
                </a:endParaRPr>
              </a:p>
            </p:txBody>
          </p:sp>
        </p:grpSp>
        <p:sp>
          <p:nvSpPr>
            <p:cNvPr id="40" name="Rounded Rectangle 11"/>
            <p:cNvSpPr/>
            <p:nvPr/>
          </p:nvSpPr>
          <p:spPr>
            <a:xfrm>
              <a:off x="3057677" y="4367380"/>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2800" dirty="0" err="1" smtClean="0">
                  <a:solidFill>
                    <a:schemeClr val="tx1"/>
                  </a:solidFill>
                  <a:latin typeface="Cambria" panose="02040503050406030204" pitchFamily="18" charset="0"/>
                  <a:ea typeface="Cambria" panose="02040503050406030204" pitchFamily="18" charset="0"/>
                </a:rPr>
                <a:t>Cây</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dây</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leo</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mọc</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hoang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lá</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hình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tim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hoa</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mọc</a:t>
              </a:r>
              <a:r>
                <a:rPr lang="en-GB" sz="2800" dirty="0" smtClean="0">
                  <a:solidFill>
                    <a:schemeClr val="tx1"/>
                  </a:solidFill>
                  <a:latin typeface="Cambria" panose="02040503050406030204" pitchFamily="18" charset="0"/>
                  <a:ea typeface="Cambria" panose="02040503050406030204" pitchFamily="18" charset="0"/>
                </a:rPr>
                <a:t> ở </a:t>
              </a:r>
              <a:r>
                <a:rPr lang="en-GB" sz="2800" dirty="0" err="1" smtClean="0">
                  <a:solidFill>
                    <a:schemeClr val="tx1"/>
                  </a:solidFill>
                  <a:latin typeface="Cambria" panose="02040503050406030204" pitchFamily="18" charset="0"/>
                  <a:ea typeface="Cambria" panose="02040503050406030204" pitchFamily="18" charset="0"/>
                </a:rPr>
                <a:t>kẽ</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lá</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quả</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mọng</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08879" y="2726432"/>
            <a:ext cx="11215313" cy="1131122"/>
            <a:chOff x="691572" y="2969764"/>
            <a:chExt cx="11215313" cy="1131122"/>
          </a:xfrm>
        </p:grpSpPr>
        <p:grpSp>
          <p:nvGrpSpPr>
            <p:cNvPr id="28" name="Group 27"/>
            <p:cNvGrpSpPr/>
            <p:nvPr/>
          </p:nvGrpSpPr>
          <p:grpSpPr>
            <a:xfrm>
              <a:off x="691572" y="2975937"/>
              <a:ext cx="3029172" cy="1050158"/>
              <a:chOff x="6262526" y="1432223"/>
              <a:chExt cx="2948033" cy="1705030"/>
            </a:xfrm>
          </p:grpSpPr>
          <p:sp>
            <p:nvSpPr>
              <p:cNvPr id="24" name="Oval 21"/>
              <p:cNvSpPr/>
              <p:nvPr/>
            </p:nvSpPr>
            <p:spPr>
              <a:xfrm>
                <a:off x="6262526" y="143222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92D050"/>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0" name="Rectangle 19"/>
              <p:cNvSpPr/>
              <p:nvPr/>
            </p:nvSpPr>
            <p:spPr>
              <a:xfrm>
                <a:off x="6621963" y="1521240"/>
                <a:ext cx="2469396" cy="1499113"/>
              </a:xfrm>
              <a:prstGeom prst="rect">
                <a:avLst/>
              </a:prstGeom>
            </p:spPr>
            <p:txBody>
              <a:bodyPr wrap="none">
                <a:spAutoFit/>
              </a:bodyPr>
              <a:lstStyle/>
              <a:p>
                <a:r>
                  <a:rPr lang="en-US" sz="5400" dirty="0" err="1">
                    <a:latin typeface="Cambria" panose="02040503050406030204" pitchFamily="18" charset="0"/>
                    <a:ea typeface="Cambria" panose="02040503050406030204" pitchFamily="18" charset="0"/>
                  </a:rPr>
                  <a:t>lúp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xúp</a:t>
                </a:r>
                <a:r>
                  <a:rPr lang="en-US" sz="5400" dirty="0">
                    <a:latin typeface="Cambria" panose="02040503050406030204" pitchFamily="18" charset="0"/>
                    <a:ea typeface="Cambria" panose="02040503050406030204" pitchFamily="18" charset="0"/>
                  </a:rPr>
                  <a:t> </a:t>
                </a:r>
                <a:endParaRPr lang="en-GB" sz="5400" dirty="0">
                  <a:latin typeface="Cambria" panose="02040503050406030204" pitchFamily="18" charset="0"/>
                  <a:ea typeface="Cambria" panose="02040503050406030204" pitchFamily="18" charset="0"/>
                </a:endParaRPr>
              </a:p>
            </p:txBody>
          </p:sp>
        </p:grpSp>
        <p:sp>
          <p:nvSpPr>
            <p:cNvPr id="31" name="Rounded Rectangle 11"/>
            <p:cNvSpPr/>
            <p:nvPr/>
          </p:nvSpPr>
          <p:spPr>
            <a:xfrm>
              <a:off x="3201208" y="2969764"/>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latin typeface="Cambria" panose="02040503050406030204" pitchFamily="18" charset="0"/>
                  <a:ea typeface="Cambria" panose="02040503050406030204" pitchFamily="18" charset="0"/>
                </a:rPr>
                <a:t>Ở </a:t>
              </a:r>
              <a:r>
                <a:rPr lang="en-GB" sz="2800" dirty="0" err="1" smtClean="0">
                  <a:solidFill>
                    <a:schemeClr val="tx1"/>
                  </a:solidFill>
                  <a:latin typeface="Cambria" panose="02040503050406030204" pitchFamily="18" charset="0"/>
                  <a:ea typeface="Cambria" panose="02040503050406030204" pitchFamily="18" charset="0"/>
                </a:rPr>
                <a:t>gần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nhau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thấp</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và</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sàn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sàn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như</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nhau</a:t>
              </a:r>
              <a:endParaRPr lang="en-GB" sz="2800" dirty="0">
                <a:solidFill>
                  <a:schemeClr val="tx1"/>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608879" y="5509690"/>
            <a:ext cx="11109195" cy="1169513"/>
            <a:chOff x="608879" y="5509690"/>
            <a:chExt cx="11109195" cy="1169513"/>
          </a:xfrm>
        </p:grpSpPr>
        <p:grpSp>
          <p:nvGrpSpPr>
            <p:cNvPr id="27" name="Group 26"/>
            <p:cNvGrpSpPr/>
            <p:nvPr/>
          </p:nvGrpSpPr>
          <p:grpSpPr>
            <a:xfrm>
              <a:off x="608879" y="5509690"/>
              <a:ext cx="2781745" cy="1143313"/>
              <a:chOff x="1560463" y="4218061"/>
              <a:chExt cx="2948033" cy="1705030"/>
            </a:xfrm>
          </p:grpSpPr>
          <p:sp>
            <p:nvSpPr>
              <p:cNvPr id="25" name="Oval 21"/>
              <p:cNvSpPr/>
              <p:nvPr/>
            </p:nvSpPr>
            <p:spPr>
              <a:xfrm>
                <a:off x="1560463" y="4218061"/>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2"/>
              </a:solidFill>
              <a:ln w="317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Cambria" panose="02040503050406030204" pitchFamily="18" charset="0"/>
                  <a:ea typeface="Cambria" panose="02040503050406030204" pitchFamily="18" charset="0"/>
                </a:endParaRPr>
              </a:p>
            </p:txBody>
          </p:sp>
          <p:sp>
            <p:nvSpPr>
              <p:cNvPr id="3" name="Rectangle 2"/>
              <p:cNvSpPr/>
              <p:nvPr/>
            </p:nvSpPr>
            <p:spPr>
              <a:xfrm>
                <a:off x="2256697" y="4313324"/>
                <a:ext cx="1437005" cy="1514665"/>
              </a:xfrm>
              <a:prstGeom prst="rect">
                <a:avLst/>
              </a:prstGeom>
            </p:spPr>
            <p:txBody>
              <a:bodyPr wrap="none">
                <a:spAutoFit/>
              </a:bodyPr>
              <a:lstStyle/>
              <a:p>
                <a:r>
                  <a:rPr lang="en-US" sz="6000" dirty="0" err="1" smtClean="0">
                    <a:latin typeface="Cambria" panose="02040503050406030204" pitchFamily="18" charset="0"/>
                    <a:ea typeface="Cambria" panose="02040503050406030204" pitchFamily="18" charset="0"/>
                  </a:rPr>
                  <a:t>vầu</a:t>
                </a:r>
                <a:endParaRPr lang="en-GB" sz="6000" dirty="0">
                  <a:latin typeface="Cambria" panose="02040503050406030204" pitchFamily="18" charset="0"/>
                  <a:ea typeface="Cambria" panose="02040503050406030204" pitchFamily="18" charset="0"/>
                </a:endParaRPr>
              </a:p>
            </p:txBody>
          </p:sp>
        </p:grpSp>
        <p:sp>
          <p:nvSpPr>
            <p:cNvPr id="33" name="Rounded Rectangle 11"/>
            <p:cNvSpPr/>
            <p:nvPr/>
          </p:nvSpPr>
          <p:spPr>
            <a:xfrm>
              <a:off x="3012397" y="5548081"/>
              <a:ext cx="8705677" cy="11311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tx1"/>
                  </a:solidFill>
                  <a:latin typeface="Cambria" panose="02040503050406030204" pitchFamily="18" charset="0"/>
                  <a:ea typeface="Cambria" panose="02040503050406030204" pitchFamily="18" charset="0"/>
                </a:rPr>
                <a:t>Cây</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cùng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họ</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với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tre</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thân</a:t>
              </a:r>
              <a:r>
                <a:rPr lang="en-GB" sz="2800" dirty="0" smtClean="0">
                  <a:solidFill>
                    <a:schemeClr val="tx1"/>
                  </a:solidFill>
                  <a:latin typeface="Cambria" panose="02040503050406030204" pitchFamily="18" charset="0"/>
                  <a:ea typeface="Cambria" panose="02040503050406030204" pitchFamily="18" charset="0"/>
                </a:rPr>
                <a:t> to, </a:t>
              </a:r>
              <a:r>
                <a:rPr lang="en-GB" sz="2800" dirty="0" err="1" smtClean="0">
                  <a:solidFill>
                    <a:schemeClr val="tx1"/>
                  </a:solidFill>
                  <a:latin typeface="Cambria" panose="02040503050406030204" pitchFamily="18" charset="0"/>
                  <a:ea typeface="Cambria" panose="02040503050406030204" pitchFamily="18" charset="0"/>
                </a:rPr>
                <a:t>mình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mỏng</a:t>
              </a:r>
              <a:r>
                <a:rPr lang="en-GB" sz="2800" dirty="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nhưng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rắn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thường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dùng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làm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nhà</a:t>
              </a:r>
              <a:endParaRPr lang="en-GB" sz="2800"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7363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pic>
        <p:nvPicPr>
          <p:cNvPr id="3074" name="Picture 2" descr="Cây lạc tiên - 'Thần dược' chữa bệnh mất ngủ cực hiệu qu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28" y="1105820"/>
            <a:ext cx="5352740" cy="4021246"/>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p:cNvSpPr/>
          <p:nvPr/>
        </p:nvSpPr>
        <p:spPr>
          <a:xfrm>
            <a:off x="1514628" y="5335841"/>
            <a:ext cx="3057372"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3200" dirty="0" err="1" smtClean="0">
                <a:solidFill>
                  <a:schemeClr val="tx1"/>
                </a:solidFill>
                <a:latin typeface="UTM Avo" panose="02040603050506020204" pitchFamily="18" charset="0"/>
              </a:rPr>
              <a:t>Cây</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lạc</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tiên</a:t>
            </a:r>
            <a:endParaRPr lang="en-GB" sz="3200" dirty="0">
              <a:solidFill>
                <a:schemeClr val="tx1"/>
              </a:solidFill>
              <a:latin typeface="UTM Avo" panose="02040603050506020204" pitchFamily="18" charset="0"/>
            </a:endParaRPr>
          </a:p>
        </p:txBody>
      </p:sp>
      <p:pic>
        <p:nvPicPr>
          <p:cNvPr id="3076" name="Picture 4" descr="Xứ sở cây vầu ra những củ măng to bự, hễ nghe tiếng sấm là đắ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120" y="1153524"/>
            <a:ext cx="5357468" cy="3973542"/>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1"/>
          <p:cNvSpPr/>
          <p:nvPr/>
        </p:nvSpPr>
        <p:spPr>
          <a:xfrm>
            <a:off x="7192808" y="5316898"/>
            <a:ext cx="3057372" cy="993522"/>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pPr algn="ctr"/>
            <a:r>
              <a:rPr lang="en-GB" sz="3200" dirty="0" err="1" smtClean="0">
                <a:solidFill>
                  <a:schemeClr val="tx1"/>
                </a:solidFill>
                <a:latin typeface="UTM Avo" panose="02040603050506020204" pitchFamily="18" charset="0"/>
              </a:rPr>
              <a:t>Cây</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vầu</a:t>
            </a:r>
            <a:endParaRPr lang="en-GB"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3522186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101704" y="92384"/>
            <a:ext cx="3678009"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đoạn</a:t>
            </a:r>
            <a:endParaRPr lang="en-GB" sz="4400" dirty="0">
              <a:solidFill>
                <a:schemeClr val="accent6">
                  <a:lumMod val="50000"/>
                </a:schemeClr>
              </a:solidFill>
              <a:latin typeface="UVF Chopin Script" panose="02000505090000020004" pitchFamily="2" charset="0"/>
            </a:endParaRP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3693021" y="211238"/>
            <a:ext cx="5459895" cy="531735"/>
          </a:xfrm>
          <a:prstGeom prst="rect">
            <a:avLst/>
          </a:prstGeom>
        </p:spPr>
      </p:pic>
      <p:sp>
        <p:nvSpPr>
          <p:cNvPr id="23" name="TextBox 22"/>
          <p:cNvSpPr txBox="1"/>
          <p:nvPr/>
        </p:nvSpPr>
        <p:spPr>
          <a:xfrm>
            <a:off x="3222275" y="6030130"/>
            <a:ext cx="5930641" cy="646331"/>
          </a:xfrm>
          <a:prstGeom prst="rect">
            <a:avLst/>
          </a:prstGeom>
          <a:noFill/>
        </p:spPr>
        <p:txBody>
          <a:bodyPr wrap="square" rtlCol="0">
            <a:spAutoFit/>
          </a:bodyPr>
          <a:lstStyle/>
          <a:p>
            <a:r>
              <a:rPr lang="en-GB" sz="3600" dirty="0" err="1" smtClean="0">
                <a:solidFill>
                  <a:srgbClr val="C00000"/>
                </a:solidFill>
                <a:latin typeface="SVN-Internation" panose="02040603050506020204" pitchFamily="18" charset="0"/>
              </a:rPr>
              <a:t>Bài</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đọc</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được</a:t>
            </a:r>
            <a:r>
              <a:rPr lang="en-GB" sz="3600" dirty="0" smtClean="0">
                <a:solidFill>
                  <a:srgbClr val="C00000"/>
                </a:solidFill>
                <a:latin typeface="SVN-Internation" panose="02040603050506020204" pitchFamily="18" charset="0"/>
              </a:rPr>
              <a:t> chia </a:t>
            </a:r>
            <a:r>
              <a:rPr lang="en-GB" sz="3600" dirty="0" err="1" smtClean="0">
                <a:solidFill>
                  <a:srgbClr val="C00000"/>
                </a:solidFill>
                <a:latin typeface="SVN-Internation" panose="02040603050506020204" pitchFamily="18" charset="0"/>
              </a:rPr>
              <a:t>thành</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mấy</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đoạn</a:t>
            </a:r>
            <a:r>
              <a:rPr lang="en-GB" sz="3600" dirty="0" smtClean="0">
                <a:solidFill>
                  <a:srgbClr val="C00000"/>
                </a:solidFill>
                <a:latin typeface="SVN-Internation" panose="02040603050506020204" pitchFamily="18" charset="0"/>
              </a:rPr>
              <a:t>?</a:t>
            </a:r>
            <a:endParaRPr lang="en-GB" sz="3600" dirty="0">
              <a:solidFill>
                <a:srgbClr val="C00000"/>
              </a:solidFill>
              <a:latin typeface="SVN-Internation" panose="02040603050506020204" pitchFamily="18" charset="0"/>
            </a:endParaRPr>
          </a:p>
        </p:txBody>
      </p:sp>
      <p:sp>
        <p:nvSpPr>
          <p:cNvPr id="19" name="Rectangle 18"/>
          <p:cNvSpPr/>
          <p:nvPr/>
        </p:nvSpPr>
        <p:spPr>
          <a:xfrm>
            <a:off x="642938" y="1043336"/>
            <a:ext cx="11001375" cy="1399827"/>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62047" y="3607635"/>
            <a:ext cx="11001375" cy="1429396"/>
          </a:xfrm>
          <a:prstGeom prst="rect">
            <a:avLst/>
          </a:prstGeom>
          <a:solidFill>
            <a:schemeClr val="accent2">
              <a:alpha val="52000"/>
            </a:schemeClr>
          </a:solid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Rectangle 25"/>
          <p:cNvSpPr/>
          <p:nvPr/>
        </p:nvSpPr>
        <p:spPr>
          <a:xfrm>
            <a:off x="640464" y="5089281"/>
            <a:ext cx="11001375" cy="1429396"/>
          </a:xfrm>
          <a:prstGeom prst="rect">
            <a:avLst/>
          </a:prstGeom>
          <a:solidFill>
            <a:schemeClr val="accent1">
              <a:alpha val="52000"/>
            </a:schemeClr>
          </a:solid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7" name="Left Brace 26"/>
          <p:cNvSpPr/>
          <p:nvPr/>
        </p:nvSpPr>
        <p:spPr>
          <a:xfrm>
            <a:off x="314328" y="1063579"/>
            <a:ext cx="260406" cy="1391445"/>
          </a:xfrm>
          <a:prstGeom prst="leftBrace">
            <a:avLst>
              <a:gd name="adj1" fmla="val 34209"/>
              <a:gd name="adj2" fmla="val 51021"/>
            </a:avLst>
          </a:prstGeom>
          <a:ln w="412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e 27"/>
          <p:cNvSpPr/>
          <p:nvPr/>
        </p:nvSpPr>
        <p:spPr>
          <a:xfrm>
            <a:off x="293045" y="2478923"/>
            <a:ext cx="260406" cy="1064378"/>
          </a:xfrm>
          <a:prstGeom prst="leftBrace">
            <a:avLst>
              <a:gd name="adj1" fmla="val 34209"/>
              <a:gd name="adj2" fmla="val 51021"/>
            </a:avLst>
          </a:prstGeom>
          <a:ln w="412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Left Brace 28"/>
          <p:cNvSpPr/>
          <p:nvPr/>
        </p:nvSpPr>
        <p:spPr>
          <a:xfrm>
            <a:off x="285751" y="3626610"/>
            <a:ext cx="260406" cy="1391445"/>
          </a:xfrm>
          <a:prstGeom prst="leftBrace">
            <a:avLst>
              <a:gd name="adj1" fmla="val 34209"/>
              <a:gd name="adj2" fmla="val 51021"/>
            </a:avLst>
          </a:prstGeom>
          <a:ln w="412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Left Brace 29"/>
          <p:cNvSpPr/>
          <p:nvPr/>
        </p:nvSpPr>
        <p:spPr>
          <a:xfrm>
            <a:off x="293045" y="5111287"/>
            <a:ext cx="260406" cy="1391445"/>
          </a:xfrm>
          <a:prstGeom prst="leftBrace">
            <a:avLst>
              <a:gd name="adj1" fmla="val 34209"/>
              <a:gd name="adj2" fmla="val 51021"/>
            </a:avLst>
          </a:prstGeom>
          <a:ln w="412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68944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animBg="1"/>
      <p:bldP spid="24" grpId="0" animBg="1"/>
      <p:bldP spid="25" grpId="0" animBg="1"/>
      <p:bldP spid="26" grpId="0" animBg="1"/>
      <p:bldP spid="27"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2" y="0"/>
            <a:ext cx="3991163"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62805" y="81101"/>
            <a:ext cx="3851923"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dài</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991163" y="-22670"/>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3" name="Rectangle 2"/>
            <p:cNvSpPr/>
            <p:nvPr/>
          </p:nvSpPr>
          <p:spPr>
            <a:xfrm>
              <a:off x="1125894" y="2432300"/>
              <a:ext cx="10052099" cy="2554545"/>
            </a:xfrm>
            <a:prstGeom prst="rect">
              <a:avLst/>
            </a:prstGeom>
          </p:spPr>
          <p:txBody>
            <a:bodyPr wrap="square">
              <a:spAutoFit/>
            </a:bodyPr>
            <a:lstStyle/>
            <a:p>
              <a:pPr algn="just"/>
              <a:r>
                <a:rPr lang="en-US" sz="4000" i="1" dirty="0" err="1">
                  <a:latin typeface="UTM Avo" panose="02040603050506020204" pitchFamily="18" charset="0"/>
                  <a:ea typeface="Times New Roman" panose="02020603050405020304" pitchFamily="18" charset="0"/>
                </a:rPr>
                <a:t>Để</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khỏi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ngã</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thường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tháo</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phăng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đôi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dép</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nhựa</a:t>
              </a:r>
              <a:r>
                <a:rPr lang="en-US" sz="4000" i="1" dirty="0">
                  <a:latin typeface="UTM Avo" panose="02040603050506020204" pitchFamily="18" charset="0"/>
                  <a:ea typeface="Times New Roman" panose="02020603050405020304" pitchFamily="18" charset="0"/>
                </a:rPr>
                <a:t> / </a:t>
              </a:r>
              <a:r>
                <a:rPr lang="en-US" sz="4000" i="1" dirty="0" err="1">
                  <a:latin typeface="UTM Avo" panose="02040603050506020204" pitchFamily="18" charset="0"/>
                  <a:ea typeface="Times New Roman" panose="02020603050405020304" pitchFamily="18" charset="0"/>
                </a:rPr>
                <a:t>và</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bước</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bằng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cách</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bấm</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mười</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đầu</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ngón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chân</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xuống</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mặt</a:t>
              </a:r>
              <a:r>
                <a:rPr lang="en-US" sz="4000" i="1" dirty="0">
                  <a:latin typeface="UTM Avo" panose="02040603050506020204" pitchFamily="18" charset="0"/>
                  <a:ea typeface="Times New Roman" panose="02020603050405020304" pitchFamily="18" charset="0"/>
                </a:rPr>
                <a:t> </a:t>
              </a:r>
              <a:r>
                <a:rPr lang="en-US" sz="4000" i="1" dirty="0" err="1">
                  <a:latin typeface="UTM Avo" panose="02040603050506020204" pitchFamily="18" charset="0"/>
                  <a:ea typeface="Times New Roman" panose="02020603050405020304" pitchFamily="18" charset="0"/>
                </a:rPr>
                <a:t>đường</a:t>
              </a:r>
              <a:r>
                <a:rPr lang="en-US" sz="4000" i="1" dirty="0">
                  <a:latin typeface="UTM Avo" panose="02040603050506020204" pitchFamily="18" charset="0"/>
                  <a:ea typeface="Times New Roman" panose="02020603050405020304" pitchFamily="18" charset="0"/>
                </a:rPr>
                <a:t>./</a:t>
              </a:r>
              <a:endParaRPr lang="en-GB" sz="4000" dirty="0">
                <a:latin typeface="UTM Avo" panose="02040603050506020204" pitchFamily="18" charset="0"/>
              </a:endParaRPr>
            </a:p>
          </p:txBody>
        </p:sp>
      </p:grpSp>
    </p:spTree>
    <p:extLst>
      <p:ext uri="{BB962C8B-B14F-4D97-AF65-F5344CB8AC3E}">
        <p14:creationId xmlns:p14="http://schemas.microsoft.com/office/powerpoint/2010/main" val="38704881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14288"/>
            <a:ext cx="376303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6132" y="50270"/>
            <a:ext cx="3678009"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nhóm</a:t>
            </a:r>
            <a:r>
              <a:rPr lang="en-GB" sz="4400" dirty="0" smtClean="0">
                <a:solidFill>
                  <a:schemeClr val="accent6">
                    <a:lumMod val="50000"/>
                  </a:schemeClr>
                </a:solidFill>
                <a:latin typeface="UVF Chopin Script" panose="02000505090000020004" pitchFamily="2" charset="0"/>
              </a:rPr>
              <a:t> 4</a:t>
            </a:r>
            <a:endParaRPr lang="en-GB" sz="4400" dirty="0">
              <a:solidFill>
                <a:schemeClr val="accent6">
                  <a:lumMod val="50000"/>
                </a:schemeClr>
              </a:solidFill>
              <a:latin typeface="UVF Chopin Script" panose="02000505090000020004" pitchFamily="2" charset="0"/>
            </a:endParaRPr>
          </a:p>
        </p:txBody>
      </p:sp>
      <p:grpSp>
        <p:nvGrpSpPr>
          <p:cNvPr id="14" name="Group 13"/>
          <p:cNvGrpSpPr/>
          <p:nvPr/>
        </p:nvGrpSpPr>
        <p:grpSpPr>
          <a:xfrm>
            <a:off x="3902597" y="51888"/>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3693021" y="211238"/>
            <a:ext cx="5459895" cy="531735"/>
          </a:xfrm>
          <a:prstGeom prst="rect">
            <a:avLst/>
          </a:prstGeom>
        </p:spPr>
      </p:pic>
      <p:sp>
        <p:nvSpPr>
          <p:cNvPr id="23" name="TextBox 22"/>
          <p:cNvSpPr txBox="1"/>
          <p:nvPr/>
        </p:nvSpPr>
        <p:spPr>
          <a:xfrm>
            <a:off x="3222275" y="6030130"/>
            <a:ext cx="5930641" cy="646331"/>
          </a:xfrm>
          <a:prstGeom prst="rect">
            <a:avLst/>
          </a:prstGeom>
          <a:noFill/>
        </p:spPr>
        <p:txBody>
          <a:bodyPr wrap="square" rtlCol="0">
            <a:spAutoFit/>
          </a:bodyPr>
          <a:lstStyle/>
          <a:p>
            <a:r>
              <a:rPr lang="en-GB" sz="3600" dirty="0" err="1" smtClean="0">
                <a:solidFill>
                  <a:srgbClr val="C00000"/>
                </a:solidFill>
                <a:latin typeface="SVN-Internation" panose="02040603050506020204" pitchFamily="18" charset="0"/>
              </a:rPr>
              <a:t>Bài</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đọc</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được</a:t>
            </a:r>
            <a:r>
              <a:rPr lang="en-GB" sz="3600" dirty="0" smtClean="0">
                <a:solidFill>
                  <a:srgbClr val="C00000"/>
                </a:solidFill>
                <a:latin typeface="SVN-Internation" panose="02040603050506020204" pitchFamily="18" charset="0"/>
              </a:rPr>
              <a:t> chia </a:t>
            </a:r>
            <a:r>
              <a:rPr lang="en-GB" sz="3600" dirty="0" err="1" smtClean="0">
                <a:solidFill>
                  <a:srgbClr val="C00000"/>
                </a:solidFill>
                <a:latin typeface="SVN-Internation" panose="02040603050506020204" pitchFamily="18" charset="0"/>
              </a:rPr>
              <a:t>thành</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mấy</a:t>
            </a:r>
            <a:r>
              <a:rPr lang="en-GB" sz="3600" dirty="0" smtClean="0">
                <a:solidFill>
                  <a:srgbClr val="C00000"/>
                </a:solidFill>
                <a:latin typeface="SVN-Internation" panose="02040603050506020204" pitchFamily="18" charset="0"/>
              </a:rPr>
              <a:t> </a:t>
            </a:r>
            <a:r>
              <a:rPr lang="en-GB" sz="3600" dirty="0" err="1" smtClean="0">
                <a:solidFill>
                  <a:srgbClr val="C00000"/>
                </a:solidFill>
                <a:latin typeface="SVN-Internation" panose="02040603050506020204" pitchFamily="18" charset="0"/>
              </a:rPr>
              <a:t>đoạn</a:t>
            </a:r>
            <a:r>
              <a:rPr lang="en-GB" sz="3600" dirty="0" smtClean="0">
                <a:solidFill>
                  <a:srgbClr val="C00000"/>
                </a:solidFill>
                <a:latin typeface="SVN-Internation" panose="02040603050506020204" pitchFamily="18" charset="0"/>
              </a:rPr>
              <a:t>?</a:t>
            </a:r>
            <a:endParaRPr lang="en-GB" sz="3600" dirty="0">
              <a:solidFill>
                <a:srgbClr val="C00000"/>
              </a:solidFill>
              <a:latin typeface="SVN-Internation" panose="02040603050506020204" pitchFamily="18" charset="0"/>
            </a:endParaRPr>
          </a:p>
        </p:txBody>
      </p:sp>
      <p:sp>
        <p:nvSpPr>
          <p:cNvPr id="19" name="Rectangle 18"/>
          <p:cNvSpPr/>
          <p:nvPr/>
        </p:nvSpPr>
        <p:spPr>
          <a:xfrm>
            <a:off x="642938" y="1043336"/>
            <a:ext cx="11001375" cy="1399827"/>
          </a:xfrm>
          <a:prstGeom prst="rect">
            <a:avLst/>
          </a:prstGeom>
          <a:no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Rectangle 23"/>
          <p:cNvSpPr/>
          <p:nvPr/>
        </p:nvSpPr>
        <p:spPr>
          <a:xfrm>
            <a:off x="642938" y="2478922"/>
            <a:ext cx="11001375" cy="1064378"/>
          </a:xfrm>
          <a:prstGeom prst="rect">
            <a:avLst/>
          </a:prstGeom>
          <a:no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5" name="Rectangle 24"/>
          <p:cNvSpPr/>
          <p:nvPr/>
        </p:nvSpPr>
        <p:spPr>
          <a:xfrm>
            <a:off x="662047" y="3607635"/>
            <a:ext cx="11001375" cy="1429396"/>
          </a:xfrm>
          <a:prstGeom prst="rect">
            <a:avLst/>
          </a:prstGeom>
          <a:noFill/>
          <a:ln w="25400">
            <a:solidFill>
              <a:schemeClr val="accent2"/>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6" name="Rectangle 25"/>
          <p:cNvSpPr/>
          <p:nvPr/>
        </p:nvSpPr>
        <p:spPr>
          <a:xfrm>
            <a:off x="640464" y="5089281"/>
            <a:ext cx="11001375" cy="1429396"/>
          </a:xfrm>
          <a:prstGeom prst="rect">
            <a:avLst/>
          </a:prstGeom>
          <a:noFill/>
          <a:ln w="25400">
            <a:solidFill>
              <a:schemeClr val="accent1"/>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315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19"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stretch>
            <a:fillRect/>
          </a:stretch>
        </p:blipFill>
        <p:spPr>
          <a:xfrm>
            <a:off x="1143000" y="1600200"/>
            <a:ext cx="10169887" cy="3615830"/>
          </a:xfrm>
          <a:prstGeom prst="rect">
            <a:avLst/>
          </a:prstGeom>
        </p:spPr>
      </p:pic>
    </p:spTree>
    <p:extLst>
      <p:ext uri="{BB962C8B-B14F-4D97-AF65-F5344CB8AC3E}">
        <p14:creationId xmlns:p14="http://schemas.microsoft.com/office/powerpoint/2010/main" val="10559756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1" y="0"/>
            <a:ext cx="3492676" cy="943898"/>
            <a:chOff x="-1" y="0"/>
            <a:chExt cx="3492676" cy="943898"/>
          </a:xfrm>
        </p:grpSpPr>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381599" y="62734"/>
              <a:ext cx="2785024"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toàn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bài</a:t>
              </a:r>
              <a:endParaRPr lang="en-GB" sz="4400" dirty="0">
                <a:solidFill>
                  <a:schemeClr val="accent6">
                    <a:lumMod val="50000"/>
                  </a:schemeClr>
                </a:solidFill>
                <a:latin typeface="UVF Chopin Script" panose="02000505090000020004" pitchFamily="2" charset="0"/>
              </a:endParaRPr>
            </a:p>
          </p:txBody>
        </p:sp>
      </p:gr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34496802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38352784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Trả</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lời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hỏi</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4"/>
            <a:stretch>
              <a:fillRect/>
            </a:stretch>
          </p:blipFill>
          <p:spPr>
            <a:xfrm>
              <a:off x="3471173" y="224535"/>
              <a:ext cx="5459895" cy="531735"/>
            </a:xfrm>
            <a:prstGeom prst="rect">
              <a:avLst/>
            </a:prstGeom>
          </p:spPr>
        </p:pic>
      </p:grpSp>
      <p:sp>
        <p:nvSpPr>
          <p:cNvPr id="3" name="Rectangle 2"/>
          <p:cNvSpPr/>
          <p:nvPr/>
        </p:nvSpPr>
        <p:spPr>
          <a:xfrm>
            <a:off x="556734" y="1410504"/>
            <a:ext cx="10929277" cy="1077218"/>
          </a:xfrm>
          <a:prstGeom prst="rect">
            <a:avLst/>
          </a:prstGeom>
        </p:spPr>
        <p:txBody>
          <a:bodyPr wrap="square">
            <a:spAutoFit/>
          </a:bodyPr>
          <a:lstStyle/>
          <a:p>
            <a:pPr algn="just"/>
            <a:r>
              <a:rPr lang="en-US" sz="3200" dirty="0" err="1" smtClean="0">
                <a:solidFill>
                  <a:srgbClr val="C00000"/>
                </a:solidFill>
                <a:latin typeface="UTM Avo" panose="02040603050506020204" pitchFamily="18" charset="0"/>
                <a:ea typeface="Times New Roman" panose="02020603050405020304" pitchFamily="18" charset="0"/>
              </a:rPr>
              <a:t>Câu</a:t>
            </a:r>
            <a:r>
              <a:rPr lang="en-US" sz="3200" dirty="0" smtClean="0">
                <a:solidFill>
                  <a:srgbClr val="C00000"/>
                </a:solidFill>
                <a:latin typeface="UTM Avo" panose="02040603050506020204" pitchFamily="18" charset="0"/>
                <a:ea typeface="Times New Roman" panose="02020603050405020304" pitchFamily="18" charset="0"/>
              </a:rPr>
              <a:t> 1: Ở </a:t>
            </a:r>
            <a:r>
              <a:rPr lang="en-US" sz="3200" dirty="0" err="1">
                <a:solidFill>
                  <a:srgbClr val="C00000"/>
                </a:solidFill>
                <a:latin typeface="UTM Avo" panose="02040603050506020204" pitchFamily="18" charset="0"/>
                <a:ea typeface="Times New Roman" panose="02020603050405020304" pitchFamily="18" charset="0"/>
              </a:rPr>
              <a:t>đoạn</a:t>
            </a:r>
            <a:r>
              <a:rPr lang="en-US" sz="3200" dirty="0">
                <a:solidFill>
                  <a:srgbClr val="C00000"/>
                </a:solidFill>
                <a:latin typeface="UTM Avo" panose="02040603050506020204" pitchFamily="18" charset="0"/>
                <a:ea typeface="Times New Roman" panose="02020603050405020304" pitchFamily="18" charset="0"/>
              </a:rPr>
              <a:t> 1, con </a:t>
            </a:r>
            <a:r>
              <a:rPr lang="en-US" sz="3200" dirty="0" err="1">
                <a:solidFill>
                  <a:srgbClr val="C00000"/>
                </a:solidFill>
                <a:latin typeface="UTM Avo" panose="02040603050506020204" pitchFamily="18" charset="0"/>
                <a:ea typeface="Times New Roman" panose="02020603050405020304" pitchFamily="18" charset="0"/>
              </a:rPr>
              <a:t>đường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đến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trường</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của</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bạn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nhỏ</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hiện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lên</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như</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thế</a:t>
            </a:r>
            <a:r>
              <a:rPr lang="en-US" sz="3200" dirty="0">
                <a:solidFill>
                  <a:srgbClr val="C00000"/>
                </a:solidFill>
                <a:latin typeface="UTM Avo" panose="02040603050506020204" pitchFamily="18" charset="0"/>
                <a:ea typeface="Times New Roman" panose="02020603050405020304" pitchFamily="18" charset="0"/>
              </a:rPr>
              <a:t> </a:t>
            </a:r>
            <a:r>
              <a:rPr lang="en-US" sz="3200" dirty="0" err="1">
                <a:solidFill>
                  <a:srgbClr val="C00000"/>
                </a:solidFill>
                <a:latin typeface="UTM Avo" panose="02040603050506020204" pitchFamily="18" charset="0"/>
                <a:ea typeface="Times New Roman" panose="02020603050405020304" pitchFamily="18" charset="0"/>
              </a:rPr>
              <a:t>nào</a:t>
            </a:r>
            <a:r>
              <a:rPr lang="en-US" sz="32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ndParaRPr>
          </a:p>
        </p:txBody>
      </p:sp>
      <p:sp>
        <p:nvSpPr>
          <p:cNvPr id="7" name="Oval 6"/>
          <p:cNvSpPr/>
          <p:nvPr/>
        </p:nvSpPr>
        <p:spPr>
          <a:xfrm>
            <a:off x="901168" y="274589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UTM Avo" panose="02040603050506020204" pitchFamily="18" charset="0"/>
              </a:rPr>
              <a:t>Hình</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dáng</a:t>
            </a:r>
            <a:r>
              <a:rPr lang="en-GB" sz="3200" dirty="0" smtClean="0">
                <a:solidFill>
                  <a:schemeClr val="tx1"/>
                </a:solidFill>
                <a:latin typeface="UTM Avo" panose="02040603050506020204" pitchFamily="18" charset="0"/>
              </a:rPr>
              <a:t> con </a:t>
            </a:r>
            <a:r>
              <a:rPr lang="en-GB" sz="3200" dirty="0" err="1" smtClean="0">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grpSp>
        <p:nvGrpSpPr>
          <p:cNvPr id="26" name="Group 25"/>
          <p:cNvGrpSpPr/>
          <p:nvPr/>
        </p:nvGrpSpPr>
        <p:grpSpPr>
          <a:xfrm>
            <a:off x="556734" y="4196948"/>
            <a:ext cx="3514801" cy="2102640"/>
            <a:chOff x="556734" y="4196948"/>
            <a:chExt cx="3514801" cy="2102640"/>
          </a:xfrm>
        </p:grpSpPr>
        <p:sp>
          <p:nvSpPr>
            <p:cNvPr id="9" name="Rectangle 8"/>
            <p:cNvSpPr/>
            <p:nvPr/>
          </p:nvSpPr>
          <p:spPr>
            <a:xfrm>
              <a:off x="633192" y="4400550"/>
              <a:ext cx="3361886" cy="169543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3200" dirty="0">
                  <a:latin typeface="UTM Avo" panose="02040603050506020204" pitchFamily="18" charset="0"/>
                  <a:ea typeface="Times New Roman" panose="02020603050405020304" pitchFamily="18" charset="0"/>
                </a:rPr>
                <a:t>con đường nằm vắt vẻo lưng chừng đồi</a:t>
              </a:r>
              <a:endParaRPr lang="en-GB" sz="3200" dirty="0">
                <a:latin typeface="UTM Avo" panose="02040603050506020204" pitchFamily="18" charset="0"/>
              </a:endParaRPr>
            </a:p>
          </p:txBody>
        </p:sp>
        <p:sp>
          <p:nvSpPr>
            <p:cNvPr id="25"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7710955" y="4238877"/>
            <a:ext cx="3465937" cy="2018782"/>
            <a:chOff x="7710955" y="4238877"/>
            <a:chExt cx="3465937" cy="2018782"/>
          </a:xfrm>
        </p:grpSpPr>
        <p:sp>
          <p:nvSpPr>
            <p:cNvPr id="8" name="Rectangle 7"/>
            <p:cNvSpPr/>
            <p:nvPr/>
          </p:nvSpPr>
          <p:spPr>
            <a:xfrm>
              <a:off x="8139832" y="4574530"/>
              <a:ext cx="2749107" cy="1569660"/>
            </a:xfrm>
            <a:prstGeom prst="rect">
              <a:avLst/>
            </a:prstGeom>
          </p:spPr>
          <p:txBody>
            <a:bodyPr wrap="square">
              <a:spAutoFit/>
            </a:bodyPr>
            <a:lstStyle/>
            <a:p>
              <a:pPr algn="ctr">
                <a:spcAft>
                  <a:spcPts val="0"/>
                </a:spcAft>
              </a:pPr>
              <a:r>
                <a:rPr lang="nl-NL" sz="3200" dirty="0" smtClean="0">
                  <a:latin typeface="UTM Avo" panose="02040603050506020204" pitchFamily="18" charset="0"/>
                  <a:ea typeface="Times New Roman" panose="02020603050405020304" pitchFamily="18" charset="0"/>
                </a:rPr>
                <a:t>lúp </a:t>
              </a:r>
              <a:r>
                <a:rPr lang="nl-NL" sz="3200" dirty="0">
                  <a:latin typeface="UTM Avo" panose="02040603050506020204" pitchFamily="18" charset="0"/>
                  <a:ea typeface="Times New Roman" panose="02020603050405020304" pitchFamily="18" charset="0"/>
                </a:rPr>
                <a:t>xúp cây cỏ dại, cây lạc </a:t>
              </a:r>
              <a:r>
                <a:rPr lang="nl-NL" sz="3200" dirty="0" smtClean="0">
                  <a:latin typeface="UTM Avo" panose="02040603050506020204" pitchFamily="18" charset="0"/>
                  <a:ea typeface="Times New Roman" panose="02020603050405020304" pitchFamily="18" charset="0"/>
                </a:rPr>
                <a:t>tiên</a:t>
              </a:r>
              <a:endParaRPr lang="en-GB" sz="2800" dirty="0">
                <a:effectLst/>
                <a:latin typeface="UTM Avo" panose="02040603050506020204" pitchFamily="18" charset="0"/>
                <a:ea typeface="Times New Roman" panose="02020603050405020304" pitchFamily="18" charset="0"/>
              </a:endParaRPr>
            </a:p>
          </p:txBody>
        </p:sp>
        <p:sp>
          <p:nvSpPr>
            <p:cNvPr id="30"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4513409" y="4344075"/>
            <a:ext cx="2665648" cy="1673136"/>
            <a:chOff x="4513409" y="4344075"/>
            <a:chExt cx="2665648" cy="1673136"/>
          </a:xfrm>
        </p:grpSpPr>
        <p:sp>
          <p:nvSpPr>
            <p:cNvPr id="29"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31" name="Rectangle 30"/>
            <p:cNvSpPr/>
            <p:nvPr/>
          </p:nvSpPr>
          <p:spPr>
            <a:xfrm>
              <a:off x="4835483" y="4857477"/>
              <a:ext cx="2111476" cy="646331"/>
            </a:xfrm>
            <a:prstGeom prst="rect">
              <a:avLst/>
            </a:prstGeom>
          </p:spPr>
          <p:txBody>
            <a:bodyPr wrap="none">
              <a:spAutoFit/>
            </a:bodyPr>
            <a:lstStyle/>
            <a:p>
              <a:pPr algn="ctr">
                <a:spcAft>
                  <a:spcPts val="0"/>
                </a:spcAft>
              </a:pPr>
              <a:r>
                <a:rPr lang="nl-NL" sz="3600" dirty="0">
                  <a:latin typeface="UTM Avo" panose="02040603050506020204" pitchFamily="18" charset="0"/>
                  <a:ea typeface="Times New Roman" panose="02020603050405020304" pitchFamily="18" charset="0"/>
                </a:rPr>
                <a:t>mấp mô</a:t>
              </a:r>
              <a:endParaRPr lang="en-GB" sz="3200" dirty="0">
                <a:latin typeface="UTM Avo" panose="02040603050506020204" pitchFamily="18" charset="0"/>
                <a:ea typeface="Times New Roman" panose="02020603050405020304" pitchFamily="18" charset="0"/>
              </a:endParaRPr>
            </a:p>
          </p:txBody>
        </p:sp>
      </p:grpSp>
      <p:sp>
        <p:nvSpPr>
          <p:cNvPr id="23" name="Oval 6"/>
          <p:cNvSpPr/>
          <p:nvPr/>
        </p:nvSpPr>
        <p:spPr>
          <a:xfrm>
            <a:off x="8072528" y="272083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smtClean="0">
                <a:solidFill>
                  <a:schemeClr val="tx1"/>
                </a:solidFill>
                <a:latin typeface="UTM Avo" panose="02040603050506020204" pitchFamily="18" charset="0"/>
              </a:rPr>
              <a:t>Hai bên đường</a:t>
            </a:r>
            <a:endParaRPr lang="en-GB" sz="3200" dirty="0">
              <a:solidFill>
                <a:schemeClr val="tx1"/>
              </a:solidFill>
              <a:latin typeface="UTM Avo" panose="02040603050506020204" pitchFamily="18" charset="0"/>
            </a:endParaRPr>
          </a:p>
        </p:txBody>
      </p:sp>
      <p:sp>
        <p:nvSpPr>
          <p:cNvPr id="22" name="Oval 6"/>
          <p:cNvSpPr/>
          <p:nvPr/>
        </p:nvSpPr>
        <p:spPr>
          <a:xfrm>
            <a:off x="4460287" y="2668558"/>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smtClean="0">
                <a:solidFill>
                  <a:schemeClr val="tx1"/>
                </a:solidFill>
                <a:latin typeface="UTM Avo" panose="02040603050506020204" pitchFamily="18" charset="0"/>
              </a:rPr>
              <a:t>Bề</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mặt</a:t>
            </a:r>
            <a:r>
              <a:rPr lang="en-GB" sz="3200" dirty="0" smtClean="0">
                <a:solidFill>
                  <a:schemeClr val="tx1"/>
                </a:solidFill>
                <a:latin typeface="UTM Avo" panose="02040603050506020204" pitchFamily="18" charset="0"/>
              </a:rPr>
              <a:t> </a:t>
            </a:r>
            <a:r>
              <a:rPr lang="en-GB" sz="3200" dirty="0" err="1" smtClean="0">
                <a:solidFill>
                  <a:schemeClr val="tx1"/>
                </a:solidFill>
                <a:latin typeface="UTM Avo" panose="02040603050506020204" pitchFamily="18" charset="0"/>
              </a:rPr>
              <a:t>đường</a:t>
            </a:r>
            <a:endParaRPr lang="en-GB" sz="32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nextCondLst>
                <p:cond evt="onClick" delay="0">
                  <p:tgtEl>
                    <p:spTgt spid="23"/>
                  </p:tgtEl>
                </p:cond>
              </p:nextCondLst>
            </p:seq>
          </p:childTnLst>
        </p:cTn>
      </p:par>
    </p:tnLst>
    <p:bldLst>
      <p:bldP spid="3" grpId="0"/>
      <p:bldP spid="7" grpId="0" animBg="1"/>
      <p:bldP spid="23"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477427" y="1179398"/>
            <a:ext cx="11226147" cy="646331"/>
          </a:xfrm>
          <a:prstGeom prst="rect">
            <a:avLst/>
          </a:prstGeom>
        </p:spPr>
        <p:txBody>
          <a:bodyPr wrap="square">
            <a:spAutoFit/>
          </a:bodyPr>
          <a:lstStyle/>
          <a:p>
            <a:pPr algn="just">
              <a:spcAft>
                <a:spcPts val="0"/>
              </a:spcAft>
            </a:pPr>
            <a:r>
              <a:rPr lang="en-US" sz="3600" dirty="0" err="1" smtClean="0">
                <a:solidFill>
                  <a:srgbClr val="C00000"/>
                </a:solidFill>
                <a:latin typeface="UTM Avo" panose="02040603050506020204" pitchFamily="18" charset="0"/>
                <a:ea typeface="Times New Roman" panose="02020603050405020304" pitchFamily="18" charset="0"/>
              </a:rPr>
              <a:t>Câu</a:t>
            </a:r>
            <a:r>
              <a:rPr lang="en-US" sz="3600" dirty="0" smtClean="0">
                <a:solidFill>
                  <a:srgbClr val="C00000"/>
                </a:solidFill>
                <a:latin typeface="UTM Avo" panose="02040603050506020204" pitchFamily="18" charset="0"/>
                <a:ea typeface="Times New Roman" panose="02020603050405020304" pitchFamily="18" charset="0"/>
              </a:rPr>
              <a:t> 2: Con </a:t>
            </a:r>
            <a:r>
              <a:rPr lang="en-US" sz="3600" dirty="0" err="1" smtClean="0">
                <a:solidFill>
                  <a:srgbClr val="C00000"/>
                </a:solidFill>
                <a:latin typeface="UTM Avo" panose="02040603050506020204" pitchFamily="18" charset="0"/>
                <a:ea typeface="Times New Roman" panose="02020603050405020304" pitchFamily="18" charset="0"/>
              </a:rPr>
              <a:t>đường</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được</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miêu</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tả</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như</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thế</a:t>
            </a:r>
            <a:r>
              <a:rPr lang="en-US" sz="3600" dirty="0" smtClean="0">
                <a:solidFill>
                  <a:srgbClr val="C00000"/>
                </a:solidFill>
                <a:latin typeface="UTM Avo" panose="02040603050506020204" pitchFamily="18" charset="0"/>
                <a:ea typeface="Times New Roman" panose="02020603050405020304" pitchFamily="18" charset="0"/>
              </a:rPr>
              <a:t> </a:t>
            </a:r>
            <a:r>
              <a:rPr lang="en-US" sz="3600" dirty="0" err="1" smtClean="0">
                <a:solidFill>
                  <a:srgbClr val="C00000"/>
                </a:solidFill>
                <a:latin typeface="UTM Avo" panose="02040603050506020204" pitchFamily="18" charset="0"/>
                <a:ea typeface="Times New Roman" panose="02020603050405020304" pitchFamily="18" charset="0"/>
              </a:rPr>
              <a:t>nào</a:t>
            </a:r>
            <a:r>
              <a:rPr lang="en-US" sz="3600" dirty="0" smtClean="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latin typeface="UTM Avo" panose="02040603050506020204" pitchFamily="18" charset="0"/>
              <a:ea typeface="Times New Roman" panose="020206030504050203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algn="just">
              <a:spcAft>
                <a:spcPts val="0"/>
              </a:spcAft>
            </a:pPr>
            <a:r>
              <a:rPr lang="en-US" dirty="0" smtClean="0">
                <a:solidFill>
                  <a:srgbClr val="C00000"/>
                </a:solidFill>
                <a:latin typeface="UTM Avo" panose="02040603050506020204" pitchFamily="18" charset="0"/>
                <a:ea typeface="Times New Roman" panose="02020603050405020304" pitchFamily="18" charset="0"/>
              </a:rPr>
              <a:t>-.</a:t>
            </a:r>
            <a:endParaRPr lang="en-GB" sz="1600" dirty="0">
              <a:solidFill>
                <a:srgbClr val="C00000"/>
              </a:solidFill>
              <a:latin typeface="UTM Avo" panose="02040603050506020204" pitchFamily="18" charset="0"/>
              <a:ea typeface="Times New Roman" panose="02020603050405020304" pitchFamily="18" charset="0"/>
            </a:endParaRPr>
          </a:p>
        </p:txBody>
      </p:sp>
      <p:grpSp>
        <p:nvGrpSpPr>
          <p:cNvPr id="25" name="Group 24"/>
          <p:cNvGrpSpPr/>
          <p:nvPr/>
        </p:nvGrpSpPr>
        <p:grpSpPr>
          <a:xfrm>
            <a:off x="4229570" y="4564341"/>
            <a:ext cx="7166521" cy="1525979"/>
            <a:chOff x="4513409" y="4344075"/>
            <a:chExt cx="2665648" cy="1673136"/>
          </a:xfrm>
        </p:grpSpPr>
        <p:sp>
          <p:nvSpPr>
            <p:cNvPr id="26"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nl-NL">
                  <a:latin typeface="UTM Avo" panose="02040603050506020204" pitchFamily="18" charset="0"/>
                  <a:ea typeface="Times New Roman" panose="02020603050405020304" pitchFamily="18" charset="0"/>
                </a:rPr>
                <a:t>mấp mô</a:t>
              </a:r>
              <a:endParaRPr lang="en-GB" sz="1600" dirty="0">
                <a:latin typeface="UTM Avo" panose="02040603050506020204" pitchFamily="18" charset="0"/>
                <a:ea typeface="Times New Roman" panose="02020603050405020304" pitchFamily="18" charset="0"/>
              </a:endParaRPr>
            </a:p>
          </p:txBody>
        </p:sp>
        <p:sp>
          <p:nvSpPr>
            <p:cNvPr id="27" name="Rectangle 26"/>
            <p:cNvSpPr/>
            <p:nvPr/>
          </p:nvSpPr>
          <p:spPr>
            <a:xfrm>
              <a:off x="4662822" y="4857477"/>
              <a:ext cx="2456797" cy="584775"/>
            </a:xfrm>
            <a:prstGeom prst="rect">
              <a:avLst/>
            </a:prstGeom>
          </p:spPr>
          <p:txBody>
            <a:bodyPr wrap="none">
              <a:spAutoFit/>
            </a:bodyPr>
            <a:lstStyle/>
            <a:p>
              <a:pPr algn="just">
                <a:spcAft>
                  <a:spcPts val="0"/>
                </a:spcAft>
              </a:pPr>
              <a:r>
                <a:rPr lang="en-US" sz="3200" dirty="0">
                  <a:latin typeface="UTM Avo" panose="02040603050506020204" pitchFamily="18" charset="0"/>
                  <a:ea typeface="Times New Roman" panose="02020603050405020304" pitchFamily="18" charset="0"/>
                </a:rPr>
                <a:t>con </a:t>
              </a:r>
              <a:r>
                <a:rPr lang="en-US" sz="3200" dirty="0" err="1">
                  <a:latin typeface="UTM Avo" panose="02040603050506020204" pitchFamily="18" charset="0"/>
                  <a:ea typeface="Times New Roman" panose="02020603050405020304" pitchFamily="18" charset="0"/>
                </a:rPr>
                <a:t>đường</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lầy</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lội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và</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trơn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trượt</a:t>
              </a:r>
              <a:r>
                <a:rPr lang="nl-NL" sz="3200" dirty="0">
                  <a:latin typeface="UTM Avo" panose="02040603050506020204" pitchFamily="18" charset="0"/>
                  <a:ea typeface="Times New Roman" panose="02020603050405020304" pitchFamily="18" charset="0"/>
                </a:rPr>
                <a:t>.</a:t>
              </a:r>
              <a:endParaRPr lang="en-GB" sz="2800" dirty="0">
                <a:latin typeface="UTM Avo" panose="02040603050506020204" pitchFamily="18" charset="0"/>
                <a:ea typeface="Times New Roman" panose="02020603050405020304" pitchFamily="18" charset="0"/>
              </a:endParaRPr>
            </a:p>
          </p:txBody>
        </p:sp>
      </p:grpSp>
      <p:grpSp>
        <p:nvGrpSpPr>
          <p:cNvPr id="29" name="Group 28"/>
          <p:cNvGrpSpPr/>
          <p:nvPr/>
        </p:nvGrpSpPr>
        <p:grpSpPr>
          <a:xfrm>
            <a:off x="4293657" y="2476761"/>
            <a:ext cx="7166521" cy="1435233"/>
            <a:chOff x="7710955" y="4238877"/>
            <a:chExt cx="3529054" cy="2018782"/>
          </a:xfrm>
        </p:grpSpPr>
        <p:sp>
          <p:nvSpPr>
            <p:cNvPr id="30" name="Rectangle 29"/>
            <p:cNvSpPr/>
            <p:nvPr/>
          </p:nvSpPr>
          <p:spPr>
            <a:xfrm>
              <a:off x="7812265" y="4796859"/>
              <a:ext cx="3427744" cy="584775"/>
            </a:xfrm>
            <a:prstGeom prst="rect">
              <a:avLst/>
            </a:prstGeom>
          </p:spPr>
          <p:txBody>
            <a:bodyPr wrap="square">
              <a:spAutoFit/>
            </a:bodyPr>
            <a:lstStyle/>
            <a:p>
              <a:r>
                <a:rPr lang="en-US" sz="3200" dirty="0" err="1">
                  <a:latin typeface="UTM Avo" panose="02040603050506020204" pitchFamily="18" charset="0"/>
                  <a:ea typeface="Times New Roman" panose="02020603050405020304" pitchFamily="18" charset="0"/>
                </a:rPr>
                <a:t>đất</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dưới</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chân</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xốp</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nhẹ</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như</a:t>
              </a:r>
              <a:r>
                <a:rPr lang="en-US" sz="3200" dirty="0">
                  <a:latin typeface="UTM Avo" panose="02040603050506020204" pitchFamily="18" charset="0"/>
                  <a:ea typeface="Times New Roman" panose="02020603050405020304" pitchFamily="18" charset="0"/>
                </a:rPr>
                <a:t> </a:t>
              </a:r>
              <a:r>
                <a:rPr lang="en-US" sz="3200" dirty="0" err="1">
                  <a:latin typeface="UTM Avo" panose="02040603050506020204" pitchFamily="18" charset="0"/>
                  <a:ea typeface="Times New Roman" panose="02020603050405020304" pitchFamily="18" charset="0"/>
                </a:rPr>
                <a:t>bông</a:t>
              </a:r>
              <a:endParaRPr lang="en-GB" sz="3200" dirty="0">
                <a:latin typeface="UTM Avo" panose="02040603050506020204" pitchFamily="18" charset="0"/>
              </a:endParaRPr>
            </a:p>
          </p:txBody>
        </p:sp>
        <p:sp>
          <p:nvSpPr>
            <p:cNvPr id="31"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Rectangle 31"/>
          <p:cNvSpPr/>
          <p:nvPr/>
        </p:nvSpPr>
        <p:spPr>
          <a:xfrm>
            <a:off x="4509668" y="3244334"/>
            <a:ext cx="184731" cy="369332"/>
          </a:xfrm>
          <a:prstGeom prst="rect">
            <a:avLst/>
          </a:prstGeom>
        </p:spPr>
        <p:txBody>
          <a:bodyPr wrap="none">
            <a:spAutoFit/>
          </a:bodyPr>
          <a:lstStyle/>
          <a:p>
            <a:endParaRPr lang="en-GB" dirty="0"/>
          </a:p>
        </p:txBody>
      </p:sp>
      <p:grpSp>
        <p:nvGrpSpPr>
          <p:cNvPr id="28" name="Group 27"/>
          <p:cNvGrpSpPr/>
          <p:nvPr/>
        </p:nvGrpSpPr>
        <p:grpSpPr>
          <a:xfrm>
            <a:off x="236463" y="1727723"/>
            <a:ext cx="4264936" cy="2408132"/>
            <a:chOff x="236463" y="1727723"/>
            <a:chExt cx="4264936" cy="2408132"/>
          </a:xfrm>
        </p:grpSpPr>
        <p:pic>
          <p:nvPicPr>
            <p:cNvPr id="5122"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49934" t="45429" r="23961" b="32500"/>
            <a:stretch/>
          </p:blipFill>
          <p:spPr bwMode="auto">
            <a:xfrm>
              <a:off x="236463" y="1727723"/>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6"/>
            <p:cNvSpPr/>
            <p:nvPr/>
          </p:nvSpPr>
          <p:spPr>
            <a:xfrm>
              <a:off x="1639531" y="2273173"/>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nắng</a:t>
              </a:r>
              <a:endParaRPr lang="en-GB" sz="3200" dirty="0">
                <a:solidFill>
                  <a:schemeClr val="tx1"/>
                </a:solidFill>
                <a:latin typeface="UTM Avo" panose="02040603050506020204" pitchFamily="18" charset="0"/>
              </a:endParaRPr>
            </a:p>
          </p:txBody>
        </p:sp>
      </p:grpSp>
      <p:grpSp>
        <p:nvGrpSpPr>
          <p:cNvPr id="33" name="Group 32"/>
          <p:cNvGrpSpPr/>
          <p:nvPr/>
        </p:nvGrpSpPr>
        <p:grpSpPr>
          <a:xfrm>
            <a:off x="269253" y="3699984"/>
            <a:ext cx="4294013" cy="2567029"/>
            <a:chOff x="269253" y="3699984"/>
            <a:chExt cx="4294013" cy="2567029"/>
          </a:xfrm>
        </p:grpSpPr>
        <p:pic>
          <p:nvPicPr>
            <p:cNvPr id="24" name="Picture 2" descr="Vector biểu tượng thời thiết"/>
            <p:cNvPicPr>
              <a:picLocks noChangeAspect="1" noChangeArrowheads="1"/>
            </p:cNvPicPr>
            <p:nvPr/>
          </p:nvPicPr>
          <p:blipFill rotWithShape="1">
            <a:blip r:embed="rId4">
              <a:extLst>
                <a:ext uri="{28A0092B-C50C-407E-A947-70E740481C1C}">
                  <a14:useLocalDpi xmlns:a14="http://schemas.microsoft.com/office/drawing/2010/main" val="0"/>
                </a:ext>
              </a:extLst>
            </a:blip>
            <a:srcRect l="-3128" t="45846" r="77023" b="32083"/>
            <a:stretch/>
          </p:blipFill>
          <p:spPr bwMode="auto">
            <a:xfrm>
              <a:off x="269253" y="3699984"/>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p:nvPr/>
          </p:nvSpPr>
          <p:spPr>
            <a:xfrm>
              <a:off x="1701398" y="4404331"/>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UTM Avo" panose="02040603050506020204" pitchFamily="18" charset="0"/>
                  <a:ea typeface="Times New Roman" panose="02020603050405020304" pitchFamily="18" charset="0"/>
                </a:rPr>
                <a:t>Vào</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những</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ngày</a:t>
              </a:r>
              <a:r>
                <a:rPr lang="en-US" sz="3200" dirty="0">
                  <a:solidFill>
                    <a:schemeClr val="tx1"/>
                  </a:solidFill>
                  <a:latin typeface="UTM Avo" panose="02040603050506020204" pitchFamily="18" charset="0"/>
                  <a:ea typeface="Times New Roman" panose="02020603050405020304" pitchFamily="18" charset="0"/>
                </a:rPr>
                <a:t> </a:t>
              </a:r>
              <a:r>
                <a:rPr lang="en-US" sz="3200" dirty="0" err="1">
                  <a:solidFill>
                    <a:schemeClr val="tx1"/>
                  </a:solidFill>
                  <a:latin typeface="UTM Avo" panose="02040603050506020204" pitchFamily="18" charset="0"/>
                  <a:ea typeface="Times New Roman" panose="02020603050405020304" pitchFamily="18" charset="0"/>
                </a:rPr>
                <a:t>mưa</a:t>
              </a:r>
              <a:endParaRPr lang="en-GB" sz="3200" dirty="0">
                <a:solidFill>
                  <a:schemeClr val="tx1"/>
                </a:solidFill>
                <a:latin typeface="UTM Avo" panose="02040603050506020204" pitchFamily="18" charset="0"/>
              </a:endParaRPr>
            </a:p>
          </p:txBody>
        </p:sp>
      </p:gr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332497" y="1227554"/>
            <a:ext cx="11295395" cy="1200329"/>
          </a:xfrm>
          <a:prstGeom prst="rect">
            <a:avLst/>
          </a:prstGeom>
        </p:spPr>
        <p:txBody>
          <a:bodyPr wrap="square">
            <a:spAutoFit/>
          </a:bodyPr>
          <a:lstStyle/>
          <a:p>
            <a:pPr algn="just">
              <a:spcAft>
                <a:spcPts val="0"/>
              </a:spcAft>
            </a:pPr>
            <a:r>
              <a:rPr lang="en-US" sz="3600" dirty="0" err="1">
                <a:solidFill>
                  <a:srgbClr val="C00000"/>
                </a:solidFill>
                <a:latin typeface="UTM Avo" panose="02040603050506020204" pitchFamily="18" charset="0"/>
                <a:ea typeface="Times New Roman" panose="02020603050405020304" pitchFamily="18" charset="0"/>
              </a:rPr>
              <a:t>Câu</a:t>
            </a:r>
            <a:r>
              <a:rPr lang="en-US" sz="3600" dirty="0">
                <a:solidFill>
                  <a:srgbClr val="C00000"/>
                </a:solidFill>
                <a:latin typeface="UTM Avo" panose="02040603050506020204" pitchFamily="18" charset="0"/>
                <a:ea typeface="Times New Roman" panose="02020603050405020304" pitchFamily="18" charset="0"/>
              </a:rPr>
              <a:t> 3: </a:t>
            </a:r>
            <a:r>
              <a:rPr lang="en-US" sz="3600" dirty="0" err="1">
                <a:solidFill>
                  <a:srgbClr val="C00000"/>
                </a:solidFill>
                <a:latin typeface="UTM Avo" panose="02040603050506020204" pitchFamily="18" charset="0"/>
                <a:ea typeface="Times New Roman" panose="02020603050405020304" pitchFamily="18" charset="0"/>
              </a:rPr>
              <a:t>Vì</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sao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các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bạn</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nhỏ</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không</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nghỉ</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một</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buổi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học</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nào</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kể</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cả</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khi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trời</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mưa</a:t>
            </a:r>
            <a:r>
              <a:rPr lang="en-US" sz="3600" dirty="0">
                <a:solidFill>
                  <a:srgbClr val="C00000"/>
                </a:solidFill>
                <a:latin typeface="UTM Avo" panose="02040603050506020204" pitchFamily="18" charset="0"/>
                <a:ea typeface="Times New Roman" panose="02020603050405020304" pitchFamily="18" charset="0"/>
              </a:rPr>
              <a:t> </a:t>
            </a:r>
            <a:r>
              <a:rPr lang="en-US" sz="3600" dirty="0" err="1">
                <a:solidFill>
                  <a:srgbClr val="C00000"/>
                </a:solidFill>
                <a:latin typeface="UTM Avo" panose="02040603050506020204" pitchFamily="18" charset="0"/>
                <a:ea typeface="Times New Roman" panose="02020603050405020304" pitchFamily="18" charset="0"/>
              </a:rPr>
              <a:t>rét</a:t>
            </a:r>
            <a:r>
              <a:rPr lang="en-US" sz="3600" dirty="0">
                <a:solidFill>
                  <a:srgbClr val="C00000"/>
                </a:solidFill>
                <a:latin typeface="UTM Avo" panose="02040603050506020204" pitchFamily="18" charset="0"/>
                <a:ea typeface="Times New Roman" panose="02020603050405020304" pitchFamily="18" charset="0"/>
              </a:rPr>
              <a:t>?</a:t>
            </a:r>
            <a:endParaRPr lang="en-GB" sz="32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33192" y="4400550"/>
              <a:ext cx="3361886" cy="17490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en-GB" sz="4000" dirty="0" err="1" smtClean="0">
                  <a:solidFill>
                    <a:schemeClr val="accent5">
                      <a:lumMod val="50000"/>
                    </a:schemeClr>
                  </a:solidFill>
                  <a:latin typeface="UTM Avo" panose="02040603050506020204" pitchFamily="18" charset="0"/>
                  <a:ea typeface="Cambria" panose="02040503050406030204" pitchFamily="18" charset="0"/>
                </a:rPr>
                <a:t>Vì</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cô</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giáo</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thường</a:t>
              </a:r>
              <a:r>
                <a:rPr lang="vi-VN"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đứng</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đợi</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các</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bạn</a:t>
              </a:r>
              <a:r>
                <a:rPr lang="en-GB" sz="4000" dirty="0" smtClean="0">
                  <a:solidFill>
                    <a:schemeClr val="accent5">
                      <a:lumMod val="50000"/>
                    </a:schemeClr>
                  </a:solidFill>
                  <a:latin typeface="UTM Avo" panose="02040603050506020204" pitchFamily="18" charset="0"/>
                  <a:ea typeface="Cambria" panose="02040503050406030204" pitchFamily="18" charset="0"/>
                </a:rPr>
                <a:t> ở </a:t>
              </a:r>
              <a:r>
                <a:rPr lang="en-GB" sz="4000" dirty="0" err="1">
                  <a:solidFill>
                    <a:schemeClr val="accent5">
                      <a:lumMod val="50000"/>
                    </a:schemeClr>
                  </a:solidFill>
                  <a:latin typeface="UTM Avo" panose="02040603050506020204" pitchFamily="18" charset="0"/>
                  <a:ea typeface="Cambria" panose="02040503050406030204" pitchFamily="18" charset="0"/>
                </a:rPr>
                <a:t>những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đoạn</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đường</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khó</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để</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đưa</a:t>
              </a:r>
              <a:r>
                <a:rPr lang="en-GB" sz="4000" dirty="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các</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bạn</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smtClean="0">
                  <a:solidFill>
                    <a:schemeClr val="accent5">
                      <a:lumMod val="50000"/>
                    </a:schemeClr>
                  </a:solidFill>
                  <a:latin typeface="UTM Avo" panose="02040603050506020204" pitchFamily="18" charset="0"/>
                  <a:ea typeface="Cambria" panose="02040503050406030204" pitchFamily="18" charset="0"/>
                </a:rPr>
                <a:t>đến</a:t>
              </a:r>
              <a:r>
                <a:rPr lang="en-GB" sz="4000" dirty="0" smtClean="0">
                  <a:solidFill>
                    <a:schemeClr val="accent5">
                      <a:lumMod val="50000"/>
                    </a:schemeClr>
                  </a:solidFill>
                  <a:latin typeface="UTM Avo" panose="02040603050506020204" pitchFamily="18" charset="0"/>
                  <a:ea typeface="Cambria" panose="02040503050406030204" pitchFamily="18" charset="0"/>
                </a:rPr>
                <a:t> </a:t>
              </a:r>
              <a:r>
                <a:rPr lang="en-GB" sz="4000" dirty="0" err="1">
                  <a:solidFill>
                    <a:schemeClr val="accent5">
                      <a:lumMod val="50000"/>
                    </a:schemeClr>
                  </a:solidFill>
                  <a:latin typeface="UTM Avo" panose="02040603050506020204" pitchFamily="18" charset="0"/>
                  <a:ea typeface="Cambria" panose="02040503050406030204" pitchFamily="18" charset="0"/>
                </a:rPr>
                <a:t>lớp</a:t>
              </a:r>
              <a:endParaRPr lang="nl-NL" sz="4000" dirty="0" smtClean="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333021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3" name="Rectangle 2"/>
          <p:cNvSpPr/>
          <p:nvPr/>
        </p:nvSpPr>
        <p:spPr>
          <a:xfrm>
            <a:off x="553422" y="1222402"/>
            <a:ext cx="11295395" cy="1200329"/>
          </a:xfrm>
          <a:prstGeom prst="rect">
            <a:avLst/>
          </a:prstGeom>
        </p:spPr>
        <p:txBody>
          <a:bodyPr wrap="square">
            <a:spAutoFit/>
          </a:bodyPr>
          <a:lstStyle/>
          <a:p>
            <a:pPr algn="just">
              <a:spcAft>
                <a:spcPts val="0"/>
              </a:spcAft>
            </a:pPr>
            <a:r>
              <a:rPr lang="en-US" sz="3600">
                <a:solidFill>
                  <a:srgbClr val="C00000"/>
                </a:solidFill>
                <a:latin typeface="UTM Avo" panose="02040603050506020204" pitchFamily="18" charset="0"/>
              </a:rPr>
              <a:t>Câu 4: Theo em, bạn nhỏ có tình cảm như thế nào với cô giáo?</a:t>
            </a:r>
            <a:endParaRPr lang="en-GB" sz="5400" dirty="0">
              <a:solidFill>
                <a:srgbClr val="C00000"/>
              </a:solidFill>
              <a:effectLst/>
              <a:latin typeface="UTM Avo" panose="02040603050506020204" pitchFamily="18" charset="0"/>
              <a:ea typeface="Times New Roman" panose="02020603050405020304" pitchFamily="18" charset="0"/>
            </a:endParaRPr>
          </a:p>
        </p:txBody>
      </p:sp>
      <p:grpSp>
        <p:nvGrpSpPr>
          <p:cNvPr id="22" name="Group 21"/>
          <p:cNvGrpSpPr/>
          <p:nvPr/>
        </p:nvGrpSpPr>
        <p:grpSpPr>
          <a:xfrm>
            <a:off x="1964033" y="2879373"/>
            <a:ext cx="8423493" cy="2482161"/>
            <a:chOff x="556734" y="4196948"/>
            <a:chExt cx="3514801" cy="2102640"/>
          </a:xfrm>
        </p:grpSpPr>
        <p:sp>
          <p:nvSpPr>
            <p:cNvPr id="23" name="Rectangle 8"/>
            <p:cNvSpPr/>
            <p:nvPr/>
          </p:nvSpPr>
          <p:spPr>
            <a:xfrm>
              <a:off x="643765" y="4562567"/>
              <a:ext cx="3361886" cy="133191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algn="ctr"/>
              <a:r>
                <a:rPr lang="nl-NL" sz="4400" dirty="0" smtClean="0">
                  <a:solidFill>
                    <a:schemeClr val="accent1">
                      <a:lumMod val="50000"/>
                    </a:schemeClr>
                  </a:solidFill>
                  <a:latin typeface="UTM Avo" panose="02040603050506020204" pitchFamily="18" charset="0"/>
                </a:rPr>
                <a:t>Các bạn rất yêu thương, </a:t>
              </a:r>
              <a:r>
                <a:rPr lang="nl-NL" sz="4400" dirty="0">
                  <a:solidFill>
                    <a:schemeClr val="accent1">
                      <a:lumMod val="50000"/>
                    </a:schemeClr>
                  </a:solidFill>
                  <a:latin typeface="UTM Avo" panose="02040603050506020204" pitchFamily="18" charset="0"/>
                </a:rPr>
                <a:t>quý trọng cô giáo của mình</a:t>
              </a:r>
              <a:endParaRPr lang="nl-NL" sz="8000" dirty="0" smtClean="0">
                <a:solidFill>
                  <a:schemeClr val="accent1">
                    <a:lumMod val="50000"/>
                  </a:schemeClr>
                </a:solidFill>
                <a:latin typeface="UTM Avo" panose="02040603050506020204" pitchFamily="18" charset="0"/>
                <a:ea typeface="Times New Roman" panose="020206030504050203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grpSp>
    </p:spTree>
    <p:extLst>
      <p:ext uri="{BB962C8B-B14F-4D97-AF65-F5344CB8AC3E}">
        <p14:creationId xmlns:p14="http://schemas.microsoft.com/office/powerpoint/2010/main" val="1036884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 y="0"/>
            <a:ext cx="3492676"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115339" y="91953"/>
            <a:ext cx="333487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nối</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tiếp</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câu</a:t>
            </a:r>
            <a:endParaRPr lang="en-GB" sz="4400" dirty="0">
              <a:solidFill>
                <a:schemeClr val="accent6">
                  <a:lumMod val="50000"/>
                </a:schemeClr>
              </a:solidFill>
              <a:latin typeface="UVF Chopin Script" panose="02000505090000020004" pitchFamily="2" charset="0"/>
            </a:endParaRPr>
          </a:p>
        </p:txBody>
      </p:sp>
      <p:grpSp>
        <p:nvGrpSpPr>
          <p:cNvPr id="16" name="Group 15"/>
          <p:cNvGrpSpPr/>
          <p:nvPr/>
        </p:nvGrpSpPr>
        <p:grpSpPr>
          <a:xfrm>
            <a:off x="3471173" y="27822"/>
            <a:ext cx="5459895" cy="943898"/>
            <a:chOff x="3471173" y="27822"/>
            <a:chExt cx="5459895" cy="943898"/>
          </a:xfrm>
        </p:grpSpPr>
        <p:grpSp>
          <p:nvGrpSpPr>
            <p:cNvPr id="17" name="Group 16"/>
            <p:cNvGrpSpPr/>
            <p:nvPr/>
          </p:nvGrpSpPr>
          <p:grpSpPr>
            <a:xfrm>
              <a:off x="3680749" y="27822"/>
              <a:ext cx="5173884" cy="943898"/>
              <a:chOff x="806" y="464576"/>
              <a:chExt cx="12004380" cy="6754760"/>
            </a:xfrm>
            <a:solidFill>
              <a:schemeClr val="bg1"/>
            </a:solidFill>
          </p:grpSpPr>
          <p:sp>
            <p:nvSpPr>
              <p:cNvPr id="19"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
        <p:nvSpPr>
          <p:cNvPr id="22" name="Oval 6"/>
          <p:cNvSpPr/>
          <p:nvPr/>
        </p:nvSpPr>
        <p:spPr>
          <a:xfrm>
            <a:off x="1078589" y="2135522"/>
            <a:ext cx="9703142" cy="294354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lIns="864000" tIns="216000" rIns="864000" bIns="216000" rtlCol="0" anchor="ctr"/>
          <a:lstStyle/>
          <a:p>
            <a:pPr algn="just">
              <a:spcAft>
                <a:spcPts val="0"/>
              </a:spcAft>
            </a:pPr>
            <a:r>
              <a:rPr lang="en-US" sz="4000" dirty="0" err="1">
                <a:solidFill>
                  <a:schemeClr val="tx1"/>
                </a:solidFill>
                <a:latin typeface="UTM Avo" panose="02040603050506020204" pitchFamily="18" charset="0"/>
                <a:ea typeface="Times New Roman" panose="02020603050405020304" pitchFamily="18" charset="0"/>
              </a:rPr>
              <a:t>Câu</a:t>
            </a:r>
            <a:r>
              <a:rPr lang="en-US" sz="4000" dirty="0">
                <a:solidFill>
                  <a:schemeClr val="tx1"/>
                </a:solidFill>
                <a:latin typeface="UTM Avo" panose="02040603050506020204" pitchFamily="18" charset="0"/>
                <a:ea typeface="Times New Roman" panose="02020603050405020304" pitchFamily="18" charset="0"/>
              </a:rPr>
              <a:t> 5: Con </a:t>
            </a:r>
            <a:r>
              <a:rPr lang="en-US" sz="4000" dirty="0" err="1">
                <a:solidFill>
                  <a:schemeClr val="tx1"/>
                </a:solidFill>
                <a:latin typeface="UTM Avo" panose="02040603050506020204" pitchFamily="18" charset="0"/>
                <a:ea typeface="Times New Roman" panose="02020603050405020304" pitchFamily="18" charset="0"/>
              </a:rPr>
              <a:t>đường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đi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học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của</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các</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bạn</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nhỏ</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trong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bài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gợi</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cho</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em</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những</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suy</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nghĩ</a:t>
            </a:r>
            <a:r>
              <a:rPr lang="en-US" sz="4000" dirty="0">
                <a:solidFill>
                  <a:schemeClr val="tx1"/>
                </a:solidFill>
                <a:latin typeface="UTM Avo" panose="02040603050506020204" pitchFamily="18" charset="0"/>
                <a:ea typeface="Times New Roman" panose="02020603050405020304" pitchFamily="18" charset="0"/>
              </a:rPr>
              <a:t> </a:t>
            </a:r>
            <a:r>
              <a:rPr lang="en-US" sz="4000" dirty="0" err="1">
                <a:solidFill>
                  <a:schemeClr val="tx1"/>
                </a:solidFill>
                <a:latin typeface="UTM Avo" panose="02040603050506020204" pitchFamily="18" charset="0"/>
                <a:ea typeface="Times New Roman" panose="02020603050405020304" pitchFamily="18" charset="0"/>
              </a:rPr>
              <a:t>gì</a:t>
            </a:r>
            <a:r>
              <a:rPr lang="en-US" sz="4000" dirty="0">
                <a:solidFill>
                  <a:schemeClr val="tx1"/>
                </a:solidFill>
                <a:latin typeface="UTM Avo" panose="02040603050506020204" pitchFamily="18" charset="0"/>
                <a:ea typeface="Times New Roman" panose="02020603050405020304" pitchFamily="18" charset="0"/>
              </a:rPr>
              <a:t>?</a:t>
            </a:r>
            <a:endParaRPr lang="en-GB" sz="3600" dirty="0">
              <a:solidFill>
                <a:schemeClr val="tx1"/>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301773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4101638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1" y="0"/>
            <a:ext cx="3492676"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p:cNvSpPr txBox="1"/>
          <p:nvPr/>
        </p:nvSpPr>
        <p:spPr>
          <a:xfrm>
            <a:off x="290766" y="62734"/>
            <a:ext cx="2966690" cy="769441"/>
          </a:xfrm>
          <a:prstGeom prst="rect">
            <a:avLst/>
          </a:prstGeom>
          <a:noFill/>
        </p:spPr>
        <p:txBody>
          <a:bodyPr wrap="square" rtlCol="0">
            <a:spAutoFit/>
          </a:bodyPr>
          <a:lstStyle/>
          <a:p>
            <a:r>
              <a:rPr lang="en-GB" sz="4400" dirty="0" err="1" smtClean="0">
                <a:solidFill>
                  <a:schemeClr val="accent6">
                    <a:lumMod val="50000"/>
                  </a:schemeClr>
                </a:solidFill>
                <a:latin typeface="UVF Chopin Script" panose="02000505090000020004" pitchFamily="2" charset="0"/>
              </a:rPr>
              <a:t>Luyện</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đọc</a:t>
            </a:r>
            <a:r>
              <a:rPr lang="en-GB" sz="4400" dirty="0" smtClean="0">
                <a:solidFill>
                  <a:schemeClr val="accent6">
                    <a:lumMod val="50000"/>
                  </a:schemeClr>
                </a:solidFill>
                <a:latin typeface="UVF Chopin Script" panose="02000505090000020004" pitchFamily="2" charset="0"/>
              </a:rPr>
              <a:t> </a:t>
            </a:r>
            <a:r>
              <a:rPr lang="en-GB" sz="4400" dirty="0" err="1" smtClean="0">
                <a:solidFill>
                  <a:schemeClr val="accent6">
                    <a:lumMod val="50000"/>
                  </a:schemeClr>
                </a:solidFill>
                <a:latin typeface="UVF Chopin Script" panose="02000505090000020004" pitchFamily="2" charset="0"/>
              </a:rPr>
              <a:t>lại</a:t>
            </a:r>
            <a:endParaRPr lang="en-GB" sz="4400" dirty="0">
              <a:solidFill>
                <a:schemeClr val="accent6">
                  <a:lumMod val="50000"/>
                </a:schemeClr>
              </a:solidFill>
              <a:latin typeface="UVF Chopin Script" panose="02000505090000020004" pitchFamily="2" charset="0"/>
            </a:endParaRPr>
          </a:p>
        </p:txBody>
      </p:sp>
      <p:sp>
        <p:nvSpPr>
          <p:cNvPr id="21" name="Rectangle 20"/>
          <p:cNvSpPr/>
          <p:nvPr/>
        </p:nvSpPr>
        <p:spPr>
          <a:xfrm>
            <a:off x="640465" y="968778"/>
            <a:ext cx="11022957" cy="5632311"/>
          </a:xfrm>
          <a:prstGeom prst="rect">
            <a:avLst/>
          </a:prstGeom>
        </p:spPr>
        <p:txBody>
          <a:bodyPr wrap="square">
            <a:spAutoFit/>
          </a:bodyPr>
          <a:lstStyle/>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vi-VN" sz="2400" dirty="0" smtClean="0">
                <a:solidFill>
                  <a:schemeClr val="accent5">
                    <a:lumMod val="50000"/>
                  </a:schemeClr>
                </a:solidFill>
                <a:latin typeface="Cambria" panose="02040503050406030204" pitchFamily="18" charset="0"/>
                <a:ea typeface="Cambria" panose="02040503050406030204" pitchFamily="18"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defTabSz="531813"/>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vi-VN" sz="2400" dirty="0" smtClean="0">
                <a:solidFill>
                  <a:schemeClr val="accent5">
                    <a:lumMod val="50000"/>
                  </a:schemeClr>
                </a:solidFill>
                <a:latin typeface="Cambria" panose="02040503050406030204" pitchFamily="18" charset="0"/>
                <a:ea typeface="Cambria" panose="02040503050406030204" pitchFamily="18" charset="0"/>
              </a:rPr>
              <a:t>Cô giáo tôi là người vùng xuôi. Bàn chân cô lẫn vào bàn chân học trò trên con đường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trường</a:t>
            </a:r>
            <a:r>
              <a:rPr lang="vi-VN" sz="2400" dirty="0" smtClean="0">
                <a:solidFill>
                  <a:schemeClr val="accent5">
                    <a:lumMod val="50000"/>
                  </a:schemeClr>
                </a:solidFill>
                <a:latin typeface="Cambria" panose="02040503050406030204" pitchFamily="18" charset="0"/>
                <a:ea typeface="Cambria" panose="02040503050406030204" pitchFamily="18" charset="0"/>
              </a:rPr>
              <a:t>. Ấy là do nhiều hôm mưa rét, cô thường </a:t>
            </a:r>
            <a:r>
              <a:rPr lang="en-GB" sz="2400" dirty="0" err="1" smtClean="0">
                <a:solidFill>
                  <a:schemeClr val="accent5">
                    <a:lumMod val="50000"/>
                  </a:schemeClr>
                </a:solidFill>
                <a:latin typeface="Cambria" panose="02040503050406030204" pitchFamily="18" charset="0"/>
                <a:ea typeface="Cambria" panose="02040503050406030204" pitchFamily="18" charset="0"/>
              </a:rPr>
              <a:t>đứng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đợi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ở </a:t>
            </a:r>
            <a:r>
              <a:rPr lang="en-GB" sz="2400" dirty="0" err="1" smtClean="0">
                <a:solidFill>
                  <a:schemeClr val="accent5">
                    <a:lumMod val="50000"/>
                  </a:schemeClr>
                </a:solidFill>
                <a:latin typeface="Cambria" panose="02040503050406030204" pitchFamily="18" charset="0"/>
                <a:ea typeface="Cambria" panose="02040503050406030204" pitchFamily="18" charset="0"/>
              </a:rPr>
              <a:t>những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đoạn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đường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khó</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để</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đưa</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chúng</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tôi</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đến</a:t>
            </a:r>
            <a:r>
              <a:rPr lang="en-GB" sz="2400" dirty="0" smtClean="0">
                <a:solidFill>
                  <a:schemeClr val="accent5">
                    <a:lumMod val="50000"/>
                  </a:schemeClr>
                </a:solidFill>
                <a:latin typeface="Cambria" panose="02040503050406030204" pitchFamily="18" charset="0"/>
                <a:ea typeface="Cambria" panose="02040503050406030204" pitchFamily="18" charset="0"/>
              </a:rPr>
              <a:t> </a:t>
            </a:r>
            <a:r>
              <a:rPr lang="en-GB" sz="2400" dirty="0" err="1" smtClean="0">
                <a:solidFill>
                  <a:schemeClr val="accent5">
                    <a:lumMod val="50000"/>
                  </a:schemeClr>
                </a:solidFill>
                <a:latin typeface="Cambria" panose="02040503050406030204" pitchFamily="18" charset="0"/>
                <a:ea typeface="Cambria" panose="02040503050406030204" pitchFamily="18" charset="0"/>
              </a:rPr>
              <a:t>lớp</a:t>
            </a:r>
            <a:r>
              <a:rPr lang="vi-VN" sz="2400" dirty="0" smtClean="0">
                <a:solidFill>
                  <a:schemeClr val="accent5">
                    <a:lumMod val="50000"/>
                  </a:schemeClr>
                </a:solidFill>
                <a:latin typeface="Cambria" panose="02040503050406030204" pitchFamily="18" charset="0"/>
                <a:ea typeface="Cambria" panose="02040503050406030204" pitchFamily="18" charset="0"/>
              </a:rPr>
              <a:t>. Vì thế, tôi chẳng nghỉ buổi học nào.</a:t>
            </a:r>
            <a:endParaRPr lang="vi-VN" sz="2400" dirty="0">
              <a:solidFill>
                <a:schemeClr val="accent5">
                  <a:lumMod val="50000"/>
                </a:schemeClr>
              </a:solidFill>
              <a:latin typeface="Cambria" panose="02040503050406030204" pitchFamily="18" charset="0"/>
              <a:ea typeface="Cambria" panose="02040503050406030204" pitchFamily="18" charset="0"/>
            </a:endParaRPr>
          </a:p>
        </p:txBody>
      </p:sp>
      <p:sp>
        <p:nvSpPr>
          <p:cNvPr id="22" name="Rectangle 21"/>
          <p:cNvSpPr/>
          <p:nvPr/>
        </p:nvSpPr>
        <p:spPr>
          <a:xfrm>
            <a:off x="8860799" y="6194320"/>
            <a:ext cx="2113784" cy="400110"/>
          </a:xfrm>
          <a:prstGeom prst="rect">
            <a:avLst/>
          </a:prstGeom>
        </p:spPr>
        <p:txBody>
          <a:bodyPr wrap="none">
            <a:spAutoFit/>
          </a:bodyPr>
          <a:lstStyle/>
          <a:p>
            <a:r>
              <a:rPr lang="vi-VN" sz="2000" i="1" dirty="0">
                <a:solidFill>
                  <a:schemeClr val="accent5">
                    <a:lumMod val="50000"/>
                  </a:schemeClr>
                </a:solidFill>
                <a:latin typeface="Cambria" panose="02040503050406030204" pitchFamily="18" charset="0"/>
                <a:ea typeface="Cambria" panose="02040503050406030204" pitchFamily="18" charset="0"/>
              </a:rPr>
              <a:t>(Đỗ Đăng Dương)</a:t>
            </a:r>
            <a:endParaRPr lang="en-GB" sz="2000" i="1" dirty="0">
              <a:solidFill>
                <a:schemeClr val="accent5">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3471173" y="27822"/>
            <a:ext cx="5459895" cy="943898"/>
            <a:chOff x="3471173" y="27822"/>
            <a:chExt cx="5459895" cy="943898"/>
          </a:xfrm>
        </p:grpSpPr>
        <p:grpSp>
          <p:nvGrpSpPr>
            <p:cNvPr id="14" name="Group 13"/>
            <p:cNvGrpSpPr/>
            <p:nvPr/>
          </p:nvGrpSpPr>
          <p:grpSpPr>
            <a:xfrm>
              <a:off x="3680749" y="27822"/>
              <a:ext cx="5173884" cy="943898"/>
              <a:chOff x="806" y="464576"/>
              <a:chExt cx="12004380" cy="6754760"/>
            </a:xfrm>
            <a:solidFill>
              <a:schemeClr val="bg1"/>
            </a:solidFill>
          </p:grpSpPr>
          <p:sp>
            <p:nvSpPr>
              <p:cNvPr id="15"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3"/>
            <a:stretch>
              <a:fillRect/>
            </a:stretch>
          </p:blipFill>
          <p:spPr>
            <a:xfrm>
              <a:off x="3471173" y="224535"/>
              <a:ext cx="5459895" cy="531735"/>
            </a:xfrm>
            <a:prstGeom prst="rect">
              <a:avLst/>
            </a:prstGeom>
          </p:spPr>
        </p:pic>
      </p:grpSp>
    </p:spTree>
    <p:extLst>
      <p:ext uri="{BB962C8B-B14F-4D97-AF65-F5344CB8AC3E}">
        <p14:creationId xmlns:p14="http://schemas.microsoft.com/office/powerpoint/2010/main" val="29076746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3100813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543301" y="2286001"/>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4000" dirty="0" smtClean="0">
                <a:solidFill>
                  <a:schemeClr val="accent5">
                    <a:lumMod val="50000"/>
                  </a:schemeClr>
                </a:solidFill>
                <a:latin typeface="Cambria" panose="02040503050406030204" pitchFamily="18" charset="0"/>
                <a:ea typeface="Cambria" panose="02040503050406030204" pitchFamily="18" charset="0"/>
              </a:rPr>
              <a:t>	Mai </a:t>
            </a:r>
            <a:r>
              <a:rPr lang="en-GB" sz="4000" dirty="0" err="1" smtClean="0">
                <a:solidFill>
                  <a:schemeClr val="accent5">
                    <a:lumMod val="50000"/>
                  </a:schemeClr>
                </a:solidFill>
                <a:latin typeface="Cambria" panose="02040503050406030204" pitchFamily="18" charset="0"/>
                <a:ea typeface="Cambria" panose="02040503050406030204" pitchFamily="18" charset="0"/>
              </a:rPr>
              <a:t>và</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Bảo</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đang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đi</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đến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trường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nhưng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các</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bạn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gặp</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rất</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nhiều</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chướng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ngại</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vật</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Em</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hãy</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giúp</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các</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bạn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vượt</a:t>
            </a:r>
            <a:r>
              <a:rPr lang="en-GB" sz="4000" dirty="0" smtClean="0">
                <a:solidFill>
                  <a:schemeClr val="accent5">
                    <a:lumMod val="50000"/>
                  </a:schemeClr>
                </a:solidFill>
                <a:latin typeface="Cambria" panose="02040503050406030204" pitchFamily="18" charset="0"/>
                <a:ea typeface="Cambria" panose="02040503050406030204" pitchFamily="18" charset="0"/>
              </a:rPr>
              <a:t> qua </a:t>
            </a:r>
            <a:r>
              <a:rPr lang="en-GB" sz="4000" dirty="0" err="1" smtClean="0">
                <a:solidFill>
                  <a:schemeClr val="accent5">
                    <a:lumMod val="50000"/>
                  </a:schemeClr>
                </a:solidFill>
                <a:latin typeface="Cambria" panose="02040503050406030204" pitchFamily="18" charset="0"/>
                <a:ea typeface="Cambria" panose="02040503050406030204" pitchFamily="18" charset="0"/>
              </a:rPr>
              <a:t>những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chướng</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ngại</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vật</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đó</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và</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đến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trường</a:t>
            </a:r>
            <a:r>
              <a:rPr lang="en-GB" sz="4000" dirty="0" smtClean="0">
                <a:solidFill>
                  <a:schemeClr val="accent5">
                    <a:lumMod val="50000"/>
                  </a:schemeClr>
                </a:solidFill>
                <a:latin typeface="Cambria" panose="02040503050406030204" pitchFamily="18" charset="0"/>
                <a:ea typeface="Cambria" panose="02040503050406030204" pitchFamily="18" charset="0"/>
              </a:rPr>
              <a:t> an </a:t>
            </a:r>
            <a:r>
              <a:rPr lang="en-GB" sz="4000" dirty="0" err="1" smtClean="0">
                <a:solidFill>
                  <a:schemeClr val="accent5">
                    <a:lumMod val="50000"/>
                  </a:schemeClr>
                </a:solidFill>
                <a:latin typeface="Cambria" panose="02040503050406030204" pitchFamily="18" charset="0"/>
                <a:ea typeface="Cambria" panose="02040503050406030204" pitchFamily="18" charset="0"/>
              </a:rPr>
              <a:t>toàn</a:t>
            </a:r>
            <a:r>
              <a:rPr lang="en-GB" sz="4000" dirty="0" smtClean="0">
                <a:solidFill>
                  <a:schemeClr val="accent5">
                    <a:lumMod val="50000"/>
                  </a:schemeClr>
                </a:solidFill>
                <a:latin typeface="Cambria" panose="02040503050406030204" pitchFamily="18" charset="0"/>
                <a:ea typeface="Cambria" panose="02040503050406030204" pitchFamily="18" charset="0"/>
              </a:rPr>
              <a:t> </a:t>
            </a:r>
            <a:r>
              <a:rPr lang="en-GB" sz="4000" dirty="0" err="1" smtClean="0">
                <a:solidFill>
                  <a:schemeClr val="accent5">
                    <a:lumMod val="50000"/>
                  </a:schemeClr>
                </a:solidFill>
                <a:latin typeface="Cambria" panose="02040503050406030204" pitchFamily="18" charset="0"/>
                <a:ea typeface="Cambria" panose="02040503050406030204" pitchFamily="18" charset="0"/>
              </a:rPr>
              <a:t>nhé</a:t>
            </a:r>
            <a:r>
              <a:rPr lang="en-GB" sz="4000" dirty="0" smtClean="0">
                <a:solidFill>
                  <a:schemeClr val="accent5">
                    <a:lumMod val="50000"/>
                  </a:schemeClr>
                </a:solidFill>
                <a:latin typeface="Cambria" panose="02040503050406030204" pitchFamily="18" charset="0"/>
                <a:ea typeface="Cambria" panose="02040503050406030204" pitchFamily="18" charset="0"/>
              </a:rPr>
              <a:t>!</a:t>
            </a:r>
            <a:endParaRPr lang="en-GB" sz="4000" dirty="0">
              <a:solidFill>
                <a:schemeClr val="accent5">
                  <a:lumMod val="50000"/>
                </a:schemeClr>
              </a:solidFill>
              <a:latin typeface="Cambria" panose="02040503050406030204" pitchFamily="18" charset="0"/>
              <a:ea typeface="Cambria" panose="02040503050406030204" pitchFamily="18" charset="0"/>
            </a:endParaRPr>
          </a:p>
        </p:txBody>
      </p:sp>
      <p:grpSp>
        <p:nvGrpSpPr>
          <p:cNvPr id="2" name="Group 1"/>
          <p:cNvGrpSpPr/>
          <p:nvPr/>
        </p:nvGrpSpPr>
        <p:grpSpPr>
          <a:xfrm>
            <a:off x="1085848" y="242890"/>
            <a:ext cx="10628644" cy="1814514"/>
            <a:chOff x="1085848" y="242890"/>
            <a:chExt cx="10628644" cy="1814514"/>
          </a:xfrm>
        </p:grpSpPr>
        <p:sp>
          <p:nvSpPr>
            <p:cNvPr id="4" name="Rounded Rectangle 3"/>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6901143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1991370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1588291" y="1841933"/>
            <a:ext cx="8829350" cy="3196574"/>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UTM Avo" panose="02040603050506020204" pitchFamily="18" charset="0"/>
              </a:endParaRPr>
            </a:p>
          </p:txBody>
        </p:sp>
        <p:sp>
          <p:nvSpPr>
            <p:cNvPr id="23" name="Rectangle 8"/>
            <p:cNvSpPr/>
            <p:nvPr/>
          </p:nvSpPr>
          <p:spPr>
            <a:xfrm>
              <a:off x="578677" y="6569869"/>
              <a:ext cx="3521814" cy="2199554"/>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algn="ctr"/>
              <a:r>
                <a:rPr lang="nl-NL" sz="4400" dirty="0" smtClean="0">
                  <a:solidFill>
                    <a:schemeClr val="accent1">
                      <a:lumMod val="50000"/>
                    </a:schemeClr>
                  </a:solidFill>
                  <a:latin typeface="UTM Avo" panose="02040603050506020204" pitchFamily="18" charset="0"/>
                </a:rPr>
                <a:t>Hãy chia sẻ cùng bạn về tình cảm của mình đối với thầy cô giáo đã dạy các em.</a:t>
              </a:r>
              <a:endParaRPr lang="nl-NL" sz="8000" dirty="0" smtClean="0">
                <a:solidFill>
                  <a:schemeClr val="accent1">
                    <a:lumMod val="50000"/>
                  </a:schemeClr>
                </a:solidFill>
                <a:latin typeface="UTM Avo" panose="02040603050506020204" pitchFamily="18" charset="0"/>
                <a:ea typeface="Times New Roman" panose="02020603050405020304" pitchFamily="18" charset="0"/>
              </a:endParaRPr>
            </a:p>
          </p:txBody>
        </p:sp>
      </p:grpSp>
    </p:spTree>
    <p:extLst>
      <p:ext uri="{BB962C8B-B14F-4D97-AF65-F5344CB8AC3E}">
        <p14:creationId xmlns:p14="http://schemas.microsoft.com/office/powerpoint/2010/main" val="34699853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b="-1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338137" y="3536156"/>
            <a:ext cx="4197231" cy="3314701"/>
          </a:xfrm>
          <a:prstGeom prst="rect">
            <a:avLst/>
          </a:prstGeom>
        </p:spPr>
      </p:pic>
      <p:pic>
        <p:nvPicPr>
          <p:cNvPr id="2" name="Picture 1">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3339847" y="5193506"/>
            <a:ext cx="1511808" cy="1057656"/>
          </a:xfrm>
          <a:prstGeom prst="rect">
            <a:avLst/>
          </a:prstGeom>
        </p:spPr>
      </p:pic>
      <p:pic>
        <p:nvPicPr>
          <p:cNvPr id="5" name="Picture 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7537078" y="4957763"/>
            <a:ext cx="3679393" cy="2100262"/>
          </a:xfrm>
          <a:prstGeom prst="rect">
            <a:avLst/>
          </a:prstGeom>
        </p:spPr>
      </p:pic>
      <p:pic>
        <p:nvPicPr>
          <p:cNvPr id="6" name="Picture 5">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9254175">
            <a:off x="5359273" y="5145865"/>
            <a:ext cx="1670188" cy="1334957"/>
          </a:xfrm>
          <a:prstGeom prst="rect">
            <a:avLst/>
          </a:prstGeom>
        </p:spPr>
      </p:pic>
      <p:grpSp>
        <p:nvGrpSpPr>
          <p:cNvPr id="8" name="Group 7"/>
          <p:cNvGrpSpPr/>
          <p:nvPr/>
        </p:nvGrpSpPr>
        <p:grpSpPr>
          <a:xfrm>
            <a:off x="1085848" y="242890"/>
            <a:ext cx="10628644" cy="1814514"/>
            <a:chOff x="1085848" y="242890"/>
            <a:chExt cx="10628644" cy="1814514"/>
          </a:xfrm>
        </p:grpSpPr>
        <p:sp>
          <p:nvSpPr>
            <p:cNvPr id="9" name="Rounded Rectangle 8"/>
            <p:cNvSpPr/>
            <p:nvPr/>
          </p:nvSpPr>
          <p:spPr>
            <a:xfrm>
              <a:off x="1085848" y="242890"/>
              <a:ext cx="10372726"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5"/>
            <a:stretch>
              <a:fillRect/>
            </a:stretch>
          </p:blipFill>
          <p:spPr>
            <a:xfrm>
              <a:off x="1191884" y="402735"/>
              <a:ext cx="10522608" cy="1341236"/>
            </a:xfrm>
            <a:prstGeom prst="rect">
              <a:avLst/>
            </a:prstGeom>
          </p:spPr>
        </p:pic>
      </p:grpSp>
    </p:spTree>
    <p:extLst>
      <p:ext uri="{BB962C8B-B14F-4D97-AF65-F5344CB8AC3E}">
        <p14:creationId xmlns:p14="http://schemas.microsoft.com/office/powerpoint/2010/main" val="3688657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63" presetClass="path" presetSubtype="0" accel="50000" decel="50000" fill="hold" nodeType="afterEffect">
                                  <p:stCondLst>
                                    <p:cond delay="0"/>
                                  </p:stCondLst>
                                  <p:childTnLst>
                                    <p:animMotion origin="layout" path="M 0.43984 4.44444E-6 L 0.98659 0.02569 " pathEditMode="relative" rAng="0" ptsTypes="AA">
                                      <p:cBhvr>
                                        <p:cTn id="20" dur="2000" fill="hold"/>
                                        <p:tgtEl>
                                          <p:spTgt spid="7"/>
                                        </p:tgtEl>
                                        <p:attrNameLst>
                                          <p:attrName>ppt_x</p:attrName>
                                          <p:attrName>ppt_y</p:attrName>
                                        </p:attrNameLst>
                                      </p:cBhvr>
                                      <p:rCtr x="25638" y="116"/>
                                    </p:animMotion>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xit" presetSubtype="0" fill="hold" nodeType="clickEffect">
                                  <p:stCondLst>
                                    <p:cond delay="0"/>
                                  </p:stCondLst>
                                  <p:childTnLst>
                                    <p:animEffect transition="out" filter="wipe(down)">
                                      <p:cBhvr>
                                        <p:cTn id="25" dur="180" accel="50000">
                                          <p:stCondLst>
                                            <p:cond delay="1820"/>
                                          </p:stCondLst>
                                        </p:cTn>
                                        <p:tgtEl>
                                          <p:spTgt spid="6"/>
                                        </p:tgtEl>
                                      </p:cBhvr>
                                    </p:animEffect>
                                    <p:anim calcmode="lin" valueType="num">
                                      <p:cBhvr>
                                        <p:cTn id="2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33" dur="26">
                                          <p:stCondLst>
                                            <p:cond delay="620"/>
                                          </p:stCondLst>
                                        </p:cTn>
                                        <p:tgtEl>
                                          <p:spTgt spid="6"/>
                                        </p:tgtEl>
                                      </p:cBhvr>
                                      <p:to x="100000" y="60000"/>
                                    </p:animScale>
                                    <p:animScale>
                                      <p:cBhvr>
                                        <p:cTn id="34" dur="166" decel="50000">
                                          <p:stCondLst>
                                            <p:cond delay="64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set>
                                      <p:cBhvr>
                                        <p:cTn id="41" dur="1" fill="hold">
                                          <p:stCondLst>
                                            <p:cond delay="1999"/>
                                          </p:stCondLst>
                                        </p:cTn>
                                        <p:tgtEl>
                                          <p:spTgt spid="6"/>
                                        </p:tgtEl>
                                        <p:attrNameLst>
                                          <p:attrName>style.visibility</p:attrName>
                                        </p:attrNameLst>
                                      </p:cBhvr>
                                      <p:to>
                                        <p:strVal val="hidden"/>
                                      </p:to>
                                    </p:set>
                                  </p:childTnLst>
                                </p:cTn>
                              </p:par>
                            </p:childTnLst>
                          </p:cTn>
                        </p:par>
                        <p:par>
                          <p:cTn id="42" fill="hold">
                            <p:stCondLst>
                              <p:cond delay="2000"/>
                            </p:stCondLst>
                            <p:childTnLst>
                              <p:par>
                                <p:cTn id="43" presetID="63" presetClass="path" presetSubtype="0" accel="50000" decel="50000" fill="hold" nodeType="afterEffect">
                                  <p:stCondLst>
                                    <p:cond delay="0"/>
                                  </p:stCondLst>
                                  <p:childTnLst>
                                    <p:animMotion origin="layout" path="M 0.25 4.07407E-6 L 0.43984 4.07407E-6 " pathEditMode="relative" rAng="0" ptsTypes="AA">
                                      <p:cBhvr>
                                        <p:cTn id="44" dur="2000" fill="hold"/>
                                        <p:tgtEl>
                                          <p:spTgt spid="7"/>
                                        </p:tgtEl>
                                        <p:attrNameLst>
                                          <p:attrName>ppt_x</p:attrName>
                                          <p:attrName>ppt_y</p:attrName>
                                        </p:attrNameLst>
                                      </p:cBhvr>
                                      <p:rCtr x="9310" y="0"/>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6" presetClass="exit" presetSubtype="0" fill="hold" nodeType="clickEffect">
                                  <p:stCondLst>
                                    <p:cond delay="0"/>
                                  </p:stCondLst>
                                  <p:childTnLst>
                                    <p:animEffect transition="out" filter="wipe(down)">
                                      <p:cBhvr>
                                        <p:cTn id="49" dur="180" accel="50000">
                                          <p:stCondLst>
                                            <p:cond delay="1820"/>
                                          </p:stCondLst>
                                        </p:cTn>
                                        <p:tgtEl>
                                          <p:spTgt spid="2"/>
                                        </p:tgtEl>
                                      </p:cBhvr>
                                    </p:animEffect>
                                    <p:anim calcmode="lin" valueType="num">
                                      <p:cBhvr>
                                        <p:cTn id="50"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51"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52"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3"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4"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5"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6"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57" dur="26">
                                          <p:stCondLst>
                                            <p:cond delay="620"/>
                                          </p:stCondLst>
                                        </p:cTn>
                                        <p:tgtEl>
                                          <p:spTgt spid="2"/>
                                        </p:tgtEl>
                                      </p:cBhvr>
                                      <p:to x="100000" y="60000"/>
                                    </p:animScale>
                                    <p:animScale>
                                      <p:cBhvr>
                                        <p:cTn id="58" dur="166" decel="50000">
                                          <p:stCondLst>
                                            <p:cond delay="646"/>
                                          </p:stCondLst>
                                        </p:cTn>
                                        <p:tgtEl>
                                          <p:spTgt spid="2"/>
                                        </p:tgtEl>
                                      </p:cBhvr>
                                      <p:to x="100000" y="100000"/>
                                    </p:animScale>
                                    <p:animScale>
                                      <p:cBhvr>
                                        <p:cTn id="59" dur="26">
                                          <p:stCondLst>
                                            <p:cond delay="1312"/>
                                          </p:stCondLst>
                                        </p:cTn>
                                        <p:tgtEl>
                                          <p:spTgt spid="2"/>
                                        </p:tgtEl>
                                      </p:cBhvr>
                                      <p:to x="100000" y="80000"/>
                                    </p:animScale>
                                    <p:animScale>
                                      <p:cBhvr>
                                        <p:cTn id="60" dur="166" decel="50000">
                                          <p:stCondLst>
                                            <p:cond delay="1338"/>
                                          </p:stCondLst>
                                        </p:cTn>
                                        <p:tgtEl>
                                          <p:spTgt spid="2"/>
                                        </p:tgtEl>
                                      </p:cBhvr>
                                      <p:to x="100000" y="100000"/>
                                    </p:animScale>
                                    <p:animScale>
                                      <p:cBhvr>
                                        <p:cTn id="61" dur="26">
                                          <p:stCondLst>
                                            <p:cond delay="1642"/>
                                          </p:stCondLst>
                                        </p:cTn>
                                        <p:tgtEl>
                                          <p:spTgt spid="2"/>
                                        </p:tgtEl>
                                      </p:cBhvr>
                                      <p:to x="100000" y="90000"/>
                                    </p:animScale>
                                    <p:animScale>
                                      <p:cBhvr>
                                        <p:cTn id="62" dur="166" decel="50000">
                                          <p:stCondLst>
                                            <p:cond delay="1668"/>
                                          </p:stCondLst>
                                        </p:cTn>
                                        <p:tgtEl>
                                          <p:spTgt spid="2"/>
                                        </p:tgtEl>
                                      </p:cBhvr>
                                      <p:to x="100000" y="100000"/>
                                    </p:animScale>
                                    <p:animScale>
                                      <p:cBhvr>
                                        <p:cTn id="63" dur="26">
                                          <p:stCondLst>
                                            <p:cond delay="1808"/>
                                          </p:stCondLst>
                                        </p:cTn>
                                        <p:tgtEl>
                                          <p:spTgt spid="2"/>
                                        </p:tgtEl>
                                      </p:cBhvr>
                                      <p:to x="100000" y="95000"/>
                                    </p:animScale>
                                    <p:animScale>
                                      <p:cBhvr>
                                        <p:cTn id="64" dur="166" decel="50000">
                                          <p:stCondLst>
                                            <p:cond delay="1834"/>
                                          </p:stCondLst>
                                        </p:cTn>
                                        <p:tgtEl>
                                          <p:spTgt spid="2"/>
                                        </p:tgtEl>
                                      </p:cBhvr>
                                      <p:to x="100000" y="100000"/>
                                    </p:animScale>
                                    <p:set>
                                      <p:cBhvr>
                                        <p:cTn id="65" dur="1" fill="hold">
                                          <p:stCondLst>
                                            <p:cond delay="1999"/>
                                          </p:stCondLst>
                                        </p:cTn>
                                        <p:tgtEl>
                                          <p:spTgt spid="2"/>
                                        </p:tgtEl>
                                        <p:attrNameLst>
                                          <p:attrName>style.visibility</p:attrName>
                                        </p:attrNameLst>
                                      </p:cBhvr>
                                      <p:to>
                                        <p:strVal val="hidden"/>
                                      </p:to>
                                    </p:set>
                                  </p:childTnLst>
                                </p:cTn>
                              </p:par>
                            </p:childTnLst>
                          </p:cTn>
                        </p:par>
                        <p:par>
                          <p:cTn id="66" fill="hold">
                            <p:stCondLst>
                              <p:cond delay="2000"/>
                            </p:stCondLst>
                            <p:childTnLst>
                              <p:par>
                                <p:cTn id="67" presetID="63" presetClass="path" presetSubtype="0" accel="50000" decel="50000" fill="hold" nodeType="afterEffect">
                                  <p:stCondLst>
                                    <p:cond delay="0"/>
                                  </p:stCondLst>
                                  <p:childTnLst>
                                    <p:animMotion origin="layout" path="M 0.10703 4.07407E-6 L 0.25 4.07407E-6 " pathEditMode="relative" rAng="0" ptsTypes="AA">
                                      <p:cBhvr>
                                        <p:cTn id="68" dur="2000" fill="hold"/>
                                        <p:tgtEl>
                                          <p:spTgt spid="7"/>
                                        </p:tgtEl>
                                        <p:attrNameLst>
                                          <p:attrName>ppt_x</p:attrName>
                                          <p:attrName>ppt_y</p:attrName>
                                        </p:attrNameLst>
                                      </p:cBhvr>
                                      <p:rCtr x="7148" y="0"/>
                                    </p:animMotion>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smtClean="0">
                  <a:solidFill>
                    <a:srgbClr val="C00000"/>
                  </a:solidFill>
                  <a:latin typeface="SVN-Internation" panose="02040603050506020204" pitchFamily="18" charset="0"/>
                </a:rPr>
                <a:t>Câu</a:t>
              </a:r>
              <a:r>
                <a:rPr lang="en-GB" sz="4400" dirty="0" smtClean="0">
                  <a:solidFill>
                    <a:srgbClr val="C00000"/>
                  </a:solidFill>
                  <a:latin typeface="SVN-Internation" panose="02040603050506020204" pitchFamily="18" charset="0"/>
                </a:rPr>
                <a:t> 1: </a:t>
              </a:r>
              <a:r>
                <a:rPr lang="en-GB" sz="4400" dirty="0" err="1" smtClean="0">
                  <a:solidFill>
                    <a:srgbClr val="C00000"/>
                  </a:solidFill>
                  <a:latin typeface="SVN-Internation" panose="02040603050506020204" pitchFamily="18" charset="0"/>
                </a:rPr>
                <a:t>Bạn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nhỏ</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đi</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học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trong</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khung</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cảnh</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như</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thế</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nào</a:t>
              </a:r>
              <a:r>
                <a:rPr lang="en-GB" sz="4400" dirty="0" smtClean="0">
                  <a:solidFill>
                    <a:srgbClr val="C00000"/>
                  </a:solidFill>
                  <a:latin typeface="SVN-Internation" panose="02040603050506020204" pitchFamily="18" charset="0"/>
                </a:rPr>
                <a:t>? </a:t>
              </a:r>
              <a:endParaRPr lang="en-GB" sz="4400" dirty="0">
                <a:solidFill>
                  <a:srgbClr val="C00000"/>
                </a:solidFill>
                <a:latin typeface="SVN-Internation" panose="02040603050506020204" pitchFamily="18" charset="0"/>
              </a:endParaRPr>
            </a:p>
          </p:txBody>
        </p:sp>
      </p:grpSp>
      <p:grpSp>
        <p:nvGrpSpPr>
          <p:cNvPr id="28" name="Group a"/>
          <p:cNvGrpSpPr/>
          <p:nvPr/>
        </p:nvGrpSpPr>
        <p:grpSpPr>
          <a:xfrm>
            <a:off x="731828" y="238831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Nắng</a:t>
              </a:r>
              <a:r>
                <a:rPr lang="en-GB" sz="4400" dirty="0" smtClean="0">
                  <a:latin typeface="SVN-Internation" panose="02040603050506020204" pitchFamily="18" charset="0"/>
                </a:rPr>
                <a:t> </a:t>
              </a:r>
              <a:r>
                <a:rPr lang="en-GB" sz="4400" dirty="0" err="1" smtClean="0">
                  <a:latin typeface="SVN-Internation" panose="02040603050506020204" pitchFamily="18" charset="0"/>
                </a:rPr>
                <a:t>xôn</a:t>
              </a:r>
              <a:r>
                <a:rPr lang="en-GB" sz="4400" dirty="0" smtClean="0">
                  <a:latin typeface="SVN-Internation" panose="02040603050506020204" pitchFamily="18" charset="0"/>
                </a:rPr>
                <a:t> </a:t>
              </a:r>
              <a:r>
                <a:rPr lang="en-GB" sz="4400" dirty="0" err="1" smtClean="0">
                  <a:latin typeface="SVN-Internation" panose="02040603050506020204" pitchFamily="18" charset="0"/>
                </a:rPr>
                <a:t>xao</a:t>
              </a:r>
              <a:r>
                <a:rPr lang="en-GB" sz="4400" dirty="0" smtClean="0">
                  <a:latin typeface="SVN-Internation" panose="02040603050506020204" pitchFamily="18" charset="0"/>
                </a:rPr>
                <a:t>, </a:t>
              </a:r>
            </a:p>
            <a:p>
              <a:pPr algn="ctr"/>
              <a:r>
                <a:rPr lang="en-GB" sz="4400" dirty="0" err="1" smtClean="0">
                  <a:latin typeface="SVN-Internation" panose="02040603050506020204" pitchFamily="18" charset="0"/>
                </a:rPr>
                <a:t>làn</a:t>
              </a:r>
              <a:r>
                <a:rPr lang="en-GB" sz="4400" dirty="0" smtClean="0">
                  <a:latin typeface="SVN-Internation" panose="02040603050506020204" pitchFamily="18" charset="0"/>
                </a:rPr>
                <a:t> </a:t>
              </a:r>
              <a:r>
                <a:rPr lang="en-GB" sz="4400" dirty="0" err="1" smtClean="0">
                  <a:latin typeface="SVN-Internation" panose="02040603050506020204" pitchFamily="18" charset="0"/>
                </a:rPr>
                <a:t>gió</a:t>
              </a:r>
              <a:r>
                <a:rPr lang="en-GB" sz="4400" dirty="0" smtClean="0">
                  <a:latin typeface="SVN-Internation" panose="02040603050506020204" pitchFamily="18" charset="0"/>
                </a:rPr>
                <a:t> </a:t>
              </a:r>
              <a:r>
                <a:rPr lang="en-GB" sz="4400" dirty="0" err="1" smtClean="0">
                  <a:latin typeface="SVN-Internation" panose="02040603050506020204" pitchFamily="18" charset="0"/>
                </a:rPr>
                <a:t>mát</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A</a:t>
              </a:r>
              <a:endParaRPr lang="en-GB" sz="13800" dirty="0">
                <a:ln>
                  <a:solidFill>
                    <a:srgbClr val="E8AE65"/>
                  </a:solidFill>
                </a:ln>
                <a:solidFill>
                  <a:srgbClr val="7D3100"/>
                </a:solidFill>
                <a:latin typeface="SVN-Moon star" panose="00000400000000000000" pitchFamily="2" charset="0"/>
              </a:endParaRPr>
            </a:p>
          </p:txBody>
        </p:sp>
      </p:grpSp>
      <p:grpSp>
        <p:nvGrpSpPr>
          <p:cNvPr id="29" name="Group b"/>
          <p:cNvGrpSpPr/>
          <p:nvPr/>
        </p:nvGrpSpPr>
        <p:grpSpPr>
          <a:xfrm>
            <a:off x="6508626" y="2529470"/>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8147564" y="2773035"/>
              <a:ext cx="2939537"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Trời</a:t>
              </a:r>
              <a:r>
                <a:rPr lang="en-GB" sz="4400" dirty="0" smtClean="0">
                  <a:latin typeface="SVN-Internation" panose="02040603050506020204" pitchFamily="18" charset="0"/>
                </a:rPr>
                <a:t> </a:t>
              </a:r>
              <a:r>
                <a:rPr lang="en-GB" sz="4400" dirty="0" err="1" smtClean="0">
                  <a:latin typeface="SVN-Internation" panose="02040603050506020204" pitchFamily="18" charset="0"/>
                </a:rPr>
                <a:t>nắng</a:t>
              </a:r>
              <a:r>
                <a:rPr lang="en-GB" sz="4400" dirty="0" smtClean="0">
                  <a:latin typeface="SVN-Internation" panose="02040603050506020204" pitchFamily="18" charset="0"/>
                </a:rPr>
                <a:t> </a:t>
              </a:r>
              <a:r>
                <a:rPr lang="en-GB" sz="4400" dirty="0" err="1" smtClean="0">
                  <a:latin typeface="SVN-Internation" panose="02040603050506020204" pitchFamily="18" charset="0"/>
                </a:rPr>
                <a:t>nóng</a:t>
              </a:r>
              <a:r>
                <a:rPr lang="en-GB" sz="4400" dirty="0" smtClean="0">
                  <a:latin typeface="SVN-Internation" panose="02040603050506020204" pitchFamily="18" charset="0"/>
                </a:rPr>
                <a:t> oi </a:t>
              </a:r>
              <a:r>
                <a:rPr lang="en-GB" sz="4400" dirty="0" err="1" smtClean="0">
                  <a:latin typeface="SVN-Internation" panose="02040603050506020204" pitchFamily="18" charset="0"/>
                </a:rPr>
                <a:t>bức</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smtClean="0">
                  <a:latin typeface="SVN-Internation" panose="02040603050506020204" pitchFamily="18" charset="0"/>
                </a:rPr>
                <a:t>Trời</a:t>
              </a:r>
              <a:r>
                <a:rPr lang="en-GB" sz="4400" dirty="0" smtClean="0">
                  <a:latin typeface="SVN-Internation" panose="02040603050506020204" pitchFamily="18" charset="0"/>
                </a:rPr>
                <a:t> </a:t>
              </a:r>
              <a:r>
                <a:rPr lang="en-GB" sz="4400" dirty="0" err="1" smtClean="0">
                  <a:latin typeface="SVN-Internation" panose="02040603050506020204" pitchFamily="18" charset="0"/>
                </a:rPr>
                <a:t>mưa</a:t>
              </a:r>
              <a:r>
                <a:rPr lang="en-GB" sz="4400" dirty="0" smtClean="0">
                  <a:latin typeface="SVN-Internation" panose="02040603050506020204" pitchFamily="18" charset="0"/>
                </a:rPr>
                <a:t> </a:t>
              </a:r>
              <a:r>
                <a:rPr lang="en-GB" sz="4400" dirty="0" err="1" smtClean="0">
                  <a:latin typeface="SVN-Internation" panose="02040603050506020204" pitchFamily="18" charset="0"/>
                </a:rPr>
                <a:t>rất</a:t>
              </a:r>
              <a:r>
                <a:rPr lang="en-GB" sz="4400" dirty="0" smtClean="0">
                  <a:latin typeface="SVN-Internation" panose="02040603050506020204" pitchFamily="18" charset="0"/>
                </a:rPr>
                <a:t> to</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C</a:t>
              </a:r>
              <a:endParaRPr lang="en-GB" sz="13800" dirty="0">
                <a:ln>
                  <a:solidFill>
                    <a:srgbClr val="E8AE65"/>
                  </a:solidFill>
                </a:ln>
                <a:solidFill>
                  <a:srgbClr val="7D3100"/>
                </a:solidFill>
                <a:latin typeface="SVN-Moon star" panose="00000400000000000000" pitchFamily="2" charset="0"/>
              </a:endParaRP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4931740" y="2451139"/>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34" name="Picture 33">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9843" b="89764" l="5769" r="93407"/>
                    </a14:imgEffect>
                  </a14:imgLayer>
                </a14:imgProps>
              </a:ext>
              <a:ext uri="{28A0092B-C50C-407E-A947-70E740481C1C}">
                <a14:useLocalDpi xmlns:a14="http://schemas.microsoft.com/office/drawing/2010/main" val="0"/>
              </a:ext>
            </a:extLst>
          </a:blip>
          <a:stretch>
            <a:fillRect/>
          </a:stretch>
        </p:blipFill>
        <p:spPr>
          <a:xfrm>
            <a:off x="2181895" y="1240887"/>
            <a:ext cx="1511808" cy="1057656"/>
          </a:xfrm>
          <a:prstGeom prst="rect">
            <a:avLst/>
          </a:prstGeom>
        </p:spPr>
      </p:pic>
    </p:spTree>
    <p:extLst>
      <p:ext uri="{BB962C8B-B14F-4D97-AF65-F5344CB8AC3E}">
        <p14:creationId xmlns:p14="http://schemas.microsoft.com/office/powerpoint/2010/main" val="28641626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31479" y="-16274"/>
            <a:ext cx="10344150" cy="2498302"/>
            <a:chOff x="1131479" y="-16274"/>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131479" y="-16274"/>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smtClean="0">
                  <a:solidFill>
                    <a:srgbClr val="C00000"/>
                  </a:solidFill>
                  <a:latin typeface="SVN-Internation" panose="02040603050506020204" pitchFamily="18" charset="0"/>
                </a:rPr>
                <a:t>Câu</a:t>
              </a:r>
              <a:r>
                <a:rPr lang="en-GB" sz="4400" dirty="0" smtClean="0">
                  <a:solidFill>
                    <a:srgbClr val="C00000"/>
                  </a:solidFill>
                  <a:latin typeface="SVN-Internation" panose="02040603050506020204" pitchFamily="18" charset="0"/>
                </a:rPr>
                <a:t> 2: Chi </a:t>
              </a:r>
              <a:r>
                <a:rPr lang="en-GB" sz="4400" dirty="0" err="1" smtClean="0">
                  <a:solidFill>
                    <a:srgbClr val="C00000"/>
                  </a:solidFill>
                  <a:latin typeface="SVN-Internation" panose="02040603050506020204" pitchFamily="18" charset="0"/>
                </a:rPr>
                <a:t>tiết</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nào</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thể</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hiện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niềm</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vui</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của</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các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bạn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trong</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giờ</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ra</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chơi</a:t>
              </a:r>
              <a:r>
                <a:rPr lang="en-GB" sz="4400" dirty="0" smtClean="0">
                  <a:solidFill>
                    <a:srgbClr val="C00000"/>
                  </a:solidFill>
                  <a:latin typeface="SVN-Internation" panose="02040603050506020204" pitchFamily="18" charset="0"/>
                </a:rPr>
                <a:t>?</a:t>
              </a:r>
              <a:endParaRPr lang="en-GB" sz="4400" dirty="0">
                <a:solidFill>
                  <a:srgbClr val="C00000"/>
                </a:solidFill>
                <a:latin typeface="SVN-Internation" panose="02040603050506020204" pitchFamily="18" charset="0"/>
              </a:endParaRPr>
            </a:p>
          </p:txBody>
        </p:sp>
      </p:grpSp>
      <p:grpSp>
        <p:nvGrpSpPr>
          <p:cNvPr id="28" name="Group a"/>
          <p:cNvGrpSpPr/>
          <p:nvPr/>
        </p:nvGrpSpPr>
        <p:grpSpPr>
          <a:xfrm>
            <a:off x="3506290" y="4092274"/>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smtClean="0">
                  <a:latin typeface="SVN-Internation" panose="02040603050506020204" pitchFamily="18" charset="0"/>
                </a:rPr>
                <a:t>Nao </a:t>
              </a:r>
              <a:r>
                <a:rPr lang="en-GB" sz="4400" dirty="0" err="1" smtClean="0">
                  <a:latin typeface="SVN-Internation" panose="02040603050506020204" pitchFamily="18" charset="0"/>
                </a:rPr>
                <a:t>nức</a:t>
              </a:r>
              <a:r>
                <a:rPr lang="en-GB" sz="4400" dirty="0" smtClean="0">
                  <a:latin typeface="SVN-Internation" panose="02040603050506020204" pitchFamily="18" charset="0"/>
                </a:rPr>
                <a:t> </a:t>
              </a:r>
              <a:r>
                <a:rPr lang="en-GB" sz="4400" dirty="0" err="1" smtClean="0">
                  <a:latin typeface="SVN-Internation" panose="02040603050506020204" pitchFamily="18" charset="0"/>
                </a:rPr>
                <a:t>nô</a:t>
              </a:r>
              <a:r>
                <a:rPr lang="en-GB" sz="4400" dirty="0" smtClean="0">
                  <a:latin typeface="SVN-Internation" panose="02040603050506020204" pitchFamily="18" charset="0"/>
                </a:rPr>
                <a:t> </a:t>
              </a:r>
              <a:r>
                <a:rPr lang="en-GB" sz="4400" dirty="0" err="1" smtClean="0">
                  <a:latin typeface="SVN-Internation" panose="02040603050506020204" pitchFamily="18" charset="0"/>
                </a:rPr>
                <a:t>đùa</a:t>
              </a:r>
              <a:r>
                <a:rPr lang="en-GB" sz="4400" dirty="0" smtClean="0">
                  <a:latin typeface="SVN-Internation" panose="02040603050506020204" pitchFamily="18" charset="0"/>
                </a:rPr>
                <a:t>, </a:t>
              </a:r>
              <a:r>
                <a:rPr lang="en-GB" sz="4400" dirty="0" err="1" smtClean="0">
                  <a:latin typeface="SVN-Internation" panose="02040603050506020204" pitchFamily="18" charset="0"/>
                </a:rPr>
                <a:t>vẽ</a:t>
              </a:r>
              <a:r>
                <a:rPr lang="en-GB" sz="4400" dirty="0" smtClean="0">
                  <a:latin typeface="SVN-Internation" panose="02040603050506020204" pitchFamily="18" charset="0"/>
                </a:rPr>
                <a:t> </a:t>
              </a:r>
              <a:r>
                <a:rPr lang="en-GB" sz="4400" dirty="0" err="1" smtClean="0">
                  <a:latin typeface="SVN-Internation" panose="02040603050506020204" pitchFamily="18" charset="0"/>
                </a:rPr>
                <a:t>tranh</a:t>
              </a:r>
              <a:r>
                <a:rPr lang="en-GB" sz="4400" dirty="0" smtClean="0">
                  <a:latin typeface="SVN-Internation" panose="02040603050506020204" pitchFamily="18" charset="0"/>
                </a:rPr>
                <a:t> say </a:t>
              </a:r>
              <a:r>
                <a:rPr lang="en-GB" sz="4400" dirty="0" err="1" smtClean="0">
                  <a:latin typeface="SVN-Internation" panose="02040603050506020204" pitchFamily="18" charset="0"/>
                </a:rPr>
                <a:t>sưa</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C</a:t>
              </a:r>
              <a:endParaRPr lang="en-GB" sz="13800" dirty="0">
                <a:ln>
                  <a:solidFill>
                    <a:srgbClr val="E8AE65"/>
                  </a:solidFill>
                </a:ln>
                <a:solidFill>
                  <a:srgbClr val="7D3100"/>
                </a:solidFill>
                <a:latin typeface="SVN-Moon star" panose="00000400000000000000" pitchFamily="2" charset="0"/>
              </a:endParaRPr>
            </a:p>
          </p:txBody>
        </p:sp>
      </p:grpSp>
      <p:grpSp>
        <p:nvGrpSpPr>
          <p:cNvPr id="29" name="Group b"/>
          <p:cNvGrpSpPr/>
          <p:nvPr/>
        </p:nvGrpSpPr>
        <p:grpSpPr>
          <a:xfrm>
            <a:off x="6454547" y="2455571"/>
            <a:ext cx="5237845" cy="2215991"/>
            <a:chOff x="6508626" y="2529470"/>
            <a:chExt cx="5237845"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972426" y="2773035"/>
              <a:ext cx="3114675"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Chạy</a:t>
              </a:r>
              <a:r>
                <a:rPr lang="en-GB" sz="4400" dirty="0" smtClean="0">
                  <a:latin typeface="SVN-Internation" panose="02040603050506020204" pitchFamily="18" charset="0"/>
                </a:rPr>
                <a:t> </a:t>
              </a:r>
              <a:r>
                <a:rPr lang="en-GB" sz="4400" dirty="0" err="1" smtClean="0">
                  <a:latin typeface="SVN-Internation" panose="02040603050506020204" pitchFamily="18" charset="0"/>
                </a:rPr>
                <a:t>nhảy</a:t>
              </a:r>
              <a:r>
                <a:rPr lang="en-GB" sz="4400" dirty="0" smtClean="0">
                  <a:latin typeface="SVN-Internation" panose="02040603050506020204" pitchFamily="18" charset="0"/>
                </a:rPr>
                <a:t> </a:t>
              </a:r>
              <a:r>
                <a:rPr lang="en-GB" sz="4400" dirty="0" err="1" smtClean="0">
                  <a:latin typeface="SVN-Internation" panose="02040603050506020204" pitchFamily="18" charset="0"/>
                </a:rPr>
                <a:t>quanh</a:t>
              </a:r>
              <a:r>
                <a:rPr lang="en-GB" sz="4400" dirty="0" smtClean="0">
                  <a:latin typeface="SVN-Internation" panose="02040603050506020204" pitchFamily="18" charset="0"/>
                </a:rPr>
                <a:t> </a:t>
              </a:r>
              <a:r>
                <a:rPr lang="en-GB" sz="4400" dirty="0" err="1" smtClean="0">
                  <a:latin typeface="SVN-Internation" panose="02040603050506020204" pitchFamily="18" charset="0"/>
                </a:rPr>
                <a:t>sân</a:t>
              </a:r>
              <a:endParaRPr lang="en-GB" sz="4400" dirty="0">
                <a:latin typeface="SVN-Internation" panose="02040603050506020204" pitchFamily="18" charset="0"/>
              </a:endParaRPr>
            </a:p>
          </p:txBody>
        </p:sp>
        <p:sp>
          <p:nvSpPr>
            <p:cNvPr id="26" name="TextBox 25"/>
            <p:cNvSpPr txBox="1"/>
            <p:nvPr/>
          </p:nvSpPr>
          <p:spPr>
            <a:xfrm>
              <a:off x="6508626" y="2529470"/>
              <a:ext cx="1959135" cy="2215991"/>
            </a:xfrm>
            <a:prstGeom prst="rect">
              <a:avLst/>
            </a:prstGeom>
            <a:noFill/>
          </p:spPr>
          <p:txBody>
            <a:bodyPr wrap="square" rtlCol="0">
              <a:spAutoFit/>
            </a:bodyPr>
            <a:lstStyle/>
            <a:p>
              <a:r>
                <a:rPr lang="en-GB" sz="13800" dirty="0">
                  <a:ln>
                    <a:solidFill>
                      <a:srgbClr val="E8AE65"/>
                    </a:solidFill>
                  </a:ln>
                  <a:solidFill>
                    <a:srgbClr val="7D3100"/>
                  </a:solidFill>
                  <a:latin typeface="SVN-Moon star" panose="00000400000000000000" pitchFamily="2" charset="0"/>
                </a:rPr>
                <a:t>B</a:t>
              </a:r>
            </a:p>
          </p:txBody>
        </p:sp>
      </p:grpSp>
      <p:grpSp>
        <p:nvGrpSpPr>
          <p:cNvPr id="30" name="Group c"/>
          <p:cNvGrpSpPr/>
          <p:nvPr/>
        </p:nvGrpSpPr>
        <p:grpSpPr>
          <a:xfrm>
            <a:off x="337507" y="2388314"/>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4655491" y="4910557"/>
              <a:ext cx="2939537" cy="1446550"/>
            </a:xfrm>
            <a:prstGeom prst="rect">
              <a:avLst/>
            </a:prstGeom>
            <a:noFill/>
          </p:spPr>
          <p:txBody>
            <a:bodyPr wrap="square" rtlCol="0">
              <a:spAutoFit/>
            </a:bodyPr>
            <a:lstStyle/>
            <a:p>
              <a:pPr algn="ctr"/>
              <a:r>
                <a:rPr lang="en-GB" sz="4400" dirty="0" smtClean="0">
                  <a:latin typeface="SVN-Internation" panose="02040603050506020204" pitchFamily="18" charset="0"/>
                </a:rPr>
                <a:t>Ca </a:t>
              </a:r>
              <a:r>
                <a:rPr lang="en-GB" sz="4400" dirty="0" err="1" smtClean="0">
                  <a:latin typeface="SVN-Internation" panose="02040603050506020204" pitchFamily="18" charset="0"/>
                </a:rPr>
                <a:t>hát</a:t>
              </a:r>
              <a:r>
                <a:rPr lang="en-GB" sz="4400" dirty="0" smtClean="0">
                  <a:latin typeface="SVN-Internation" panose="02040603050506020204" pitchFamily="18" charset="0"/>
                </a:rPr>
                <a:t>, </a:t>
              </a:r>
            </a:p>
            <a:p>
              <a:pPr algn="ctr"/>
              <a:r>
                <a:rPr lang="en-GB" sz="4400" dirty="0" err="1" smtClean="0">
                  <a:latin typeface="SVN-Internation" panose="02040603050506020204" pitchFamily="18" charset="0"/>
                </a:rPr>
                <a:t>nhảy</a:t>
              </a:r>
              <a:r>
                <a:rPr lang="en-GB" sz="4400" dirty="0" smtClean="0">
                  <a:latin typeface="SVN-Internation" panose="02040603050506020204" pitchFamily="18" charset="0"/>
                </a:rPr>
                <a:t> </a:t>
              </a:r>
              <a:r>
                <a:rPr lang="en-GB" sz="4400" dirty="0" err="1" smtClean="0">
                  <a:latin typeface="SVN-Internation" panose="02040603050506020204" pitchFamily="18" charset="0"/>
                </a:rPr>
                <a:t>múa</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A</a:t>
              </a:r>
              <a:endParaRPr lang="en-GB" sz="13800" dirty="0">
                <a:ln>
                  <a:solidFill>
                    <a:srgbClr val="E8AE65"/>
                  </a:solidFill>
                </a:ln>
                <a:solidFill>
                  <a:srgbClr val="7D3100"/>
                </a:solidFill>
                <a:latin typeface="SVN-Moon star" panose="00000400000000000000" pitchFamily="2" charset="0"/>
              </a:endParaRP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7702722" y="4492476"/>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10586550" y="228697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479480" y="2339770"/>
            <a:ext cx="1326174" cy="1347393"/>
          </a:xfrm>
          <a:prstGeom prst="rect">
            <a:avLst/>
          </a:prstGeom>
        </p:spPr>
      </p:pic>
      <p:pic>
        <p:nvPicPr>
          <p:cNvPr id="19" name="Picture 1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89828" l="0" r="97875"/>
                    </a14:imgEffect>
                  </a14:imgLayer>
                </a14:imgProps>
              </a:ext>
              <a:ext uri="{28A0092B-C50C-407E-A947-70E740481C1C}">
                <a14:useLocalDpi xmlns:a14="http://schemas.microsoft.com/office/drawing/2010/main" val="0"/>
              </a:ext>
            </a:extLst>
          </a:blip>
          <a:srcRect t="24883" r="5875" b="27934"/>
          <a:stretch/>
        </p:blipFill>
        <p:spPr>
          <a:xfrm rot="18149354">
            <a:off x="1726005" y="554776"/>
            <a:ext cx="1670188" cy="1334957"/>
          </a:xfrm>
          <a:prstGeom prst="rect">
            <a:avLst/>
          </a:prstGeom>
        </p:spPr>
      </p:pic>
    </p:spTree>
    <p:extLst>
      <p:ext uri="{BB962C8B-B14F-4D97-AF65-F5344CB8AC3E}">
        <p14:creationId xmlns:p14="http://schemas.microsoft.com/office/powerpoint/2010/main" val="3907130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b="-1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042988" y="0"/>
            <a:ext cx="10344150" cy="2498302"/>
            <a:chOff x="1042988" y="0"/>
            <a:chExt cx="10344150" cy="2498302"/>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225" b="98271" l="1159" r="51909"/>
                      </a14:imgEffect>
                    </a14:imgLayer>
                  </a14:imgProps>
                </a:ext>
                <a:ext uri="{28A0092B-C50C-407E-A947-70E740481C1C}">
                  <a14:useLocalDpi xmlns:a14="http://schemas.microsoft.com/office/drawing/2010/main" val="0"/>
                </a:ext>
              </a:extLst>
            </a:blip>
            <a:srcRect t="56688" r="43164"/>
            <a:stretch/>
          </p:blipFill>
          <p:spPr>
            <a:xfrm>
              <a:off x="1042988" y="0"/>
              <a:ext cx="10344150" cy="2498302"/>
            </a:xfrm>
            <a:prstGeom prst="rect">
              <a:avLst/>
            </a:prstGeom>
          </p:spPr>
        </p:pic>
        <p:sp>
          <p:nvSpPr>
            <p:cNvPr id="4" name="TextBox 3"/>
            <p:cNvSpPr txBox="1"/>
            <p:nvPr/>
          </p:nvSpPr>
          <p:spPr>
            <a:xfrm>
              <a:off x="2707481" y="525876"/>
              <a:ext cx="6757988" cy="1446550"/>
            </a:xfrm>
            <a:prstGeom prst="rect">
              <a:avLst/>
            </a:prstGeom>
            <a:noFill/>
          </p:spPr>
          <p:txBody>
            <a:bodyPr wrap="square" rtlCol="0">
              <a:spAutoFit/>
            </a:bodyPr>
            <a:lstStyle/>
            <a:p>
              <a:pPr algn="ctr"/>
              <a:r>
                <a:rPr lang="en-GB" sz="4400" dirty="0" err="1" smtClean="0">
                  <a:solidFill>
                    <a:srgbClr val="C00000"/>
                  </a:solidFill>
                  <a:latin typeface="SVN-Internation" panose="02040603050506020204" pitchFamily="18" charset="0"/>
                </a:rPr>
                <a:t>Câu</a:t>
              </a:r>
              <a:r>
                <a:rPr lang="en-GB" sz="4400" dirty="0" smtClean="0">
                  <a:solidFill>
                    <a:srgbClr val="C00000"/>
                  </a:solidFill>
                  <a:latin typeface="SVN-Internation" panose="02040603050506020204" pitchFamily="18" charset="0"/>
                </a:rPr>
                <a:t> 3: </a:t>
              </a:r>
              <a:r>
                <a:rPr lang="en-GB" sz="4400" dirty="0" err="1" smtClean="0">
                  <a:solidFill>
                    <a:srgbClr val="C00000"/>
                  </a:solidFill>
                  <a:latin typeface="SVN-Internation" panose="02040603050506020204" pitchFamily="18" charset="0"/>
                </a:rPr>
                <a:t>Cảm</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xúc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của</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bạn</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nhỏ</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khi</a:t>
              </a:r>
              <a:r>
                <a:rPr lang="en-GB" sz="4400" dirty="0" smtClean="0">
                  <a:solidFill>
                    <a:srgbClr val="C00000"/>
                  </a:solidFill>
                  <a:latin typeface="SVN-Internation" panose="02040603050506020204" pitchFamily="18" charset="0"/>
                </a:rPr>
                <a:t> tan </a:t>
              </a:r>
              <a:r>
                <a:rPr lang="en-GB" sz="4400" dirty="0" err="1" smtClean="0">
                  <a:solidFill>
                    <a:srgbClr val="C00000"/>
                  </a:solidFill>
                  <a:latin typeface="SVN-Internation" panose="02040603050506020204" pitchFamily="18" charset="0"/>
                </a:rPr>
                <a:t>học</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như</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thế</a:t>
              </a:r>
              <a:r>
                <a:rPr lang="en-GB" sz="4400" dirty="0" smtClean="0">
                  <a:solidFill>
                    <a:srgbClr val="C00000"/>
                  </a:solidFill>
                  <a:latin typeface="SVN-Internation" panose="02040603050506020204" pitchFamily="18" charset="0"/>
                </a:rPr>
                <a:t> </a:t>
              </a:r>
              <a:r>
                <a:rPr lang="en-GB" sz="4400" dirty="0" err="1" smtClean="0">
                  <a:solidFill>
                    <a:srgbClr val="C00000"/>
                  </a:solidFill>
                  <a:latin typeface="SVN-Internation" panose="02040603050506020204" pitchFamily="18" charset="0"/>
                </a:rPr>
                <a:t>nào</a:t>
              </a:r>
              <a:r>
                <a:rPr lang="en-GB" sz="4400" dirty="0" smtClean="0">
                  <a:solidFill>
                    <a:srgbClr val="C00000"/>
                  </a:solidFill>
                  <a:latin typeface="SVN-Internation" panose="02040603050506020204" pitchFamily="18" charset="0"/>
                </a:rPr>
                <a:t>?</a:t>
              </a:r>
              <a:endParaRPr lang="en-GB" sz="4400" dirty="0">
                <a:solidFill>
                  <a:srgbClr val="C00000"/>
                </a:solidFill>
                <a:latin typeface="SVN-Internation" panose="02040603050506020204" pitchFamily="18" charset="0"/>
              </a:endParaRPr>
            </a:p>
          </p:txBody>
        </p:sp>
      </p:grpSp>
      <p:grpSp>
        <p:nvGrpSpPr>
          <p:cNvPr id="28" name="Group a"/>
          <p:cNvGrpSpPr/>
          <p:nvPr/>
        </p:nvGrpSpPr>
        <p:grpSpPr>
          <a:xfrm>
            <a:off x="6561382" y="2432936"/>
            <a:ext cx="5195435" cy="2215991"/>
            <a:chOff x="731828" y="2388314"/>
            <a:chExt cx="5195435" cy="2215991"/>
          </a:xfrm>
        </p:grpSpPr>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855671" y="2668390"/>
              <a:ext cx="5071592" cy="1814513"/>
            </a:xfrm>
            <a:prstGeom prst="rect">
              <a:avLst/>
            </a:prstGeom>
          </p:spPr>
        </p:pic>
        <p:sp>
          <p:nvSpPr>
            <p:cNvPr id="14" name="TextBox 13"/>
            <p:cNvSpPr txBox="1"/>
            <p:nvPr/>
          </p:nvSpPr>
          <p:spPr>
            <a:xfrm>
              <a:off x="1922279" y="2743746"/>
              <a:ext cx="3550679" cy="1446550"/>
            </a:xfrm>
            <a:prstGeom prst="rect">
              <a:avLst/>
            </a:prstGeom>
            <a:noFill/>
          </p:spPr>
          <p:txBody>
            <a:bodyPr wrap="square" rtlCol="0">
              <a:spAutoFit/>
            </a:bodyPr>
            <a:lstStyle/>
            <a:p>
              <a:pPr algn="ctr"/>
              <a:r>
                <a:rPr lang="en-GB" sz="4400" dirty="0" err="1" smtClean="0">
                  <a:latin typeface="SVN-Internation" panose="02040603050506020204" pitchFamily="18" charset="0"/>
                </a:rPr>
                <a:t>Lòng</a:t>
              </a:r>
              <a:r>
                <a:rPr lang="en-GB" sz="4400" dirty="0" smtClean="0">
                  <a:latin typeface="SVN-Internation" panose="02040603050506020204" pitchFamily="18" charset="0"/>
                </a:rPr>
                <a:t> </a:t>
              </a:r>
              <a:r>
                <a:rPr lang="en-GB" sz="4400" dirty="0" err="1" smtClean="0">
                  <a:latin typeface="SVN-Internation" panose="02040603050506020204" pitchFamily="18" charset="0"/>
                </a:rPr>
                <a:t>vui</a:t>
              </a:r>
              <a:endParaRPr lang="en-GB" sz="4400" dirty="0" smtClean="0">
                <a:latin typeface="SVN-Internation" panose="02040603050506020204" pitchFamily="18" charset="0"/>
              </a:endParaRPr>
            </a:p>
            <a:p>
              <a:pPr algn="ctr"/>
              <a:r>
                <a:rPr lang="en-GB" sz="4400" dirty="0" smtClean="0">
                  <a:latin typeface="SVN-Internation" panose="02040603050506020204" pitchFamily="18" charset="0"/>
                </a:rPr>
                <a:t> </a:t>
              </a:r>
              <a:r>
                <a:rPr lang="en-GB" sz="4400" dirty="0" err="1" smtClean="0">
                  <a:latin typeface="SVN-Internation" panose="02040603050506020204" pitchFamily="18" charset="0"/>
                </a:rPr>
                <a:t>xốn</a:t>
              </a:r>
              <a:r>
                <a:rPr lang="en-GB" sz="4400" dirty="0" smtClean="0">
                  <a:latin typeface="SVN-Internation" panose="02040603050506020204" pitchFamily="18" charset="0"/>
                </a:rPr>
                <a:t> </a:t>
              </a:r>
              <a:r>
                <a:rPr lang="en-GB" sz="4400" dirty="0" err="1" smtClean="0">
                  <a:latin typeface="SVN-Internation" panose="02040603050506020204" pitchFamily="18" charset="0"/>
                </a:rPr>
                <a:t>xang</a:t>
              </a:r>
              <a:endParaRPr lang="en-GB" sz="4400" dirty="0">
                <a:latin typeface="SVN-Internation" panose="02040603050506020204" pitchFamily="18" charset="0"/>
              </a:endParaRPr>
            </a:p>
          </p:txBody>
        </p:sp>
        <p:sp>
          <p:nvSpPr>
            <p:cNvPr id="24" name="TextBox 23"/>
            <p:cNvSpPr txBox="1"/>
            <p:nvPr/>
          </p:nvSpPr>
          <p:spPr>
            <a:xfrm>
              <a:off x="731828" y="2388314"/>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B</a:t>
              </a:r>
              <a:endParaRPr lang="en-GB" sz="13800" dirty="0">
                <a:ln>
                  <a:solidFill>
                    <a:srgbClr val="E8AE65"/>
                  </a:solidFill>
                </a:ln>
                <a:solidFill>
                  <a:srgbClr val="7D3100"/>
                </a:solidFill>
                <a:latin typeface="SVN-Moon star" panose="00000400000000000000" pitchFamily="2" charset="0"/>
              </a:endParaRPr>
            </a:p>
          </p:txBody>
        </p:sp>
      </p:grpSp>
      <p:grpSp>
        <p:nvGrpSpPr>
          <p:cNvPr id="29" name="Group b"/>
          <p:cNvGrpSpPr/>
          <p:nvPr/>
        </p:nvGrpSpPr>
        <p:grpSpPr>
          <a:xfrm>
            <a:off x="1042988" y="2529470"/>
            <a:ext cx="5316099" cy="2215991"/>
            <a:chOff x="6430372" y="2548573"/>
            <a:chExt cx="5316099" cy="2215991"/>
          </a:xfrm>
        </p:grpSpPr>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6674879" y="2714625"/>
              <a:ext cx="5071592" cy="1814513"/>
            </a:xfrm>
            <a:prstGeom prst="rect">
              <a:avLst/>
            </a:prstGeom>
          </p:spPr>
        </p:pic>
        <p:sp>
          <p:nvSpPr>
            <p:cNvPr id="15" name="TextBox 14"/>
            <p:cNvSpPr txBox="1"/>
            <p:nvPr/>
          </p:nvSpPr>
          <p:spPr>
            <a:xfrm>
              <a:off x="7820852" y="3111588"/>
              <a:ext cx="2939537" cy="769441"/>
            </a:xfrm>
            <a:prstGeom prst="rect">
              <a:avLst/>
            </a:prstGeom>
            <a:noFill/>
          </p:spPr>
          <p:txBody>
            <a:bodyPr wrap="square" rtlCol="0">
              <a:spAutoFit/>
            </a:bodyPr>
            <a:lstStyle/>
            <a:p>
              <a:pPr algn="ctr"/>
              <a:r>
                <a:rPr lang="en-GB" sz="4400" dirty="0" err="1" smtClean="0">
                  <a:latin typeface="SVN-Internation" panose="02040603050506020204" pitchFamily="18" charset="0"/>
                </a:rPr>
                <a:t>Buồn</a:t>
              </a:r>
              <a:r>
                <a:rPr lang="en-GB" sz="4400" dirty="0" smtClean="0">
                  <a:latin typeface="SVN-Internation" panose="02040603050506020204" pitchFamily="18" charset="0"/>
                </a:rPr>
                <a:t> </a:t>
              </a:r>
              <a:r>
                <a:rPr lang="en-GB" sz="4400" dirty="0" err="1" smtClean="0">
                  <a:latin typeface="SVN-Internation" panose="02040603050506020204" pitchFamily="18" charset="0"/>
                </a:rPr>
                <a:t>bã</a:t>
              </a:r>
              <a:endParaRPr lang="en-GB" sz="4400" dirty="0">
                <a:latin typeface="SVN-Internation" panose="02040603050506020204" pitchFamily="18" charset="0"/>
              </a:endParaRPr>
            </a:p>
          </p:txBody>
        </p:sp>
        <p:sp>
          <p:nvSpPr>
            <p:cNvPr id="26" name="TextBox 25"/>
            <p:cNvSpPr txBox="1"/>
            <p:nvPr/>
          </p:nvSpPr>
          <p:spPr>
            <a:xfrm>
              <a:off x="6430372" y="2548573"/>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A</a:t>
              </a:r>
              <a:endParaRPr lang="en-GB" sz="13800" dirty="0">
                <a:ln>
                  <a:solidFill>
                    <a:srgbClr val="E8AE65"/>
                  </a:solidFill>
                </a:ln>
                <a:solidFill>
                  <a:srgbClr val="7D3100"/>
                </a:solidFill>
                <a:latin typeface="SVN-Moon star" panose="00000400000000000000" pitchFamily="2" charset="0"/>
              </a:endParaRPr>
            </a:p>
          </p:txBody>
        </p:sp>
      </p:grpSp>
      <p:grpSp>
        <p:nvGrpSpPr>
          <p:cNvPr id="30" name="Group c"/>
          <p:cNvGrpSpPr/>
          <p:nvPr/>
        </p:nvGrpSpPr>
        <p:grpSpPr>
          <a:xfrm>
            <a:off x="3403476" y="4590600"/>
            <a:ext cx="5218795" cy="2215991"/>
            <a:chOff x="3403476" y="4590600"/>
            <a:chExt cx="5218795" cy="2215991"/>
          </a:xfrm>
        </p:grpSpPr>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9">
                      <a14:imgEffect>
                        <a14:backgroundRemoval t="41793" b="68141" l="655" r="94349"/>
                      </a14:imgEffect>
                    </a14:imgLayer>
                  </a14:imgProps>
                </a:ext>
                <a:ext uri="{28A0092B-C50C-407E-A947-70E740481C1C}">
                  <a14:useLocalDpi xmlns:a14="http://schemas.microsoft.com/office/drawing/2010/main" val="0"/>
                </a:ext>
              </a:extLst>
            </a:blip>
            <a:srcRect t="43125" b="30416"/>
            <a:stretch/>
          </p:blipFill>
          <p:spPr>
            <a:xfrm>
              <a:off x="3550679" y="4745461"/>
              <a:ext cx="5071592" cy="1814513"/>
            </a:xfrm>
            <a:prstGeom prst="rect">
              <a:avLst/>
            </a:prstGeom>
          </p:spPr>
        </p:pic>
        <p:sp>
          <p:nvSpPr>
            <p:cNvPr id="16" name="TextBox 15"/>
            <p:cNvSpPr txBox="1"/>
            <p:nvPr/>
          </p:nvSpPr>
          <p:spPr>
            <a:xfrm>
              <a:off x="5032889" y="5159801"/>
              <a:ext cx="2939537" cy="769441"/>
            </a:xfrm>
            <a:prstGeom prst="rect">
              <a:avLst/>
            </a:prstGeom>
            <a:noFill/>
          </p:spPr>
          <p:txBody>
            <a:bodyPr wrap="square" rtlCol="0">
              <a:spAutoFit/>
            </a:bodyPr>
            <a:lstStyle/>
            <a:p>
              <a:pPr algn="ctr"/>
              <a:r>
                <a:rPr lang="en-GB" sz="4400" dirty="0" err="1" smtClean="0">
                  <a:latin typeface="SVN-Internation" panose="02040603050506020204" pitchFamily="18" charset="0"/>
                </a:rPr>
                <a:t>Mệt</a:t>
              </a:r>
              <a:r>
                <a:rPr lang="en-GB" sz="4400" dirty="0" smtClean="0">
                  <a:latin typeface="SVN-Internation" panose="02040603050506020204" pitchFamily="18" charset="0"/>
                </a:rPr>
                <a:t> </a:t>
              </a:r>
              <a:r>
                <a:rPr lang="en-GB" sz="4400" dirty="0" err="1" smtClean="0">
                  <a:latin typeface="SVN-Internation" panose="02040603050506020204" pitchFamily="18" charset="0"/>
                </a:rPr>
                <a:t>mỏi</a:t>
              </a:r>
              <a:endParaRPr lang="en-GB" sz="4400" dirty="0">
                <a:latin typeface="SVN-Internation" panose="02040603050506020204" pitchFamily="18" charset="0"/>
              </a:endParaRPr>
            </a:p>
          </p:txBody>
        </p:sp>
        <p:sp>
          <p:nvSpPr>
            <p:cNvPr id="27" name="TextBox 26"/>
            <p:cNvSpPr txBox="1"/>
            <p:nvPr/>
          </p:nvSpPr>
          <p:spPr>
            <a:xfrm>
              <a:off x="3403476" y="4590600"/>
              <a:ext cx="1959135" cy="2215991"/>
            </a:xfrm>
            <a:prstGeom prst="rect">
              <a:avLst/>
            </a:prstGeom>
            <a:noFill/>
          </p:spPr>
          <p:txBody>
            <a:bodyPr wrap="square" rtlCol="0">
              <a:spAutoFit/>
            </a:bodyPr>
            <a:lstStyle/>
            <a:p>
              <a:r>
                <a:rPr lang="en-GB" sz="13800" dirty="0" smtClean="0">
                  <a:ln>
                    <a:solidFill>
                      <a:srgbClr val="E8AE65"/>
                    </a:solidFill>
                  </a:ln>
                  <a:solidFill>
                    <a:srgbClr val="7D3100"/>
                  </a:solidFill>
                  <a:latin typeface="SVN-Moon star" panose="00000400000000000000" pitchFamily="2" charset="0"/>
                </a:rPr>
                <a:t>C</a:t>
              </a:r>
              <a:endParaRPr lang="en-GB" sz="13800" dirty="0">
                <a:ln>
                  <a:solidFill>
                    <a:srgbClr val="E8AE65"/>
                  </a:solidFill>
                </a:ln>
                <a:solidFill>
                  <a:srgbClr val="7D3100"/>
                </a:solidFill>
                <a:latin typeface="SVN-Moon star" panose="00000400000000000000" pitchFamily="2" charset="0"/>
              </a:endParaRPr>
            </a:p>
          </p:txBody>
        </p:sp>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7532" b="71377" l="3502" r="31624"/>
                    </a14:imgEffect>
                  </a14:imgLayer>
                </a14:imgProps>
              </a:ext>
              <a:ext uri="{28A0092B-C50C-407E-A947-70E740481C1C}">
                <a14:useLocalDpi xmlns:a14="http://schemas.microsoft.com/office/drawing/2010/main" val="0"/>
              </a:ext>
            </a:extLst>
          </a:blip>
          <a:srcRect l="2151" t="22292" r="67462" b="24792"/>
          <a:stretch/>
        </p:blipFill>
        <p:spPr>
          <a:xfrm>
            <a:off x="10784415" y="2417375"/>
            <a:ext cx="1453874" cy="1477136"/>
          </a:xfrm>
          <a:prstGeom prst="rect">
            <a:avLst/>
          </a:prstGeom>
        </p:spPr>
      </p:pic>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4969446" y="2362341"/>
            <a:ext cx="1326174" cy="1347393"/>
          </a:xfrm>
          <a:prstGeom prst="rect">
            <a:avLst/>
          </a:prstGeom>
        </p:spPr>
      </p:pic>
      <p:pic>
        <p:nvPicPr>
          <p:cNvPr id="33" name="Picture 3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7537894" y="4334322"/>
            <a:ext cx="1326174" cy="1347393"/>
          </a:xfrm>
          <a:prstGeom prst="rect">
            <a:avLst/>
          </a:prstGeom>
        </p:spPr>
      </p:pic>
      <p:pic>
        <p:nvPicPr>
          <p:cNvPr id="19" name="Picture 18">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2437" b="96937" l="3194" r="28742"/>
                    </a14:imgEffect>
                  </a14:imgLayer>
                </a14:imgProps>
              </a:ext>
              <a:ext uri="{28A0092B-C50C-407E-A947-70E740481C1C}">
                <a14:useLocalDpi xmlns:a14="http://schemas.microsoft.com/office/drawing/2010/main" val="0"/>
              </a:ext>
            </a:extLst>
          </a:blip>
          <a:srcRect t="69375" r="68064"/>
          <a:stretch/>
        </p:blipFill>
        <p:spPr>
          <a:xfrm>
            <a:off x="1854614" y="956121"/>
            <a:ext cx="2670405" cy="1524314"/>
          </a:xfrm>
          <a:prstGeom prst="rect">
            <a:avLst/>
          </a:prstGeom>
        </p:spPr>
      </p:pic>
    </p:spTree>
    <p:extLst>
      <p:ext uri="{BB962C8B-B14F-4D97-AF65-F5344CB8AC3E}">
        <p14:creationId xmlns:p14="http://schemas.microsoft.com/office/powerpoint/2010/main" val="12790168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8"/>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9"/>
                  </p:tgtEl>
                </p:cond>
              </p:nextCondLst>
            </p:seq>
            <p:seq concurrent="1" nextAc="seek">
              <p:cTn id="33" restart="whenNotActive" fill="hold" evtFilter="cancelBubble" nodeType="interactiveSeq">
                <p:stCondLst>
                  <p:cond evt="onClick" delay="0">
                    <p:tgtEl>
                      <p:spTgt spid="30"/>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2" name="Picture 21"/>
          <p:cNvPicPr>
            <a:picLocks noChangeAspect="1"/>
          </p:cNvPicPr>
          <p:nvPr/>
        </p:nvPicPr>
        <p:blipFill>
          <a:blip r:embed="rId4"/>
          <a:stretch>
            <a:fillRect/>
          </a:stretch>
        </p:blipFill>
        <p:spPr>
          <a:xfrm rot="20900627">
            <a:off x="1171468" y="2423073"/>
            <a:ext cx="6419896" cy="2638686"/>
          </a:xfrm>
          <a:prstGeom prst="rect">
            <a:avLst/>
          </a:prstGeom>
        </p:spPr>
      </p:pic>
      <p:pic>
        <p:nvPicPr>
          <p:cNvPr id="23" name="Picture 22"/>
          <p:cNvPicPr>
            <a:picLocks noChangeAspect="1"/>
          </p:cNvPicPr>
          <p:nvPr/>
        </p:nvPicPr>
        <p:blipFill rotWithShape="1">
          <a:blip r:embed="rId5"/>
          <a:srcRect r="19818" b="39869"/>
          <a:stretch/>
        </p:blipFill>
        <p:spPr>
          <a:xfrm>
            <a:off x="1166327" y="1428751"/>
            <a:ext cx="2262674" cy="1314449"/>
          </a:xfrm>
          <a:prstGeom prst="rect">
            <a:avLst/>
          </a:prstGeom>
        </p:spPr>
      </p:pic>
      <p:pic>
        <p:nvPicPr>
          <p:cNvPr id="24" name="Picture 23"/>
          <p:cNvPicPr>
            <a:picLocks noChangeAspect="1"/>
          </p:cNvPicPr>
          <p:nvPr/>
        </p:nvPicPr>
        <p:blipFill>
          <a:blip r:embed="rId6"/>
          <a:stretch>
            <a:fillRect/>
          </a:stretch>
        </p:blipFill>
        <p:spPr>
          <a:xfrm>
            <a:off x="3238316" y="234195"/>
            <a:ext cx="2286198" cy="1396105"/>
          </a:xfrm>
          <a:prstGeom prst="rect">
            <a:avLst/>
          </a:prstGeom>
        </p:spPr>
      </p:pic>
      <p:pic>
        <p:nvPicPr>
          <p:cNvPr id="25" name="Picture 24"/>
          <p:cNvPicPr>
            <a:picLocks noChangeAspect="1"/>
          </p:cNvPicPr>
          <p:nvPr/>
        </p:nvPicPr>
        <p:blipFill>
          <a:blip r:embed="rId7"/>
          <a:stretch>
            <a:fillRect/>
          </a:stretch>
        </p:blipFill>
        <p:spPr>
          <a:xfrm>
            <a:off x="4556626" y="4723419"/>
            <a:ext cx="2213040" cy="646232"/>
          </a:xfrm>
          <a:prstGeom prst="rect">
            <a:avLst/>
          </a:prstGeom>
        </p:spPr>
      </p:pic>
    </p:spTree>
    <p:extLst>
      <p:ext uri="{BB962C8B-B14F-4D97-AF65-F5344CB8AC3E}">
        <p14:creationId xmlns:p14="http://schemas.microsoft.com/office/powerpoint/2010/main" val="2324970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22"/>
                                        </p:tgtEl>
                                        <p:attrNameLst>
                                          <p:attrName>r</p:attrName>
                                        </p:attrNameLst>
                                      </p:cBhvr>
                                    </p:animRot>
                                    <p:animRot by="-240000">
                                      <p:cBhvr>
                                        <p:cTn id="18" dur="200" fill="hold">
                                          <p:stCondLst>
                                            <p:cond delay="200"/>
                                          </p:stCondLst>
                                        </p:cTn>
                                        <p:tgtEl>
                                          <p:spTgt spid="22"/>
                                        </p:tgtEl>
                                        <p:attrNameLst>
                                          <p:attrName>r</p:attrName>
                                        </p:attrNameLst>
                                      </p:cBhvr>
                                    </p:animRot>
                                    <p:animRot by="240000">
                                      <p:cBhvr>
                                        <p:cTn id="19" dur="200" fill="hold">
                                          <p:stCondLst>
                                            <p:cond delay="400"/>
                                          </p:stCondLst>
                                        </p:cTn>
                                        <p:tgtEl>
                                          <p:spTgt spid="22"/>
                                        </p:tgtEl>
                                        <p:attrNameLst>
                                          <p:attrName>r</p:attrName>
                                        </p:attrNameLst>
                                      </p:cBhvr>
                                    </p:animRot>
                                    <p:animRot by="-240000">
                                      <p:cBhvr>
                                        <p:cTn id="20" dur="200" fill="hold">
                                          <p:stCondLst>
                                            <p:cond delay="600"/>
                                          </p:stCondLst>
                                        </p:cTn>
                                        <p:tgtEl>
                                          <p:spTgt spid="22"/>
                                        </p:tgtEl>
                                        <p:attrNameLst>
                                          <p:attrName>r</p:attrName>
                                        </p:attrNameLst>
                                      </p:cBhvr>
                                    </p:animRot>
                                    <p:animRot by="120000">
                                      <p:cBhvr>
                                        <p:cTn id="21" dur="200" fill="hold">
                                          <p:stCondLst>
                                            <p:cond delay="800"/>
                                          </p:stCondLst>
                                        </p:cTn>
                                        <p:tgtEl>
                                          <p:spTgt spid="22"/>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25"/>
                                        </p:tgtEl>
                                        <p:attrNameLst>
                                          <p:attrName>r</p:attrName>
                                        </p:attrNameLst>
                                      </p:cBhvr>
                                    </p:animRot>
                                    <p:animRot by="-240000">
                                      <p:cBhvr>
                                        <p:cTn id="30" dur="200" fill="hold">
                                          <p:stCondLst>
                                            <p:cond delay="200"/>
                                          </p:stCondLst>
                                        </p:cTn>
                                        <p:tgtEl>
                                          <p:spTgt spid="25"/>
                                        </p:tgtEl>
                                        <p:attrNameLst>
                                          <p:attrName>r</p:attrName>
                                        </p:attrNameLst>
                                      </p:cBhvr>
                                    </p:animRot>
                                    <p:animRot by="240000">
                                      <p:cBhvr>
                                        <p:cTn id="31" dur="200" fill="hold">
                                          <p:stCondLst>
                                            <p:cond delay="400"/>
                                          </p:stCondLst>
                                        </p:cTn>
                                        <p:tgtEl>
                                          <p:spTgt spid="25"/>
                                        </p:tgtEl>
                                        <p:attrNameLst>
                                          <p:attrName>r</p:attrName>
                                        </p:attrNameLst>
                                      </p:cBhvr>
                                    </p:animRot>
                                    <p:animRot by="-240000">
                                      <p:cBhvr>
                                        <p:cTn id="32" dur="200" fill="hold">
                                          <p:stCondLst>
                                            <p:cond delay="600"/>
                                          </p:stCondLst>
                                        </p:cTn>
                                        <p:tgtEl>
                                          <p:spTgt spid="25"/>
                                        </p:tgtEl>
                                        <p:attrNameLst>
                                          <p:attrName>r</p:attrName>
                                        </p:attrNameLst>
                                      </p:cBhvr>
                                    </p:animRot>
                                    <p:animRot by="120000">
                                      <p:cBhvr>
                                        <p:cTn id="3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191726" y="103240"/>
            <a:ext cx="11813459" cy="6754760"/>
            <a:chOff x="191726" y="103240"/>
            <a:chExt cx="11813459" cy="6754760"/>
          </a:xfrm>
        </p:grpSpPr>
        <p:grpSp>
          <p:nvGrpSpPr>
            <p:cNvPr id="2" name="Group 1"/>
            <p:cNvGrpSpPr/>
            <p:nvPr/>
          </p:nvGrpSpPr>
          <p:grpSpPr>
            <a:xfrm>
              <a:off x="191726" y="103240"/>
              <a:ext cx="11813459" cy="6754760"/>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678424" y="959445"/>
              <a:ext cx="11105536" cy="5374613"/>
            </a:xfrm>
            <a:prstGeom prst="rect">
              <a:avLst/>
            </a:prstGeom>
          </p:spPr>
          <p:txBody>
            <a:bodyPr wrap="square">
              <a:spAutoFit/>
            </a:bodyPr>
            <a:lstStyle/>
            <a:p>
              <a:pPr indent="228600" algn="just">
                <a:lnSpc>
                  <a:spcPct val="120000"/>
                </a:lnSpc>
                <a:spcAft>
                  <a:spcPts val="0"/>
                </a:spcAft>
              </a:pPr>
              <a:r>
                <a:rPr lang="nl-NL" sz="2000" b="1" dirty="0">
                  <a:latin typeface="UTM Avo" panose="02040603050506020204" pitchFamily="18" charset="0"/>
                  <a:ea typeface="Times New Roman" panose="02020603050405020304" pitchFamily="18" charset="0"/>
                </a:rPr>
                <a:t>1. Năng lực đặc thù:</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Học sinh đọc đúng từ ngữ, câu, đoạn và toàn bộ bài đọc “Con đường đến trường ”</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Biết đọc theo giọng đọc tâm tình, nhẹ nhàng, tha thiết. </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smtClean="0">
                  <a:latin typeface="UTM Avo" panose="02040603050506020204" pitchFamily="18" charset="0"/>
                  <a:ea typeface="Times New Roman" panose="02020603050405020304" pitchFamily="18" charset="0"/>
                </a:rPr>
                <a:t>- </a:t>
              </a:r>
              <a:r>
                <a:rPr lang="nl-NL" sz="2000" dirty="0">
                  <a:latin typeface="UTM Avo" panose="02040603050506020204" pitchFamily="18" charset="0"/>
                  <a:ea typeface="Times New Roman" panose="02020603050405020304" pitchFamily="18" charset="0"/>
                </a:rPr>
                <a:t>Hiểu nội dung </a:t>
              </a:r>
              <a:r>
                <a:rPr lang="nl-NL" sz="2000" dirty="0" smtClean="0">
                  <a:latin typeface="UTM Avo" panose="02040603050506020204" pitchFamily="18" charset="0"/>
                  <a:ea typeface="Times New Roman" panose="02020603050405020304" pitchFamily="18" charset="0"/>
                </a:rPr>
                <a:t>bàiqua </a:t>
              </a:r>
              <a:r>
                <a:rPr lang="nl-NL" sz="2000" dirty="0">
                  <a:latin typeface="UTM Avo" panose="02040603050506020204" pitchFamily="18" charset="0"/>
                  <a:ea typeface="Times New Roman" panose="02020603050405020304" pitchFamily="18" charset="0"/>
                </a:rPr>
                <a:t>và tình yêu của những bạn nhỏ với trường lớp và thầy cô.</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Đọc thêm được những văn bản mới về trường lớp hoặc tự đọc được bài ngôi trường mới.</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nl-NL" sz="2000" dirty="0">
                  <a:latin typeface="UTM Avo" panose="02040603050506020204" pitchFamily="18" charset="0"/>
                  <a:ea typeface="Times New Roman" panose="02020603050405020304" pitchFamily="18" charset="0"/>
                </a:rPr>
                <a:t>- Phát triển năng lực ngôn ngữ.</a:t>
              </a:r>
              <a:endParaRPr lang="en-GB" sz="2000" dirty="0">
                <a:latin typeface="UTM Avo" panose="02040603050506020204" pitchFamily="18" charset="0"/>
                <a:ea typeface="Times New Roman" panose="02020603050405020304" pitchFamily="18" charset="0"/>
              </a:endParaRPr>
            </a:p>
            <a:p>
              <a:pPr indent="228600" algn="just">
                <a:lnSpc>
                  <a:spcPct val="120000"/>
                </a:lnSpc>
                <a:spcBef>
                  <a:spcPts val="600"/>
                </a:spcBef>
                <a:spcAft>
                  <a:spcPts val="0"/>
                </a:spcAft>
              </a:pPr>
              <a:r>
                <a:rPr lang="en-US" sz="2000" b="1" dirty="0">
                  <a:latin typeface="UTM Avo" panose="02040603050506020204" pitchFamily="18" charset="0"/>
                  <a:ea typeface="Times New Roman" panose="02020603050405020304" pitchFamily="18" charset="0"/>
                </a:rPr>
                <a:t>2. </a:t>
              </a:r>
              <a:r>
                <a:rPr lang="en-US" sz="2000" b="1" dirty="0" err="1">
                  <a:latin typeface="UTM Avo" panose="02040603050506020204" pitchFamily="18" charset="0"/>
                  <a:ea typeface="Times New Roman" panose="02020603050405020304" pitchFamily="18" charset="0"/>
                </a:rPr>
                <a:t>Năng</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lực</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chung</a:t>
              </a:r>
              <a:r>
                <a:rPr lang="en-US" sz="2000" b="1"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tự</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chủ</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tự</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lắng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nghe</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bài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trả</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lời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các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câu</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hỏi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Nêu</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được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nội</a:t>
              </a:r>
              <a:r>
                <a:rPr lang="en-US" sz="2000" dirty="0">
                  <a:latin typeface="UTM Avo" panose="02040603050506020204" pitchFamily="18" charset="0"/>
                  <a:ea typeface="Times New Roman" panose="02020603050405020304" pitchFamily="18" charset="0"/>
                </a:rPr>
                <a:t> dung </a:t>
              </a:r>
              <a:r>
                <a:rPr lang="en-US" sz="2000" dirty="0" err="1">
                  <a:latin typeface="UTM Avo" panose="02040603050506020204" pitchFamily="18" charset="0"/>
                  <a:ea typeface="Times New Roman" panose="02020603050405020304" pitchFamily="18" charset="0"/>
                </a:rPr>
                <a:t>bài</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giải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quyết</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vấn</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đề</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sáng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tạo</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tham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trò</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chơi</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vận</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dụng</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Năng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lực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giao</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tiếp</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và</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hợp</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tác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tham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gia</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đọc</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trong</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nhóm</a:t>
              </a:r>
              <a:r>
                <a:rPr lang="en-US" sz="2000"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Bef>
                  <a:spcPts val="600"/>
                </a:spcBef>
                <a:spcAft>
                  <a:spcPts val="0"/>
                </a:spcAft>
              </a:pPr>
              <a:r>
                <a:rPr lang="en-US" sz="2000" b="1" dirty="0">
                  <a:latin typeface="UTM Avo" panose="02040603050506020204" pitchFamily="18" charset="0"/>
                  <a:ea typeface="Times New Roman" panose="02020603050405020304" pitchFamily="18" charset="0"/>
                </a:rPr>
                <a:t>3. </a:t>
              </a:r>
              <a:r>
                <a:rPr lang="en-US" sz="2000" b="1" dirty="0" err="1">
                  <a:latin typeface="UTM Avo" panose="02040603050506020204" pitchFamily="18" charset="0"/>
                  <a:ea typeface="Times New Roman" panose="02020603050405020304" pitchFamily="18" charset="0"/>
                </a:rPr>
                <a:t>Phẩm</a:t>
              </a:r>
              <a:r>
                <a:rPr lang="en-US" sz="2000" b="1" dirty="0">
                  <a:latin typeface="UTM Avo" panose="02040603050506020204" pitchFamily="18" charset="0"/>
                  <a:ea typeface="Times New Roman" panose="02020603050405020304" pitchFamily="18" charset="0"/>
                </a:rPr>
                <a:t> </a:t>
              </a:r>
              <a:r>
                <a:rPr lang="en-US" sz="2000" b="1" dirty="0" err="1">
                  <a:latin typeface="UTM Avo" panose="02040603050506020204" pitchFamily="18" charset="0"/>
                  <a:ea typeface="Times New Roman" panose="02020603050405020304" pitchFamily="18" charset="0"/>
                </a:rPr>
                <a:t>chất</a:t>
              </a:r>
              <a:r>
                <a:rPr lang="en-US" sz="2000" b="1" dirty="0">
                  <a:latin typeface="UTM Avo" panose="02040603050506020204" pitchFamily="18" charset="0"/>
                  <a:ea typeface="Times New Roman" panose="02020603050405020304" pitchFamily="18" charset="0"/>
                </a:rPr>
                <a:t>.</a:t>
              </a:r>
              <a:endParaRPr lang="en-GB" sz="2000" dirty="0">
                <a:latin typeface="UTM Avo" panose="02040603050506020204" pitchFamily="18" charset="0"/>
                <a:ea typeface="Times New Roman" panose="02020603050405020304" pitchFamily="18" charset="0"/>
              </a:endParaRPr>
            </a:p>
            <a:p>
              <a:pPr indent="228600" algn="just">
                <a:lnSpc>
                  <a:spcPct val="120000"/>
                </a:lnSpc>
                <a:spcAft>
                  <a:spcPts val="0"/>
                </a:spcAft>
              </a:pP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Phẩm</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chất</a:t>
              </a:r>
              <a:r>
                <a:rPr lang="en-US" sz="2000" dirty="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yêu</a:t>
              </a:r>
              <a:r>
                <a:rPr lang="en-US" sz="2000" dirty="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nước</a:t>
              </a:r>
              <a:r>
                <a:rPr lang="en-US" sz="2000" dirty="0" smtClean="0">
                  <a:latin typeface="UTM Avo" panose="02040603050506020204" pitchFamily="18" charset="0"/>
                  <a:ea typeface="Times New Roman" panose="02020603050405020304" pitchFamily="18" charset="0"/>
                </a:rPr>
                <a:t>, </a:t>
              </a:r>
              <a:r>
                <a:rPr lang="en-US" sz="2000" dirty="0" err="1">
                  <a:latin typeface="UTM Avo" panose="02040603050506020204" pitchFamily="18" charset="0"/>
                  <a:ea typeface="Times New Roman" panose="02020603050405020304" pitchFamily="18" charset="0"/>
                </a:rPr>
                <a:t>nhân</a:t>
              </a:r>
              <a:r>
                <a:rPr lang="en-US" sz="2000" dirty="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ái</a:t>
              </a:r>
              <a:r>
                <a:rPr lang="en-GB" sz="2000" dirty="0" smtClean="0">
                  <a:latin typeface="UTM Avo" panose="02040603050506020204" pitchFamily="18" charset="0"/>
                  <a:ea typeface="Times New Roman" panose="02020603050405020304" pitchFamily="18" charset="0"/>
                </a:rPr>
                <a:t>,</a:t>
              </a:r>
              <a:r>
                <a:rPr lang="en-US" sz="2000" dirty="0" err="1" smtClean="0">
                  <a:latin typeface="UTM Avo" panose="02040603050506020204" pitchFamily="18" charset="0"/>
                  <a:ea typeface="Times New Roman" panose="02020603050405020304" pitchFamily="18" charset="0"/>
                </a:rPr>
                <a:t>chăm</a:t>
              </a:r>
              <a:r>
                <a:rPr lang="en-US" sz="2000" dirty="0" smtClean="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chỉ</a:t>
              </a:r>
              <a:r>
                <a:rPr lang="en-GB" sz="2000" dirty="0" smtClean="0">
                  <a:latin typeface="UTM Avo" panose="02040603050506020204" pitchFamily="18" charset="0"/>
                  <a:ea typeface="Times New Roman" panose="02020603050405020304" pitchFamily="18" charset="0"/>
                </a:rPr>
                <a:t>,</a:t>
              </a:r>
              <a:r>
                <a:rPr lang="en-US" sz="2000" dirty="0" err="1" smtClean="0">
                  <a:latin typeface="UTM Avo" panose="02040603050506020204" pitchFamily="18" charset="0"/>
                  <a:ea typeface="Times New Roman" panose="02020603050405020304" pitchFamily="18" charset="0"/>
                </a:rPr>
                <a:t>trách</a:t>
              </a:r>
              <a:r>
                <a:rPr lang="en-US" sz="2000" dirty="0" smtClean="0">
                  <a:latin typeface="UTM Avo" panose="02040603050506020204" pitchFamily="18" charset="0"/>
                  <a:ea typeface="Times New Roman" panose="02020603050405020304" pitchFamily="18" charset="0"/>
                </a:rPr>
                <a:t> </a:t>
              </a:r>
              <a:r>
                <a:rPr lang="en-US" sz="2000" dirty="0" err="1" smtClean="0">
                  <a:latin typeface="UTM Avo" panose="02040603050506020204" pitchFamily="18" charset="0"/>
                  <a:ea typeface="Times New Roman" panose="02020603050405020304" pitchFamily="18" charset="0"/>
                </a:rPr>
                <a:t>nhiệm</a:t>
              </a:r>
              <a:r>
                <a:rPr lang="en-US" sz="2000" dirty="0" smtClean="0">
                  <a:latin typeface="UTM Avo" panose="02040603050506020204" pitchFamily="18" charset="0"/>
                  <a:ea typeface="Times New Roman" panose="02020603050405020304" pitchFamily="18" charset="0"/>
                </a:rPr>
                <a:t>.</a:t>
              </a:r>
              <a:endParaRPr lang="en-GB" sz="2000" dirty="0">
                <a:effectLst/>
                <a:latin typeface="UTM Avo" panose="02040603050506020204" pitchFamily="18" charset="0"/>
                <a:ea typeface="Times New Roman" panose="02020603050405020304" pitchFamily="18" charset="0"/>
              </a:endParaRPr>
            </a:p>
          </p:txBody>
        </p:sp>
      </p:grpSp>
      <p:grpSp>
        <p:nvGrpSpPr>
          <p:cNvPr id="3" name="Group 2"/>
          <p:cNvGrpSpPr/>
          <p:nvPr/>
        </p:nvGrpSpPr>
        <p:grpSpPr>
          <a:xfrm>
            <a:off x="2271251" y="17518"/>
            <a:ext cx="7418438" cy="943898"/>
            <a:chOff x="2271251" y="17518"/>
            <a:chExt cx="7418438" cy="943898"/>
          </a:xfrm>
        </p:grpSpPr>
        <p:grpSp>
          <p:nvGrpSpPr>
            <p:cNvPr id="7" name="Group 6"/>
            <p:cNvGrpSpPr/>
            <p:nvPr/>
          </p:nvGrpSpPr>
          <p:grpSpPr>
            <a:xfrm>
              <a:off x="2271251" y="17518"/>
              <a:ext cx="7418438"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p:cNvPicPr>
              <a:picLocks noChangeAspect="1"/>
            </p:cNvPicPr>
            <p:nvPr/>
          </p:nvPicPr>
          <p:blipFill>
            <a:blip r:embed="rId3"/>
            <a:stretch>
              <a:fillRect/>
            </a:stretch>
          </p:blipFill>
          <p:spPr>
            <a:xfrm>
              <a:off x="3791435" y="58337"/>
              <a:ext cx="4187172" cy="816920"/>
            </a:xfrm>
            <a:prstGeom prst="rect">
              <a:avLst/>
            </a:prstGeom>
          </p:spPr>
        </p:pic>
      </p:grpSp>
    </p:spTree>
    <p:extLst>
      <p:ext uri="{BB962C8B-B14F-4D97-AF65-F5344CB8AC3E}">
        <p14:creationId xmlns:p14="http://schemas.microsoft.com/office/powerpoint/2010/main" val="3828552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661597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722</Words>
  <Application>Microsoft Office PowerPoint</Application>
  <PresentationFormat>Widescreen</PresentationFormat>
  <Paragraphs>126</Paragraphs>
  <Slides>31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Calibri Light</vt:lpstr>
      <vt:lpstr>#9Slide07 HoneyCream</vt:lpstr>
      <vt:lpstr>SVN-Moon star</vt:lpstr>
      <vt:lpstr>Cambria</vt:lpstr>
      <vt:lpstr>Calibri</vt:lpstr>
      <vt:lpstr>UVF Chopin Script</vt:lpstr>
      <vt:lpstr>SVN-Internation</vt:lpstr>
      <vt:lpstr>#9Slide07 Marbelia Regular</vt:lpstr>
      <vt:lpstr>Times New Roman</vt:lpstr>
      <vt:lpstr>UTM Avo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64</cp:revision>
  <dcterms:created xsi:type="dcterms:W3CDTF">2022-08-18T15:24:37Z</dcterms:created>
  <dcterms:modified xsi:type="dcterms:W3CDTF">2024-10-10T07:38:44Z</dcterms:modified>
</cp:coreProperties>
</file>