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3" Type="http://schemas.openxmlformats.org/officeDocument/2006/relationships/image" Target="../media/image7.png"/><Relationship Id="rId21" Type="http://schemas.microsoft.com/office/2007/relationships/hdphoto" Target="../media/hdphoto13.wdp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microsoft.com/office/2007/relationships/hdphoto" Target="../media/hdphoto15.wdp"/><Relationship Id="rId10" Type="http://schemas.microsoft.com/office/2007/relationships/hdphoto" Target="../media/hdphoto7.wdp"/><Relationship Id="rId19" Type="http://schemas.microsoft.com/office/2007/relationships/hdphoto" Target="../media/hdphoto1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182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Hang</cp:lastModifiedBy>
  <cp:revision>69</cp:revision>
  <dcterms:created xsi:type="dcterms:W3CDTF">2021-06-02T02:35:09Z</dcterms:created>
  <dcterms:modified xsi:type="dcterms:W3CDTF">2024-09-15T03:50:04Z</dcterms:modified>
</cp:coreProperties>
</file>