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  <p:sldMasterId id="2147483703" r:id="rId5"/>
  </p:sldMasterIdLst>
  <p:notesMasterIdLst>
    <p:notesMasterId r:id="rId18"/>
  </p:notesMasterIdLst>
  <p:sldIdLst>
    <p:sldId id="2721" r:id="rId6"/>
    <p:sldId id="266" r:id="rId7"/>
    <p:sldId id="256" r:id="rId8"/>
    <p:sldId id="262" r:id="rId9"/>
    <p:sldId id="259" r:id="rId10"/>
    <p:sldId id="518" r:id="rId11"/>
    <p:sldId id="2725" r:id="rId12"/>
    <p:sldId id="2659" r:id="rId13"/>
    <p:sldId id="2731" r:id="rId14"/>
    <p:sldId id="2660" r:id="rId15"/>
    <p:sldId id="2709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444240" y="141605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3"/>
          <p:cNvSpPr/>
          <p:nvPr/>
        </p:nvSpPr>
        <p:spPr>
          <a:xfrm>
            <a:off x="193675" y="75565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 Hoàn thành bảng sau (Theo mẫu)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735" y="1537335"/>
            <a:ext cx="8764270" cy="4670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54090" y="383603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22975" y="4600575"/>
            <a:ext cx="10750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45680" y="4600575"/>
            <a:ext cx="290385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sáu mươi tư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32025" y="5437505"/>
            <a:ext cx="485140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81145" y="5437505"/>
            <a:ext cx="320675" cy="506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45680" y="5354955"/>
            <a:ext cx="3067685" cy="5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chín mươi mốt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550" y="116840"/>
            <a:ext cx="1022350" cy="5886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49920" y="704850"/>
            <a:ext cx="3942715" cy="443103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1631950" y="38544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bông hoa ghi số lớn hơn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195" y="1200150"/>
            <a:ext cx="963295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440" y="1200150"/>
            <a:ext cx="1010285" cy="1047115"/>
          </a:xfrm>
          <a:prstGeom prst="rect">
            <a:avLst/>
          </a:prstGeom>
        </p:spPr>
      </p:pic>
      <p:sp>
        <p:nvSpPr>
          <p:cNvPr id="13" name="Text Box 12"/>
          <p:cNvSpPr txBox="1"/>
          <p:nvPr>
            <p:custDataLst>
              <p:tags r:id="rId2"/>
            </p:custDataLst>
          </p:nvPr>
        </p:nvSpPr>
        <p:spPr>
          <a:xfrm>
            <a:off x="1174750" y="243205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bông hoa ghi số bé hơn 50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190240"/>
            <a:ext cx="917575" cy="920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0455" y="3190240"/>
            <a:ext cx="1025525" cy="920750"/>
          </a:xfrm>
          <a:prstGeom prst="rect">
            <a:avLst/>
          </a:prstGeom>
        </p:spPr>
      </p:pic>
      <p:sp>
        <p:nvSpPr>
          <p:cNvPr id="20" name="Text Box 19"/>
          <p:cNvSpPr txBox="1"/>
          <p:nvPr>
            <p:custDataLst>
              <p:tags r:id="rId3"/>
            </p:custDataLst>
          </p:nvPr>
        </p:nvSpPr>
        <p:spPr>
          <a:xfrm>
            <a:off x="285750" y="4394835"/>
            <a:ext cx="92049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Tìm những bông hoa vừa ghi số lớn hơn 50 và bé hơn 60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6280" y="5329555"/>
            <a:ext cx="1059815" cy="956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2745" y="5234305"/>
            <a:ext cx="986155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56180" y="179070"/>
            <a:ext cx="626173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Hoàn thành bảng sau (Theo mẫu)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430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0" y="1509395"/>
            <a:ext cx="9532620" cy="441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43575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18935" y="303022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94930" y="301053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5320" y="3957955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18935" y="39674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92210" y="3957955"/>
            <a:ext cx="204343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bốn mươi sáu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43575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8935" y="497967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4930" y="4970780"/>
            <a:ext cx="72136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17915" y="4970780"/>
            <a:ext cx="2136140" cy="7975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năm mươi lăm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241935" y="1270"/>
            <a:ext cx="3935730" cy="977900"/>
          </a:xfrm>
          <a:prstGeom prst="roundRect">
            <a:avLst/>
          </a:prstGeom>
          <a:solidFill>
            <a:srgbClr val="C65885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Tìm cà rốt cho thỏ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1691005"/>
            <a:ext cx="9942830" cy="40151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19370" y="4340860"/>
            <a:ext cx="572135" cy="797560"/>
          </a:xfrm>
          <a:prstGeom prst="straightConnector1">
            <a:avLst/>
          </a:prstGeom>
          <a:noFill/>
          <a:ln w="38100" cap="flat" cmpd="sng" algn="ctr">
            <a:solidFill>
              <a:srgbClr val="77448C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545580" y="3252470"/>
            <a:ext cx="984885" cy="1548130"/>
          </a:xfrm>
          <a:prstGeom prst="straightConnector1">
            <a:avLst/>
          </a:prstGeom>
          <a:noFill/>
          <a:ln w="38100" cap="flat" cmpd="sng" algn="ctr">
            <a:solidFill>
              <a:srgbClr val="F17475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22415" y="3582670"/>
            <a:ext cx="1198880" cy="1663065"/>
          </a:xfrm>
          <a:prstGeom prst="straightConnector1">
            <a:avLst/>
          </a:prstGeom>
          <a:noFill/>
          <a:ln w="38100" cap="flat" cmpd="sng" algn="ctr">
            <a:solidFill>
              <a:srgbClr val="00AF92"/>
            </a:solidFill>
            <a:prstDash val="solid"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215</Words>
  <Application>Microsoft Office PowerPoint</Application>
  <PresentationFormat>Widescreen</PresentationFormat>
  <Paragraphs>56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方正卡通简体</vt:lpstr>
      <vt:lpstr>1_Office Theme</vt:lpstr>
      <vt:lpstr>Office Theme</vt:lpstr>
      <vt:lpstr>4_Office 主题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Thanh Hang</cp:lastModifiedBy>
  <cp:revision>18</cp:revision>
  <dcterms:created xsi:type="dcterms:W3CDTF">2021-02-20T02:56:00Z</dcterms:created>
  <dcterms:modified xsi:type="dcterms:W3CDTF">2024-09-15T03:51:19Z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