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2" r:id="rId2"/>
    <p:sldId id="264" r:id="rId3"/>
    <p:sldId id="257" r:id="rId4"/>
    <p:sldId id="265" r:id="rId5"/>
    <p:sldId id="266" r:id="rId6"/>
    <p:sldId id="267" r:id="rId7"/>
    <p:sldId id="269" r:id="rId8"/>
    <p:sldId id="268" r:id="rId9"/>
    <p:sldId id="270" r:id="rId10"/>
    <p:sldId id="259" r:id="rId11"/>
    <p:sldId id="271" r:id="rId12"/>
    <p:sldId id="272" r:id="rId13"/>
    <p:sldId id="273" r:id="rId14"/>
    <p:sldId id="274" r:id="rId15"/>
    <p:sldId id="275" r:id="rId16"/>
    <p:sldId id="263" r:id="rId17"/>
  </p:sldIdLst>
  <p:sldSz cx="18288000" cy="10287000"/>
  <p:notesSz cx="6858000" cy="9144000"/>
  <p:embeddedFontLst>
    <p:embeddedFont>
      <p:font typeface="UTM Avo" panose="02040603050506020204" pitchFamily="18" charset="0"/>
      <p:regular r:id="rId18"/>
      <p:bold r:id="rId19"/>
      <p:italic r:id="rId20"/>
      <p:boldItalic r:id="rId21"/>
    </p:embeddedFont>
    <p:embeddedFont>
      <p:font typeface="UTM Cooper Black" panose="02040603050506020204" pitchFamily="18" charset="0"/>
      <p:regular r:id="rId22"/>
      <p: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F7D"/>
    <a:srgbClr val="60B7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 autoAdjust="0"/>
    <p:restoredTop sz="94656" autoAdjust="0"/>
  </p:normalViewPr>
  <p:slideViewPr>
    <p:cSldViewPr>
      <p:cViewPr varScale="1">
        <p:scale>
          <a:sx n="48" d="100"/>
          <a:sy n="48" d="100"/>
        </p:scale>
        <p:origin x="1018" y="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4754880" y="13175644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C86ECEA7-90DB-9A29-DB72-9447B55E96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53116842" y="-21775902"/>
            <a:ext cx="2559870" cy="2713443"/>
          </a:xfrm>
          <a:prstGeom prst="rect">
            <a:avLst/>
          </a:prstGeom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6912A76B-A1D7-7C95-4B53-933F1981C3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84043158" y="-21775902"/>
            <a:ext cx="2559870" cy="2713443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42AE256B-1BEA-3C83-C248-6E79E25381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53116842" y="38002998"/>
            <a:ext cx="2559870" cy="2713443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F6904CFC-061D-90E6-3373-598694541B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84043158" y="38002998"/>
            <a:ext cx="2559870" cy="2713443"/>
          </a:xfrm>
          <a:prstGeom prst="rect">
            <a:avLst/>
          </a:prstGeom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C86A2D1C-E991-0A03-3692-753C8299A0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057441" y="-9545802"/>
            <a:ext cx="2559870" cy="2713443"/>
          </a:xfrm>
          <a:prstGeom prst="rect">
            <a:avLst/>
          </a:prstGeom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id="{00C63DCC-B07B-5898-9647-BB4BCD2FDD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65069360" y="-8189081"/>
            <a:ext cx="2559870" cy="2713443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49A68D2A-6544-C14A-52E8-8DC2EA1816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057441" y="28516098"/>
            <a:ext cx="2559870" cy="2713443"/>
          </a:xfrm>
          <a:prstGeom prst="rect">
            <a:avLst/>
          </a:prstGeom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4253C7B2-4B72-A30F-02DC-484C38A11A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65069360" y="29872821"/>
            <a:ext cx="2559870" cy="2713443"/>
          </a:xfrm>
          <a:prstGeom prst="rect">
            <a:avLst/>
          </a:prstGeom>
        </p:spPr>
      </p:pic>
      <p:pic>
        <p:nvPicPr>
          <p:cNvPr id="16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3014588" y="-364829"/>
            <a:ext cx="2706858" cy="3813378"/>
          </a:xfrm>
          <a:prstGeom prst="rect">
            <a:avLst/>
          </a:prstGeom>
        </p:spPr>
      </p:pic>
      <p:pic>
        <p:nvPicPr>
          <p:cNvPr id="17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2048024" y="11819691"/>
            <a:ext cx="2706858" cy="381337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3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6.png"/><Relationship Id="rId9" Type="http://schemas.openxmlformats.org/officeDocument/2006/relationships/image" Target="../media/image3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3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17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7.png"/><Relationship Id="rId7" Type="http://schemas.openxmlformats.org/officeDocument/2006/relationships/image" Target="../media/image13.png"/><Relationship Id="rId12" Type="http://schemas.openxmlformats.org/officeDocument/2006/relationships/image" Target="../media/image3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17.svg"/><Relationship Id="rId5" Type="http://schemas.openxmlformats.org/officeDocument/2006/relationships/image" Target="../media/image9.png"/><Relationship Id="rId10" Type="http://schemas.openxmlformats.org/officeDocument/2006/relationships/image" Target="../media/image16.png"/><Relationship Id="rId4" Type="http://schemas.openxmlformats.org/officeDocument/2006/relationships/image" Target="../media/image8.svg"/><Relationship Id="rId9" Type="http://schemas.openxmlformats.org/officeDocument/2006/relationships/image" Target="../media/image15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27.png"/><Relationship Id="rId7" Type="http://schemas.openxmlformats.org/officeDocument/2006/relationships/image" Target="../media/image41.png"/><Relationship Id="rId12" Type="http://schemas.openxmlformats.org/officeDocument/2006/relationships/image" Target="../media/image46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11" Type="http://schemas.openxmlformats.org/officeDocument/2006/relationships/image" Target="../media/image45.png"/><Relationship Id="rId5" Type="http://schemas.openxmlformats.org/officeDocument/2006/relationships/image" Target="../media/image33.png"/><Relationship Id="rId10" Type="http://schemas.openxmlformats.org/officeDocument/2006/relationships/image" Target="../media/image44.png"/><Relationship Id="rId4" Type="http://schemas.openxmlformats.org/officeDocument/2006/relationships/image" Target="../media/image13.png"/><Relationship Id="rId9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7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15.sv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sv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7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15.sv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svg"/><Relationship Id="rId9" Type="http://schemas.openxmlformats.org/officeDocument/2006/relationships/image" Target="../media/image13.png"/><Relationship Id="rId1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13.png"/><Relationship Id="rId7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629F32-BF8F-4B7A-9FE3-96C7DEA9CF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318"/>
            <a:ext cx="18327732" cy="10304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277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608977" y="5265304"/>
            <a:ext cx="8072270" cy="7739289"/>
          </a:xfrm>
          <a:custGeom>
            <a:avLst/>
            <a:gdLst/>
            <a:ahLst/>
            <a:cxnLst/>
            <a:rect l="l" t="t" r="r" b="b"/>
            <a:pathLst>
              <a:path w="8072270" h="7739289">
                <a:moveTo>
                  <a:pt x="0" y="0"/>
                </a:moveTo>
                <a:lnTo>
                  <a:pt x="8072270" y="0"/>
                </a:lnTo>
                <a:lnTo>
                  <a:pt x="8072270" y="7739288"/>
                </a:lnTo>
                <a:lnTo>
                  <a:pt x="0" y="77392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0" y="5540729"/>
            <a:ext cx="4330191" cy="4550114"/>
          </a:xfrm>
          <a:custGeom>
            <a:avLst/>
            <a:gdLst/>
            <a:ahLst/>
            <a:cxnLst/>
            <a:rect l="l" t="t" r="r" b="b"/>
            <a:pathLst>
              <a:path w="4330191" h="4550114">
                <a:moveTo>
                  <a:pt x="0" y="0"/>
                </a:moveTo>
                <a:lnTo>
                  <a:pt x="4330191" y="0"/>
                </a:lnTo>
                <a:lnTo>
                  <a:pt x="4330191" y="4550114"/>
                </a:lnTo>
                <a:lnTo>
                  <a:pt x="0" y="45501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-2612988" y="-9366422"/>
            <a:ext cx="22550439" cy="13558451"/>
          </a:xfrm>
          <a:custGeom>
            <a:avLst/>
            <a:gdLst/>
            <a:ahLst/>
            <a:cxnLst/>
            <a:rect l="l" t="t" r="r" b="b"/>
            <a:pathLst>
              <a:path w="22550439" h="13558451">
                <a:moveTo>
                  <a:pt x="0" y="0"/>
                </a:moveTo>
                <a:lnTo>
                  <a:pt x="22550438" y="0"/>
                </a:lnTo>
                <a:lnTo>
                  <a:pt x="22550438" y="13558452"/>
                </a:lnTo>
                <a:lnTo>
                  <a:pt x="0" y="135584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15123289" y="-662131"/>
            <a:ext cx="2705676" cy="1997691"/>
          </a:xfrm>
          <a:custGeom>
            <a:avLst/>
            <a:gdLst/>
            <a:ahLst/>
            <a:cxnLst/>
            <a:rect l="l" t="t" r="r" b="b"/>
            <a:pathLst>
              <a:path w="2705676" h="1997691">
                <a:moveTo>
                  <a:pt x="0" y="0"/>
                </a:moveTo>
                <a:lnTo>
                  <a:pt x="2705676" y="0"/>
                </a:lnTo>
                <a:lnTo>
                  <a:pt x="2705676" y="1997690"/>
                </a:lnTo>
                <a:lnTo>
                  <a:pt x="0" y="19976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812258" y="-291429"/>
            <a:ext cx="2705676" cy="1997691"/>
          </a:xfrm>
          <a:custGeom>
            <a:avLst/>
            <a:gdLst/>
            <a:ahLst/>
            <a:cxnLst/>
            <a:rect l="l" t="t" r="r" b="b"/>
            <a:pathLst>
              <a:path w="2705676" h="1997691">
                <a:moveTo>
                  <a:pt x="0" y="0"/>
                </a:moveTo>
                <a:lnTo>
                  <a:pt x="2705676" y="0"/>
                </a:lnTo>
                <a:lnTo>
                  <a:pt x="2705676" y="1997691"/>
                </a:lnTo>
                <a:lnTo>
                  <a:pt x="0" y="19976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5328500" y="29855"/>
            <a:ext cx="2705676" cy="1997691"/>
          </a:xfrm>
          <a:custGeom>
            <a:avLst/>
            <a:gdLst/>
            <a:ahLst/>
            <a:cxnLst/>
            <a:rect l="l" t="t" r="r" b="b"/>
            <a:pathLst>
              <a:path w="2705676" h="1997691">
                <a:moveTo>
                  <a:pt x="0" y="0"/>
                </a:moveTo>
                <a:lnTo>
                  <a:pt x="2705676" y="0"/>
                </a:lnTo>
                <a:lnTo>
                  <a:pt x="2705676" y="1997690"/>
                </a:lnTo>
                <a:lnTo>
                  <a:pt x="0" y="19976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8662231" y="-662131"/>
            <a:ext cx="2705676" cy="1997691"/>
          </a:xfrm>
          <a:custGeom>
            <a:avLst/>
            <a:gdLst/>
            <a:ahLst/>
            <a:cxnLst/>
            <a:rect l="l" t="t" r="r" b="b"/>
            <a:pathLst>
              <a:path w="2705676" h="1997691">
                <a:moveTo>
                  <a:pt x="0" y="0"/>
                </a:moveTo>
                <a:lnTo>
                  <a:pt x="2705676" y="0"/>
                </a:lnTo>
                <a:lnTo>
                  <a:pt x="2705676" y="1997690"/>
                </a:lnTo>
                <a:lnTo>
                  <a:pt x="0" y="19976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11996557" y="-998845"/>
            <a:ext cx="2705676" cy="1997691"/>
          </a:xfrm>
          <a:custGeom>
            <a:avLst/>
            <a:gdLst/>
            <a:ahLst/>
            <a:cxnLst/>
            <a:rect l="l" t="t" r="r" b="b"/>
            <a:pathLst>
              <a:path w="2705676" h="1997691">
                <a:moveTo>
                  <a:pt x="0" y="0"/>
                </a:moveTo>
                <a:lnTo>
                  <a:pt x="2705677" y="0"/>
                </a:lnTo>
                <a:lnTo>
                  <a:pt x="2705677" y="1997690"/>
                </a:lnTo>
                <a:lnTo>
                  <a:pt x="0" y="19976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556297-CD64-41D6-BCEC-517568DBE8DF}"/>
              </a:ext>
            </a:extLst>
          </p:cNvPr>
          <p:cNvSpPr txBox="1"/>
          <p:nvPr/>
        </p:nvSpPr>
        <p:spPr>
          <a:xfrm>
            <a:off x="4761086" y="3206223"/>
            <a:ext cx="1321364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Tx/>
              <a:buChar char="-"/>
            </a:pPr>
            <a:r>
              <a:rPr lang="en-US" sz="4800" dirty="0" err="1"/>
              <a:t>Khác</a:t>
            </a:r>
            <a:r>
              <a:rPr lang="en-US" sz="4800" dirty="0"/>
              <a:t> </a:t>
            </a:r>
            <a:r>
              <a:rPr lang="en-US" sz="4800" dirty="0" err="1"/>
              <a:t>nhau</a:t>
            </a:r>
            <a:r>
              <a:rPr lang="en-US" sz="4800" dirty="0"/>
              <a:t> </a:t>
            </a:r>
            <a:r>
              <a:rPr lang="en-US" sz="4800" dirty="0" err="1"/>
              <a:t>về</a:t>
            </a:r>
            <a:r>
              <a:rPr lang="en-US" sz="4800" dirty="0"/>
              <a:t> </a:t>
            </a:r>
            <a:r>
              <a:rPr lang="en-US" sz="4800" dirty="0" err="1"/>
              <a:t>vị</a:t>
            </a:r>
            <a:r>
              <a:rPr lang="en-US" sz="4800" dirty="0"/>
              <a:t> </a:t>
            </a:r>
            <a:r>
              <a:rPr lang="en-US" sz="4800" dirty="0" err="1"/>
              <a:t>trí</a:t>
            </a:r>
            <a:r>
              <a:rPr lang="en-US" sz="4800" dirty="0"/>
              <a:t> </a:t>
            </a:r>
            <a:r>
              <a:rPr lang="en-US" sz="4800" dirty="0" err="1"/>
              <a:t>địa</a:t>
            </a:r>
            <a:r>
              <a:rPr lang="en-US" sz="4800" dirty="0"/>
              <a:t> </a:t>
            </a:r>
            <a:r>
              <a:rPr lang="en-US" sz="4800" dirty="0" err="1"/>
              <a:t>lí</a:t>
            </a:r>
            <a:r>
              <a:rPr lang="en-US" sz="4800" dirty="0"/>
              <a:t>: </a:t>
            </a:r>
            <a:r>
              <a:rPr lang="en-US" sz="4800" dirty="0" err="1"/>
              <a:t>các</a:t>
            </a:r>
            <a:r>
              <a:rPr lang="en-US" sz="4800" dirty="0"/>
              <a:t> </a:t>
            </a:r>
            <a:r>
              <a:rPr lang="en-US" sz="4800" dirty="0" err="1"/>
              <a:t>bạn</a:t>
            </a:r>
            <a:r>
              <a:rPr lang="en-US" sz="4800" dirty="0"/>
              <a:t> </a:t>
            </a:r>
            <a:r>
              <a:rPr lang="en-US" sz="4800" dirty="0" err="1"/>
              <a:t>đến</a:t>
            </a:r>
            <a:r>
              <a:rPr lang="en-US" sz="4800" dirty="0"/>
              <a:t> </a:t>
            </a:r>
            <a:r>
              <a:rPr lang="en-US" sz="4800" dirty="0" err="1"/>
              <a:t>từ</a:t>
            </a:r>
            <a:r>
              <a:rPr lang="en-US" sz="4800" dirty="0"/>
              <a:t> </a:t>
            </a:r>
            <a:r>
              <a:rPr lang="en-US" sz="4800" dirty="0" err="1"/>
              <a:t>các</a:t>
            </a:r>
            <a:r>
              <a:rPr lang="en-US" sz="4800" dirty="0"/>
              <a:t> </a:t>
            </a:r>
            <a:r>
              <a:rPr lang="en-US" sz="4800" dirty="0" err="1"/>
              <a:t>vùng</a:t>
            </a:r>
            <a:r>
              <a:rPr lang="en-US" sz="4800" dirty="0"/>
              <a:t> </a:t>
            </a:r>
            <a:r>
              <a:rPr lang="en-US" sz="4800" dirty="0" err="1"/>
              <a:t>đất</a:t>
            </a:r>
            <a:r>
              <a:rPr lang="en-US" sz="4800" dirty="0"/>
              <a:t> </a:t>
            </a:r>
            <a:r>
              <a:rPr lang="en-US" sz="4800" dirty="0" err="1"/>
              <a:t>khác</a:t>
            </a:r>
            <a:r>
              <a:rPr lang="en-US" sz="4800" dirty="0"/>
              <a:t> </a:t>
            </a:r>
            <a:r>
              <a:rPr lang="en-US" sz="4800" dirty="0" err="1"/>
              <a:t>nhau</a:t>
            </a:r>
            <a:r>
              <a:rPr lang="en-US" sz="4800" dirty="0"/>
              <a:t> </a:t>
            </a:r>
            <a:r>
              <a:rPr lang="en-US" sz="4800" dirty="0" err="1"/>
              <a:t>như</a:t>
            </a:r>
            <a:r>
              <a:rPr lang="en-US" sz="4800" dirty="0"/>
              <a:t> </a:t>
            </a:r>
            <a:r>
              <a:rPr lang="en-US" sz="4800" dirty="0" err="1"/>
              <a:t>Trung</a:t>
            </a:r>
            <a:r>
              <a:rPr lang="en-US" sz="4800" dirty="0"/>
              <a:t> </a:t>
            </a:r>
            <a:r>
              <a:rPr lang="en-US" sz="4800" dirty="0" err="1"/>
              <a:t>Quốc</a:t>
            </a:r>
            <a:r>
              <a:rPr lang="en-US" sz="4800" dirty="0"/>
              <a:t>, </a:t>
            </a:r>
            <a:r>
              <a:rPr lang="en-US" sz="4800" dirty="0" err="1"/>
              <a:t>châu</a:t>
            </a:r>
            <a:r>
              <a:rPr lang="en-US" sz="4800" dirty="0"/>
              <a:t> </a:t>
            </a:r>
            <a:r>
              <a:rPr lang="en-US" sz="4800" dirty="0" err="1"/>
              <a:t>Mỹ</a:t>
            </a:r>
            <a:r>
              <a:rPr lang="en-US" sz="4800" dirty="0"/>
              <a:t>, </a:t>
            </a:r>
            <a:r>
              <a:rPr lang="en-US" sz="4800" dirty="0" err="1"/>
              <a:t>châu</a:t>
            </a:r>
            <a:r>
              <a:rPr lang="en-US" sz="4800" dirty="0"/>
              <a:t> </a:t>
            </a:r>
            <a:r>
              <a:rPr lang="en-US" sz="4800" dirty="0" err="1"/>
              <a:t>Âu</a:t>
            </a:r>
            <a:r>
              <a:rPr lang="en-US" sz="4800" dirty="0"/>
              <a:t> (</a:t>
            </a:r>
            <a:r>
              <a:rPr lang="en-US" sz="4800" dirty="0" err="1"/>
              <a:t>gần</a:t>
            </a:r>
            <a:r>
              <a:rPr lang="en-US" sz="4800" dirty="0"/>
              <a:t> </a:t>
            </a:r>
            <a:r>
              <a:rPr lang="en-US" sz="4800" dirty="0" err="1"/>
              <a:t>sông</a:t>
            </a:r>
            <a:r>
              <a:rPr lang="en-US" sz="4800" dirty="0"/>
              <a:t> </a:t>
            </a:r>
            <a:r>
              <a:rPr lang="en-US" sz="4800" dirty="0" err="1"/>
              <a:t>Đa-nuýp</a:t>
            </a:r>
            <a:r>
              <a:rPr lang="en-US" sz="4800" dirty="0"/>
              <a:t>), </a:t>
            </a:r>
            <a:r>
              <a:rPr lang="en-US" sz="4800" dirty="0" err="1"/>
              <a:t>Việt</a:t>
            </a:r>
            <a:r>
              <a:rPr lang="en-US" sz="4800" dirty="0"/>
              <a:t> Nam</a:t>
            </a:r>
          </a:p>
          <a:p>
            <a:pPr marL="571500" indent="-571500" algn="just">
              <a:buFontTx/>
              <a:buChar char="-"/>
            </a:pPr>
            <a:r>
              <a:rPr lang="en-US" sz="4800" dirty="0" err="1"/>
              <a:t>Khác</a:t>
            </a:r>
            <a:r>
              <a:rPr lang="en-US" sz="4800" dirty="0"/>
              <a:t> </a:t>
            </a:r>
            <a:r>
              <a:rPr lang="en-US" sz="4800" dirty="0" err="1"/>
              <a:t>nhau</a:t>
            </a:r>
            <a:r>
              <a:rPr lang="en-US" sz="4800" dirty="0"/>
              <a:t> </a:t>
            </a:r>
            <a:r>
              <a:rPr lang="en-US" sz="4800" dirty="0" err="1"/>
              <a:t>về</a:t>
            </a:r>
            <a:r>
              <a:rPr lang="en-US" sz="4800" dirty="0"/>
              <a:t> </a:t>
            </a:r>
            <a:r>
              <a:rPr lang="en-US" sz="4800" dirty="0" err="1"/>
              <a:t>màu</a:t>
            </a:r>
            <a:r>
              <a:rPr lang="en-US" sz="4800" dirty="0"/>
              <a:t> da: da </a:t>
            </a:r>
            <a:r>
              <a:rPr lang="en-US" sz="4800" dirty="0" err="1"/>
              <a:t>đen</a:t>
            </a:r>
            <a:r>
              <a:rPr lang="en-US" sz="4800" dirty="0"/>
              <a:t>, da </a:t>
            </a:r>
            <a:r>
              <a:rPr lang="en-US" sz="4800" dirty="0" err="1"/>
              <a:t>vàng</a:t>
            </a:r>
            <a:r>
              <a:rPr lang="en-US" sz="4800" dirty="0"/>
              <a:t>, da </a:t>
            </a:r>
            <a:r>
              <a:rPr lang="en-US" sz="4800" dirty="0" err="1"/>
              <a:t>đỏ</a:t>
            </a:r>
            <a:endParaRPr lang="en-US" sz="4800" dirty="0"/>
          </a:p>
          <a:p>
            <a:pPr marL="571500" indent="-571500" algn="just">
              <a:buFontTx/>
              <a:buChar char="-"/>
            </a:pPr>
            <a:r>
              <a:rPr lang="en-US" sz="4800" dirty="0" err="1"/>
              <a:t>Khác</a:t>
            </a:r>
            <a:r>
              <a:rPr lang="en-US" sz="4800" dirty="0"/>
              <a:t> </a:t>
            </a:r>
            <a:r>
              <a:rPr lang="en-US" sz="4800" dirty="0" err="1"/>
              <a:t>nhau</a:t>
            </a:r>
            <a:r>
              <a:rPr lang="en-US" sz="4800" dirty="0"/>
              <a:t> </a:t>
            </a:r>
            <a:r>
              <a:rPr lang="en-US" sz="4800" dirty="0" err="1"/>
              <a:t>về</a:t>
            </a:r>
            <a:r>
              <a:rPr lang="en-US" sz="4800" dirty="0"/>
              <a:t> </a:t>
            </a:r>
            <a:r>
              <a:rPr lang="en-US" sz="4800" dirty="0" err="1"/>
              <a:t>tiếng</a:t>
            </a:r>
            <a:r>
              <a:rPr lang="en-US" sz="4800" dirty="0"/>
              <a:t> </a:t>
            </a:r>
            <a:r>
              <a:rPr lang="en-US" sz="4800" dirty="0" err="1"/>
              <a:t>nói</a:t>
            </a:r>
            <a:r>
              <a:rPr lang="en-US" sz="4800" dirty="0"/>
              <a:t>: </a:t>
            </a:r>
            <a:r>
              <a:rPr lang="en-US" sz="4800" dirty="0" err="1"/>
              <a:t>mỗi</a:t>
            </a:r>
            <a:r>
              <a:rPr lang="en-US" sz="4800" dirty="0"/>
              <a:t> </a:t>
            </a:r>
            <a:r>
              <a:rPr lang="en-US" sz="4800" dirty="0" err="1"/>
              <a:t>người</a:t>
            </a:r>
            <a:r>
              <a:rPr lang="en-US" sz="4800" dirty="0"/>
              <a:t> </a:t>
            </a:r>
            <a:r>
              <a:rPr lang="en-US" sz="4800" dirty="0" err="1"/>
              <a:t>có</a:t>
            </a:r>
            <a:r>
              <a:rPr lang="en-US" sz="4800" dirty="0"/>
              <a:t> </a:t>
            </a:r>
            <a:r>
              <a:rPr lang="en-US" sz="4800" dirty="0" err="1"/>
              <a:t>một</a:t>
            </a:r>
            <a:r>
              <a:rPr lang="en-US" sz="4800" dirty="0"/>
              <a:t> </a:t>
            </a:r>
            <a:r>
              <a:rPr lang="en-US" sz="4800" dirty="0" err="1"/>
              <a:t>ngôn</a:t>
            </a:r>
            <a:r>
              <a:rPr lang="en-US" sz="4800" dirty="0"/>
              <a:t> </a:t>
            </a:r>
            <a:r>
              <a:rPr lang="en-US" sz="4800" dirty="0" err="1"/>
              <a:t>ngữ</a:t>
            </a:r>
            <a:r>
              <a:rPr lang="en-US" sz="4800" dirty="0"/>
              <a:t> </a:t>
            </a:r>
            <a:r>
              <a:rPr lang="en-US" sz="4800" dirty="0" err="1"/>
              <a:t>khác</a:t>
            </a:r>
            <a:r>
              <a:rPr lang="en-US" sz="4800" dirty="0"/>
              <a:t> </a:t>
            </a:r>
            <a:r>
              <a:rPr lang="en-US" sz="4800" dirty="0" err="1"/>
              <a:t>nhau</a:t>
            </a:r>
            <a:r>
              <a:rPr lang="en-US" sz="4800" dirty="0"/>
              <a:t>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163C895-77AC-4223-A90A-053FD1150ABD}"/>
              </a:ext>
            </a:extLst>
          </p:cNvPr>
          <p:cNvGrpSpPr/>
          <p:nvPr/>
        </p:nvGrpSpPr>
        <p:grpSpPr>
          <a:xfrm>
            <a:off x="689414" y="845198"/>
            <a:ext cx="16774296" cy="2097646"/>
            <a:chOff x="795403" y="303870"/>
            <a:chExt cx="952360" cy="609600"/>
          </a:xfrm>
        </p:grpSpPr>
        <p:sp>
          <p:nvSpPr>
            <p:cNvPr id="12" name="Rounded Rectangle 13">
              <a:extLst>
                <a:ext uri="{FF2B5EF4-FFF2-40B4-BE49-F238E27FC236}">
                  <a16:creationId xmlns:a16="http://schemas.microsoft.com/office/drawing/2014/main" id="{2BDB3DAB-4240-45F7-A90F-2802E762DDC1}"/>
                </a:ext>
              </a:extLst>
            </p:cNvPr>
            <p:cNvSpPr/>
            <p:nvPr/>
          </p:nvSpPr>
          <p:spPr>
            <a:xfrm>
              <a:off x="795403" y="303870"/>
              <a:ext cx="952360" cy="6096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C28CBD7-1207-4A24-BA56-82628A190BF6}"/>
                </a:ext>
              </a:extLst>
            </p:cNvPr>
            <p:cNvSpPr txBox="1"/>
            <p:nvPr/>
          </p:nvSpPr>
          <p:spPr>
            <a:xfrm>
              <a:off x="808830" y="393045"/>
              <a:ext cx="888134" cy="456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rgbClr val="FF0000"/>
                  </a:solidFill>
                </a:rPr>
                <a:t>2. </a:t>
              </a:r>
              <a:r>
                <a:rPr lang="en-US" sz="4800" b="1" dirty="0" err="1">
                  <a:solidFill>
                    <a:srgbClr val="FF0000"/>
                  </a:solidFill>
                </a:rPr>
                <a:t>Nêu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những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đặc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điểm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khác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nhau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của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các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bạn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dự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trại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hè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thiếu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nhi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trên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thế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giới</a:t>
              </a:r>
              <a:r>
                <a:rPr lang="en-US" sz="4800" b="1" dirty="0">
                  <a:solidFill>
                    <a:srgbClr val="FF0000"/>
                  </a:solidFill>
                </a:rPr>
                <a:t>. </a:t>
              </a:r>
            </a:p>
          </p:txBody>
        </p:sp>
      </p:grpSp>
      <p:sp>
        <p:nvSpPr>
          <p:cNvPr id="19" name="Freeform 6">
            <a:extLst>
              <a:ext uri="{FF2B5EF4-FFF2-40B4-BE49-F238E27FC236}">
                <a16:creationId xmlns:a16="http://schemas.microsoft.com/office/drawing/2014/main" id="{2ABDD9B3-C6BA-4B80-988F-A040C52D308C}"/>
              </a:ext>
            </a:extLst>
          </p:cNvPr>
          <p:cNvSpPr/>
          <p:nvPr/>
        </p:nvSpPr>
        <p:spPr>
          <a:xfrm flipH="1">
            <a:off x="13968140" y="7512212"/>
            <a:ext cx="4319860" cy="2789800"/>
          </a:xfrm>
          <a:custGeom>
            <a:avLst/>
            <a:gdLst/>
            <a:ahLst/>
            <a:cxnLst/>
            <a:rect l="l" t="t" r="r" b="b"/>
            <a:pathLst>
              <a:path w="6568973" h="4253410">
                <a:moveTo>
                  <a:pt x="0" y="0"/>
                </a:moveTo>
                <a:lnTo>
                  <a:pt x="6568972" y="0"/>
                </a:lnTo>
                <a:lnTo>
                  <a:pt x="6568972" y="4253410"/>
                </a:lnTo>
                <a:lnTo>
                  <a:pt x="0" y="425341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36925" y="5265304"/>
            <a:ext cx="8072270" cy="7739289"/>
          </a:xfrm>
          <a:custGeom>
            <a:avLst/>
            <a:gdLst/>
            <a:ahLst/>
            <a:cxnLst/>
            <a:rect l="l" t="t" r="r" b="b"/>
            <a:pathLst>
              <a:path w="8072270" h="7739289">
                <a:moveTo>
                  <a:pt x="0" y="0"/>
                </a:moveTo>
                <a:lnTo>
                  <a:pt x="8072270" y="0"/>
                </a:lnTo>
                <a:lnTo>
                  <a:pt x="8072270" y="7739288"/>
                </a:lnTo>
                <a:lnTo>
                  <a:pt x="0" y="77392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519455" y="4998760"/>
            <a:ext cx="4330191" cy="4550114"/>
          </a:xfrm>
          <a:custGeom>
            <a:avLst/>
            <a:gdLst/>
            <a:ahLst/>
            <a:cxnLst/>
            <a:rect l="l" t="t" r="r" b="b"/>
            <a:pathLst>
              <a:path w="4330191" h="4550114">
                <a:moveTo>
                  <a:pt x="0" y="0"/>
                </a:moveTo>
                <a:lnTo>
                  <a:pt x="4330191" y="0"/>
                </a:lnTo>
                <a:lnTo>
                  <a:pt x="4330191" y="4550114"/>
                </a:lnTo>
                <a:lnTo>
                  <a:pt x="0" y="45501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-2612988" y="-9366422"/>
            <a:ext cx="22550439" cy="13558451"/>
          </a:xfrm>
          <a:custGeom>
            <a:avLst/>
            <a:gdLst/>
            <a:ahLst/>
            <a:cxnLst/>
            <a:rect l="l" t="t" r="r" b="b"/>
            <a:pathLst>
              <a:path w="22550439" h="13558451">
                <a:moveTo>
                  <a:pt x="0" y="0"/>
                </a:moveTo>
                <a:lnTo>
                  <a:pt x="22550438" y="0"/>
                </a:lnTo>
                <a:lnTo>
                  <a:pt x="22550438" y="13558452"/>
                </a:lnTo>
                <a:lnTo>
                  <a:pt x="0" y="135584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15123289" y="-662131"/>
            <a:ext cx="2705676" cy="1997691"/>
          </a:xfrm>
          <a:custGeom>
            <a:avLst/>
            <a:gdLst/>
            <a:ahLst/>
            <a:cxnLst/>
            <a:rect l="l" t="t" r="r" b="b"/>
            <a:pathLst>
              <a:path w="2705676" h="1997691">
                <a:moveTo>
                  <a:pt x="0" y="0"/>
                </a:moveTo>
                <a:lnTo>
                  <a:pt x="2705676" y="0"/>
                </a:lnTo>
                <a:lnTo>
                  <a:pt x="2705676" y="1997690"/>
                </a:lnTo>
                <a:lnTo>
                  <a:pt x="0" y="19976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812258" y="-291429"/>
            <a:ext cx="2705676" cy="1997691"/>
          </a:xfrm>
          <a:custGeom>
            <a:avLst/>
            <a:gdLst/>
            <a:ahLst/>
            <a:cxnLst/>
            <a:rect l="l" t="t" r="r" b="b"/>
            <a:pathLst>
              <a:path w="2705676" h="1997691">
                <a:moveTo>
                  <a:pt x="0" y="0"/>
                </a:moveTo>
                <a:lnTo>
                  <a:pt x="2705676" y="0"/>
                </a:lnTo>
                <a:lnTo>
                  <a:pt x="2705676" y="1997691"/>
                </a:lnTo>
                <a:lnTo>
                  <a:pt x="0" y="19976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5328500" y="29855"/>
            <a:ext cx="2705676" cy="1997691"/>
          </a:xfrm>
          <a:custGeom>
            <a:avLst/>
            <a:gdLst/>
            <a:ahLst/>
            <a:cxnLst/>
            <a:rect l="l" t="t" r="r" b="b"/>
            <a:pathLst>
              <a:path w="2705676" h="1997691">
                <a:moveTo>
                  <a:pt x="0" y="0"/>
                </a:moveTo>
                <a:lnTo>
                  <a:pt x="2705676" y="0"/>
                </a:lnTo>
                <a:lnTo>
                  <a:pt x="2705676" y="1997690"/>
                </a:lnTo>
                <a:lnTo>
                  <a:pt x="0" y="19976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8662231" y="-662131"/>
            <a:ext cx="2705676" cy="1997691"/>
          </a:xfrm>
          <a:custGeom>
            <a:avLst/>
            <a:gdLst/>
            <a:ahLst/>
            <a:cxnLst/>
            <a:rect l="l" t="t" r="r" b="b"/>
            <a:pathLst>
              <a:path w="2705676" h="1997691">
                <a:moveTo>
                  <a:pt x="0" y="0"/>
                </a:moveTo>
                <a:lnTo>
                  <a:pt x="2705676" y="0"/>
                </a:lnTo>
                <a:lnTo>
                  <a:pt x="2705676" y="1997690"/>
                </a:lnTo>
                <a:lnTo>
                  <a:pt x="0" y="19976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11996557" y="-998845"/>
            <a:ext cx="2705676" cy="1997691"/>
          </a:xfrm>
          <a:custGeom>
            <a:avLst/>
            <a:gdLst/>
            <a:ahLst/>
            <a:cxnLst/>
            <a:rect l="l" t="t" r="r" b="b"/>
            <a:pathLst>
              <a:path w="2705676" h="1997691">
                <a:moveTo>
                  <a:pt x="0" y="0"/>
                </a:moveTo>
                <a:lnTo>
                  <a:pt x="2705677" y="0"/>
                </a:lnTo>
                <a:lnTo>
                  <a:pt x="2705677" y="1997690"/>
                </a:lnTo>
                <a:lnTo>
                  <a:pt x="0" y="19976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163C895-77AC-4223-A90A-053FD1150ABD}"/>
              </a:ext>
            </a:extLst>
          </p:cNvPr>
          <p:cNvGrpSpPr/>
          <p:nvPr/>
        </p:nvGrpSpPr>
        <p:grpSpPr>
          <a:xfrm>
            <a:off x="689414" y="845198"/>
            <a:ext cx="16774296" cy="2097646"/>
            <a:chOff x="795403" y="303870"/>
            <a:chExt cx="952360" cy="609600"/>
          </a:xfrm>
        </p:grpSpPr>
        <p:sp>
          <p:nvSpPr>
            <p:cNvPr id="12" name="Rounded Rectangle 13">
              <a:extLst>
                <a:ext uri="{FF2B5EF4-FFF2-40B4-BE49-F238E27FC236}">
                  <a16:creationId xmlns:a16="http://schemas.microsoft.com/office/drawing/2014/main" id="{2BDB3DAB-4240-45F7-A90F-2802E762DDC1}"/>
                </a:ext>
              </a:extLst>
            </p:cNvPr>
            <p:cNvSpPr/>
            <p:nvPr/>
          </p:nvSpPr>
          <p:spPr>
            <a:xfrm>
              <a:off x="795403" y="303870"/>
              <a:ext cx="952360" cy="6096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C28CBD7-1207-4A24-BA56-82628A190BF6}"/>
                </a:ext>
              </a:extLst>
            </p:cNvPr>
            <p:cNvSpPr txBox="1"/>
            <p:nvPr/>
          </p:nvSpPr>
          <p:spPr>
            <a:xfrm>
              <a:off x="808830" y="393045"/>
              <a:ext cx="888134" cy="456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rgbClr val="FF0000"/>
                  </a:solidFill>
                </a:rPr>
                <a:t>3. </a:t>
              </a:r>
              <a:r>
                <a:rPr lang="en-US" sz="4800" b="1" dirty="0" err="1">
                  <a:solidFill>
                    <a:srgbClr val="FF0000"/>
                  </a:solidFill>
                </a:rPr>
                <a:t>Đoán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xem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các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bạn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thiếu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nhi</a:t>
              </a:r>
              <a:r>
                <a:rPr lang="en-US" sz="4800" b="1" dirty="0">
                  <a:solidFill>
                    <a:srgbClr val="FF0000"/>
                  </a:solidFill>
                </a:rPr>
                <a:t> ở </a:t>
              </a:r>
              <a:r>
                <a:rPr lang="en-US" sz="4800" b="1" dirty="0" err="1">
                  <a:solidFill>
                    <a:srgbClr val="FF0000"/>
                  </a:solidFill>
                </a:rPr>
                <a:t>trại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hè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đã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gửi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lời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nhắn</a:t>
              </a:r>
              <a:r>
                <a:rPr lang="en-US" sz="4800" b="1" dirty="0">
                  <a:solidFill>
                    <a:srgbClr val="FF0000"/>
                  </a:solidFill>
                </a:rPr>
                <a:t>, </a:t>
              </a:r>
              <a:r>
                <a:rPr lang="en-US" sz="4800" b="1" dirty="0" err="1">
                  <a:solidFill>
                    <a:srgbClr val="FF0000"/>
                  </a:solidFill>
                </a:rPr>
                <a:t>lời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chúc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gì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với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bồ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câu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trắng</a:t>
              </a:r>
              <a:r>
                <a:rPr lang="en-US" sz="4800" b="1" dirty="0">
                  <a:solidFill>
                    <a:srgbClr val="FF0000"/>
                  </a:solidFill>
                </a:rPr>
                <a:t>?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E245EAF7-56E1-4E19-83B6-A53D8519CCF0}"/>
              </a:ext>
            </a:extLst>
          </p:cNvPr>
          <p:cNvSpPr txBox="1"/>
          <p:nvPr/>
        </p:nvSpPr>
        <p:spPr>
          <a:xfrm>
            <a:off x="5399601" y="3437053"/>
            <a:ext cx="833785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 err="1"/>
              <a:t>Các</a:t>
            </a:r>
            <a:r>
              <a:rPr lang="en-US" sz="4800" dirty="0"/>
              <a:t> </a:t>
            </a:r>
            <a:r>
              <a:rPr lang="en-US" sz="4800" dirty="0" err="1"/>
              <a:t>bạn</a:t>
            </a:r>
            <a:r>
              <a:rPr lang="en-US" sz="4800" dirty="0"/>
              <a:t> </a:t>
            </a:r>
            <a:r>
              <a:rPr lang="en-US" sz="4800" dirty="0" err="1"/>
              <a:t>gửi</a:t>
            </a:r>
            <a:r>
              <a:rPr lang="en-US" sz="4800" dirty="0"/>
              <a:t> </a:t>
            </a:r>
            <a:r>
              <a:rPr lang="en-US" sz="4800" dirty="0" err="1"/>
              <a:t>lời</a:t>
            </a:r>
            <a:r>
              <a:rPr lang="en-US" sz="4800" dirty="0"/>
              <a:t> </a:t>
            </a:r>
            <a:r>
              <a:rPr lang="en-US" sz="4800" dirty="0" err="1"/>
              <a:t>ước</a:t>
            </a:r>
            <a:r>
              <a:rPr lang="en-US" sz="4800" dirty="0"/>
              <a:t> </a:t>
            </a:r>
            <a:r>
              <a:rPr lang="en-US" sz="4800" dirty="0" err="1"/>
              <a:t>mong</a:t>
            </a:r>
            <a:r>
              <a:rPr lang="en-US" sz="4800" dirty="0"/>
              <a:t> </a:t>
            </a:r>
            <a:r>
              <a:rPr lang="en-US" sz="4800" dirty="0" err="1"/>
              <a:t>về</a:t>
            </a:r>
            <a:r>
              <a:rPr lang="en-US" sz="4800" dirty="0"/>
              <a:t> </a:t>
            </a:r>
            <a:r>
              <a:rPr lang="en-US" sz="4800" dirty="0" err="1"/>
              <a:t>một</a:t>
            </a:r>
            <a:r>
              <a:rPr lang="en-US" sz="4800" dirty="0"/>
              <a:t> </a:t>
            </a:r>
            <a:r>
              <a:rPr lang="en-US" sz="4800" dirty="0" err="1"/>
              <a:t>thế</a:t>
            </a:r>
            <a:r>
              <a:rPr lang="en-US" sz="4800" dirty="0"/>
              <a:t> </a:t>
            </a:r>
            <a:r>
              <a:rPr lang="en-US" sz="4800" dirty="0" err="1"/>
              <a:t>giới</a:t>
            </a:r>
            <a:r>
              <a:rPr lang="en-US" sz="4800" dirty="0"/>
              <a:t> </a:t>
            </a:r>
            <a:r>
              <a:rPr lang="en-US" sz="4800" dirty="0" err="1"/>
              <a:t>hòa</a:t>
            </a:r>
            <a:r>
              <a:rPr lang="en-US" sz="4800" dirty="0"/>
              <a:t> </a:t>
            </a:r>
            <a:r>
              <a:rPr lang="en-US" sz="4800" dirty="0" err="1"/>
              <a:t>bình</a:t>
            </a:r>
            <a:r>
              <a:rPr lang="en-US" sz="4800" dirty="0"/>
              <a:t>, </a:t>
            </a:r>
            <a:r>
              <a:rPr lang="en-US" sz="4800" dirty="0" err="1"/>
              <a:t>chỉ</a:t>
            </a:r>
            <a:r>
              <a:rPr lang="en-US" sz="4800" dirty="0"/>
              <a:t> </a:t>
            </a:r>
            <a:r>
              <a:rPr lang="en-US" sz="4800" dirty="0" err="1"/>
              <a:t>toàn</a:t>
            </a:r>
            <a:r>
              <a:rPr lang="en-US" sz="4800" dirty="0"/>
              <a:t> </a:t>
            </a:r>
            <a:r>
              <a:rPr lang="en-US" sz="4800" dirty="0" err="1"/>
              <a:t>niềm</a:t>
            </a:r>
            <a:r>
              <a:rPr lang="en-US" sz="4800" dirty="0"/>
              <a:t> </a:t>
            </a:r>
            <a:r>
              <a:rPr lang="en-US" sz="4800" dirty="0" err="1"/>
              <a:t>vui</a:t>
            </a:r>
            <a:r>
              <a:rPr lang="en-US" sz="4800" dirty="0"/>
              <a:t> </a:t>
            </a:r>
            <a:r>
              <a:rPr lang="en-US" sz="4800" dirty="0" err="1"/>
              <a:t>và</a:t>
            </a:r>
            <a:r>
              <a:rPr lang="en-US" sz="4800" dirty="0"/>
              <a:t> </a:t>
            </a:r>
            <a:r>
              <a:rPr lang="en-US" sz="4800" dirty="0" err="1"/>
              <a:t>hạnh</a:t>
            </a:r>
            <a:r>
              <a:rPr lang="en-US" sz="4800" dirty="0"/>
              <a:t> </a:t>
            </a:r>
            <a:r>
              <a:rPr lang="en-US" sz="4800" dirty="0" err="1"/>
              <a:t>phúc</a:t>
            </a:r>
            <a:r>
              <a:rPr lang="en-US" sz="4800" dirty="0"/>
              <a:t>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D4D667A-6905-4897-8291-6C53FA6D5E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3067" y="3502137"/>
            <a:ext cx="7748688" cy="6815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109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36925" y="5265304"/>
            <a:ext cx="8072270" cy="7739289"/>
          </a:xfrm>
          <a:custGeom>
            <a:avLst/>
            <a:gdLst/>
            <a:ahLst/>
            <a:cxnLst/>
            <a:rect l="l" t="t" r="r" b="b"/>
            <a:pathLst>
              <a:path w="8072270" h="7739289">
                <a:moveTo>
                  <a:pt x="0" y="0"/>
                </a:moveTo>
                <a:lnTo>
                  <a:pt x="8072270" y="0"/>
                </a:lnTo>
                <a:lnTo>
                  <a:pt x="8072270" y="7739288"/>
                </a:lnTo>
                <a:lnTo>
                  <a:pt x="0" y="77392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519455" y="4998760"/>
            <a:ext cx="4330191" cy="4550114"/>
          </a:xfrm>
          <a:custGeom>
            <a:avLst/>
            <a:gdLst/>
            <a:ahLst/>
            <a:cxnLst/>
            <a:rect l="l" t="t" r="r" b="b"/>
            <a:pathLst>
              <a:path w="4330191" h="4550114">
                <a:moveTo>
                  <a:pt x="0" y="0"/>
                </a:moveTo>
                <a:lnTo>
                  <a:pt x="4330191" y="0"/>
                </a:lnTo>
                <a:lnTo>
                  <a:pt x="4330191" y="4550114"/>
                </a:lnTo>
                <a:lnTo>
                  <a:pt x="0" y="45501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-2612989" y="-8453956"/>
            <a:ext cx="22550439" cy="13558451"/>
          </a:xfrm>
          <a:custGeom>
            <a:avLst/>
            <a:gdLst/>
            <a:ahLst/>
            <a:cxnLst/>
            <a:rect l="l" t="t" r="r" b="b"/>
            <a:pathLst>
              <a:path w="22550439" h="13558451">
                <a:moveTo>
                  <a:pt x="0" y="0"/>
                </a:moveTo>
                <a:lnTo>
                  <a:pt x="22550438" y="0"/>
                </a:lnTo>
                <a:lnTo>
                  <a:pt x="22550438" y="13558452"/>
                </a:lnTo>
                <a:lnTo>
                  <a:pt x="0" y="135584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12985012" y="-880133"/>
            <a:ext cx="2705676" cy="1997691"/>
          </a:xfrm>
          <a:custGeom>
            <a:avLst/>
            <a:gdLst/>
            <a:ahLst/>
            <a:cxnLst/>
            <a:rect l="l" t="t" r="r" b="b"/>
            <a:pathLst>
              <a:path w="2705676" h="1997691">
                <a:moveTo>
                  <a:pt x="0" y="0"/>
                </a:moveTo>
                <a:lnTo>
                  <a:pt x="2705676" y="0"/>
                </a:lnTo>
                <a:lnTo>
                  <a:pt x="2705676" y="1997690"/>
                </a:lnTo>
                <a:lnTo>
                  <a:pt x="0" y="19976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812258" y="-291429"/>
            <a:ext cx="2705676" cy="1997691"/>
          </a:xfrm>
          <a:custGeom>
            <a:avLst/>
            <a:gdLst/>
            <a:ahLst/>
            <a:cxnLst/>
            <a:rect l="l" t="t" r="r" b="b"/>
            <a:pathLst>
              <a:path w="2705676" h="1997691">
                <a:moveTo>
                  <a:pt x="0" y="0"/>
                </a:moveTo>
                <a:lnTo>
                  <a:pt x="2705676" y="0"/>
                </a:lnTo>
                <a:lnTo>
                  <a:pt x="2705676" y="1997691"/>
                </a:lnTo>
                <a:lnTo>
                  <a:pt x="0" y="19976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5746027" y="200992"/>
            <a:ext cx="2705676" cy="1997691"/>
          </a:xfrm>
          <a:custGeom>
            <a:avLst/>
            <a:gdLst/>
            <a:ahLst/>
            <a:cxnLst/>
            <a:rect l="l" t="t" r="r" b="b"/>
            <a:pathLst>
              <a:path w="2705676" h="1997691">
                <a:moveTo>
                  <a:pt x="0" y="0"/>
                </a:moveTo>
                <a:lnTo>
                  <a:pt x="2705676" y="0"/>
                </a:lnTo>
                <a:lnTo>
                  <a:pt x="2705676" y="1997690"/>
                </a:lnTo>
                <a:lnTo>
                  <a:pt x="0" y="19976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8251473" y="-642272"/>
            <a:ext cx="2705676" cy="1997691"/>
          </a:xfrm>
          <a:custGeom>
            <a:avLst/>
            <a:gdLst/>
            <a:ahLst/>
            <a:cxnLst/>
            <a:rect l="l" t="t" r="r" b="b"/>
            <a:pathLst>
              <a:path w="2705676" h="1997691">
                <a:moveTo>
                  <a:pt x="0" y="0"/>
                </a:moveTo>
                <a:lnTo>
                  <a:pt x="2705676" y="0"/>
                </a:lnTo>
                <a:lnTo>
                  <a:pt x="2705676" y="1997690"/>
                </a:lnTo>
                <a:lnTo>
                  <a:pt x="0" y="19976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11061104" y="293714"/>
            <a:ext cx="2705676" cy="1997691"/>
          </a:xfrm>
          <a:custGeom>
            <a:avLst/>
            <a:gdLst/>
            <a:ahLst/>
            <a:cxnLst/>
            <a:rect l="l" t="t" r="r" b="b"/>
            <a:pathLst>
              <a:path w="2705676" h="1997691">
                <a:moveTo>
                  <a:pt x="0" y="0"/>
                </a:moveTo>
                <a:lnTo>
                  <a:pt x="2705677" y="0"/>
                </a:lnTo>
                <a:lnTo>
                  <a:pt x="2705677" y="1997690"/>
                </a:lnTo>
                <a:lnTo>
                  <a:pt x="0" y="19976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163C895-77AC-4223-A90A-053FD1150ABD}"/>
              </a:ext>
            </a:extLst>
          </p:cNvPr>
          <p:cNvGrpSpPr/>
          <p:nvPr/>
        </p:nvGrpSpPr>
        <p:grpSpPr>
          <a:xfrm>
            <a:off x="1250581" y="3072021"/>
            <a:ext cx="16774296" cy="1366769"/>
            <a:chOff x="795403" y="303870"/>
            <a:chExt cx="952360" cy="609600"/>
          </a:xfrm>
        </p:grpSpPr>
        <p:sp>
          <p:nvSpPr>
            <p:cNvPr id="12" name="Rounded Rectangle 13">
              <a:extLst>
                <a:ext uri="{FF2B5EF4-FFF2-40B4-BE49-F238E27FC236}">
                  <a16:creationId xmlns:a16="http://schemas.microsoft.com/office/drawing/2014/main" id="{2BDB3DAB-4240-45F7-A90F-2802E762DDC1}"/>
                </a:ext>
              </a:extLst>
            </p:cNvPr>
            <p:cNvSpPr/>
            <p:nvPr/>
          </p:nvSpPr>
          <p:spPr>
            <a:xfrm>
              <a:off x="795403" y="303870"/>
              <a:ext cx="952360" cy="6096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C28CBD7-1207-4A24-BA56-82628A190BF6}"/>
                </a:ext>
              </a:extLst>
            </p:cNvPr>
            <p:cNvSpPr txBox="1"/>
            <p:nvPr/>
          </p:nvSpPr>
          <p:spPr>
            <a:xfrm>
              <a:off x="816278" y="400503"/>
              <a:ext cx="910609" cy="3706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rgbClr val="FF0000"/>
                  </a:solidFill>
                  <a:latin typeface="Calibri (Body)"/>
                </a:rPr>
                <a:t>4. </a:t>
              </a:r>
              <a:r>
                <a:rPr lang="en-US" sz="4800" b="1" dirty="0" err="1">
                  <a:solidFill>
                    <a:srgbClr val="FF0000"/>
                  </a:solidFill>
                  <a:latin typeface="Calibri (Body)"/>
                </a:rPr>
                <a:t>Bầu</a:t>
              </a:r>
              <a:r>
                <a:rPr lang="en-US" sz="4800" b="1" dirty="0">
                  <a:solidFill>
                    <a:srgbClr val="FF0000"/>
                  </a:solidFill>
                  <a:latin typeface="Calibri (Body)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Calibri (Body)"/>
                </a:rPr>
                <a:t>trời</a:t>
              </a:r>
              <a:r>
                <a:rPr lang="en-US" sz="4800" b="1" dirty="0">
                  <a:solidFill>
                    <a:srgbClr val="FF0000"/>
                  </a:solidFill>
                  <a:latin typeface="Calibri (Body)"/>
                </a:rPr>
                <a:t> đ</a:t>
              </a:r>
              <a:r>
                <a:rPr lang="vi-VN" sz="4800" b="1" dirty="0">
                  <a:solidFill>
                    <a:srgbClr val="FF0000"/>
                  </a:solidFill>
                  <a:latin typeface="Calibri (Body)"/>
                </a:rPr>
                <a:t>ư</a:t>
              </a:r>
              <a:r>
                <a:rPr lang="en-US" sz="4800" b="1" dirty="0" err="1">
                  <a:solidFill>
                    <a:srgbClr val="FF0000"/>
                  </a:solidFill>
                  <a:latin typeface="Calibri (Body)"/>
                </a:rPr>
                <a:t>ợc</a:t>
              </a:r>
              <a:r>
                <a:rPr lang="en-US" sz="4800" b="1" dirty="0">
                  <a:solidFill>
                    <a:srgbClr val="FF0000"/>
                  </a:solidFill>
                  <a:latin typeface="Calibri (Body)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Calibri (Body)"/>
                </a:rPr>
                <a:t>miêu</a:t>
              </a:r>
              <a:r>
                <a:rPr lang="en-US" sz="4800" b="1" dirty="0">
                  <a:solidFill>
                    <a:srgbClr val="FF0000"/>
                  </a:solidFill>
                  <a:latin typeface="Calibri (Body)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Calibri (Body)"/>
                </a:rPr>
                <a:t>tả</a:t>
              </a:r>
              <a:r>
                <a:rPr lang="en-US" sz="4800" b="1" dirty="0">
                  <a:solidFill>
                    <a:srgbClr val="FF0000"/>
                  </a:solidFill>
                  <a:latin typeface="Calibri (Body)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Calibri (Body)"/>
                </a:rPr>
                <a:t>như</a:t>
              </a:r>
              <a:r>
                <a:rPr lang="en-US" sz="4800" b="1" dirty="0">
                  <a:solidFill>
                    <a:srgbClr val="FF0000"/>
                  </a:solidFill>
                  <a:latin typeface="Calibri (Body)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Calibri (Body)"/>
                </a:rPr>
                <a:t>thế</a:t>
              </a:r>
              <a:r>
                <a:rPr lang="en-US" sz="4800" b="1" dirty="0">
                  <a:solidFill>
                    <a:srgbClr val="FF0000"/>
                  </a:solidFill>
                  <a:latin typeface="Calibri (Body)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Calibri (Body)"/>
                </a:rPr>
                <a:t>nào</a:t>
              </a:r>
              <a:r>
                <a:rPr lang="en-US" sz="4800" b="1" dirty="0">
                  <a:solidFill>
                    <a:srgbClr val="FF0000"/>
                  </a:solidFill>
                  <a:latin typeface="Calibri (Body)"/>
                </a:rPr>
                <a:t> ở </a:t>
              </a:r>
              <a:r>
                <a:rPr lang="en-US" sz="4800" b="1" dirty="0" err="1">
                  <a:solidFill>
                    <a:srgbClr val="FF0000"/>
                  </a:solidFill>
                  <a:latin typeface="Calibri (Body)"/>
                </a:rPr>
                <a:t>khổ</a:t>
              </a:r>
              <a:r>
                <a:rPr lang="en-US" sz="4800" b="1" dirty="0">
                  <a:solidFill>
                    <a:srgbClr val="FF0000"/>
                  </a:solidFill>
                  <a:latin typeface="Calibri (Body)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Calibri (Body)"/>
                </a:rPr>
                <a:t>thơ</a:t>
              </a:r>
              <a:r>
                <a:rPr lang="en-US" sz="4800" b="1" dirty="0">
                  <a:solidFill>
                    <a:srgbClr val="FF0000"/>
                  </a:solidFill>
                  <a:latin typeface="Calibri (Body)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Calibri (Body)"/>
                </a:rPr>
                <a:t>cuối</a:t>
              </a:r>
              <a:r>
                <a:rPr lang="en-US" sz="4800" b="1" dirty="0">
                  <a:solidFill>
                    <a:srgbClr val="FF0000"/>
                  </a:solidFill>
                  <a:latin typeface="Calibri (Body)"/>
                </a:rPr>
                <a:t>?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E245EAF7-56E1-4E19-83B6-A53D8519CCF0}"/>
              </a:ext>
            </a:extLst>
          </p:cNvPr>
          <p:cNvSpPr txBox="1"/>
          <p:nvPr/>
        </p:nvSpPr>
        <p:spPr>
          <a:xfrm>
            <a:off x="6212433" y="4638727"/>
            <a:ext cx="833785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 err="1"/>
              <a:t>Bầu</a:t>
            </a:r>
            <a:r>
              <a:rPr lang="en-US" sz="4800" dirty="0"/>
              <a:t> </a:t>
            </a:r>
            <a:r>
              <a:rPr lang="en-US" sz="4800" dirty="0" err="1"/>
              <a:t>trời</a:t>
            </a:r>
            <a:r>
              <a:rPr lang="en-US" sz="4800" dirty="0"/>
              <a:t> </a:t>
            </a:r>
            <a:r>
              <a:rPr lang="en-US" sz="4800" dirty="0" err="1"/>
              <a:t>được</a:t>
            </a:r>
            <a:r>
              <a:rPr lang="en-US" sz="4800" dirty="0"/>
              <a:t> </a:t>
            </a:r>
            <a:r>
              <a:rPr lang="en-US" sz="4800" dirty="0" err="1"/>
              <a:t>miêu</a:t>
            </a:r>
            <a:r>
              <a:rPr lang="en-US" sz="4800" dirty="0"/>
              <a:t> </a:t>
            </a:r>
            <a:r>
              <a:rPr lang="en-US" sz="4800" dirty="0" err="1"/>
              <a:t>tả</a:t>
            </a:r>
            <a:r>
              <a:rPr lang="en-US" sz="4800" dirty="0"/>
              <a:t> </a:t>
            </a:r>
            <a:r>
              <a:rPr lang="en-US" sz="4800" dirty="0" err="1"/>
              <a:t>rộng</a:t>
            </a:r>
            <a:r>
              <a:rPr lang="en-US" sz="4800" dirty="0"/>
              <a:t> </a:t>
            </a:r>
            <a:r>
              <a:rPr lang="en-US" sz="4800" dirty="0" err="1"/>
              <a:t>lớn</a:t>
            </a:r>
            <a:r>
              <a:rPr lang="en-US" sz="4800" dirty="0"/>
              <a:t>, </a:t>
            </a:r>
            <a:r>
              <a:rPr lang="en-US" sz="4800" dirty="0" err="1"/>
              <a:t>trong</a:t>
            </a:r>
            <a:r>
              <a:rPr lang="en-US" sz="4800" dirty="0"/>
              <a:t> </a:t>
            </a:r>
            <a:r>
              <a:rPr lang="en-US" sz="4800" dirty="0" err="1"/>
              <a:t>xanh</a:t>
            </a:r>
            <a:r>
              <a:rPr lang="en-US" sz="4800" dirty="0"/>
              <a:t>, </a:t>
            </a:r>
            <a:r>
              <a:rPr lang="en-US" sz="4800" dirty="0" err="1"/>
              <a:t>đầy</a:t>
            </a:r>
            <a:r>
              <a:rPr lang="en-US" sz="4800" dirty="0"/>
              <a:t> </a:t>
            </a:r>
            <a:r>
              <a:rPr lang="en-US" sz="4800" dirty="0" err="1"/>
              <a:t>ánh</a:t>
            </a:r>
            <a:r>
              <a:rPr lang="en-US" sz="4800" dirty="0"/>
              <a:t> </a:t>
            </a:r>
            <a:r>
              <a:rPr lang="en-US" sz="4800" dirty="0" err="1"/>
              <a:t>nắng</a:t>
            </a:r>
            <a:r>
              <a:rPr lang="en-US" sz="4800" dirty="0"/>
              <a:t> </a:t>
            </a:r>
            <a:r>
              <a:rPr lang="en-US" sz="4800" dirty="0" err="1"/>
              <a:t>và</a:t>
            </a:r>
            <a:r>
              <a:rPr lang="en-US" sz="4800" dirty="0"/>
              <a:t> </a:t>
            </a:r>
            <a:r>
              <a:rPr lang="en-US" sz="4800" dirty="0" err="1"/>
              <a:t>rất</a:t>
            </a:r>
            <a:r>
              <a:rPr lang="en-US" sz="4800" dirty="0"/>
              <a:t> </a:t>
            </a:r>
            <a:r>
              <a:rPr lang="en-US" sz="4800" dirty="0" err="1"/>
              <a:t>nhiều</a:t>
            </a:r>
            <a:r>
              <a:rPr lang="en-US" sz="4800" dirty="0"/>
              <a:t> </a:t>
            </a:r>
            <a:r>
              <a:rPr lang="en-US" sz="4800" dirty="0" err="1"/>
              <a:t>bồ</a:t>
            </a:r>
            <a:r>
              <a:rPr lang="en-US" sz="4800" dirty="0"/>
              <a:t> </a:t>
            </a:r>
            <a:r>
              <a:rPr lang="en-US" sz="4800" dirty="0" err="1"/>
              <a:t>câu</a:t>
            </a:r>
            <a:r>
              <a:rPr lang="en-US" sz="4800" dirty="0"/>
              <a:t> </a:t>
            </a:r>
            <a:r>
              <a:rPr lang="en-US" sz="4800" dirty="0" err="1"/>
              <a:t>trắng</a:t>
            </a:r>
            <a:r>
              <a:rPr lang="en-US" sz="4800" dirty="0"/>
              <a:t> </a:t>
            </a:r>
            <a:r>
              <a:rPr lang="en-US" sz="4800" dirty="0" err="1"/>
              <a:t>được</a:t>
            </a:r>
            <a:r>
              <a:rPr lang="en-US" sz="4800" dirty="0"/>
              <a:t> </a:t>
            </a:r>
            <a:r>
              <a:rPr lang="en-US" sz="4800" dirty="0" err="1"/>
              <a:t>tung</a:t>
            </a:r>
            <a:r>
              <a:rPr lang="en-US" sz="4800" dirty="0"/>
              <a:t> </a:t>
            </a:r>
            <a:r>
              <a:rPr lang="en-US" sz="4800" dirty="0" err="1"/>
              <a:t>lên</a:t>
            </a:r>
            <a:r>
              <a:rPr lang="en-US" sz="4800" dirty="0"/>
              <a:t> </a:t>
            </a:r>
            <a:r>
              <a:rPr lang="en-US" sz="4800" dirty="0" err="1"/>
              <a:t>mang</a:t>
            </a:r>
            <a:r>
              <a:rPr lang="en-US" sz="4800" dirty="0"/>
              <a:t> </a:t>
            </a:r>
            <a:r>
              <a:rPr lang="en-US" sz="4800" dirty="0" err="1"/>
              <a:t>theo</a:t>
            </a:r>
            <a:r>
              <a:rPr lang="en-US" sz="4800" dirty="0"/>
              <a:t> </a:t>
            </a:r>
            <a:r>
              <a:rPr lang="en-US" sz="4800" dirty="0" err="1"/>
              <a:t>những</a:t>
            </a:r>
            <a:r>
              <a:rPr lang="en-US" sz="4800" dirty="0"/>
              <a:t> </a:t>
            </a:r>
            <a:r>
              <a:rPr lang="en-US" sz="4800" dirty="0" err="1"/>
              <a:t>mong</a:t>
            </a:r>
            <a:r>
              <a:rPr lang="en-US" sz="4800" dirty="0"/>
              <a:t> </a:t>
            </a:r>
            <a:r>
              <a:rPr lang="en-US" sz="4800" dirty="0" err="1"/>
              <a:t>ước</a:t>
            </a:r>
            <a:r>
              <a:rPr lang="en-US" sz="4800" dirty="0"/>
              <a:t> </a:t>
            </a:r>
            <a:r>
              <a:rPr lang="en-US" sz="4800" dirty="0" err="1"/>
              <a:t>của</a:t>
            </a:r>
            <a:r>
              <a:rPr lang="en-US" sz="4800" dirty="0"/>
              <a:t> </a:t>
            </a:r>
            <a:r>
              <a:rPr lang="en-US" sz="4800" dirty="0" err="1"/>
              <a:t>các</a:t>
            </a:r>
            <a:r>
              <a:rPr lang="en-US" sz="4800" dirty="0"/>
              <a:t> </a:t>
            </a:r>
            <a:r>
              <a:rPr lang="en-US" sz="4800" dirty="0" err="1"/>
              <a:t>bạn</a:t>
            </a:r>
            <a:r>
              <a:rPr lang="en-US" sz="4800" dirty="0"/>
              <a:t> </a:t>
            </a:r>
            <a:r>
              <a:rPr lang="en-US" sz="4800" dirty="0" err="1"/>
              <a:t>thiếu</a:t>
            </a:r>
            <a:r>
              <a:rPr lang="en-US" sz="4800" dirty="0"/>
              <a:t> </a:t>
            </a:r>
            <a:r>
              <a:rPr lang="en-US" sz="4800" dirty="0" err="1"/>
              <a:t>nhi</a:t>
            </a:r>
            <a:r>
              <a:rPr lang="en-US" sz="4800" dirty="0"/>
              <a:t> </a:t>
            </a:r>
            <a:r>
              <a:rPr lang="en-US" sz="4800" dirty="0" err="1"/>
              <a:t>thế</a:t>
            </a:r>
            <a:r>
              <a:rPr lang="en-US" sz="4800" dirty="0"/>
              <a:t> </a:t>
            </a:r>
            <a:r>
              <a:rPr lang="en-US" sz="4800" dirty="0" err="1"/>
              <a:t>giới</a:t>
            </a:r>
            <a:r>
              <a:rPr lang="en-US" sz="4800" dirty="0"/>
              <a:t> </a:t>
            </a:r>
            <a:r>
              <a:rPr lang="en-US" sz="4800" dirty="0" err="1"/>
              <a:t>về</a:t>
            </a:r>
            <a:r>
              <a:rPr lang="en-US" sz="4800" dirty="0"/>
              <a:t> </a:t>
            </a:r>
            <a:r>
              <a:rPr lang="en-US" sz="4800" dirty="0" err="1"/>
              <a:t>một</a:t>
            </a:r>
            <a:r>
              <a:rPr lang="en-US" sz="4800" dirty="0"/>
              <a:t> </a:t>
            </a:r>
            <a:r>
              <a:rPr lang="en-US" sz="4800" dirty="0" err="1"/>
              <a:t>thế</a:t>
            </a:r>
            <a:r>
              <a:rPr lang="en-US" sz="4800" dirty="0"/>
              <a:t> </a:t>
            </a:r>
            <a:r>
              <a:rPr lang="en-US" sz="4800" dirty="0" err="1"/>
              <a:t>giới</a:t>
            </a:r>
            <a:r>
              <a:rPr lang="en-US" sz="4800" dirty="0"/>
              <a:t> </a:t>
            </a:r>
            <a:r>
              <a:rPr lang="en-US" sz="4800" dirty="0" err="1"/>
              <a:t>yên</a:t>
            </a:r>
            <a:r>
              <a:rPr lang="en-US" sz="4800" dirty="0"/>
              <a:t> </a:t>
            </a:r>
            <a:r>
              <a:rPr lang="en-US" sz="4800" dirty="0" err="1"/>
              <a:t>bình</a:t>
            </a:r>
            <a:r>
              <a:rPr lang="en-US" sz="4800" dirty="0"/>
              <a:t>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96DD75D-1112-43EA-8E36-402A1ABB8DD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41667">
            <a:off x="14603731" y="6641094"/>
            <a:ext cx="3744792" cy="4602719"/>
          </a:xfrm>
          <a:prstGeom prst="rect">
            <a:avLst/>
          </a:prstGeom>
        </p:spPr>
      </p:pic>
      <p:sp>
        <p:nvSpPr>
          <p:cNvPr id="21" name="Freeform 6">
            <a:extLst>
              <a:ext uri="{FF2B5EF4-FFF2-40B4-BE49-F238E27FC236}">
                <a16:creationId xmlns:a16="http://schemas.microsoft.com/office/drawing/2014/main" id="{2B4E8C01-34C1-42A0-A475-BD9A0273A1AB}"/>
              </a:ext>
            </a:extLst>
          </p:cNvPr>
          <p:cNvSpPr/>
          <p:nvPr/>
        </p:nvSpPr>
        <p:spPr>
          <a:xfrm flipH="1">
            <a:off x="14927376" y="6005652"/>
            <a:ext cx="3097501" cy="3163790"/>
          </a:xfrm>
          <a:custGeom>
            <a:avLst/>
            <a:gdLst/>
            <a:ahLst/>
            <a:cxnLst/>
            <a:rect l="l" t="t" r="r" b="b"/>
            <a:pathLst>
              <a:path w="1560013" h="1760240">
                <a:moveTo>
                  <a:pt x="1560013" y="0"/>
                </a:moveTo>
                <a:lnTo>
                  <a:pt x="0" y="0"/>
                </a:lnTo>
                <a:lnTo>
                  <a:pt x="0" y="1760240"/>
                </a:lnTo>
                <a:lnTo>
                  <a:pt x="1560013" y="1760240"/>
                </a:lnTo>
                <a:lnTo>
                  <a:pt x="1560013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2" name="Freeform 6">
            <a:extLst>
              <a:ext uri="{FF2B5EF4-FFF2-40B4-BE49-F238E27FC236}">
                <a16:creationId xmlns:a16="http://schemas.microsoft.com/office/drawing/2014/main" id="{581D409A-8AD2-403F-8DF5-521FD7FDBF61}"/>
              </a:ext>
            </a:extLst>
          </p:cNvPr>
          <p:cNvSpPr/>
          <p:nvPr/>
        </p:nvSpPr>
        <p:spPr>
          <a:xfrm>
            <a:off x="3136626" y="153235"/>
            <a:ext cx="2705676" cy="1997691"/>
          </a:xfrm>
          <a:custGeom>
            <a:avLst/>
            <a:gdLst/>
            <a:ahLst/>
            <a:cxnLst/>
            <a:rect l="l" t="t" r="r" b="b"/>
            <a:pathLst>
              <a:path w="2705676" h="1997691">
                <a:moveTo>
                  <a:pt x="0" y="0"/>
                </a:moveTo>
                <a:lnTo>
                  <a:pt x="2705676" y="0"/>
                </a:lnTo>
                <a:lnTo>
                  <a:pt x="2705676" y="1997691"/>
                </a:lnTo>
                <a:lnTo>
                  <a:pt x="0" y="19976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3" name="Freeform 5">
            <a:extLst>
              <a:ext uri="{FF2B5EF4-FFF2-40B4-BE49-F238E27FC236}">
                <a16:creationId xmlns:a16="http://schemas.microsoft.com/office/drawing/2014/main" id="{C2498125-04AA-45C1-B935-A7788C73D72B}"/>
              </a:ext>
            </a:extLst>
          </p:cNvPr>
          <p:cNvSpPr/>
          <p:nvPr/>
        </p:nvSpPr>
        <p:spPr>
          <a:xfrm>
            <a:off x="15319201" y="-175157"/>
            <a:ext cx="2705676" cy="1997691"/>
          </a:xfrm>
          <a:custGeom>
            <a:avLst/>
            <a:gdLst/>
            <a:ahLst/>
            <a:cxnLst/>
            <a:rect l="l" t="t" r="r" b="b"/>
            <a:pathLst>
              <a:path w="2705676" h="1997691">
                <a:moveTo>
                  <a:pt x="0" y="0"/>
                </a:moveTo>
                <a:lnTo>
                  <a:pt x="2705676" y="0"/>
                </a:lnTo>
                <a:lnTo>
                  <a:pt x="2705676" y="1997690"/>
                </a:lnTo>
                <a:lnTo>
                  <a:pt x="0" y="19976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39147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-1828800" y="-7441357"/>
            <a:ext cx="22550439" cy="13558451"/>
          </a:xfrm>
          <a:custGeom>
            <a:avLst/>
            <a:gdLst/>
            <a:ahLst/>
            <a:cxnLst/>
            <a:rect l="l" t="t" r="r" b="b"/>
            <a:pathLst>
              <a:path w="22550439" h="13558451">
                <a:moveTo>
                  <a:pt x="0" y="0"/>
                </a:moveTo>
                <a:lnTo>
                  <a:pt x="22550438" y="0"/>
                </a:lnTo>
                <a:lnTo>
                  <a:pt x="22550438" y="13558452"/>
                </a:lnTo>
                <a:lnTo>
                  <a:pt x="0" y="135584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15123289" y="-662131"/>
            <a:ext cx="2705676" cy="1997691"/>
          </a:xfrm>
          <a:custGeom>
            <a:avLst/>
            <a:gdLst/>
            <a:ahLst/>
            <a:cxnLst/>
            <a:rect l="l" t="t" r="r" b="b"/>
            <a:pathLst>
              <a:path w="2705676" h="1997691">
                <a:moveTo>
                  <a:pt x="0" y="0"/>
                </a:moveTo>
                <a:lnTo>
                  <a:pt x="2705676" y="0"/>
                </a:lnTo>
                <a:lnTo>
                  <a:pt x="2705676" y="1997690"/>
                </a:lnTo>
                <a:lnTo>
                  <a:pt x="0" y="19976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812258" y="-291429"/>
            <a:ext cx="2705676" cy="1997691"/>
          </a:xfrm>
          <a:custGeom>
            <a:avLst/>
            <a:gdLst/>
            <a:ahLst/>
            <a:cxnLst/>
            <a:rect l="l" t="t" r="r" b="b"/>
            <a:pathLst>
              <a:path w="2705676" h="1997691">
                <a:moveTo>
                  <a:pt x="0" y="0"/>
                </a:moveTo>
                <a:lnTo>
                  <a:pt x="2705676" y="0"/>
                </a:lnTo>
                <a:lnTo>
                  <a:pt x="2705676" y="1997691"/>
                </a:lnTo>
                <a:lnTo>
                  <a:pt x="0" y="19976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5328500" y="29855"/>
            <a:ext cx="2705676" cy="1997691"/>
          </a:xfrm>
          <a:custGeom>
            <a:avLst/>
            <a:gdLst/>
            <a:ahLst/>
            <a:cxnLst/>
            <a:rect l="l" t="t" r="r" b="b"/>
            <a:pathLst>
              <a:path w="2705676" h="1997691">
                <a:moveTo>
                  <a:pt x="0" y="0"/>
                </a:moveTo>
                <a:lnTo>
                  <a:pt x="2705676" y="0"/>
                </a:lnTo>
                <a:lnTo>
                  <a:pt x="2705676" y="1997690"/>
                </a:lnTo>
                <a:lnTo>
                  <a:pt x="0" y="19976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8662231" y="-662131"/>
            <a:ext cx="2705676" cy="1997691"/>
          </a:xfrm>
          <a:custGeom>
            <a:avLst/>
            <a:gdLst/>
            <a:ahLst/>
            <a:cxnLst/>
            <a:rect l="l" t="t" r="r" b="b"/>
            <a:pathLst>
              <a:path w="2705676" h="1997691">
                <a:moveTo>
                  <a:pt x="0" y="0"/>
                </a:moveTo>
                <a:lnTo>
                  <a:pt x="2705676" y="0"/>
                </a:lnTo>
                <a:lnTo>
                  <a:pt x="2705676" y="1997690"/>
                </a:lnTo>
                <a:lnTo>
                  <a:pt x="0" y="19976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11996557" y="-998845"/>
            <a:ext cx="2705676" cy="1997691"/>
          </a:xfrm>
          <a:custGeom>
            <a:avLst/>
            <a:gdLst/>
            <a:ahLst/>
            <a:cxnLst/>
            <a:rect l="l" t="t" r="r" b="b"/>
            <a:pathLst>
              <a:path w="2705676" h="1997691">
                <a:moveTo>
                  <a:pt x="0" y="0"/>
                </a:moveTo>
                <a:lnTo>
                  <a:pt x="2705677" y="0"/>
                </a:lnTo>
                <a:lnTo>
                  <a:pt x="2705677" y="1997690"/>
                </a:lnTo>
                <a:lnTo>
                  <a:pt x="0" y="19976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163C895-77AC-4223-A90A-053FD1150ABD}"/>
              </a:ext>
            </a:extLst>
          </p:cNvPr>
          <p:cNvGrpSpPr/>
          <p:nvPr/>
        </p:nvGrpSpPr>
        <p:grpSpPr>
          <a:xfrm>
            <a:off x="1054669" y="2237271"/>
            <a:ext cx="16774296" cy="2097646"/>
            <a:chOff x="795403" y="303870"/>
            <a:chExt cx="952360" cy="609600"/>
          </a:xfrm>
        </p:grpSpPr>
        <p:sp>
          <p:nvSpPr>
            <p:cNvPr id="12" name="Rounded Rectangle 13">
              <a:extLst>
                <a:ext uri="{FF2B5EF4-FFF2-40B4-BE49-F238E27FC236}">
                  <a16:creationId xmlns:a16="http://schemas.microsoft.com/office/drawing/2014/main" id="{2BDB3DAB-4240-45F7-A90F-2802E762DDC1}"/>
                </a:ext>
              </a:extLst>
            </p:cNvPr>
            <p:cNvSpPr/>
            <p:nvPr/>
          </p:nvSpPr>
          <p:spPr>
            <a:xfrm>
              <a:off x="795403" y="303870"/>
              <a:ext cx="952360" cy="6096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C28CBD7-1207-4A24-BA56-82628A190BF6}"/>
                </a:ext>
              </a:extLst>
            </p:cNvPr>
            <p:cNvSpPr txBox="1"/>
            <p:nvPr/>
          </p:nvSpPr>
          <p:spPr>
            <a:xfrm>
              <a:off x="808830" y="393045"/>
              <a:ext cx="888134" cy="456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rgbClr val="FF0000"/>
                  </a:solidFill>
                </a:rPr>
                <a:t>5. </a:t>
              </a:r>
              <a:r>
                <a:rPr lang="en-US" sz="4800" b="1" dirty="0" err="1">
                  <a:solidFill>
                    <a:srgbClr val="FF0000"/>
                  </a:solidFill>
                </a:rPr>
                <a:t>Nếu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em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được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tham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gia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trại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hè</a:t>
              </a:r>
              <a:r>
                <a:rPr lang="en-US" sz="4800" b="1" dirty="0">
                  <a:solidFill>
                    <a:srgbClr val="FF0000"/>
                  </a:solidFill>
                </a:rPr>
                <a:t>, </a:t>
              </a:r>
              <a:r>
                <a:rPr lang="en-US" sz="4800" b="1" dirty="0" err="1">
                  <a:solidFill>
                    <a:srgbClr val="FF0000"/>
                  </a:solidFill>
                </a:rPr>
                <a:t>em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sẽ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nói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những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gì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về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đất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nước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Việt</a:t>
              </a:r>
              <a:r>
                <a:rPr lang="en-US" sz="4800" b="1" dirty="0">
                  <a:solidFill>
                    <a:srgbClr val="FF0000"/>
                  </a:solidFill>
                </a:rPr>
                <a:t> Nam </a:t>
              </a:r>
              <a:r>
                <a:rPr lang="en-US" sz="4800" b="1" dirty="0" err="1">
                  <a:solidFill>
                    <a:srgbClr val="FF0000"/>
                  </a:solidFill>
                </a:rPr>
                <a:t>với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các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bạn</a:t>
              </a:r>
              <a:r>
                <a:rPr lang="en-US" sz="4800" b="1" dirty="0">
                  <a:solidFill>
                    <a:srgbClr val="FF0000"/>
                  </a:solidFill>
                </a:rPr>
                <a:t>?</a:t>
              </a:r>
            </a:p>
          </p:txBody>
        </p:sp>
      </p:grpSp>
      <p:sp>
        <p:nvSpPr>
          <p:cNvPr id="26" name="Freeform 2">
            <a:extLst>
              <a:ext uri="{FF2B5EF4-FFF2-40B4-BE49-F238E27FC236}">
                <a16:creationId xmlns:a16="http://schemas.microsoft.com/office/drawing/2014/main" id="{0C1E1FD3-981A-49FF-9346-CB14CC1CBA26}"/>
              </a:ext>
            </a:extLst>
          </p:cNvPr>
          <p:cNvSpPr/>
          <p:nvPr/>
        </p:nvSpPr>
        <p:spPr>
          <a:xfrm>
            <a:off x="12013238" y="4915715"/>
            <a:ext cx="6274762" cy="6015928"/>
          </a:xfrm>
          <a:custGeom>
            <a:avLst/>
            <a:gdLst/>
            <a:ahLst/>
            <a:cxnLst/>
            <a:rect l="l" t="t" r="r" b="b"/>
            <a:pathLst>
              <a:path w="6274762" h="6015928">
                <a:moveTo>
                  <a:pt x="0" y="0"/>
                </a:moveTo>
                <a:lnTo>
                  <a:pt x="6274762" y="0"/>
                </a:lnTo>
                <a:lnTo>
                  <a:pt x="6274762" y="6015928"/>
                </a:lnTo>
                <a:lnTo>
                  <a:pt x="0" y="60159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3">
            <a:extLst>
              <a:ext uri="{FF2B5EF4-FFF2-40B4-BE49-F238E27FC236}">
                <a16:creationId xmlns:a16="http://schemas.microsoft.com/office/drawing/2014/main" id="{238FA703-41B8-4EA7-8F9A-3C1F32499D2E}"/>
              </a:ext>
            </a:extLst>
          </p:cNvPr>
          <p:cNvSpPr/>
          <p:nvPr/>
        </p:nvSpPr>
        <p:spPr>
          <a:xfrm>
            <a:off x="0" y="4631093"/>
            <a:ext cx="6658384" cy="6100744"/>
          </a:xfrm>
          <a:custGeom>
            <a:avLst/>
            <a:gdLst/>
            <a:ahLst/>
            <a:cxnLst/>
            <a:rect l="l" t="t" r="r" b="b"/>
            <a:pathLst>
              <a:path w="6658384" h="6100744">
                <a:moveTo>
                  <a:pt x="0" y="0"/>
                </a:moveTo>
                <a:lnTo>
                  <a:pt x="6658384" y="0"/>
                </a:lnTo>
                <a:lnTo>
                  <a:pt x="6658384" y="6100744"/>
                </a:lnTo>
                <a:lnTo>
                  <a:pt x="0" y="61007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4">
            <a:extLst>
              <a:ext uri="{FF2B5EF4-FFF2-40B4-BE49-F238E27FC236}">
                <a16:creationId xmlns:a16="http://schemas.microsoft.com/office/drawing/2014/main" id="{DFFCD7A4-179D-4C5A-8AD2-469393AB66FA}"/>
              </a:ext>
            </a:extLst>
          </p:cNvPr>
          <p:cNvSpPr/>
          <p:nvPr/>
        </p:nvSpPr>
        <p:spPr>
          <a:xfrm>
            <a:off x="5820918" y="4040238"/>
            <a:ext cx="6916381" cy="6691599"/>
          </a:xfrm>
          <a:custGeom>
            <a:avLst/>
            <a:gdLst/>
            <a:ahLst/>
            <a:cxnLst/>
            <a:rect l="l" t="t" r="r" b="b"/>
            <a:pathLst>
              <a:path w="6916381" h="6691599">
                <a:moveTo>
                  <a:pt x="0" y="0"/>
                </a:moveTo>
                <a:lnTo>
                  <a:pt x="6916381" y="0"/>
                </a:lnTo>
                <a:lnTo>
                  <a:pt x="6916381" y="6691599"/>
                </a:lnTo>
                <a:lnTo>
                  <a:pt x="0" y="669159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92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4">
            <a:extLst>
              <a:ext uri="{FF2B5EF4-FFF2-40B4-BE49-F238E27FC236}">
                <a16:creationId xmlns:a16="http://schemas.microsoft.com/office/drawing/2014/main" id="{FAF197F0-C6CE-4BEC-946B-C5DC9FFBD515}"/>
              </a:ext>
            </a:extLst>
          </p:cNvPr>
          <p:cNvSpPr/>
          <p:nvPr/>
        </p:nvSpPr>
        <p:spPr>
          <a:xfrm>
            <a:off x="-72954" y="-511629"/>
            <a:ext cx="18895220" cy="11247399"/>
          </a:xfrm>
          <a:custGeom>
            <a:avLst/>
            <a:gdLst/>
            <a:ahLst/>
            <a:cxnLst/>
            <a:rect l="l" t="t" r="r" b="b"/>
            <a:pathLst>
              <a:path w="22550439" h="13558451">
                <a:moveTo>
                  <a:pt x="0" y="0"/>
                </a:moveTo>
                <a:lnTo>
                  <a:pt x="22550438" y="0"/>
                </a:lnTo>
                <a:lnTo>
                  <a:pt x="22550438" y="13558452"/>
                </a:lnTo>
                <a:lnTo>
                  <a:pt x="0" y="135584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" name="Freeform 2"/>
          <p:cNvSpPr/>
          <p:nvPr/>
        </p:nvSpPr>
        <p:spPr>
          <a:xfrm>
            <a:off x="-1981200" y="3238500"/>
            <a:ext cx="9205507" cy="8629382"/>
          </a:xfrm>
          <a:custGeom>
            <a:avLst/>
            <a:gdLst/>
            <a:ahLst/>
            <a:cxnLst/>
            <a:rect l="l" t="t" r="r" b="b"/>
            <a:pathLst>
              <a:path w="6786074" h="6724382">
                <a:moveTo>
                  <a:pt x="0" y="0"/>
                </a:moveTo>
                <a:lnTo>
                  <a:pt x="6786074" y="0"/>
                </a:lnTo>
                <a:lnTo>
                  <a:pt x="6786074" y="6724382"/>
                </a:lnTo>
                <a:lnTo>
                  <a:pt x="0" y="672438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-293078" y="4305301"/>
            <a:ext cx="6084277" cy="5981700"/>
          </a:xfrm>
          <a:custGeom>
            <a:avLst/>
            <a:gdLst/>
            <a:ahLst/>
            <a:cxnLst/>
            <a:rect l="l" t="t" r="r" b="b"/>
            <a:pathLst>
              <a:path w="4265348" h="4234327">
                <a:moveTo>
                  <a:pt x="0" y="0"/>
                </a:moveTo>
                <a:lnTo>
                  <a:pt x="4265348" y="0"/>
                </a:lnTo>
                <a:lnTo>
                  <a:pt x="4265348" y="4234327"/>
                </a:lnTo>
                <a:lnTo>
                  <a:pt x="0" y="42343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-72954" y="3265619"/>
            <a:ext cx="6084277" cy="5783436"/>
          </a:xfrm>
          <a:custGeom>
            <a:avLst/>
            <a:gdLst/>
            <a:ahLst/>
            <a:cxnLst/>
            <a:rect l="l" t="t" r="r" b="b"/>
            <a:pathLst>
              <a:path w="3384901" h="3556814">
                <a:moveTo>
                  <a:pt x="0" y="0"/>
                </a:moveTo>
                <a:lnTo>
                  <a:pt x="3384902" y="0"/>
                </a:lnTo>
                <a:lnTo>
                  <a:pt x="3384902" y="3556814"/>
                </a:lnTo>
                <a:lnTo>
                  <a:pt x="0" y="355681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1332563" y="-495300"/>
            <a:ext cx="8860437" cy="3733800"/>
          </a:xfrm>
          <a:custGeom>
            <a:avLst/>
            <a:gdLst/>
            <a:ahLst/>
            <a:cxnLst/>
            <a:rect l="l" t="t" r="r" b="b"/>
            <a:pathLst>
              <a:path w="4676490" h="1964126">
                <a:moveTo>
                  <a:pt x="0" y="0"/>
                </a:moveTo>
                <a:lnTo>
                  <a:pt x="4676489" y="0"/>
                </a:lnTo>
                <a:lnTo>
                  <a:pt x="4676489" y="1964126"/>
                </a:lnTo>
                <a:lnTo>
                  <a:pt x="0" y="19641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7939526" y="-511629"/>
            <a:ext cx="6786074" cy="2281384"/>
          </a:xfrm>
          <a:custGeom>
            <a:avLst/>
            <a:gdLst/>
            <a:ahLst/>
            <a:cxnLst/>
            <a:rect l="l" t="t" r="r" b="b"/>
            <a:pathLst>
              <a:path w="3643434" h="1530242">
                <a:moveTo>
                  <a:pt x="0" y="0"/>
                </a:moveTo>
                <a:lnTo>
                  <a:pt x="3643434" y="0"/>
                </a:lnTo>
                <a:lnTo>
                  <a:pt x="3643434" y="1530242"/>
                </a:lnTo>
                <a:lnTo>
                  <a:pt x="0" y="15302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12088854" y="12997"/>
            <a:ext cx="6295865" cy="3258065"/>
          </a:xfrm>
          <a:custGeom>
            <a:avLst/>
            <a:gdLst/>
            <a:ahLst/>
            <a:cxnLst/>
            <a:rect l="l" t="t" r="r" b="b"/>
            <a:pathLst>
              <a:path w="2311204" h="1706439">
                <a:moveTo>
                  <a:pt x="0" y="0"/>
                </a:moveTo>
                <a:lnTo>
                  <a:pt x="2311204" y="0"/>
                </a:lnTo>
                <a:lnTo>
                  <a:pt x="2311204" y="1706439"/>
                </a:lnTo>
                <a:lnTo>
                  <a:pt x="0" y="170643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8">
            <a:extLst>
              <a:ext uri="{FF2B5EF4-FFF2-40B4-BE49-F238E27FC236}">
                <a16:creationId xmlns:a16="http://schemas.microsoft.com/office/drawing/2014/main" id="{F1916B74-744D-46A6-B792-A8807C1B8CAC}"/>
              </a:ext>
            </a:extLst>
          </p:cNvPr>
          <p:cNvSpPr/>
          <p:nvPr/>
        </p:nvSpPr>
        <p:spPr>
          <a:xfrm>
            <a:off x="8612401" y="-19661"/>
            <a:ext cx="5044661" cy="2281384"/>
          </a:xfrm>
          <a:custGeom>
            <a:avLst/>
            <a:gdLst/>
            <a:ahLst/>
            <a:cxnLst/>
            <a:rect l="l" t="t" r="r" b="b"/>
            <a:pathLst>
              <a:path w="2311204" h="1706439">
                <a:moveTo>
                  <a:pt x="0" y="0"/>
                </a:moveTo>
                <a:lnTo>
                  <a:pt x="2311204" y="0"/>
                </a:lnTo>
                <a:lnTo>
                  <a:pt x="2311204" y="1706439"/>
                </a:lnTo>
                <a:lnTo>
                  <a:pt x="0" y="170643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81732" y="2459427"/>
            <a:ext cx="12333277" cy="612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795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9722F63-D68B-4766-89B2-AB5666D56E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222" y="0"/>
            <a:ext cx="18372222" cy="10287000"/>
          </a:xfrm>
          <a:prstGeom prst="rect">
            <a:avLst/>
          </a:prstGeom>
        </p:spPr>
      </p:pic>
      <p:sp>
        <p:nvSpPr>
          <p:cNvPr id="3" name="文本框 20">
            <a:extLst>
              <a:ext uri="{FF2B5EF4-FFF2-40B4-BE49-F238E27FC236}">
                <a16:creationId xmlns:a16="http://schemas.microsoft.com/office/drawing/2014/main" id="{5CECF5EA-66DC-4CEC-BBC7-16B05FBAA9ED}"/>
              </a:ext>
            </a:extLst>
          </p:cNvPr>
          <p:cNvSpPr txBox="1"/>
          <p:nvPr/>
        </p:nvSpPr>
        <p:spPr>
          <a:xfrm>
            <a:off x="825749" y="1087289"/>
            <a:ext cx="5956051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4000" dirty="0" err="1">
                <a:solidFill>
                  <a:srgbClr val="000000"/>
                </a:solidFill>
              </a:rPr>
              <a:t>Như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trăm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sông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dồn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biển</a:t>
            </a:r>
            <a:endParaRPr lang="en-US" sz="4000" dirty="0">
              <a:solidFill>
                <a:srgbClr val="000000"/>
              </a:solidFill>
            </a:endParaRPr>
          </a:p>
          <a:p>
            <a:pPr algn="just">
              <a:spcBef>
                <a:spcPts val="600"/>
              </a:spcBef>
            </a:pPr>
            <a:r>
              <a:rPr lang="en-US" sz="4000" dirty="0" err="1">
                <a:solidFill>
                  <a:srgbClr val="000000"/>
                </a:solidFill>
              </a:rPr>
              <a:t>Bầu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bạn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tụ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về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đây</a:t>
            </a:r>
            <a:endParaRPr lang="en-US" sz="4000" dirty="0">
              <a:solidFill>
                <a:srgbClr val="000000"/>
              </a:solidFill>
            </a:endParaRPr>
          </a:p>
          <a:p>
            <a:pPr algn="just">
              <a:spcBef>
                <a:spcPts val="600"/>
              </a:spcBef>
            </a:pPr>
            <a:r>
              <a:rPr lang="en-US" sz="4000" dirty="0" err="1">
                <a:solidFill>
                  <a:srgbClr val="000000"/>
                </a:solidFill>
              </a:rPr>
              <a:t>Thế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giới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thu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nhỏ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lại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</a:p>
          <a:p>
            <a:pPr algn="just">
              <a:spcBef>
                <a:spcPts val="600"/>
              </a:spcBef>
            </a:pPr>
            <a:r>
              <a:rPr lang="en-US" sz="4000" dirty="0" err="1">
                <a:solidFill>
                  <a:srgbClr val="000000"/>
                </a:solidFill>
              </a:rPr>
              <a:t>Trong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khu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trại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hè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này</a:t>
            </a:r>
            <a:r>
              <a:rPr lang="en-US" sz="40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7" name="文本框 20">
            <a:extLst>
              <a:ext uri="{FF2B5EF4-FFF2-40B4-BE49-F238E27FC236}">
                <a16:creationId xmlns:a16="http://schemas.microsoft.com/office/drawing/2014/main" id="{852FA502-8D80-49A4-A7F9-FAD4A767AE33}"/>
              </a:ext>
            </a:extLst>
          </p:cNvPr>
          <p:cNvSpPr txBox="1"/>
          <p:nvPr/>
        </p:nvSpPr>
        <p:spPr>
          <a:xfrm>
            <a:off x="1522495" y="3938458"/>
            <a:ext cx="7391401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4000" dirty="0" err="1">
                <a:solidFill>
                  <a:srgbClr val="000000"/>
                </a:solidFill>
              </a:rPr>
              <a:t>Bạn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từ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Trung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Quốc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tới</a:t>
            </a:r>
            <a:endParaRPr lang="en-US" sz="4000" dirty="0">
              <a:solidFill>
                <a:srgbClr val="000000"/>
              </a:solidFill>
            </a:endParaRPr>
          </a:p>
          <a:p>
            <a:pPr algn="just">
              <a:spcBef>
                <a:spcPts val="600"/>
              </a:spcBef>
            </a:pPr>
            <a:r>
              <a:rPr lang="en-US" sz="4000" dirty="0" err="1">
                <a:solidFill>
                  <a:srgbClr val="000000"/>
                </a:solidFill>
              </a:rPr>
              <a:t>Bạn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từ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châu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Mỹ</a:t>
            </a:r>
            <a:r>
              <a:rPr lang="en-US" sz="4000" dirty="0">
                <a:solidFill>
                  <a:srgbClr val="000000"/>
                </a:solidFill>
              </a:rPr>
              <a:t> sang</a:t>
            </a:r>
          </a:p>
          <a:p>
            <a:pPr algn="just">
              <a:spcBef>
                <a:spcPts val="600"/>
              </a:spcBef>
            </a:pPr>
            <a:r>
              <a:rPr lang="en-US" sz="4000" dirty="0" err="1">
                <a:solidFill>
                  <a:srgbClr val="000000"/>
                </a:solidFill>
              </a:rPr>
              <a:t>Bạn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bên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bờ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Đa-nuýp</a:t>
            </a:r>
            <a:endParaRPr lang="en-US" sz="4000" dirty="0">
              <a:solidFill>
                <a:srgbClr val="000000"/>
              </a:solidFill>
            </a:endParaRPr>
          </a:p>
          <a:p>
            <a:pPr algn="just">
              <a:spcBef>
                <a:spcPts val="600"/>
              </a:spcBef>
            </a:pPr>
            <a:r>
              <a:rPr lang="en-US" sz="4000" dirty="0" err="1">
                <a:solidFill>
                  <a:srgbClr val="000000"/>
                </a:solidFill>
              </a:rPr>
              <a:t>Tôi</a:t>
            </a:r>
            <a:r>
              <a:rPr lang="en-US" sz="4000" dirty="0">
                <a:solidFill>
                  <a:srgbClr val="000000"/>
                </a:solidFill>
              </a:rPr>
              <a:t> – </a:t>
            </a:r>
            <a:r>
              <a:rPr lang="en-US" sz="4000" dirty="0" err="1">
                <a:solidFill>
                  <a:srgbClr val="000000"/>
                </a:solidFill>
              </a:rPr>
              <a:t>sông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Hồng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Việt</a:t>
            </a:r>
            <a:r>
              <a:rPr lang="en-US" sz="4000" dirty="0">
                <a:solidFill>
                  <a:srgbClr val="000000"/>
                </a:solidFill>
              </a:rPr>
              <a:t> Nam.</a:t>
            </a:r>
          </a:p>
        </p:txBody>
      </p:sp>
      <p:sp>
        <p:nvSpPr>
          <p:cNvPr id="8" name="文本框 20">
            <a:extLst>
              <a:ext uri="{FF2B5EF4-FFF2-40B4-BE49-F238E27FC236}">
                <a16:creationId xmlns:a16="http://schemas.microsoft.com/office/drawing/2014/main" id="{0F39E517-4506-4CDF-9863-A724A98A8E4F}"/>
              </a:ext>
            </a:extLst>
          </p:cNvPr>
          <p:cNvSpPr txBox="1"/>
          <p:nvPr/>
        </p:nvSpPr>
        <p:spPr>
          <a:xfrm>
            <a:off x="5075321" y="6869186"/>
            <a:ext cx="7391401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4000" dirty="0">
                <a:solidFill>
                  <a:srgbClr val="000000"/>
                </a:solidFill>
              </a:rPr>
              <a:t>Tung </a:t>
            </a:r>
            <a:r>
              <a:rPr lang="en-US" sz="4000" dirty="0" err="1">
                <a:solidFill>
                  <a:srgbClr val="000000"/>
                </a:solidFill>
              </a:rPr>
              <a:t>lên</a:t>
            </a:r>
            <a:r>
              <a:rPr lang="en-US" sz="4000" dirty="0">
                <a:solidFill>
                  <a:srgbClr val="000000"/>
                </a:solidFill>
              </a:rPr>
              <a:t>, </a:t>
            </a:r>
            <a:r>
              <a:rPr lang="en-US" sz="4000" dirty="0" err="1">
                <a:solidFill>
                  <a:srgbClr val="000000"/>
                </a:solidFill>
              </a:rPr>
              <a:t>bồ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câu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trắng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</a:p>
          <a:p>
            <a:pPr algn="just">
              <a:spcBef>
                <a:spcPts val="600"/>
              </a:spcBef>
            </a:pPr>
            <a:r>
              <a:rPr lang="en-US" sz="4000" dirty="0" err="1">
                <a:solidFill>
                  <a:srgbClr val="000000"/>
                </a:solidFill>
              </a:rPr>
              <a:t>Nào</a:t>
            </a:r>
            <a:r>
              <a:rPr lang="en-US" sz="4000" dirty="0">
                <a:solidFill>
                  <a:srgbClr val="000000"/>
                </a:solidFill>
              </a:rPr>
              <a:t>, </a:t>
            </a:r>
            <a:r>
              <a:rPr lang="en-US" sz="4000" dirty="0" err="1">
                <a:solidFill>
                  <a:srgbClr val="000000"/>
                </a:solidFill>
              </a:rPr>
              <a:t>các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bạn</a:t>
            </a:r>
            <a:r>
              <a:rPr lang="en-US" sz="4000" dirty="0">
                <a:solidFill>
                  <a:srgbClr val="000000"/>
                </a:solidFill>
              </a:rPr>
              <a:t> da </a:t>
            </a:r>
            <a:r>
              <a:rPr lang="en-US" sz="4000" dirty="0" err="1">
                <a:solidFill>
                  <a:srgbClr val="000000"/>
                </a:solidFill>
              </a:rPr>
              <a:t>đen</a:t>
            </a:r>
            <a:endParaRPr lang="en-US" sz="4000" dirty="0">
              <a:solidFill>
                <a:srgbClr val="000000"/>
              </a:solidFill>
            </a:endParaRPr>
          </a:p>
          <a:p>
            <a:pPr algn="just">
              <a:spcBef>
                <a:spcPts val="600"/>
              </a:spcBef>
            </a:pPr>
            <a:r>
              <a:rPr lang="en-US" sz="4000" dirty="0" err="1">
                <a:solidFill>
                  <a:srgbClr val="000000"/>
                </a:solidFill>
              </a:rPr>
              <a:t>Cùng</a:t>
            </a:r>
            <a:r>
              <a:rPr lang="en-US" sz="4000" dirty="0">
                <a:solidFill>
                  <a:srgbClr val="000000"/>
                </a:solidFill>
              </a:rPr>
              <a:t> da </a:t>
            </a:r>
            <a:r>
              <a:rPr lang="en-US" sz="4000" dirty="0" err="1">
                <a:solidFill>
                  <a:srgbClr val="000000"/>
                </a:solidFill>
              </a:rPr>
              <a:t>vàng</a:t>
            </a:r>
            <a:r>
              <a:rPr lang="en-US" sz="4000" dirty="0">
                <a:solidFill>
                  <a:srgbClr val="000000"/>
                </a:solidFill>
              </a:rPr>
              <a:t>, da </a:t>
            </a:r>
            <a:r>
              <a:rPr lang="en-US" sz="4000" dirty="0" err="1">
                <a:solidFill>
                  <a:srgbClr val="000000"/>
                </a:solidFill>
              </a:rPr>
              <a:t>đỏ</a:t>
            </a:r>
            <a:endParaRPr lang="en-US" sz="4000" dirty="0">
              <a:solidFill>
                <a:srgbClr val="000000"/>
              </a:solidFill>
            </a:endParaRPr>
          </a:p>
          <a:p>
            <a:pPr algn="just">
              <a:spcBef>
                <a:spcPts val="600"/>
              </a:spcBef>
            </a:pPr>
            <a:r>
              <a:rPr lang="en-US" sz="4000" dirty="0" err="1">
                <a:solidFill>
                  <a:srgbClr val="000000"/>
                </a:solidFill>
              </a:rPr>
              <a:t>Bàn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tay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ơi</a:t>
            </a:r>
            <a:r>
              <a:rPr lang="en-US" sz="4000" dirty="0">
                <a:solidFill>
                  <a:srgbClr val="000000"/>
                </a:solidFill>
              </a:rPr>
              <a:t>, </a:t>
            </a:r>
            <a:r>
              <a:rPr lang="en-US" sz="4000" dirty="0" err="1">
                <a:solidFill>
                  <a:srgbClr val="000000"/>
                </a:solidFill>
              </a:rPr>
              <a:t>tung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lên</a:t>
            </a:r>
            <a:r>
              <a:rPr lang="en-US" sz="40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9" name="文本框 20">
            <a:extLst>
              <a:ext uri="{FF2B5EF4-FFF2-40B4-BE49-F238E27FC236}">
                <a16:creationId xmlns:a16="http://schemas.microsoft.com/office/drawing/2014/main" id="{54E9F2C8-EC77-48DF-ABD5-E686908062BD}"/>
              </a:ext>
            </a:extLst>
          </p:cNvPr>
          <p:cNvSpPr txBox="1"/>
          <p:nvPr/>
        </p:nvSpPr>
        <p:spPr>
          <a:xfrm>
            <a:off x="8153400" y="1229906"/>
            <a:ext cx="6629400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4000" dirty="0" err="1">
                <a:solidFill>
                  <a:srgbClr val="000000"/>
                </a:solidFill>
              </a:rPr>
              <a:t>Mỗi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người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một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câu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chúc</a:t>
            </a:r>
            <a:endParaRPr lang="en-US" sz="4000" dirty="0">
              <a:solidFill>
                <a:srgbClr val="000000"/>
              </a:solidFill>
            </a:endParaRPr>
          </a:p>
          <a:p>
            <a:pPr algn="just">
              <a:spcBef>
                <a:spcPts val="600"/>
              </a:spcBef>
            </a:pPr>
            <a:r>
              <a:rPr lang="en-US" sz="4000" dirty="0" err="1">
                <a:solidFill>
                  <a:srgbClr val="000000"/>
                </a:solidFill>
              </a:rPr>
              <a:t>Một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lời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nhắn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với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chim</a:t>
            </a:r>
            <a:endParaRPr lang="en-US" sz="4000" dirty="0">
              <a:solidFill>
                <a:srgbClr val="000000"/>
              </a:solidFill>
            </a:endParaRPr>
          </a:p>
          <a:p>
            <a:pPr algn="just">
              <a:spcBef>
                <a:spcPts val="600"/>
              </a:spcBef>
            </a:pPr>
            <a:r>
              <a:rPr lang="en-US" sz="4000" dirty="0" err="1">
                <a:solidFill>
                  <a:srgbClr val="000000"/>
                </a:solidFill>
              </a:rPr>
              <a:t>Dẫu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khác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nhau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tiếng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nói</a:t>
            </a:r>
            <a:endParaRPr lang="en-US" sz="4000" dirty="0">
              <a:solidFill>
                <a:srgbClr val="000000"/>
              </a:solidFill>
            </a:endParaRPr>
          </a:p>
          <a:p>
            <a:pPr algn="just">
              <a:spcBef>
                <a:spcPts val="600"/>
              </a:spcBef>
            </a:pPr>
            <a:r>
              <a:rPr lang="en-US" sz="4000" dirty="0">
                <a:solidFill>
                  <a:srgbClr val="000000"/>
                </a:solidFill>
              </a:rPr>
              <a:t>Chung </a:t>
            </a:r>
            <a:r>
              <a:rPr lang="en-US" sz="4000" dirty="0" err="1">
                <a:solidFill>
                  <a:srgbClr val="000000"/>
                </a:solidFill>
              </a:rPr>
              <a:t>nhau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một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niềm</a:t>
            </a:r>
            <a:r>
              <a:rPr lang="en-US" sz="4000" dirty="0">
                <a:solidFill>
                  <a:srgbClr val="000000"/>
                </a:solidFill>
              </a:rPr>
              <a:t> tin.</a:t>
            </a:r>
          </a:p>
        </p:txBody>
      </p:sp>
      <p:sp>
        <p:nvSpPr>
          <p:cNvPr id="10" name="文本框 20">
            <a:extLst>
              <a:ext uri="{FF2B5EF4-FFF2-40B4-BE49-F238E27FC236}">
                <a16:creationId xmlns:a16="http://schemas.microsoft.com/office/drawing/2014/main" id="{D36936DB-537D-4191-839C-226A9DE14DDB}"/>
              </a:ext>
            </a:extLst>
          </p:cNvPr>
          <p:cNvSpPr txBox="1"/>
          <p:nvPr/>
        </p:nvSpPr>
        <p:spPr>
          <a:xfrm>
            <a:off x="9106400" y="4007346"/>
            <a:ext cx="739140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4000" dirty="0" err="1">
                <a:solidFill>
                  <a:srgbClr val="000000"/>
                </a:solidFill>
              </a:rPr>
              <a:t>Bàn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tay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ơi,tung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lên</a:t>
            </a:r>
            <a:r>
              <a:rPr lang="en-US" sz="4000" dirty="0">
                <a:solidFill>
                  <a:srgbClr val="000000"/>
                </a:solidFill>
              </a:rPr>
              <a:t>!</a:t>
            </a:r>
          </a:p>
          <a:p>
            <a:pPr algn="just">
              <a:spcBef>
                <a:spcPts val="600"/>
              </a:spcBef>
            </a:pPr>
            <a:r>
              <a:rPr lang="en-US" sz="4000" dirty="0" err="1">
                <a:solidFill>
                  <a:srgbClr val="000000"/>
                </a:solidFill>
              </a:rPr>
              <a:t>Cả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một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trời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chim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trắng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</a:p>
          <a:p>
            <a:pPr algn="just">
              <a:spcBef>
                <a:spcPts val="600"/>
              </a:spcBef>
            </a:pPr>
            <a:r>
              <a:rPr lang="en-US" sz="4000" dirty="0" err="1">
                <a:solidFill>
                  <a:srgbClr val="000000"/>
                </a:solidFill>
              </a:rPr>
              <a:t>Cả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một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trời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ánh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nắng</a:t>
            </a:r>
            <a:endParaRPr lang="en-US" sz="4000" dirty="0">
              <a:solidFill>
                <a:srgbClr val="000000"/>
              </a:solidFill>
            </a:endParaRPr>
          </a:p>
          <a:p>
            <a:pPr algn="just">
              <a:spcBef>
                <a:spcPts val="600"/>
              </a:spcBef>
            </a:pPr>
            <a:r>
              <a:rPr lang="en-US" sz="4000" dirty="0" err="1">
                <a:solidFill>
                  <a:srgbClr val="000000"/>
                </a:solidFill>
              </a:rPr>
              <a:t>Cả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một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trời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cao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xanh</a:t>
            </a:r>
            <a:r>
              <a:rPr lang="en-US" sz="4000" dirty="0">
                <a:solidFill>
                  <a:srgbClr val="000000"/>
                </a:solidFill>
              </a:rPr>
              <a:t>.</a:t>
            </a:r>
          </a:p>
          <a:p>
            <a:pPr algn="just">
              <a:spcBef>
                <a:spcPts val="600"/>
              </a:spcBef>
            </a:pPr>
            <a:r>
              <a:rPr lang="en-US" sz="4000" dirty="0">
                <a:solidFill>
                  <a:srgbClr val="000000"/>
                </a:solidFill>
              </a:rPr>
              <a:t>				(</a:t>
            </a:r>
            <a:r>
              <a:rPr lang="en-US" sz="4000" dirty="0" err="1">
                <a:solidFill>
                  <a:srgbClr val="000000"/>
                </a:solidFill>
              </a:rPr>
              <a:t>Định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Hải</a:t>
            </a:r>
            <a:r>
              <a:rPr lang="en-US" sz="4000" dirty="0">
                <a:solidFill>
                  <a:srgbClr val="000000"/>
                </a:solidFill>
              </a:rPr>
              <a:t>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54036"/>
            <a:ext cx="4389500" cy="1144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105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-1" y="-1"/>
            <a:ext cx="18288001" cy="11242969"/>
          </a:xfrm>
          <a:custGeom>
            <a:avLst/>
            <a:gdLst/>
            <a:ahLst/>
            <a:cxnLst/>
            <a:rect l="l" t="t" r="r" b="b"/>
            <a:pathLst>
              <a:path w="21478556" h="11414569">
                <a:moveTo>
                  <a:pt x="0" y="11414570"/>
                </a:moveTo>
                <a:lnTo>
                  <a:pt x="21478556" y="11414570"/>
                </a:lnTo>
                <a:lnTo>
                  <a:pt x="21478556" y="0"/>
                </a:lnTo>
                <a:lnTo>
                  <a:pt x="0" y="0"/>
                </a:lnTo>
                <a:lnTo>
                  <a:pt x="0" y="11414570"/>
                </a:lnTo>
                <a:close/>
              </a:path>
            </a:pathLst>
          </a:custGeom>
          <a:blipFill>
            <a:blip r:embed="rId2"/>
            <a:stretch>
              <a:fillRect l="-16337" r="-16337" b="-80373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1278393" y="5535686"/>
            <a:ext cx="15731214" cy="15082301"/>
          </a:xfrm>
          <a:custGeom>
            <a:avLst/>
            <a:gdLst/>
            <a:ahLst/>
            <a:cxnLst/>
            <a:rect l="l" t="t" r="r" b="b"/>
            <a:pathLst>
              <a:path w="15731214" h="15082301">
                <a:moveTo>
                  <a:pt x="0" y="0"/>
                </a:moveTo>
                <a:lnTo>
                  <a:pt x="15731214" y="0"/>
                </a:lnTo>
                <a:lnTo>
                  <a:pt x="15731214" y="15082301"/>
                </a:lnTo>
                <a:lnTo>
                  <a:pt x="0" y="150823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4653400" y="1993392"/>
            <a:ext cx="7882466" cy="8282802"/>
          </a:xfrm>
          <a:custGeom>
            <a:avLst/>
            <a:gdLst/>
            <a:ahLst/>
            <a:cxnLst/>
            <a:rect l="l" t="t" r="r" b="b"/>
            <a:pathLst>
              <a:path w="7882466" h="8282802">
                <a:moveTo>
                  <a:pt x="0" y="0"/>
                </a:moveTo>
                <a:lnTo>
                  <a:pt x="7882466" y="0"/>
                </a:lnTo>
                <a:lnTo>
                  <a:pt x="7882466" y="8282802"/>
                </a:lnTo>
                <a:lnTo>
                  <a:pt x="0" y="82828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 flipH="1">
            <a:off x="6495435" y="4263380"/>
            <a:ext cx="1560013" cy="1760240"/>
          </a:xfrm>
          <a:custGeom>
            <a:avLst/>
            <a:gdLst/>
            <a:ahLst/>
            <a:cxnLst/>
            <a:rect l="l" t="t" r="r" b="b"/>
            <a:pathLst>
              <a:path w="1560013" h="1760240">
                <a:moveTo>
                  <a:pt x="1560013" y="0"/>
                </a:moveTo>
                <a:lnTo>
                  <a:pt x="0" y="0"/>
                </a:lnTo>
                <a:lnTo>
                  <a:pt x="0" y="1760240"/>
                </a:lnTo>
                <a:lnTo>
                  <a:pt x="1560013" y="1760240"/>
                </a:lnTo>
                <a:lnTo>
                  <a:pt x="156001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8055448" y="3657215"/>
            <a:ext cx="1744617" cy="1996701"/>
          </a:xfrm>
          <a:custGeom>
            <a:avLst/>
            <a:gdLst/>
            <a:ahLst/>
            <a:cxnLst/>
            <a:rect l="l" t="t" r="r" b="b"/>
            <a:pathLst>
              <a:path w="1744617" h="1996701">
                <a:moveTo>
                  <a:pt x="0" y="0"/>
                </a:moveTo>
                <a:lnTo>
                  <a:pt x="1744617" y="0"/>
                </a:lnTo>
                <a:lnTo>
                  <a:pt x="1744617" y="1996701"/>
                </a:lnTo>
                <a:lnTo>
                  <a:pt x="0" y="199670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12234511" y="4318930"/>
            <a:ext cx="1887429" cy="1649141"/>
          </a:xfrm>
          <a:custGeom>
            <a:avLst/>
            <a:gdLst/>
            <a:ahLst/>
            <a:cxnLst/>
            <a:rect l="l" t="t" r="r" b="b"/>
            <a:pathLst>
              <a:path w="1887429" h="1649141">
                <a:moveTo>
                  <a:pt x="0" y="0"/>
                </a:moveTo>
                <a:lnTo>
                  <a:pt x="1887429" y="0"/>
                </a:lnTo>
                <a:lnTo>
                  <a:pt x="1887429" y="1649140"/>
                </a:lnTo>
                <a:lnTo>
                  <a:pt x="0" y="164914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3049680" y="4909107"/>
            <a:ext cx="1816608" cy="1489619"/>
          </a:xfrm>
          <a:custGeom>
            <a:avLst/>
            <a:gdLst/>
            <a:ahLst/>
            <a:cxnLst/>
            <a:rect l="l" t="t" r="r" b="b"/>
            <a:pathLst>
              <a:path w="1816608" h="1489619">
                <a:moveTo>
                  <a:pt x="0" y="0"/>
                </a:moveTo>
                <a:lnTo>
                  <a:pt x="1816608" y="0"/>
                </a:lnTo>
                <a:lnTo>
                  <a:pt x="1816608" y="1489619"/>
                </a:lnTo>
                <a:lnTo>
                  <a:pt x="0" y="148961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12398219" y="1404677"/>
            <a:ext cx="1560013" cy="1760240"/>
          </a:xfrm>
          <a:custGeom>
            <a:avLst/>
            <a:gdLst/>
            <a:ahLst/>
            <a:cxnLst/>
            <a:rect l="l" t="t" r="r" b="b"/>
            <a:pathLst>
              <a:path w="1560013" h="1760240">
                <a:moveTo>
                  <a:pt x="0" y="0"/>
                </a:moveTo>
                <a:lnTo>
                  <a:pt x="1560013" y="0"/>
                </a:lnTo>
                <a:lnTo>
                  <a:pt x="1560013" y="1760240"/>
                </a:lnTo>
                <a:lnTo>
                  <a:pt x="0" y="176024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14121940" y="870463"/>
            <a:ext cx="3657600" cy="1929384"/>
          </a:xfrm>
          <a:custGeom>
            <a:avLst/>
            <a:gdLst/>
            <a:ahLst/>
            <a:cxnLst/>
            <a:rect l="l" t="t" r="r" b="b"/>
            <a:pathLst>
              <a:path w="3657600" h="1929384">
                <a:moveTo>
                  <a:pt x="0" y="0"/>
                </a:moveTo>
                <a:lnTo>
                  <a:pt x="3657600" y="0"/>
                </a:lnTo>
                <a:lnTo>
                  <a:pt x="3657600" y="1929384"/>
                </a:lnTo>
                <a:lnTo>
                  <a:pt x="0" y="192938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7501770" y="172125"/>
            <a:ext cx="1887429" cy="1649141"/>
          </a:xfrm>
          <a:custGeom>
            <a:avLst/>
            <a:gdLst/>
            <a:ahLst/>
            <a:cxnLst/>
            <a:rect l="l" t="t" r="r" b="b"/>
            <a:pathLst>
              <a:path w="1887429" h="1649141">
                <a:moveTo>
                  <a:pt x="0" y="0"/>
                </a:moveTo>
                <a:lnTo>
                  <a:pt x="1887429" y="0"/>
                </a:lnTo>
                <a:lnTo>
                  <a:pt x="1887429" y="1649140"/>
                </a:lnTo>
                <a:lnTo>
                  <a:pt x="0" y="164914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 flipH="1">
            <a:off x="9800065" y="1047652"/>
            <a:ext cx="1816608" cy="1489619"/>
          </a:xfrm>
          <a:custGeom>
            <a:avLst/>
            <a:gdLst/>
            <a:ahLst/>
            <a:cxnLst/>
            <a:rect l="l" t="t" r="r" b="b"/>
            <a:pathLst>
              <a:path w="1816608" h="1489619">
                <a:moveTo>
                  <a:pt x="1816608" y="0"/>
                </a:moveTo>
                <a:lnTo>
                  <a:pt x="0" y="0"/>
                </a:lnTo>
                <a:lnTo>
                  <a:pt x="0" y="1489618"/>
                </a:lnTo>
                <a:lnTo>
                  <a:pt x="1816608" y="1489618"/>
                </a:lnTo>
                <a:lnTo>
                  <a:pt x="1816608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2" name="Freeform 9">
            <a:extLst>
              <a:ext uri="{FF2B5EF4-FFF2-40B4-BE49-F238E27FC236}">
                <a16:creationId xmlns:a16="http://schemas.microsoft.com/office/drawing/2014/main" id="{10DBA500-A08F-41A8-AE6E-624D314AE7BE}"/>
              </a:ext>
            </a:extLst>
          </p:cNvPr>
          <p:cNvSpPr/>
          <p:nvPr/>
        </p:nvSpPr>
        <p:spPr>
          <a:xfrm>
            <a:off x="3179324" y="406327"/>
            <a:ext cx="1059788" cy="998350"/>
          </a:xfrm>
          <a:custGeom>
            <a:avLst/>
            <a:gdLst/>
            <a:ahLst/>
            <a:cxnLst/>
            <a:rect l="l" t="t" r="r" b="b"/>
            <a:pathLst>
              <a:path w="1816608" h="1489619">
                <a:moveTo>
                  <a:pt x="0" y="0"/>
                </a:moveTo>
                <a:lnTo>
                  <a:pt x="1816608" y="0"/>
                </a:lnTo>
                <a:lnTo>
                  <a:pt x="1816608" y="1489619"/>
                </a:lnTo>
                <a:lnTo>
                  <a:pt x="0" y="148961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3" name="สี่เหลี่ยมผืนผ้า 30">
            <a:extLst>
              <a:ext uri="{FF2B5EF4-FFF2-40B4-BE49-F238E27FC236}">
                <a16:creationId xmlns:a16="http://schemas.microsoft.com/office/drawing/2014/main" id="{94DEA637-D3A4-4CDE-9B50-EB8B490500C5}"/>
              </a:ext>
            </a:extLst>
          </p:cNvPr>
          <p:cNvSpPr/>
          <p:nvPr/>
        </p:nvSpPr>
        <p:spPr>
          <a:xfrm>
            <a:off x="1161119" y="703054"/>
            <a:ext cx="1645615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8000" b="1" spc="300" dirty="0">
                <a:ln w="28575">
                  <a:solidFill>
                    <a:srgbClr val="FFDC69"/>
                  </a:solidFill>
                </a:ln>
                <a:solidFill>
                  <a:srgbClr val="80552C"/>
                </a:solidFill>
                <a:effectLst>
                  <a:outerShdw blurRad="12700" dist="38100" dir="1800000" algn="tl">
                    <a:srgbClr val="000000"/>
                  </a:outerShdw>
                </a:effectLst>
                <a:latin typeface="UTM Cooper Black" panose="02040603050506020204" pitchFamily="18" charset="0"/>
                <a:cs typeface="FC Onigiri Outline" pitchFamily="34" charset="-34"/>
              </a:rPr>
              <a:t>CHÚC CÁC EM HỌC TỐT!</a:t>
            </a:r>
            <a:endParaRPr lang="id-ID" sz="8000" b="1" spc="300" dirty="0">
              <a:ln w="28575">
                <a:solidFill>
                  <a:srgbClr val="FFDC69"/>
                </a:solidFill>
              </a:ln>
              <a:solidFill>
                <a:srgbClr val="80552C"/>
              </a:solidFill>
              <a:effectLst>
                <a:outerShdw blurRad="12700" dist="38100" dir="1800000" algn="tl">
                  <a:srgbClr val="000000"/>
                </a:outerShdw>
              </a:effectLst>
              <a:latin typeface="UTM Cooper Black" panose="02040603050506020204" pitchFamily="18" charset="0"/>
              <a:cs typeface="FC Onigiri Outline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10576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grpId="1" nodeType="withEffect">
                                  <p:stCondLst>
                                    <p:cond delay="28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3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E6184D-5195-4819-9365-171642426B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5444"/>
            <a:ext cx="18306611" cy="102924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4216" y="-190500"/>
            <a:ext cx="2316681" cy="231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932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4">
            <a:extLst>
              <a:ext uri="{FF2B5EF4-FFF2-40B4-BE49-F238E27FC236}">
                <a16:creationId xmlns:a16="http://schemas.microsoft.com/office/drawing/2014/main" id="{FAF197F0-C6CE-4BEC-946B-C5DC9FFBD515}"/>
              </a:ext>
            </a:extLst>
          </p:cNvPr>
          <p:cNvSpPr/>
          <p:nvPr/>
        </p:nvSpPr>
        <p:spPr>
          <a:xfrm>
            <a:off x="-72954" y="-511629"/>
            <a:ext cx="18895220" cy="11247399"/>
          </a:xfrm>
          <a:custGeom>
            <a:avLst/>
            <a:gdLst/>
            <a:ahLst/>
            <a:cxnLst/>
            <a:rect l="l" t="t" r="r" b="b"/>
            <a:pathLst>
              <a:path w="22550439" h="13558451">
                <a:moveTo>
                  <a:pt x="0" y="0"/>
                </a:moveTo>
                <a:lnTo>
                  <a:pt x="22550438" y="0"/>
                </a:lnTo>
                <a:lnTo>
                  <a:pt x="22550438" y="13558452"/>
                </a:lnTo>
                <a:lnTo>
                  <a:pt x="0" y="135584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" name="Freeform 2"/>
          <p:cNvSpPr/>
          <p:nvPr/>
        </p:nvSpPr>
        <p:spPr>
          <a:xfrm>
            <a:off x="-1981200" y="3238500"/>
            <a:ext cx="9205507" cy="8629382"/>
          </a:xfrm>
          <a:custGeom>
            <a:avLst/>
            <a:gdLst/>
            <a:ahLst/>
            <a:cxnLst/>
            <a:rect l="l" t="t" r="r" b="b"/>
            <a:pathLst>
              <a:path w="6786074" h="6724382">
                <a:moveTo>
                  <a:pt x="0" y="0"/>
                </a:moveTo>
                <a:lnTo>
                  <a:pt x="6786074" y="0"/>
                </a:lnTo>
                <a:lnTo>
                  <a:pt x="6786074" y="6724382"/>
                </a:lnTo>
                <a:lnTo>
                  <a:pt x="0" y="672438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-293078" y="4305301"/>
            <a:ext cx="6084277" cy="5981700"/>
          </a:xfrm>
          <a:custGeom>
            <a:avLst/>
            <a:gdLst/>
            <a:ahLst/>
            <a:cxnLst/>
            <a:rect l="l" t="t" r="r" b="b"/>
            <a:pathLst>
              <a:path w="4265348" h="4234327">
                <a:moveTo>
                  <a:pt x="0" y="0"/>
                </a:moveTo>
                <a:lnTo>
                  <a:pt x="4265348" y="0"/>
                </a:lnTo>
                <a:lnTo>
                  <a:pt x="4265348" y="4234327"/>
                </a:lnTo>
                <a:lnTo>
                  <a:pt x="0" y="42343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-1540952" y="4159519"/>
            <a:ext cx="8325010" cy="6273264"/>
          </a:xfrm>
          <a:custGeom>
            <a:avLst/>
            <a:gdLst/>
            <a:ahLst/>
            <a:cxnLst/>
            <a:rect l="l" t="t" r="r" b="b"/>
            <a:pathLst>
              <a:path w="5517039" h="4234327">
                <a:moveTo>
                  <a:pt x="0" y="0"/>
                </a:moveTo>
                <a:lnTo>
                  <a:pt x="5517039" y="0"/>
                </a:lnTo>
                <a:lnTo>
                  <a:pt x="5517039" y="4234327"/>
                </a:lnTo>
                <a:lnTo>
                  <a:pt x="0" y="423432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-72954" y="3265619"/>
            <a:ext cx="6084277" cy="5783436"/>
          </a:xfrm>
          <a:custGeom>
            <a:avLst/>
            <a:gdLst/>
            <a:ahLst/>
            <a:cxnLst/>
            <a:rect l="l" t="t" r="r" b="b"/>
            <a:pathLst>
              <a:path w="3384901" h="3556814">
                <a:moveTo>
                  <a:pt x="0" y="0"/>
                </a:moveTo>
                <a:lnTo>
                  <a:pt x="3384902" y="0"/>
                </a:lnTo>
                <a:lnTo>
                  <a:pt x="3384902" y="3556814"/>
                </a:lnTo>
                <a:lnTo>
                  <a:pt x="0" y="355681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1332563" y="-495300"/>
            <a:ext cx="8860437" cy="3733800"/>
          </a:xfrm>
          <a:custGeom>
            <a:avLst/>
            <a:gdLst/>
            <a:ahLst/>
            <a:cxnLst/>
            <a:rect l="l" t="t" r="r" b="b"/>
            <a:pathLst>
              <a:path w="4676490" h="1964126">
                <a:moveTo>
                  <a:pt x="0" y="0"/>
                </a:moveTo>
                <a:lnTo>
                  <a:pt x="4676489" y="0"/>
                </a:lnTo>
                <a:lnTo>
                  <a:pt x="4676489" y="1964126"/>
                </a:lnTo>
                <a:lnTo>
                  <a:pt x="0" y="196412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7939526" y="-511629"/>
            <a:ext cx="6786074" cy="2281384"/>
          </a:xfrm>
          <a:custGeom>
            <a:avLst/>
            <a:gdLst/>
            <a:ahLst/>
            <a:cxnLst/>
            <a:rect l="l" t="t" r="r" b="b"/>
            <a:pathLst>
              <a:path w="3643434" h="1530242">
                <a:moveTo>
                  <a:pt x="0" y="0"/>
                </a:moveTo>
                <a:lnTo>
                  <a:pt x="3643434" y="0"/>
                </a:lnTo>
                <a:lnTo>
                  <a:pt x="3643434" y="1530242"/>
                </a:lnTo>
                <a:lnTo>
                  <a:pt x="0" y="15302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12088854" y="12997"/>
            <a:ext cx="6295865" cy="3258065"/>
          </a:xfrm>
          <a:custGeom>
            <a:avLst/>
            <a:gdLst/>
            <a:ahLst/>
            <a:cxnLst/>
            <a:rect l="l" t="t" r="r" b="b"/>
            <a:pathLst>
              <a:path w="2311204" h="1706439">
                <a:moveTo>
                  <a:pt x="0" y="0"/>
                </a:moveTo>
                <a:lnTo>
                  <a:pt x="2311204" y="0"/>
                </a:lnTo>
                <a:lnTo>
                  <a:pt x="2311204" y="1706439"/>
                </a:lnTo>
                <a:lnTo>
                  <a:pt x="0" y="170643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8">
            <a:extLst>
              <a:ext uri="{FF2B5EF4-FFF2-40B4-BE49-F238E27FC236}">
                <a16:creationId xmlns:a16="http://schemas.microsoft.com/office/drawing/2014/main" id="{F1916B74-744D-46A6-B792-A8807C1B8CAC}"/>
              </a:ext>
            </a:extLst>
          </p:cNvPr>
          <p:cNvSpPr/>
          <p:nvPr/>
        </p:nvSpPr>
        <p:spPr>
          <a:xfrm>
            <a:off x="8612401" y="-19661"/>
            <a:ext cx="5044661" cy="2281384"/>
          </a:xfrm>
          <a:custGeom>
            <a:avLst/>
            <a:gdLst/>
            <a:ahLst/>
            <a:cxnLst/>
            <a:rect l="l" t="t" r="r" b="b"/>
            <a:pathLst>
              <a:path w="2311204" h="1706439">
                <a:moveTo>
                  <a:pt x="0" y="0"/>
                </a:moveTo>
                <a:lnTo>
                  <a:pt x="2311204" y="0"/>
                </a:lnTo>
                <a:lnTo>
                  <a:pt x="2311204" y="1706439"/>
                </a:lnTo>
                <a:lnTo>
                  <a:pt x="0" y="170643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522538" y="2305540"/>
            <a:ext cx="8555662" cy="72055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E47C0268-8FCB-4C15-AD26-0A773200B6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222" y="0"/>
            <a:ext cx="18372222" cy="10287000"/>
          </a:xfrm>
          <a:prstGeom prst="rect">
            <a:avLst/>
          </a:prstGeom>
        </p:spPr>
      </p:pic>
      <p:sp>
        <p:nvSpPr>
          <p:cNvPr id="2" name="文本框 20">
            <a:extLst>
              <a:ext uri="{FF2B5EF4-FFF2-40B4-BE49-F238E27FC236}">
                <a16:creationId xmlns:a16="http://schemas.microsoft.com/office/drawing/2014/main" id="{7836F8F8-5F3A-4676-9683-9E875A77617B}"/>
              </a:ext>
            </a:extLst>
          </p:cNvPr>
          <p:cNvSpPr txBox="1"/>
          <p:nvPr/>
        </p:nvSpPr>
        <p:spPr>
          <a:xfrm>
            <a:off x="825749" y="952500"/>
            <a:ext cx="5956051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4000" dirty="0" err="1">
                <a:solidFill>
                  <a:srgbClr val="000000"/>
                </a:solidFill>
              </a:rPr>
              <a:t>Như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trăm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sông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dồn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biển</a:t>
            </a:r>
            <a:endParaRPr lang="en-US" sz="4000" dirty="0">
              <a:solidFill>
                <a:srgbClr val="000000"/>
              </a:solidFill>
            </a:endParaRPr>
          </a:p>
          <a:p>
            <a:pPr algn="just">
              <a:spcBef>
                <a:spcPts val="600"/>
              </a:spcBef>
            </a:pPr>
            <a:r>
              <a:rPr lang="en-US" sz="4000" dirty="0" err="1">
                <a:solidFill>
                  <a:srgbClr val="000000"/>
                </a:solidFill>
              </a:rPr>
              <a:t>Bầu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bạn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tụ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về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đây</a:t>
            </a:r>
            <a:endParaRPr lang="en-US" sz="4000" dirty="0">
              <a:solidFill>
                <a:srgbClr val="000000"/>
              </a:solidFill>
            </a:endParaRPr>
          </a:p>
          <a:p>
            <a:pPr algn="just">
              <a:spcBef>
                <a:spcPts val="600"/>
              </a:spcBef>
            </a:pPr>
            <a:r>
              <a:rPr lang="en-US" sz="4000" dirty="0" err="1">
                <a:solidFill>
                  <a:srgbClr val="000000"/>
                </a:solidFill>
              </a:rPr>
              <a:t>Thế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giới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thu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nhỏ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lại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</a:p>
          <a:p>
            <a:pPr algn="just">
              <a:spcBef>
                <a:spcPts val="600"/>
              </a:spcBef>
            </a:pPr>
            <a:r>
              <a:rPr lang="en-US" sz="4000" dirty="0" err="1">
                <a:solidFill>
                  <a:srgbClr val="000000"/>
                </a:solidFill>
              </a:rPr>
              <a:t>Trong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khu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trại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hè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này</a:t>
            </a:r>
            <a:r>
              <a:rPr lang="en-US" sz="40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7" name="文本框 20">
            <a:extLst>
              <a:ext uri="{FF2B5EF4-FFF2-40B4-BE49-F238E27FC236}">
                <a16:creationId xmlns:a16="http://schemas.microsoft.com/office/drawing/2014/main" id="{6AD52647-3E57-494C-9929-9341B926F41E}"/>
              </a:ext>
            </a:extLst>
          </p:cNvPr>
          <p:cNvSpPr txBox="1"/>
          <p:nvPr/>
        </p:nvSpPr>
        <p:spPr>
          <a:xfrm>
            <a:off x="1522495" y="3803669"/>
            <a:ext cx="7391401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4000" dirty="0" err="1">
                <a:solidFill>
                  <a:srgbClr val="000000"/>
                </a:solidFill>
              </a:rPr>
              <a:t>Bạn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từ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Trung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Quốc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tới</a:t>
            </a:r>
            <a:endParaRPr lang="en-US" sz="4000" dirty="0">
              <a:solidFill>
                <a:srgbClr val="000000"/>
              </a:solidFill>
            </a:endParaRPr>
          </a:p>
          <a:p>
            <a:pPr algn="just">
              <a:spcBef>
                <a:spcPts val="600"/>
              </a:spcBef>
            </a:pPr>
            <a:r>
              <a:rPr lang="en-US" sz="4000" dirty="0" err="1">
                <a:solidFill>
                  <a:srgbClr val="000000"/>
                </a:solidFill>
              </a:rPr>
              <a:t>Bạn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từ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châu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Mỹ</a:t>
            </a:r>
            <a:r>
              <a:rPr lang="en-US" sz="4000" dirty="0">
                <a:solidFill>
                  <a:srgbClr val="000000"/>
                </a:solidFill>
              </a:rPr>
              <a:t> sang</a:t>
            </a:r>
          </a:p>
          <a:p>
            <a:pPr algn="just">
              <a:spcBef>
                <a:spcPts val="600"/>
              </a:spcBef>
            </a:pPr>
            <a:r>
              <a:rPr lang="en-US" sz="4000" dirty="0" err="1">
                <a:solidFill>
                  <a:srgbClr val="000000"/>
                </a:solidFill>
              </a:rPr>
              <a:t>Bạn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bên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bờ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Đa-nuýp</a:t>
            </a:r>
            <a:endParaRPr lang="en-US" sz="4000" dirty="0">
              <a:solidFill>
                <a:srgbClr val="000000"/>
              </a:solidFill>
            </a:endParaRPr>
          </a:p>
          <a:p>
            <a:pPr algn="just">
              <a:spcBef>
                <a:spcPts val="600"/>
              </a:spcBef>
            </a:pPr>
            <a:r>
              <a:rPr lang="en-US" sz="4000" dirty="0" err="1">
                <a:solidFill>
                  <a:srgbClr val="000000"/>
                </a:solidFill>
              </a:rPr>
              <a:t>Tôi</a:t>
            </a:r>
            <a:r>
              <a:rPr lang="en-US" sz="4000" dirty="0">
                <a:solidFill>
                  <a:srgbClr val="000000"/>
                </a:solidFill>
              </a:rPr>
              <a:t> – </a:t>
            </a:r>
            <a:r>
              <a:rPr lang="en-US" sz="4000" dirty="0" err="1">
                <a:solidFill>
                  <a:srgbClr val="000000"/>
                </a:solidFill>
              </a:rPr>
              <a:t>sông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Hồng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Việt</a:t>
            </a:r>
            <a:r>
              <a:rPr lang="en-US" sz="4000" dirty="0">
                <a:solidFill>
                  <a:srgbClr val="000000"/>
                </a:solidFill>
              </a:rPr>
              <a:t> Nam.</a:t>
            </a:r>
          </a:p>
        </p:txBody>
      </p:sp>
      <p:sp>
        <p:nvSpPr>
          <p:cNvPr id="8" name="文本框 20">
            <a:extLst>
              <a:ext uri="{FF2B5EF4-FFF2-40B4-BE49-F238E27FC236}">
                <a16:creationId xmlns:a16="http://schemas.microsoft.com/office/drawing/2014/main" id="{BF12F890-566F-468A-997C-BEC410433B69}"/>
              </a:ext>
            </a:extLst>
          </p:cNvPr>
          <p:cNvSpPr txBox="1"/>
          <p:nvPr/>
        </p:nvSpPr>
        <p:spPr>
          <a:xfrm>
            <a:off x="5075321" y="6734397"/>
            <a:ext cx="7391401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4000" dirty="0">
                <a:solidFill>
                  <a:srgbClr val="000000"/>
                </a:solidFill>
              </a:rPr>
              <a:t>Tung </a:t>
            </a:r>
            <a:r>
              <a:rPr lang="en-US" sz="4000" dirty="0" err="1">
                <a:solidFill>
                  <a:srgbClr val="000000"/>
                </a:solidFill>
              </a:rPr>
              <a:t>lên</a:t>
            </a:r>
            <a:r>
              <a:rPr lang="en-US" sz="4000" dirty="0">
                <a:solidFill>
                  <a:srgbClr val="000000"/>
                </a:solidFill>
              </a:rPr>
              <a:t>, </a:t>
            </a:r>
            <a:r>
              <a:rPr lang="en-US" sz="4000" dirty="0" err="1">
                <a:solidFill>
                  <a:srgbClr val="000000"/>
                </a:solidFill>
              </a:rPr>
              <a:t>bồ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câu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trắng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</a:p>
          <a:p>
            <a:pPr algn="just">
              <a:spcBef>
                <a:spcPts val="600"/>
              </a:spcBef>
            </a:pPr>
            <a:r>
              <a:rPr lang="en-US" sz="4000" dirty="0" err="1">
                <a:solidFill>
                  <a:srgbClr val="000000"/>
                </a:solidFill>
              </a:rPr>
              <a:t>Nào</a:t>
            </a:r>
            <a:r>
              <a:rPr lang="en-US" sz="4000" dirty="0">
                <a:solidFill>
                  <a:srgbClr val="000000"/>
                </a:solidFill>
              </a:rPr>
              <a:t>, </a:t>
            </a:r>
            <a:r>
              <a:rPr lang="en-US" sz="4000" dirty="0" err="1">
                <a:solidFill>
                  <a:srgbClr val="000000"/>
                </a:solidFill>
              </a:rPr>
              <a:t>các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bạn</a:t>
            </a:r>
            <a:r>
              <a:rPr lang="en-US" sz="4000" dirty="0">
                <a:solidFill>
                  <a:srgbClr val="000000"/>
                </a:solidFill>
              </a:rPr>
              <a:t> da </a:t>
            </a:r>
            <a:r>
              <a:rPr lang="en-US" sz="4000" dirty="0" err="1">
                <a:solidFill>
                  <a:srgbClr val="000000"/>
                </a:solidFill>
              </a:rPr>
              <a:t>đen</a:t>
            </a:r>
            <a:endParaRPr lang="en-US" sz="4000" dirty="0">
              <a:solidFill>
                <a:srgbClr val="000000"/>
              </a:solidFill>
            </a:endParaRPr>
          </a:p>
          <a:p>
            <a:pPr algn="just">
              <a:spcBef>
                <a:spcPts val="600"/>
              </a:spcBef>
            </a:pPr>
            <a:r>
              <a:rPr lang="en-US" sz="4000" dirty="0" err="1">
                <a:solidFill>
                  <a:srgbClr val="000000"/>
                </a:solidFill>
              </a:rPr>
              <a:t>Cùng</a:t>
            </a:r>
            <a:r>
              <a:rPr lang="en-US" sz="4000" dirty="0">
                <a:solidFill>
                  <a:srgbClr val="000000"/>
                </a:solidFill>
              </a:rPr>
              <a:t> da </a:t>
            </a:r>
            <a:r>
              <a:rPr lang="en-US" sz="4000" dirty="0" err="1">
                <a:solidFill>
                  <a:srgbClr val="000000"/>
                </a:solidFill>
              </a:rPr>
              <a:t>vàng</a:t>
            </a:r>
            <a:r>
              <a:rPr lang="en-US" sz="4000" dirty="0">
                <a:solidFill>
                  <a:srgbClr val="000000"/>
                </a:solidFill>
              </a:rPr>
              <a:t>, da </a:t>
            </a:r>
            <a:r>
              <a:rPr lang="en-US" sz="4000" dirty="0" err="1">
                <a:solidFill>
                  <a:srgbClr val="000000"/>
                </a:solidFill>
              </a:rPr>
              <a:t>đỏ</a:t>
            </a:r>
            <a:endParaRPr lang="en-US" sz="4000" dirty="0">
              <a:solidFill>
                <a:srgbClr val="000000"/>
              </a:solidFill>
            </a:endParaRPr>
          </a:p>
          <a:p>
            <a:pPr algn="just">
              <a:spcBef>
                <a:spcPts val="600"/>
              </a:spcBef>
            </a:pPr>
            <a:r>
              <a:rPr lang="en-US" sz="4000" dirty="0" err="1">
                <a:solidFill>
                  <a:srgbClr val="000000"/>
                </a:solidFill>
              </a:rPr>
              <a:t>Bàn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tay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ơi</a:t>
            </a:r>
            <a:r>
              <a:rPr lang="en-US" sz="4000" dirty="0">
                <a:solidFill>
                  <a:srgbClr val="000000"/>
                </a:solidFill>
              </a:rPr>
              <a:t>, </a:t>
            </a:r>
            <a:r>
              <a:rPr lang="en-US" sz="4000" dirty="0" err="1">
                <a:solidFill>
                  <a:srgbClr val="000000"/>
                </a:solidFill>
              </a:rPr>
              <a:t>tung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lên</a:t>
            </a:r>
            <a:r>
              <a:rPr lang="en-US" sz="40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9" name="文本框 20">
            <a:extLst>
              <a:ext uri="{FF2B5EF4-FFF2-40B4-BE49-F238E27FC236}">
                <a16:creationId xmlns:a16="http://schemas.microsoft.com/office/drawing/2014/main" id="{6F93F9ED-20ED-418C-AA0D-5418C53CEFEF}"/>
              </a:ext>
            </a:extLst>
          </p:cNvPr>
          <p:cNvSpPr txBox="1"/>
          <p:nvPr/>
        </p:nvSpPr>
        <p:spPr>
          <a:xfrm>
            <a:off x="8153400" y="1095117"/>
            <a:ext cx="6629400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4000" dirty="0" err="1">
                <a:solidFill>
                  <a:srgbClr val="000000"/>
                </a:solidFill>
              </a:rPr>
              <a:t>Mỗi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người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một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câu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chúc</a:t>
            </a:r>
            <a:endParaRPr lang="en-US" sz="4000" dirty="0">
              <a:solidFill>
                <a:srgbClr val="000000"/>
              </a:solidFill>
            </a:endParaRPr>
          </a:p>
          <a:p>
            <a:pPr algn="just">
              <a:spcBef>
                <a:spcPts val="600"/>
              </a:spcBef>
            </a:pPr>
            <a:r>
              <a:rPr lang="en-US" sz="4000" dirty="0" err="1">
                <a:solidFill>
                  <a:srgbClr val="000000"/>
                </a:solidFill>
              </a:rPr>
              <a:t>Một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lời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nhắn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với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chim</a:t>
            </a:r>
            <a:endParaRPr lang="en-US" sz="4000" dirty="0">
              <a:solidFill>
                <a:srgbClr val="000000"/>
              </a:solidFill>
            </a:endParaRPr>
          </a:p>
          <a:p>
            <a:pPr algn="just">
              <a:spcBef>
                <a:spcPts val="600"/>
              </a:spcBef>
            </a:pPr>
            <a:r>
              <a:rPr lang="en-US" sz="4000" dirty="0" err="1">
                <a:solidFill>
                  <a:srgbClr val="000000"/>
                </a:solidFill>
              </a:rPr>
              <a:t>Dẫu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khác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nhau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tiếng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nói</a:t>
            </a:r>
            <a:endParaRPr lang="en-US" sz="4000" dirty="0">
              <a:solidFill>
                <a:srgbClr val="000000"/>
              </a:solidFill>
            </a:endParaRPr>
          </a:p>
          <a:p>
            <a:pPr algn="just">
              <a:spcBef>
                <a:spcPts val="600"/>
              </a:spcBef>
            </a:pPr>
            <a:r>
              <a:rPr lang="en-US" sz="4000" dirty="0">
                <a:solidFill>
                  <a:srgbClr val="000000"/>
                </a:solidFill>
              </a:rPr>
              <a:t>Chung </a:t>
            </a:r>
            <a:r>
              <a:rPr lang="en-US" sz="4000" dirty="0" err="1">
                <a:solidFill>
                  <a:srgbClr val="000000"/>
                </a:solidFill>
              </a:rPr>
              <a:t>nhau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một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niềm</a:t>
            </a:r>
            <a:r>
              <a:rPr lang="en-US" sz="4000" dirty="0">
                <a:solidFill>
                  <a:srgbClr val="000000"/>
                </a:solidFill>
              </a:rPr>
              <a:t> tin.</a:t>
            </a:r>
          </a:p>
        </p:txBody>
      </p:sp>
      <p:sp>
        <p:nvSpPr>
          <p:cNvPr id="10" name="文本框 20">
            <a:extLst>
              <a:ext uri="{FF2B5EF4-FFF2-40B4-BE49-F238E27FC236}">
                <a16:creationId xmlns:a16="http://schemas.microsoft.com/office/drawing/2014/main" id="{63ED005E-2175-40DC-BE43-710BB5282035}"/>
              </a:ext>
            </a:extLst>
          </p:cNvPr>
          <p:cNvSpPr txBox="1"/>
          <p:nvPr/>
        </p:nvSpPr>
        <p:spPr>
          <a:xfrm>
            <a:off x="9106400" y="3872557"/>
            <a:ext cx="739140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4000" dirty="0" err="1">
                <a:solidFill>
                  <a:srgbClr val="000000"/>
                </a:solidFill>
              </a:rPr>
              <a:t>Bàn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tay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ơi,tung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lên</a:t>
            </a:r>
            <a:r>
              <a:rPr lang="en-US" sz="4000" dirty="0">
                <a:solidFill>
                  <a:srgbClr val="000000"/>
                </a:solidFill>
              </a:rPr>
              <a:t>!</a:t>
            </a:r>
          </a:p>
          <a:p>
            <a:pPr algn="just">
              <a:spcBef>
                <a:spcPts val="600"/>
              </a:spcBef>
            </a:pPr>
            <a:r>
              <a:rPr lang="en-US" sz="4000" dirty="0" err="1">
                <a:solidFill>
                  <a:srgbClr val="000000"/>
                </a:solidFill>
              </a:rPr>
              <a:t>Cả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một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trời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chim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trắng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</a:p>
          <a:p>
            <a:pPr algn="just">
              <a:spcBef>
                <a:spcPts val="600"/>
              </a:spcBef>
            </a:pPr>
            <a:r>
              <a:rPr lang="en-US" sz="4000" dirty="0" err="1">
                <a:solidFill>
                  <a:srgbClr val="000000"/>
                </a:solidFill>
              </a:rPr>
              <a:t>Cả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một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trời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ánh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nắng</a:t>
            </a:r>
            <a:endParaRPr lang="en-US" sz="4000" dirty="0">
              <a:solidFill>
                <a:srgbClr val="000000"/>
              </a:solidFill>
            </a:endParaRPr>
          </a:p>
          <a:p>
            <a:pPr algn="just">
              <a:spcBef>
                <a:spcPts val="600"/>
              </a:spcBef>
            </a:pPr>
            <a:r>
              <a:rPr lang="en-US" sz="4000" dirty="0" err="1">
                <a:solidFill>
                  <a:srgbClr val="000000"/>
                </a:solidFill>
              </a:rPr>
              <a:t>Cả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một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trời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cao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xanh</a:t>
            </a:r>
            <a:r>
              <a:rPr lang="en-US" sz="4000" dirty="0">
                <a:solidFill>
                  <a:srgbClr val="000000"/>
                </a:solidFill>
              </a:rPr>
              <a:t>.</a:t>
            </a:r>
          </a:p>
          <a:p>
            <a:pPr algn="just">
              <a:spcBef>
                <a:spcPts val="600"/>
              </a:spcBef>
            </a:pPr>
            <a:r>
              <a:rPr lang="en-US" sz="4000" dirty="0">
                <a:solidFill>
                  <a:srgbClr val="000000"/>
                </a:solidFill>
              </a:rPr>
              <a:t>				(</a:t>
            </a:r>
            <a:r>
              <a:rPr lang="en-US" sz="4000" dirty="0" err="1">
                <a:solidFill>
                  <a:srgbClr val="000000"/>
                </a:solidFill>
              </a:rPr>
              <a:t>Định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Hải</a:t>
            </a:r>
            <a:r>
              <a:rPr lang="en-US" sz="4000" dirty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A3C38BD-1F36-48C9-982D-E5507BEB884F}"/>
              </a:ext>
            </a:extLst>
          </p:cNvPr>
          <p:cNvSpPr/>
          <p:nvPr/>
        </p:nvSpPr>
        <p:spPr>
          <a:xfrm>
            <a:off x="-76200" y="774519"/>
            <a:ext cx="838200" cy="781843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81FD899-4349-4750-916C-8EB299B5692A}"/>
              </a:ext>
            </a:extLst>
          </p:cNvPr>
          <p:cNvSpPr/>
          <p:nvPr/>
        </p:nvSpPr>
        <p:spPr>
          <a:xfrm>
            <a:off x="684295" y="3765718"/>
            <a:ext cx="838200" cy="781843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A2EE988-9374-415C-A5BF-CDAF69469A37}"/>
              </a:ext>
            </a:extLst>
          </p:cNvPr>
          <p:cNvSpPr/>
          <p:nvPr/>
        </p:nvSpPr>
        <p:spPr>
          <a:xfrm>
            <a:off x="4237121" y="6552406"/>
            <a:ext cx="838200" cy="781843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6D8950F-0139-4548-97FE-4BE2CA4E763A}"/>
              </a:ext>
            </a:extLst>
          </p:cNvPr>
          <p:cNvSpPr/>
          <p:nvPr/>
        </p:nvSpPr>
        <p:spPr>
          <a:xfrm>
            <a:off x="7315200" y="1109347"/>
            <a:ext cx="838200" cy="781843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BC7562B-935E-48D9-A59A-1AB4D14A696E}"/>
              </a:ext>
            </a:extLst>
          </p:cNvPr>
          <p:cNvSpPr/>
          <p:nvPr/>
        </p:nvSpPr>
        <p:spPr>
          <a:xfrm>
            <a:off x="8153400" y="3865183"/>
            <a:ext cx="838200" cy="781843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</a:rPr>
              <a:t>5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3696" y="42507"/>
            <a:ext cx="3499407" cy="109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32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715CE2F-877D-4A6E-A417-A4C8243F48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75" y="30078"/>
            <a:ext cx="18243430" cy="10256921"/>
          </a:xfrm>
          <a:prstGeom prst="rect">
            <a:avLst/>
          </a:prstGeom>
        </p:spPr>
      </p:pic>
      <p:sp>
        <p:nvSpPr>
          <p:cNvPr id="6" name="文本框 20">
            <a:extLst>
              <a:ext uri="{FF2B5EF4-FFF2-40B4-BE49-F238E27FC236}">
                <a16:creationId xmlns:a16="http://schemas.microsoft.com/office/drawing/2014/main" id="{0E35CD33-4B2E-4C67-8A5B-CF434E2CF99F}"/>
              </a:ext>
            </a:extLst>
          </p:cNvPr>
          <p:cNvSpPr txBox="1"/>
          <p:nvPr/>
        </p:nvSpPr>
        <p:spPr>
          <a:xfrm>
            <a:off x="838200" y="1179957"/>
            <a:ext cx="5956051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4000" dirty="0" err="1">
                <a:solidFill>
                  <a:srgbClr val="000000"/>
                </a:solidFill>
              </a:rPr>
              <a:t>Như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trăm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sông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dồn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biển</a:t>
            </a:r>
            <a:endParaRPr lang="en-US" sz="4000" dirty="0">
              <a:solidFill>
                <a:srgbClr val="000000"/>
              </a:solidFill>
            </a:endParaRPr>
          </a:p>
          <a:p>
            <a:pPr algn="just">
              <a:spcBef>
                <a:spcPts val="600"/>
              </a:spcBef>
            </a:pPr>
            <a:r>
              <a:rPr lang="en-US" sz="4000" dirty="0" err="1">
                <a:solidFill>
                  <a:srgbClr val="000000"/>
                </a:solidFill>
              </a:rPr>
              <a:t>Bầu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bạn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tụ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về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đây</a:t>
            </a:r>
            <a:endParaRPr lang="en-US" sz="4000" dirty="0">
              <a:solidFill>
                <a:srgbClr val="000000"/>
              </a:solidFill>
            </a:endParaRPr>
          </a:p>
          <a:p>
            <a:pPr algn="just">
              <a:spcBef>
                <a:spcPts val="600"/>
              </a:spcBef>
            </a:pPr>
            <a:r>
              <a:rPr lang="en-US" sz="4000" dirty="0" err="1">
                <a:solidFill>
                  <a:srgbClr val="000000"/>
                </a:solidFill>
              </a:rPr>
              <a:t>Thế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giới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thu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nhỏ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lại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</a:p>
          <a:p>
            <a:pPr algn="just">
              <a:spcBef>
                <a:spcPts val="600"/>
              </a:spcBef>
            </a:pPr>
            <a:r>
              <a:rPr lang="en-US" sz="4000" dirty="0" err="1">
                <a:solidFill>
                  <a:srgbClr val="000000"/>
                </a:solidFill>
              </a:rPr>
              <a:t>Trong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khu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trại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hè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này</a:t>
            </a:r>
            <a:r>
              <a:rPr lang="en-US" sz="40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7" name="文本框 20">
            <a:extLst>
              <a:ext uri="{FF2B5EF4-FFF2-40B4-BE49-F238E27FC236}">
                <a16:creationId xmlns:a16="http://schemas.microsoft.com/office/drawing/2014/main" id="{A52330D5-4F20-49C3-9F7D-E582399276E3}"/>
              </a:ext>
            </a:extLst>
          </p:cNvPr>
          <p:cNvSpPr txBox="1"/>
          <p:nvPr/>
        </p:nvSpPr>
        <p:spPr>
          <a:xfrm>
            <a:off x="2001546" y="3888959"/>
            <a:ext cx="7391401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4000" dirty="0" err="1">
                <a:solidFill>
                  <a:srgbClr val="000000"/>
                </a:solidFill>
              </a:rPr>
              <a:t>Bạn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từ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Trung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Quốc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tới</a:t>
            </a:r>
            <a:endParaRPr lang="en-US" sz="4000" dirty="0">
              <a:solidFill>
                <a:srgbClr val="000000"/>
              </a:solidFill>
            </a:endParaRPr>
          </a:p>
          <a:p>
            <a:pPr algn="just">
              <a:spcBef>
                <a:spcPts val="600"/>
              </a:spcBef>
            </a:pPr>
            <a:r>
              <a:rPr lang="en-US" sz="4000" dirty="0" err="1">
                <a:solidFill>
                  <a:srgbClr val="000000"/>
                </a:solidFill>
              </a:rPr>
              <a:t>Bạn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từ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châu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Mỹ</a:t>
            </a:r>
            <a:r>
              <a:rPr lang="en-US" sz="4000" dirty="0">
                <a:solidFill>
                  <a:srgbClr val="000000"/>
                </a:solidFill>
              </a:rPr>
              <a:t> sang</a:t>
            </a:r>
          </a:p>
          <a:p>
            <a:pPr algn="just">
              <a:spcBef>
                <a:spcPts val="600"/>
              </a:spcBef>
            </a:pPr>
            <a:r>
              <a:rPr lang="en-US" sz="4000" dirty="0" err="1">
                <a:solidFill>
                  <a:srgbClr val="000000"/>
                </a:solidFill>
              </a:rPr>
              <a:t>Bạn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bên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bờ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Đa-nuýp</a:t>
            </a:r>
            <a:endParaRPr lang="en-US" sz="4000" dirty="0">
              <a:solidFill>
                <a:srgbClr val="000000"/>
              </a:solidFill>
            </a:endParaRPr>
          </a:p>
          <a:p>
            <a:pPr algn="just">
              <a:spcBef>
                <a:spcPts val="600"/>
              </a:spcBef>
            </a:pPr>
            <a:r>
              <a:rPr lang="en-US" sz="4000" dirty="0" err="1">
                <a:solidFill>
                  <a:srgbClr val="000000"/>
                </a:solidFill>
              </a:rPr>
              <a:t>Tôi</a:t>
            </a:r>
            <a:r>
              <a:rPr lang="en-US" sz="4000" dirty="0">
                <a:solidFill>
                  <a:srgbClr val="000000"/>
                </a:solidFill>
              </a:rPr>
              <a:t> – </a:t>
            </a:r>
            <a:r>
              <a:rPr lang="en-US" sz="4000" dirty="0" err="1">
                <a:solidFill>
                  <a:srgbClr val="000000"/>
                </a:solidFill>
              </a:rPr>
              <a:t>sông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Hồng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Việt</a:t>
            </a:r>
            <a:r>
              <a:rPr lang="en-US" sz="4000" dirty="0">
                <a:solidFill>
                  <a:srgbClr val="000000"/>
                </a:solidFill>
              </a:rPr>
              <a:t> Nam.</a:t>
            </a:r>
          </a:p>
        </p:txBody>
      </p:sp>
      <p:sp>
        <p:nvSpPr>
          <p:cNvPr id="8" name="文本框 20">
            <a:extLst>
              <a:ext uri="{FF2B5EF4-FFF2-40B4-BE49-F238E27FC236}">
                <a16:creationId xmlns:a16="http://schemas.microsoft.com/office/drawing/2014/main" id="{8EAEF8C0-F127-459A-9CE6-CDF8EDA86A3F}"/>
              </a:ext>
            </a:extLst>
          </p:cNvPr>
          <p:cNvSpPr txBox="1"/>
          <p:nvPr/>
        </p:nvSpPr>
        <p:spPr>
          <a:xfrm>
            <a:off x="5029200" y="6684446"/>
            <a:ext cx="7391401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4000" b="1" dirty="0">
                <a:solidFill>
                  <a:srgbClr val="FF0000"/>
                </a:solidFill>
              </a:rPr>
              <a:t>Tung </a:t>
            </a:r>
            <a:r>
              <a:rPr lang="en-US" sz="4000" b="1" dirty="0" err="1">
                <a:solidFill>
                  <a:srgbClr val="FF0000"/>
                </a:solidFill>
              </a:rPr>
              <a:t>lên</a:t>
            </a:r>
            <a:r>
              <a:rPr lang="en-US" sz="4000" dirty="0">
                <a:solidFill>
                  <a:srgbClr val="000000"/>
                </a:solidFill>
              </a:rPr>
              <a:t>, </a:t>
            </a:r>
            <a:r>
              <a:rPr lang="en-US" sz="4000" dirty="0" err="1">
                <a:solidFill>
                  <a:srgbClr val="000000"/>
                </a:solidFill>
              </a:rPr>
              <a:t>bồ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câu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trắng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</a:p>
          <a:p>
            <a:pPr algn="just">
              <a:spcBef>
                <a:spcPts val="600"/>
              </a:spcBef>
            </a:pPr>
            <a:r>
              <a:rPr lang="en-US" sz="4000" dirty="0" err="1">
                <a:solidFill>
                  <a:srgbClr val="000000"/>
                </a:solidFill>
              </a:rPr>
              <a:t>Nào</a:t>
            </a:r>
            <a:r>
              <a:rPr lang="en-US" sz="4000" dirty="0">
                <a:solidFill>
                  <a:srgbClr val="000000"/>
                </a:solidFill>
              </a:rPr>
              <a:t>, </a:t>
            </a:r>
            <a:r>
              <a:rPr lang="en-US" sz="4000" dirty="0" err="1">
                <a:solidFill>
                  <a:srgbClr val="000000"/>
                </a:solidFill>
              </a:rPr>
              <a:t>các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bạn</a:t>
            </a:r>
            <a:r>
              <a:rPr lang="en-US" sz="4000" dirty="0">
                <a:solidFill>
                  <a:srgbClr val="000000"/>
                </a:solidFill>
              </a:rPr>
              <a:t> da </a:t>
            </a:r>
            <a:r>
              <a:rPr lang="en-US" sz="4000" dirty="0" err="1">
                <a:solidFill>
                  <a:srgbClr val="000000"/>
                </a:solidFill>
              </a:rPr>
              <a:t>đen</a:t>
            </a:r>
            <a:endParaRPr lang="en-US" sz="4000" dirty="0">
              <a:solidFill>
                <a:srgbClr val="000000"/>
              </a:solidFill>
            </a:endParaRPr>
          </a:p>
          <a:p>
            <a:pPr algn="just">
              <a:spcBef>
                <a:spcPts val="600"/>
              </a:spcBef>
            </a:pPr>
            <a:r>
              <a:rPr lang="en-US" sz="4000" dirty="0" err="1">
                <a:solidFill>
                  <a:srgbClr val="000000"/>
                </a:solidFill>
              </a:rPr>
              <a:t>Cùng</a:t>
            </a:r>
            <a:r>
              <a:rPr lang="en-US" sz="4000" dirty="0">
                <a:solidFill>
                  <a:srgbClr val="000000"/>
                </a:solidFill>
              </a:rPr>
              <a:t> da </a:t>
            </a:r>
            <a:r>
              <a:rPr lang="en-US" sz="4000" dirty="0" err="1">
                <a:solidFill>
                  <a:srgbClr val="000000"/>
                </a:solidFill>
              </a:rPr>
              <a:t>vàng</a:t>
            </a:r>
            <a:r>
              <a:rPr lang="en-US" sz="4000" dirty="0">
                <a:solidFill>
                  <a:srgbClr val="000000"/>
                </a:solidFill>
              </a:rPr>
              <a:t>, da </a:t>
            </a:r>
            <a:r>
              <a:rPr lang="en-US" sz="4000" dirty="0" err="1">
                <a:solidFill>
                  <a:srgbClr val="000000"/>
                </a:solidFill>
              </a:rPr>
              <a:t>đỏ</a:t>
            </a:r>
            <a:endParaRPr lang="en-US" sz="4000" dirty="0">
              <a:solidFill>
                <a:srgbClr val="000000"/>
              </a:solidFill>
            </a:endParaRPr>
          </a:p>
          <a:p>
            <a:pPr algn="just">
              <a:spcBef>
                <a:spcPts val="600"/>
              </a:spcBef>
            </a:pPr>
            <a:r>
              <a:rPr lang="en-US" sz="4000" dirty="0" err="1">
                <a:solidFill>
                  <a:srgbClr val="000000"/>
                </a:solidFill>
              </a:rPr>
              <a:t>Bàn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tay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ơi</a:t>
            </a:r>
            <a:r>
              <a:rPr lang="en-US" sz="4000" dirty="0">
                <a:solidFill>
                  <a:srgbClr val="000000"/>
                </a:solidFill>
              </a:rPr>
              <a:t>, </a:t>
            </a:r>
            <a:r>
              <a:rPr lang="en-US" sz="4000" dirty="0" err="1">
                <a:solidFill>
                  <a:srgbClr val="000000"/>
                </a:solidFill>
              </a:rPr>
              <a:t>tung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lên</a:t>
            </a:r>
            <a:r>
              <a:rPr lang="en-US" sz="40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9" name="文本框 20">
            <a:extLst>
              <a:ext uri="{FF2B5EF4-FFF2-40B4-BE49-F238E27FC236}">
                <a16:creationId xmlns:a16="http://schemas.microsoft.com/office/drawing/2014/main" id="{E5C20076-1582-4EE4-8500-871FB1901F27}"/>
              </a:ext>
            </a:extLst>
          </p:cNvPr>
          <p:cNvSpPr txBox="1"/>
          <p:nvPr/>
        </p:nvSpPr>
        <p:spPr>
          <a:xfrm>
            <a:off x="8153400" y="1229906"/>
            <a:ext cx="6629400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4000" dirty="0" err="1">
                <a:solidFill>
                  <a:srgbClr val="000000"/>
                </a:solidFill>
              </a:rPr>
              <a:t>Mỗi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người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một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câu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chúc</a:t>
            </a:r>
            <a:endParaRPr lang="en-US" sz="4000" dirty="0">
              <a:solidFill>
                <a:srgbClr val="000000"/>
              </a:solidFill>
            </a:endParaRPr>
          </a:p>
          <a:p>
            <a:pPr algn="just">
              <a:spcBef>
                <a:spcPts val="600"/>
              </a:spcBef>
            </a:pPr>
            <a:r>
              <a:rPr lang="en-US" sz="4000" dirty="0" err="1">
                <a:solidFill>
                  <a:srgbClr val="000000"/>
                </a:solidFill>
              </a:rPr>
              <a:t>Một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lời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nhắn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với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chim</a:t>
            </a:r>
            <a:endParaRPr lang="en-US" sz="4000" dirty="0">
              <a:solidFill>
                <a:srgbClr val="000000"/>
              </a:solidFill>
            </a:endParaRPr>
          </a:p>
          <a:p>
            <a:pPr algn="just">
              <a:spcBef>
                <a:spcPts val="600"/>
              </a:spcBef>
            </a:pPr>
            <a:r>
              <a:rPr lang="en-US" sz="4000" dirty="0" err="1">
                <a:solidFill>
                  <a:srgbClr val="000000"/>
                </a:solidFill>
              </a:rPr>
              <a:t>Dẫu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khác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nhau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tiếng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nói</a:t>
            </a:r>
            <a:endParaRPr lang="en-US" sz="4000" b="1" dirty="0">
              <a:solidFill>
                <a:srgbClr val="FF0000"/>
              </a:solidFill>
            </a:endParaRPr>
          </a:p>
          <a:p>
            <a:pPr algn="just">
              <a:spcBef>
                <a:spcPts val="600"/>
              </a:spcBef>
            </a:pPr>
            <a:r>
              <a:rPr lang="en-US" sz="4000" dirty="0">
                <a:solidFill>
                  <a:srgbClr val="000000"/>
                </a:solidFill>
              </a:rPr>
              <a:t>Chung </a:t>
            </a:r>
            <a:r>
              <a:rPr lang="en-US" sz="4000" dirty="0" err="1">
                <a:solidFill>
                  <a:srgbClr val="000000"/>
                </a:solidFill>
              </a:rPr>
              <a:t>nhau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một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niềm</a:t>
            </a:r>
            <a:r>
              <a:rPr lang="en-US" sz="4000" b="1" dirty="0">
                <a:solidFill>
                  <a:srgbClr val="FF0000"/>
                </a:solidFill>
              </a:rPr>
              <a:t> tin</a:t>
            </a:r>
            <a:r>
              <a:rPr lang="en-US" sz="40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10" name="文本框 20">
            <a:extLst>
              <a:ext uri="{FF2B5EF4-FFF2-40B4-BE49-F238E27FC236}">
                <a16:creationId xmlns:a16="http://schemas.microsoft.com/office/drawing/2014/main" id="{20DE3A95-007F-4A7D-84E6-97FD058C53A5}"/>
              </a:ext>
            </a:extLst>
          </p:cNvPr>
          <p:cNvSpPr txBox="1"/>
          <p:nvPr/>
        </p:nvSpPr>
        <p:spPr>
          <a:xfrm>
            <a:off x="9207690" y="3938908"/>
            <a:ext cx="739140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4000" dirty="0" err="1">
                <a:solidFill>
                  <a:srgbClr val="000000"/>
                </a:solidFill>
              </a:rPr>
              <a:t>Bàn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tay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ơi,tung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lên</a:t>
            </a:r>
            <a:r>
              <a:rPr lang="en-US" sz="4000" dirty="0">
                <a:solidFill>
                  <a:srgbClr val="000000"/>
                </a:solidFill>
              </a:rPr>
              <a:t>!</a:t>
            </a:r>
          </a:p>
          <a:p>
            <a:pPr algn="just">
              <a:spcBef>
                <a:spcPts val="600"/>
              </a:spcBef>
            </a:pPr>
            <a:r>
              <a:rPr lang="en-US" sz="4000" dirty="0" err="1">
                <a:solidFill>
                  <a:srgbClr val="000000"/>
                </a:solidFill>
              </a:rPr>
              <a:t>Cả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một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trời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chim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trắng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</a:p>
          <a:p>
            <a:pPr algn="just">
              <a:spcBef>
                <a:spcPts val="600"/>
              </a:spcBef>
            </a:pPr>
            <a:r>
              <a:rPr lang="en-US" sz="4000" dirty="0" err="1">
                <a:solidFill>
                  <a:srgbClr val="000000"/>
                </a:solidFill>
              </a:rPr>
              <a:t>Cả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một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trời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ánh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nắng</a:t>
            </a:r>
            <a:endParaRPr lang="en-US" sz="4000" b="1" dirty="0">
              <a:solidFill>
                <a:srgbClr val="FF0000"/>
              </a:solidFill>
            </a:endParaRPr>
          </a:p>
          <a:p>
            <a:pPr algn="just">
              <a:spcBef>
                <a:spcPts val="600"/>
              </a:spcBef>
            </a:pPr>
            <a:r>
              <a:rPr lang="en-US" sz="4000" dirty="0" err="1">
                <a:solidFill>
                  <a:srgbClr val="000000"/>
                </a:solidFill>
              </a:rPr>
              <a:t>Cả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một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trời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cao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xanh</a:t>
            </a:r>
            <a:r>
              <a:rPr lang="en-US" sz="4000" dirty="0">
                <a:solidFill>
                  <a:srgbClr val="000000"/>
                </a:solidFill>
              </a:rPr>
              <a:t>.</a:t>
            </a:r>
          </a:p>
          <a:p>
            <a:pPr algn="just">
              <a:spcBef>
                <a:spcPts val="600"/>
              </a:spcBef>
            </a:pPr>
            <a:r>
              <a:rPr lang="en-US" sz="4000" dirty="0">
                <a:solidFill>
                  <a:srgbClr val="000000"/>
                </a:solidFill>
              </a:rPr>
              <a:t>				(</a:t>
            </a:r>
            <a:r>
              <a:rPr lang="en-US" sz="4000" dirty="0" err="1">
                <a:solidFill>
                  <a:srgbClr val="000000"/>
                </a:solidFill>
              </a:rPr>
              <a:t>Định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Hải</a:t>
            </a:r>
            <a:r>
              <a:rPr lang="en-US" sz="4000" dirty="0">
                <a:solidFill>
                  <a:srgbClr val="000000"/>
                </a:solidFill>
              </a:rPr>
              <a:t>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31783"/>
            <a:ext cx="5279594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275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715CE2F-877D-4A6E-A417-A4C8243F48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75" y="30078"/>
            <a:ext cx="18243430" cy="10256921"/>
          </a:xfrm>
          <a:prstGeom prst="rect">
            <a:avLst/>
          </a:prstGeom>
        </p:spPr>
      </p:pic>
      <p:sp>
        <p:nvSpPr>
          <p:cNvPr id="10" name="文本框 20">
            <a:extLst>
              <a:ext uri="{FF2B5EF4-FFF2-40B4-BE49-F238E27FC236}">
                <a16:creationId xmlns:a16="http://schemas.microsoft.com/office/drawing/2014/main" id="{20DE3A95-007F-4A7D-84E6-97FD058C53A5}"/>
              </a:ext>
            </a:extLst>
          </p:cNvPr>
          <p:cNvSpPr txBox="1"/>
          <p:nvPr/>
        </p:nvSpPr>
        <p:spPr>
          <a:xfrm>
            <a:off x="4256204" y="3223052"/>
            <a:ext cx="9775591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5400" dirty="0" err="1">
                <a:solidFill>
                  <a:srgbClr val="000000"/>
                </a:solidFill>
                <a:latin typeface="UTM Avo" panose="02040603050506020204" pitchFamily="18" charset="0"/>
              </a:rPr>
              <a:t>Bàn</a:t>
            </a:r>
            <a:r>
              <a:rPr lang="en-US" sz="5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UTM Avo" panose="02040603050506020204" pitchFamily="18" charset="0"/>
              </a:rPr>
              <a:t>tay</a:t>
            </a:r>
            <a:r>
              <a:rPr lang="en-US" sz="5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UTM Avo" panose="02040603050506020204" pitchFamily="18" charset="0"/>
              </a:rPr>
              <a:t>ơi,tung</a:t>
            </a:r>
            <a:r>
              <a:rPr lang="en-US" sz="5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UTM Avo" panose="02040603050506020204" pitchFamily="18" charset="0"/>
              </a:rPr>
              <a:t>lên</a:t>
            </a:r>
            <a:r>
              <a:rPr lang="en-US" sz="5400" dirty="0">
                <a:solidFill>
                  <a:srgbClr val="000000"/>
                </a:solidFill>
                <a:latin typeface="UTM Avo" panose="02040603050506020204" pitchFamily="18" charset="0"/>
              </a:rPr>
              <a:t>!</a:t>
            </a:r>
          </a:p>
          <a:p>
            <a:pPr algn="just">
              <a:spcBef>
                <a:spcPts val="600"/>
              </a:spcBef>
            </a:pPr>
            <a:r>
              <a:rPr lang="en-US" sz="5400" dirty="0" err="1">
                <a:solidFill>
                  <a:srgbClr val="000000"/>
                </a:solidFill>
                <a:latin typeface="UTM Avo" panose="02040603050506020204" pitchFamily="18" charset="0"/>
              </a:rPr>
              <a:t>Cả</a:t>
            </a:r>
            <a:r>
              <a:rPr lang="en-US" sz="5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UTM Avo" panose="02040603050506020204" pitchFamily="18" charset="0"/>
              </a:rPr>
              <a:t>một</a:t>
            </a:r>
            <a:r>
              <a:rPr lang="en-US" sz="5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UTM Avo" panose="02040603050506020204" pitchFamily="18" charset="0"/>
              </a:rPr>
              <a:t>trời</a:t>
            </a:r>
            <a:r>
              <a:rPr lang="en-US" sz="5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UTM Avo" panose="02040603050506020204" pitchFamily="18" charset="0"/>
              </a:rPr>
              <a:t>chim</a:t>
            </a:r>
            <a:r>
              <a:rPr lang="en-US" sz="5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UTM Avo" panose="02040603050506020204" pitchFamily="18" charset="0"/>
              </a:rPr>
              <a:t>trắng</a:t>
            </a:r>
            <a:r>
              <a:rPr lang="en-US" sz="5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</a:p>
          <a:p>
            <a:pPr algn="just">
              <a:spcBef>
                <a:spcPts val="600"/>
              </a:spcBef>
            </a:pPr>
            <a:r>
              <a:rPr lang="en-US" sz="5400" dirty="0" err="1">
                <a:solidFill>
                  <a:srgbClr val="000000"/>
                </a:solidFill>
                <a:latin typeface="UTM Avo" panose="02040603050506020204" pitchFamily="18" charset="0"/>
              </a:rPr>
              <a:t>Cả</a:t>
            </a:r>
            <a:r>
              <a:rPr lang="en-US" sz="5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UTM Avo" panose="02040603050506020204" pitchFamily="18" charset="0"/>
              </a:rPr>
              <a:t>một</a:t>
            </a:r>
            <a:r>
              <a:rPr lang="en-US" sz="5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UTM Avo" panose="02040603050506020204" pitchFamily="18" charset="0"/>
              </a:rPr>
              <a:t>trời</a:t>
            </a:r>
            <a:r>
              <a:rPr lang="en-US" sz="5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ánh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nắng</a:t>
            </a:r>
            <a:endParaRPr lang="en-US" sz="5400" dirty="0">
              <a:latin typeface="UTM Avo" panose="02040603050506020204" pitchFamily="18" charset="0"/>
            </a:endParaRPr>
          </a:p>
          <a:p>
            <a:pPr algn="just">
              <a:spcBef>
                <a:spcPts val="600"/>
              </a:spcBef>
            </a:pPr>
            <a:r>
              <a:rPr lang="en-US" sz="5400" dirty="0" err="1">
                <a:solidFill>
                  <a:srgbClr val="000000"/>
                </a:solidFill>
                <a:latin typeface="UTM Avo" panose="02040603050506020204" pitchFamily="18" charset="0"/>
              </a:rPr>
              <a:t>Cả</a:t>
            </a:r>
            <a:r>
              <a:rPr lang="en-US" sz="5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UTM Avo" panose="02040603050506020204" pitchFamily="18" charset="0"/>
              </a:rPr>
              <a:t>một</a:t>
            </a:r>
            <a:r>
              <a:rPr lang="en-US" sz="5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UTM Avo" panose="02040603050506020204" pitchFamily="18" charset="0"/>
              </a:rPr>
              <a:t>trời</a:t>
            </a:r>
            <a:r>
              <a:rPr lang="en-US" sz="5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UTM Avo" panose="02040603050506020204" pitchFamily="18" charset="0"/>
              </a:rPr>
              <a:t>cao</a:t>
            </a:r>
            <a:r>
              <a:rPr lang="en-US" sz="5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UTM Avo" panose="02040603050506020204" pitchFamily="18" charset="0"/>
              </a:rPr>
              <a:t>xanh</a:t>
            </a:r>
            <a:r>
              <a:rPr lang="en-US" sz="5400" dirty="0">
                <a:solidFill>
                  <a:srgbClr val="0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1A6760A-617E-4A99-AD5F-8500B44AD596}"/>
              </a:ext>
            </a:extLst>
          </p:cNvPr>
          <p:cNvSpPr txBox="1"/>
          <p:nvPr/>
        </p:nvSpPr>
        <p:spPr>
          <a:xfrm>
            <a:off x="85975" y="2166482"/>
            <a:ext cx="16045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UTM Avo" pitchFamily="18" charset="0"/>
              </a:rPr>
              <a:t>Nhấn</a:t>
            </a:r>
            <a:r>
              <a:rPr lang="en-US" sz="40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itchFamily="18" charset="0"/>
              </a:rPr>
              <a:t>mạnh</a:t>
            </a:r>
            <a:r>
              <a:rPr lang="en-US" sz="40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itchFamily="18" charset="0"/>
              </a:rPr>
              <a:t>vào</a:t>
            </a:r>
            <a:r>
              <a:rPr lang="en-US" sz="40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itchFamily="18" charset="0"/>
              </a:rPr>
              <a:t>những</a:t>
            </a:r>
            <a:r>
              <a:rPr lang="en-US" sz="40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itchFamily="18" charset="0"/>
              </a:rPr>
              <a:t>từ</a:t>
            </a:r>
            <a:r>
              <a:rPr lang="en-US" sz="40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itchFamily="18" charset="0"/>
              </a:rPr>
              <a:t>ngữ</a:t>
            </a:r>
            <a:r>
              <a:rPr lang="en-US" sz="4000" b="1" dirty="0">
                <a:solidFill>
                  <a:srgbClr val="FF0000"/>
                </a:solidFill>
                <a:latin typeface="UTM Avo" pitchFamily="18" charset="0"/>
              </a:rPr>
              <a:t>/ </a:t>
            </a:r>
            <a:r>
              <a:rPr lang="en-US" sz="4000" b="1" dirty="0" err="1">
                <a:solidFill>
                  <a:srgbClr val="FF0000"/>
                </a:solidFill>
                <a:latin typeface="UTM Avo" pitchFamily="18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itchFamily="18" charset="0"/>
              </a:rPr>
              <a:t>thơ</a:t>
            </a:r>
            <a:r>
              <a:rPr lang="en-US" sz="40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itchFamily="18" charset="0"/>
              </a:rPr>
              <a:t>thể</a:t>
            </a:r>
            <a:r>
              <a:rPr lang="en-US" sz="40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itchFamily="18" charset="0"/>
              </a:rPr>
              <a:t>hiện</a:t>
            </a:r>
            <a:r>
              <a:rPr lang="en-US" sz="40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itchFamily="18" charset="0"/>
              </a:rPr>
              <a:t>cảm</a:t>
            </a:r>
            <a:r>
              <a:rPr lang="en-US" sz="40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itchFamily="18" charset="0"/>
              </a:rPr>
              <a:t>xúc</a:t>
            </a:r>
            <a:r>
              <a:rPr lang="en-US" sz="40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419100"/>
            <a:ext cx="7169517" cy="117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89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373AC9-0A36-4166-B2F5-ECF8FBE056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4036"/>
            <a:ext cx="18271963" cy="10272963"/>
          </a:xfrm>
          <a:prstGeom prst="rect">
            <a:avLst/>
          </a:prstGeom>
        </p:spPr>
      </p:pic>
      <p:sp>
        <p:nvSpPr>
          <p:cNvPr id="16" name="Freeform 2">
            <a:extLst>
              <a:ext uri="{FF2B5EF4-FFF2-40B4-BE49-F238E27FC236}">
                <a16:creationId xmlns:a16="http://schemas.microsoft.com/office/drawing/2014/main" id="{5BAC5E24-8711-4425-B0CB-4FF4C453C299}"/>
              </a:ext>
            </a:extLst>
          </p:cNvPr>
          <p:cNvSpPr/>
          <p:nvPr/>
        </p:nvSpPr>
        <p:spPr>
          <a:xfrm>
            <a:off x="990600" y="2544030"/>
            <a:ext cx="11125200" cy="5261308"/>
          </a:xfrm>
          <a:custGeom>
            <a:avLst/>
            <a:gdLst/>
            <a:ahLst/>
            <a:cxnLst/>
            <a:rect l="l" t="t" r="r" b="b"/>
            <a:pathLst>
              <a:path w="7316500" h="3533260">
                <a:moveTo>
                  <a:pt x="0" y="0"/>
                </a:moveTo>
                <a:lnTo>
                  <a:pt x="7316500" y="0"/>
                </a:lnTo>
                <a:lnTo>
                  <a:pt x="7316500" y="3533260"/>
                </a:lnTo>
                <a:lnTo>
                  <a:pt x="0" y="35332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56D8038-9521-46EB-BDFC-6FC58F11BBF1}"/>
              </a:ext>
            </a:extLst>
          </p:cNvPr>
          <p:cNvSpPr txBox="1"/>
          <p:nvPr/>
        </p:nvSpPr>
        <p:spPr>
          <a:xfrm>
            <a:off x="330869" y="7805338"/>
            <a:ext cx="2778005" cy="1107996"/>
          </a:xfrm>
          <a:custGeom>
            <a:avLst/>
            <a:gdLst>
              <a:gd name="connsiteX0" fmla="*/ 0 w 2778005"/>
              <a:gd name="connsiteY0" fmla="*/ 0 h 1107996"/>
              <a:gd name="connsiteX1" fmla="*/ 694501 w 2778005"/>
              <a:gd name="connsiteY1" fmla="*/ 0 h 1107996"/>
              <a:gd name="connsiteX2" fmla="*/ 1333442 w 2778005"/>
              <a:gd name="connsiteY2" fmla="*/ 0 h 1107996"/>
              <a:gd name="connsiteX3" fmla="*/ 2055724 w 2778005"/>
              <a:gd name="connsiteY3" fmla="*/ 0 h 1107996"/>
              <a:gd name="connsiteX4" fmla="*/ 2778005 w 2778005"/>
              <a:gd name="connsiteY4" fmla="*/ 0 h 1107996"/>
              <a:gd name="connsiteX5" fmla="*/ 2778005 w 2778005"/>
              <a:gd name="connsiteY5" fmla="*/ 565078 h 1107996"/>
              <a:gd name="connsiteX6" fmla="*/ 2778005 w 2778005"/>
              <a:gd name="connsiteY6" fmla="*/ 1107996 h 1107996"/>
              <a:gd name="connsiteX7" fmla="*/ 2111284 w 2778005"/>
              <a:gd name="connsiteY7" fmla="*/ 1107996 h 1107996"/>
              <a:gd name="connsiteX8" fmla="*/ 1389003 w 2778005"/>
              <a:gd name="connsiteY8" fmla="*/ 1107996 h 1107996"/>
              <a:gd name="connsiteX9" fmla="*/ 750061 w 2778005"/>
              <a:gd name="connsiteY9" fmla="*/ 1107996 h 1107996"/>
              <a:gd name="connsiteX10" fmla="*/ 0 w 2778005"/>
              <a:gd name="connsiteY10" fmla="*/ 1107996 h 1107996"/>
              <a:gd name="connsiteX11" fmla="*/ 0 w 2778005"/>
              <a:gd name="connsiteY11" fmla="*/ 553998 h 1107996"/>
              <a:gd name="connsiteX12" fmla="*/ 0 w 2778005"/>
              <a:gd name="connsiteY12" fmla="*/ 0 h 1107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78005" h="1107996" extrusionOk="0">
                <a:moveTo>
                  <a:pt x="0" y="0"/>
                </a:moveTo>
                <a:cubicBezTo>
                  <a:pt x="341015" y="6845"/>
                  <a:pt x="488730" y="26169"/>
                  <a:pt x="694501" y="0"/>
                </a:cubicBezTo>
                <a:cubicBezTo>
                  <a:pt x="900272" y="-26169"/>
                  <a:pt x="1166782" y="-19544"/>
                  <a:pt x="1333442" y="0"/>
                </a:cubicBezTo>
                <a:cubicBezTo>
                  <a:pt x="1500102" y="19544"/>
                  <a:pt x="1734108" y="34883"/>
                  <a:pt x="2055724" y="0"/>
                </a:cubicBezTo>
                <a:cubicBezTo>
                  <a:pt x="2377340" y="-34883"/>
                  <a:pt x="2420413" y="18705"/>
                  <a:pt x="2778005" y="0"/>
                </a:cubicBezTo>
                <a:cubicBezTo>
                  <a:pt x="2756715" y="121713"/>
                  <a:pt x="2764329" y="386726"/>
                  <a:pt x="2778005" y="565078"/>
                </a:cubicBezTo>
                <a:cubicBezTo>
                  <a:pt x="2791681" y="743430"/>
                  <a:pt x="2794864" y="915556"/>
                  <a:pt x="2778005" y="1107996"/>
                </a:cubicBezTo>
                <a:cubicBezTo>
                  <a:pt x="2584724" y="1128400"/>
                  <a:pt x="2435391" y="1079667"/>
                  <a:pt x="2111284" y="1107996"/>
                </a:cubicBezTo>
                <a:cubicBezTo>
                  <a:pt x="1787177" y="1136325"/>
                  <a:pt x="1591638" y="1088829"/>
                  <a:pt x="1389003" y="1107996"/>
                </a:cubicBezTo>
                <a:cubicBezTo>
                  <a:pt x="1186368" y="1127163"/>
                  <a:pt x="999591" y="1088320"/>
                  <a:pt x="750061" y="1107996"/>
                </a:cubicBezTo>
                <a:cubicBezTo>
                  <a:pt x="500531" y="1127672"/>
                  <a:pt x="359542" y="1131022"/>
                  <a:pt x="0" y="1107996"/>
                </a:cubicBezTo>
                <a:cubicBezTo>
                  <a:pt x="21934" y="843406"/>
                  <a:pt x="4281" y="711087"/>
                  <a:pt x="0" y="553998"/>
                </a:cubicBezTo>
                <a:cubicBezTo>
                  <a:pt x="-4281" y="396909"/>
                  <a:pt x="-7243" y="124695"/>
                  <a:pt x="0" y="0"/>
                </a:cubicBezTo>
                <a:close/>
              </a:path>
            </a:pathLst>
          </a:custGeom>
          <a:noFill/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6184841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none" rtlCol="0">
            <a:spAutoFit/>
          </a:bodyPr>
          <a:lstStyle/>
          <a:p>
            <a:r>
              <a:rPr lang="en-US" sz="66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Trại</a:t>
            </a:r>
            <a:r>
              <a:rPr lang="en-US" sz="6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endParaRPr lang="en-US" sz="66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60BC0F9-6454-49B8-91C1-C3276CC23DD1}"/>
              </a:ext>
            </a:extLst>
          </p:cNvPr>
          <p:cNvSpPr txBox="1"/>
          <p:nvPr/>
        </p:nvSpPr>
        <p:spPr>
          <a:xfrm>
            <a:off x="3383595" y="7987794"/>
            <a:ext cx="899328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>
                <a:latin typeface="UTM Avo" pitchFamily="18" charset="0"/>
              </a:rPr>
              <a:t>nơi</a:t>
            </a:r>
            <a:r>
              <a:rPr lang="en-US" sz="4400" dirty="0">
                <a:latin typeface="UTM Avo" pitchFamily="18" charset="0"/>
              </a:rPr>
              <a:t> </a:t>
            </a:r>
            <a:r>
              <a:rPr lang="en-US" sz="4400" dirty="0" err="1">
                <a:latin typeface="UTM Avo" pitchFamily="18" charset="0"/>
              </a:rPr>
              <a:t>sinh</a:t>
            </a:r>
            <a:r>
              <a:rPr lang="en-US" sz="4400" dirty="0">
                <a:latin typeface="UTM Avo" pitchFamily="18" charset="0"/>
              </a:rPr>
              <a:t> </a:t>
            </a:r>
            <a:r>
              <a:rPr lang="en-US" sz="4400" dirty="0" err="1">
                <a:latin typeface="UTM Avo" pitchFamily="18" charset="0"/>
              </a:rPr>
              <a:t>hoạt</a:t>
            </a:r>
            <a:r>
              <a:rPr lang="en-US" sz="4400" dirty="0">
                <a:latin typeface="UTM Avo" pitchFamily="18" charset="0"/>
              </a:rPr>
              <a:t>, </a:t>
            </a:r>
            <a:r>
              <a:rPr lang="en-US" sz="4400" dirty="0" err="1">
                <a:latin typeface="UTM Avo" pitchFamily="18" charset="0"/>
              </a:rPr>
              <a:t>vui</a:t>
            </a:r>
            <a:r>
              <a:rPr lang="en-US" sz="4400" dirty="0">
                <a:latin typeface="UTM Avo" pitchFamily="18" charset="0"/>
              </a:rPr>
              <a:t> </a:t>
            </a:r>
            <a:r>
              <a:rPr lang="en-US" sz="4400" dirty="0" err="1">
                <a:latin typeface="UTM Avo" pitchFamily="18" charset="0"/>
              </a:rPr>
              <a:t>chơi</a:t>
            </a:r>
            <a:r>
              <a:rPr lang="en-US" sz="4400" dirty="0">
                <a:latin typeface="UTM Avo" pitchFamily="18" charset="0"/>
              </a:rPr>
              <a:t> </a:t>
            </a:r>
            <a:r>
              <a:rPr lang="en-US" sz="4400" dirty="0" err="1">
                <a:latin typeface="UTM Avo" pitchFamily="18" charset="0"/>
              </a:rPr>
              <a:t>trong</a:t>
            </a:r>
            <a:r>
              <a:rPr lang="en-US" sz="4400" dirty="0">
                <a:latin typeface="UTM Avo" pitchFamily="18" charset="0"/>
              </a:rPr>
              <a:t> </a:t>
            </a:r>
            <a:r>
              <a:rPr lang="en-US" sz="4400" dirty="0" err="1">
                <a:latin typeface="UTM Avo" pitchFamily="18" charset="0"/>
              </a:rPr>
              <a:t>dịp</a:t>
            </a:r>
            <a:r>
              <a:rPr lang="en-US" sz="4400" dirty="0">
                <a:latin typeface="UTM Avo" pitchFamily="18" charset="0"/>
              </a:rPr>
              <a:t> </a:t>
            </a:r>
            <a:r>
              <a:rPr lang="en-US" sz="4400" dirty="0" err="1">
                <a:latin typeface="UTM Avo" pitchFamily="18" charset="0"/>
              </a:rPr>
              <a:t>hè</a:t>
            </a:r>
            <a:r>
              <a:rPr lang="en-US" sz="4400" dirty="0">
                <a:latin typeface="UTM Avo" pitchFamily="18" charset="0"/>
              </a:rPr>
              <a:t> </a:t>
            </a:r>
            <a:r>
              <a:rPr lang="en-US" sz="4400" dirty="0" err="1">
                <a:latin typeface="UTM Avo" pitchFamily="18" charset="0"/>
              </a:rPr>
              <a:t>của</a:t>
            </a:r>
            <a:r>
              <a:rPr lang="en-US" sz="4400" dirty="0">
                <a:latin typeface="UTM Avo" pitchFamily="18" charset="0"/>
              </a:rPr>
              <a:t> </a:t>
            </a:r>
            <a:r>
              <a:rPr lang="en-US" sz="4400" dirty="0" err="1">
                <a:latin typeface="UTM Avo" pitchFamily="18" charset="0"/>
              </a:rPr>
              <a:t>thanh</a:t>
            </a:r>
            <a:r>
              <a:rPr lang="en-US" sz="4400" dirty="0">
                <a:latin typeface="UTM Avo" pitchFamily="18" charset="0"/>
              </a:rPr>
              <a:t> </a:t>
            </a:r>
            <a:r>
              <a:rPr lang="en-US" sz="4400" dirty="0" err="1">
                <a:latin typeface="UTM Avo" pitchFamily="18" charset="0"/>
              </a:rPr>
              <a:t>thiếu</a:t>
            </a:r>
            <a:r>
              <a:rPr lang="en-US" sz="4400" dirty="0">
                <a:latin typeface="UTM Avo" pitchFamily="18" charset="0"/>
              </a:rPr>
              <a:t> </a:t>
            </a:r>
            <a:r>
              <a:rPr lang="en-US" sz="4400" dirty="0" err="1">
                <a:latin typeface="UTM Avo" pitchFamily="18" charset="0"/>
              </a:rPr>
              <a:t>niên</a:t>
            </a:r>
            <a:r>
              <a:rPr lang="en-US" sz="4400" dirty="0">
                <a:latin typeface="UTM Avo" pitchFamily="18" charset="0"/>
              </a:rPr>
              <a:t>.</a:t>
            </a:r>
            <a:endParaRPr lang="en-US" sz="4400" dirty="0">
              <a:solidFill>
                <a:srgbClr val="FF0000"/>
              </a:solidFill>
              <a:latin typeface="UTM Avo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510451"/>
            <a:ext cx="7169517" cy="117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317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4">
            <a:extLst>
              <a:ext uri="{FF2B5EF4-FFF2-40B4-BE49-F238E27FC236}">
                <a16:creationId xmlns:a16="http://schemas.microsoft.com/office/drawing/2014/main" id="{FAF197F0-C6CE-4BEC-946B-C5DC9FFBD515}"/>
              </a:ext>
            </a:extLst>
          </p:cNvPr>
          <p:cNvSpPr/>
          <p:nvPr/>
        </p:nvSpPr>
        <p:spPr>
          <a:xfrm>
            <a:off x="-72954" y="-511629"/>
            <a:ext cx="18895220" cy="11247399"/>
          </a:xfrm>
          <a:custGeom>
            <a:avLst/>
            <a:gdLst/>
            <a:ahLst/>
            <a:cxnLst/>
            <a:rect l="l" t="t" r="r" b="b"/>
            <a:pathLst>
              <a:path w="22550439" h="13558451">
                <a:moveTo>
                  <a:pt x="0" y="0"/>
                </a:moveTo>
                <a:lnTo>
                  <a:pt x="22550438" y="0"/>
                </a:lnTo>
                <a:lnTo>
                  <a:pt x="22550438" y="13558452"/>
                </a:lnTo>
                <a:lnTo>
                  <a:pt x="0" y="135584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" name="Freeform 2"/>
          <p:cNvSpPr/>
          <p:nvPr/>
        </p:nvSpPr>
        <p:spPr>
          <a:xfrm>
            <a:off x="-1981200" y="3238500"/>
            <a:ext cx="9205507" cy="8629382"/>
          </a:xfrm>
          <a:custGeom>
            <a:avLst/>
            <a:gdLst/>
            <a:ahLst/>
            <a:cxnLst/>
            <a:rect l="l" t="t" r="r" b="b"/>
            <a:pathLst>
              <a:path w="6786074" h="6724382">
                <a:moveTo>
                  <a:pt x="0" y="0"/>
                </a:moveTo>
                <a:lnTo>
                  <a:pt x="6786074" y="0"/>
                </a:lnTo>
                <a:lnTo>
                  <a:pt x="6786074" y="6724382"/>
                </a:lnTo>
                <a:lnTo>
                  <a:pt x="0" y="672438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-293078" y="4305301"/>
            <a:ext cx="6084277" cy="5981700"/>
          </a:xfrm>
          <a:custGeom>
            <a:avLst/>
            <a:gdLst/>
            <a:ahLst/>
            <a:cxnLst/>
            <a:rect l="l" t="t" r="r" b="b"/>
            <a:pathLst>
              <a:path w="4265348" h="4234327">
                <a:moveTo>
                  <a:pt x="0" y="0"/>
                </a:moveTo>
                <a:lnTo>
                  <a:pt x="4265348" y="0"/>
                </a:lnTo>
                <a:lnTo>
                  <a:pt x="4265348" y="4234327"/>
                </a:lnTo>
                <a:lnTo>
                  <a:pt x="0" y="42343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-1540952" y="4159519"/>
            <a:ext cx="8325010" cy="6273264"/>
          </a:xfrm>
          <a:custGeom>
            <a:avLst/>
            <a:gdLst/>
            <a:ahLst/>
            <a:cxnLst/>
            <a:rect l="l" t="t" r="r" b="b"/>
            <a:pathLst>
              <a:path w="5517039" h="4234327">
                <a:moveTo>
                  <a:pt x="0" y="0"/>
                </a:moveTo>
                <a:lnTo>
                  <a:pt x="5517039" y="0"/>
                </a:lnTo>
                <a:lnTo>
                  <a:pt x="5517039" y="4234327"/>
                </a:lnTo>
                <a:lnTo>
                  <a:pt x="0" y="423432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-72954" y="3265619"/>
            <a:ext cx="6084277" cy="5783436"/>
          </a:xfrm>
          <a:custGeom>
            <a:avLst/>
            <a:gdLst/>
            <a:ahLst/>
            <a:cxnLst/>
            <a:rect l="l" t="t" r="r" b="b"/>
            <a:pathLst>
              <a:path w="3384901" h="3556814">
                <a:moveTo>
                  <a:pt x="0" y="0"/>
                </a:moveTo>
                <a:lnTo>
                  <a:pt x="3384902" y="0"/>
                </a:lnTo>
                <a:lnTo>
                  <a:pt x="3384902" y="3556814"/>
                </a:lnTo>
                <a:lnTo>
                  <a:pt x="0" y="355681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1332563" y="-495300"/>
            <a:ext cx="8860437" cy="3733800"/>
          </a:xfrm>
          <a:custGeom>
            <a:avLst/>
            <a:gdLst/>
            <a:ahLst/>
            <a:cxnLst/>
            <a:rect l="l" t="t" r="r" b="b"/>
            <a:pathLst>
              <a:path w="4676490" h="1964126">
                <a:moveTo>
                  <a:pt x="0" y="0"/>
                </a:moveTo>
                <a:lnTo>
                  <a:pt x="4676489" y="0"/>
                </a:lnTo>
                <a:lnTo>
                  <a:pt x="4676489" y="1964126"/>
                </a:lnTo>
                <a:lnTo>
                  <a:pt x="0" y="196412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7939526" y="-511629"/>
            <a:ext cx="6786074" cy="2281384"/>
          </a:xfrm>
          <a:custGeom>
            <a:avLst/>
            <a:gdLst/>
            <a:ahLst/>
            <a:cxnLst/>
            <a:rect l="l" t="t" r="r" b="b"/>
            <a:pathLst>
              <a:path w="3643434" h="1530242">
                <a:moveTo>
                  <a:pt x="0" y="0"/>
                </a:moveTo>
                <a:lnTo>
                  <a:pt x="3643434" y="0"/>
                </a:lnTo>
                <a:lnTo>
                  <a:pt x="3643434" y="1530242"/>
                </a:lnTo>
                <a:lnTo>
                  <a:pt x="0" y="15302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12088854" y="12997"/>
            <a:ext cx="6295865" cy="3258065"/>
          </a:xfrm>
          <a:custGeom>
            <a:avLst/>
            <a:gdLst/>
            <a:ahLst/>
            <a:cxnLst/>
            <a:rect l="l" t="t" r="r" b="b"/>
            <a:pathLst>
              <a:path w="2311204" h="1706439">
                <a:moveTo>
                  <a:pt x="0" y="0"/>
                </a:moveTo>
                <a:lnTo>
                  <a:pt x="2311204" y="0"/>
                </a:lnTo>
                <a:lnTo>
                  <a:pt x="2311204" y="1706439"/>
                </a:lnTo>
                <a:lnTo>
                  <a:pt x="0" y="170643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8">
            <a:extLst>
              <a:ext uri="{FF2B5EF4-FFF2-40B4-BE49-F238E27FC236}">
                <a16:creationId xmlns:a16="http://schemas.microsoft.com/office/drawing/2014/main" id="{F1916B74-744D-46A6-B792-A8807C1B8CAC}"/>
              </a:ext>
            </a:extLst>
          </p:cNvPr>
          <p:cNvSpPr/>
          <p:nvPr/>
        </p:nvSpPr>
        <p:spPr>
          <a:xfrm>
            <a:off x="8612401" y="-19661"/>
            <a:ext cx="5044661" cy="2281384"/>
          </a:xfrm>
          <a:custGeom>
            <a:avLst/>
            <a:gdLst/>
            <a:ahLst/>
            <a:cxnLst/>
            <a:rect l="l" t="t" r="r" b="b"/>
            <a:pathLst>
              <a:path w="2311204" h="1706439">
                <a:moveTo>
                  <a:pt x="0" y="0"/>
                </a:moveTo>
                <a:lnTo>
                  <a:pt x="2311204" y="0"/>
                </a:lnTo>
                <a:lnTo>
                  <a:pt x="2311204" y="1706439"/>
                </a:lnTo>
                <a:lnTo>
                  <a:pt x="0" y="170643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699445" y="2737362"/>
            <a:ext cx="9126503" cy="6011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399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007435" y="5998262"/>
            <a:ext cx="8072270" cy="7739289"/>
          </a:xfrm>
          <a:custGeom>
            <a:avLst/>
            <a:gdLst/>
            <a:ahLst/>
            <a:cxnLst/>
            <a:rect l="l" t="t" r="r" b="b"/>
            <a:pathLst>
              <a:path w="8072270" h="7739289">
                <a:moveTo>
                  <a:pt x="0" y="0"/>
                </a:moveTo>
                <a:lnTo>
                  <a:pt x="8072270" y="0"/>
                </a:lnTo>
                <a:lnTo>
                  <a:pt x="8072270" y="7739288"/>
                </a:lnTo>
                <a:lnTo>
                  <a:pt x="0" y="77392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0" y="5540729"/>
            <a:ext cx="4330191" cy="4550114"/>
          </a:xfrm>
          <a:custGeom>
            <a:avLst/>
            <a:gdLst/>
            <a:ahLst/>
            <a:cxnLst/>
            <a:rect l="l" t="t" r="r" b="b"/>
            <a:pathLst>
              <a:path w="4330191" h="4550114">
                <a:moveTo>
                  <a:pt x="0" y="0"/>
                </a:moveTo>
                <a:lnTo>
                  <a:pt x="4330191" y="0"/>
                </a:lnTo>
                <a:lnTo>
                  <a:pt x="4330191" y="4550114"/>
                </a:lnTo>
                <a:lnTo>
                  <a:pt x="0" y="45501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-2612988" y="-9366422"/>
            <a:ext cx="22550439" cy="13558451"/>
          </a:xfrm>
          <a:custGeom>
            <a:avLst/>
            <a:gdLst/>
            <a:ahLst/>
            <a:cxnLst/>
            <a:rect l="l" t="t" r="r" b="b"/>
            <a:pathLst>
              <a:path w="22550439" h="13558451">
                <a:moveTo>
                  <a:pt x="0" y="0"/>
                </a:moveTo>
                <a:lnTo>
                  <a:pt x="22550438" y="0"/>
                </a:lnTo>
                <a:lnTo>
                  <a:pt x="22550438" y="13558452"/>
                </a:lnTo>
                <a:lnTo>
                  <a:pt x="0" y="135584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15123289" y="-662131"/>
            <a:ext cx="2705676" cy="1997691"/>
          </a:xfrm>
          <a:custGeom>
            <a:avLst/>
            <a:gdLst/>
            <a:ahLst/>
            <a:cxnLst/>
            <a:rect l="l" t="t" r="r" b="b"/>
            <a:pathLst>
              <a:path w="2705676" h="1997691">
                <a:moveTo>
                  <a:pt x="0" y="0"/>
                </a:moveTo>
                <a:lnTo>
                  <a:pt x="2705676" y="0"/>
                </a:lnTo>
                <a:lnTo>
                  <a:pt x="2705676" y="1997690"/>
                </a:lnTo>
                <a:lnTo>
                  <a:pt x="0" y="19976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812258" y="-291429"/>
            <a:ext cx="2705676" cy="1997691"/>
          </a:xfrm>
          <a:custGeom>
            <a:avLst/>
            <a:gdLst/>
            <a:ahLst/>
            <a:cxnLst/>
            <a:rect l="l" t="t" r="r" b="b"/>
            <a:pathLst>
              <a:path w="2705676" h="1997691">
                <a:moveTo>
                  <a:pt x="0" y="0"/>
                </a:moveTo>
                <a:lnTo>
                  <a:pt x="2705676" y="0"/>
                </a:lnTo>
                <a:lnTo>
                  <a:pt x="2705676" y="1997691"/>
                </a:lnTo>
                <a:lnTo>
                  <a:pt x="0" y="19976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5328500" y="29855"/>
            <a:ext cx="2705676" cy="1997691"/>
          </a:xfrm>
          <a:custGeom>
            <a:avLst/>
            <a:gdLst/>
            <a:ahLst/>
            <a:cxnLst/>
            <a:rect l="l" t="t" r="r" b="b"/>
            <a:pathLst>
              <a:path w="2705676" h="1997691">
                <a:moveTo>
                  <a:pt x="0" y="0"/>
                </a:moveTo>
                <a:lnTo>
                  <a:pt x="2705676" y="0"/>
                </a:lnTo>
                <a:lnTo>
                  <a:pt x="2705676" y="1997690"/>
                </a:lnTo>
                <a:lnTo>
                  <a:pt x="0" y="19976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8662231" y="-662131"/>
            <a:ext cx="2705676" cy="1997691"/>
          </a:xfrm>
          <a:custGeom>
            <a:avLst/>
            <a:gdLst/>
            <a:ahLst/>
            <a:cxnLst/>
            <a:rect l="l" t="t" r="r" b="b"/>
            <a:pathLst>
              <a:path w="2705676" h="1997691">
                <a:moveTo>
                  <a:pt x="0" y="0"/>
                </a:moveTo>
                <a:lnTo>
                  <a:pt x="2705676" y="0"/>
                </a:lnTo>
                <a:lnTo>
                  <a:pt x="2705676" y="1997690"/>
                </a:lnTo>
                <a:lnTo>
                  <a:pt x="0" y="19976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11996557" y="-998845"/>
            <a:ext cx="2705676" cy="1997691"/>
          </a:xfrm>
          <a:custGeom>
            <a:avLst/>
            <a:gdLst/>
            <a:ahLst/>
            <a:cxnLst/>
            <a:rect l="l" t="t" r="r" b="b"/>
            <a:pathLst>
              <a:path w="2705676" h="1997691">
                <a:moveTo>
                  <a:pt x="0" y="0"/>
                </a:moveTo>
                <a:lnTo>
                  <a:pt x="2705677" y="0"/>
                </a:lnTo>
                <a:lnTo>
                  <a:pt x="2705677" y="1997690"/>
                </a:lnTo>
                <a:lnTo>
                  <a:pt x="0" y="19976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556297-CD64-41D6-BCEC-517568DBE8DF}"/>
              </a:ext>
            </a:extLst>
          </p:cNvPr>
          <p:cNvSpPr txBox="1"/>
          <p:nvPr/>
        </p:nvSpPr>
        <p:spPr>
          <a:xfrm>
            <a:off x="2607066" y="3131433"/>
            <a:ext cx="148160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/>
              <a:t>Ở </a:t>
            </a:r>
            <a:r>
              <a:rPr lang="en-US" sz="4800" dirty="0" err="1"/>
              <a:t>khổ</a:t>
            </a:r>
            <a:r>
              <a:rPr lang="en-US" sz="4800" dirty="0"/>
              <a:t> </a:t>
            </a:r>
            <a:r>
              <a:rPr lang="en-US" sz="4800" dirty="0" err="1"/>
              <a:t>thơ</a:t>
            </a:r>
            <a:r>
              <a:rPr lang="en-US" sz="4800" dirty="0"/>
              <a:t> </a:t>
            </a:r>
            <a:r>
              <a:rPr lang="en-US" sz="4800" dirty="0" err="1"/>
              <a:t>đầu</a:t>
            </a:r>
            <a:r>
              <a:rPr lang="en-US" sz="4800" dirty="0"/>
              <a:t>, </a:t>
            </a:r>
            <a:r>
              <a:rPr lang="en-US" sz="4800" dirty="0" err="1"/>
              <a:t>trại</a:t>
            </a:r>
            <a:r>
              <a:rPr lang="en-US" sz="4800" dirty="0"/>
              <a:t> </a:t>
            </a:r>
            <a:r>
              <a:rPr lang="en-US" sz="4800" dirty="0" err="1"/>
              <a:t>hè</a:t>
            </a:r>
            <a:r>
              <a:rPr lang="en-US" sz="4800" dirty="0"/>
              <a:t> </a:t>
            </a:r>
            <a:r>
              <a:rPr lang="en-US" sz="4800" dirty="0" err="1"/>
              <a:t>thiếu</a:t>
            </a:r>
            <a:r>
              <a:rPr lang="en-US" sz="4800" dirty="0"/>
              <a:t> </a:t>
            </a:r>
            <a:r>
              <a:rPr lang="en-US" sz="4800" dirty="0" err="1"/>
              <a:t>nhi</a:t>
            </a:r>
            <a:r>
              <a:rPr lang="en-US" sz="4800" dirty="0"/>
              <a:t> </a:t>
            </a:r>
            <a:r>
              <a:rPr lang="en-US" sz="4800" dirty="0" err="1"/>
              <a:t>thế</a:t>
            </a:r>
            <a:r>
              <a:rPr lang="en-US" sz="4800" dirty="0"/>
              <a:t> </a:t>
            </a:r>
            <a:r>
              <a:rPr lang="en-US" sz="4800" dirty="0" err="1"/>
              <a:t>giới</a:t>
            </a:r>
            <a:r>
              <a:rPr lang="en-US" sz="4800" dirty="0"/>
              <a:t> </a:t>
            </a:r>
            <a:r>
              <a:rPr lang="en-US" sz="4800" dirty="0" err="1"/>
              <a:t>được</a:t>
            </a:r>
            <a:r>
              <a:rPr lang="en-US" sz="4800" dirty="0"/>
              <a:t> </a:t>
            </a:r>
            <a:r>
              <a:rPr lang="en-US" sz="4800" dirty="0" err="1"/>
              <a:t>giới</a:t>
            </a:r>
            <a:r>
              <a:rPr lang="en-US" sz="4800" dirty="0"/>
              <a:t> </a:t>
            </a:r>
            <a:r>
              <a:rPr lang="en-US" sz="4800" dirty="0" err="1"/>
              <a:t>thiệu</a:t>
            </a:r>
            <a:r>
              <a:rPr lang="en-US" sz="4800" dirty="0"/>
              <a:t> </a:t>
            </a:r>
            <a:r>
              <a:rPr lang="en-US" sz="4800" dirty="0" err="1"/>
              <a:t>bằng</a:t>
            </a:r>
            <a:r>
              <a:rPr lang="en-US" sz="4800" dirty="0"/>
              <a:t> </a:t>
            </a:r>
            <a:r>
              <a:rPr lang="en-US" sz="4800" dirty="0" err="1"/>
              <a:t>hình</a:t>
            </a:r>
            <a:r>
              <a:rPr lang="en-US" sz="4800" dirty="0"/>
              <a:t> </a:t>
            </a:r>
            <a:r>
              <a:rPr lang="en-US" sz="4800" dirty="0" err="1"/>
              <a:t>ảnh</a:t>
            </a:r>
            <a:r>
              <a:rPr lang="en-US" sz="4800" dirty="0"/>
              <a:t> “</a:t>
            </a:r>
            <a:r>
              <a:rPr lang="en-US" sz="4800" dirty="0" err="1"/>
              <a:t>trăm</a:t>
            </a:r>
            <a:r>
              <a:rPr lang="en-US" sz="4800" dirty="0"/>
              <a:t> </a:t>
            </a:r>
            <a:r>
              <a:rPr lang="en-US" sz="4800" dirty="0" err="1"/>
              <a:t>sông</a:t>
            </a:r>
            <a:r>
              <a:rPr lang="en-US" sz="4800" dirty="0"/>
              <a:t> </a:t>
            </a:r>
            <a:r>
              <a:rPr lang="en-US" sz="4800" dirty="0" err="1"/>
              <a:t>dồn</a:t>
            </a:r>
            <a:r>
              <a:rPr lang="en-US" sz="4800" dirty="0"/>
              <a:t> </a:t>
            </a:r>
            <a:r>
              <a:rPr lang="en-US" sz="4800" dirty="0" err="1"/>
              <a:t>biển</a:t>
            </a:r>
            <a:r>
              <a:rPr lang="en-US" sz="4800" dirty="0"/>
              <a:t>”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163C895-77AC-4223-A90A-053FD1150ABD}"/>
              </a:ext>
            </a:extLst>
          </p:cNvPr>
          <p:cNvGrpSpPr/>
          <p:nvPr/>
        </p:nvGrpSpPr>
        <p:grpSpPr>
          <a:xfrm>
            <a:off x="689414" y="845198"/>
            <a:ext cx="16774296" cy="2097646"/>
            <a:chOff x="795403" y="303870"/>
            <a:chExt cx="952360" cy="609600"/>
          </a:xfrm>
        </p:grpSpPr>
        <p:sp>
          <p:nvSpPr>
            <p:cNvPr id="12" name="Rounded Rectangle 13">
              <a:extLst>
                <a:ext uri="{FF2B5EF4-FFF2-40B4-BE49-F238E27FC236}">
                  <a16:creationId xmlns:a16="http://schemas.microsoft.com/office/drawing/2014/main" id="{2BDB3DAB-4240-45F7-A90F-2802E762DDC1}"/>
                </a:ext>
              </a:extLst>
            </p:cNvPr>
            <p:cNvSpPr/>
            <p:nvPr/>
          </p:nvSpPr>
          <p:spPr>
            <a:xfrm>
              <a:off x="795403" y="303870"/>
              <a:ext cx="952360" cy="6096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C28CBD7-1207-4A24-BA56-82628A190BF6}"/>
                </a:ext>
              </a:extLst>
            </p:cNvPr>
            <p:cNvSpPr txBox="1"/>
            <p:nvPr/>
          </p:nvSpPr>
          <p:spPr>
            <a:xfrm>
              <a:off x="808830" y="393045"/>
              <a:ext cx="888134" cy="456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rgbClr val="FF0000"/>
                  </a:solidFill>
                </a:rPr>
                <a:t>1. Ở </a:t>
              </a:r>
              <a:r>
                <a:rPr lang="en-US" sz="4800" b="1" dirty="0" err="1">
                  <a:solidFill>
                    <a:srgbClr val="FF0000"/>
                  </a:solidFill>
                </a:rPr>
                <a:t>khổ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thơ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đầu</a:t>
              </a:r>
              <a:r>
                <a:rPr lang="en-US" sz="4800" b="1" dirty="0">
                  <a:solidFill>
                    <a:srgbClr val="FF0000"/>
                  </a:solidFill>
                </a:rPr>
                <a:t>, </a:t>
              </a:r>
              <a:r>
                <a:rPr lang="en-US" sz="4800" b="1" dirty="0" err="1">
                  <a:solidFill>
                    <a:srgbClr val="FF0000"/>
                  </a:solidFill>
                </a:rPr>
                <a:t>trại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hè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thiếu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nhi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thế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giới</a:t>
              </a:r>
              <a:r>
                <a:rPr lang="en-US" sz="4800" b="1" dirty="0">
                  <a:solidFill>
                    <a:srgbClr val="FF0000"/>
                  </a:solidFill>
                </a:rPr>
                <a:t> đ</a:t>
              </a:r>
              <a:r>
                <a:rPr lang="vi-VN" sz="4800" b="1" dirty="0">
                  <a:solidFill>
                    <a:srgbClr val="FF0000"/>
                  </a:solidFill>
                </a:rPr>
                <a:t>ư</a:t>
              </a:r>
              <a:r>
                <a:rPr lang="en-US" sz="4800" b="1" dirty="0" err="1">
                  <a:solidFill>
                    <a:srgbClr val="FF0000"/>
                  </a:solidFill>
                </a:rPr>
                <a:t>ợc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giới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thiệu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bằng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hình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ảnh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nào</a:t>
              </a:r>
              <a:r>
                <a:rPr lang="en-US" sz="4800" b="1" dirty="0">
                  <a:solidFill>
                    <a:srgbClr val="FF0000"/>
                  </a:solidFill>
                </a:rPr>
                <a:t>? </a:t>
              </a:r>
              <a:r>
                <a:rPr lang="en-US" sz="4800" b="1" dirty="0" err="1">
                  <a:solidFill>
                    <a:srgbClr val="FF0000"/>
                  </a:solidFill>
                </a:rPr>
                <a:t>Hình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ảnh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đó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có</a:t>
              </a:r>
              <a:r>
                <a:rPr lang="en-US" sz="4800" b="1" dirty="0">
                  <a:solidFill>
                    <a:srgbClr val="FF0000"/>
                  </a:solidFill>
                </a:rPr>
                <a:t> ý </a:t>
              </a:r>
              <a:r>
                <a:rPr lang="en-US" sz="4800" b="1" dirty="0" err="1">
                  <a:solidFill>
                    <a:srgbClr val="FF0000"/>
                  </a:solidFill>
                </a:rPr>
                <a:t>nghĩa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gì</a:t>
              </a:r>
              <a:r>
                <a:rPr lang="en-US" sz="4800" b="1" dirty="0">
                  <a:solidFill>
                    <a:srgbClr val="FF0000"/>
                  </a:solidFill>
                </a:rPr>
                <a:t>? </a:t>
              </a:r>
            </a:p>
          </p:txBody>
        </p:sp>
      </p:grpSp>
      <p:sp>
        <p:nvSpPr>
          <p:cNvPr id="21" name="Freeform 6">
            <a:extLst>
              <a:ext uri="{FF2B5EF4-FFF2-40B4-BE49-F238E27FC236}">
                <a16:creationId xmlns:a16="http://schemas.microsoft.com/office/drawing/2014/main" id="{83524BD8-6155-4804-9E41-E850E431F484}"/>
              </a:ext>
            </a:extLst>
          </p:cNvPr>
          <p:cNvSpPr/>
          <p:nvPr/>
        </p:nvSpPr>
        <p:spPr>
          <a:xfrm rot="148408" flipH="1">
            <a:off x="13444794" y="6269374"/>
            <a:ext cx="6248345" cy="3597244"/>
          </a:xfrm>
          <a:custGeom>
            <a:avLst/>
            <a:gdLst/>
            <a:ahLst/>
            <a:cxnLst/>
            <a:rect l="l" t="t" r="r" b="b"/>
            <a:pathLst>
              <a:path w="5315837" h="2717722">
                <a:moveTo>
                  <a:pt x="5315837" y="0"/>
                </a:moveTo>
                <a:lnTo>
                  <a:pt x="0" y="0"/>
                </a:lnTo>
                <a:lnTo>
                  <a:pt x="0" y="2717722"/>
                </a:lnTo>
                <a:lnTo>
                  <a:pt x="5315837" y="2717722"/>
                </a:lnTo>
                <a:lnTo>
                  <a:pt x="5315837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2" name="Freeform 6">
            <a:extLst>
              <a:ext uri="{FF2B5EF4-FFF2-40B4-BE49-F238E27FC236}">
                <a16:creationId xmlns:a16="http://schemas.microsoft.com/office/drawing/2014/main" id="{8C96F673-062C-4452-9094-3D634D46AF01}"/>
              </a:ext>
            </a:extLst>
          </p:cNvPr>
          <p:cNvSpPr/>
          <p:nvPr/>
        </p:nvSpPr>
        <p:spPr>
          <a:xfrm rot="148408" flipH="1">
            <a:off x="10590312" y="7186168"/>
            <a:ext cx="6248345" cy="3597244"/>
          </a:xfrm>
          <a:custGeom>
            <a:avLst/>
            <a:gdLst/>
            <a:ahLst/>
            <a:cxnLst/>
            <a:rect l="l" t="t" r="r" b="b"/>
            <a:pathLst>
              <a:path w="5315837" h="2717722">
                <a:moveTo>
                  <a:pt x="5315837" y="0"/>
                </a:moveTo>
                <a:lnTo>
                  <a:pt x="0" y="0"/>
                </a:lnTo>
                <a:lnTo>
                  <a:pt x="0" y="2717722"/>
                </a:lnTo>
                <a:lnTo>
                  <a:pt x="5315837" y="2717722"/>
                </a:lnTo>
                <a:lnTo>
                  <a:pt x="5315837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3" name="Freeform 6">
            <a:extLst>
              <a:ext uri="{FF2B5EF4-FFF2-40B4-BE49-F238E27FC236}">
                <a16:creationId xmlns:a16="http://schemas.microsoft.com/office/drawing/2014/main" id="{BED013B9-FAE0-4C58-95A0-3844C6791FFE}"/>
              </a:ext>
            </a:extLst>
          </p:cNvPr>
          <p:cNvSpPr/>
          <p:nvPr/>
        </p:nvSpPr>
        <p:spPr>
          <a:xfrm rot="148408" flipH="1">
            <a:off x="13167013" y="7904514"/>
            <a:ext cx="6248345" cy="3597244"/>
          </a:xfrm>
          <a:custGeom>
            <a:avLst/>
            <a:gdLst/>
            <a:ahLst/>
            <a:cxnLst/>
            <a:rect l="l" t="t" r="r" b="b"/>
            <a:pathLst>
              <a:path w="5315837" h="2717722">
                <a:moveTo>
                  <a:pt x="5315837" y="0"/>
                </a:moveTo>
                <a:lnTo>
                  <a:pt x="0" y="0"/>
                </a:lnTo>
                <a:lnTo>
                  <a:pt x="0" y="2717722"/>
                </a:lnTo>
                <a:lnTo>
                  <a:pt x="5315837" y="2717722"/>
                </a:lnTo>
                <a:lnTo>
                  <a:pt x="5315837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132984F-6EFE-4C30-ACC2-EBDB01D34667}"/>
              </a:ext>
            </a:extLst>
          </p:cNvPr>
          <p:cNvSpPr txBox="1"/>
          <p:nvPr/>
        </p:nvSpPr>
        <p:spPr>
          <a:xfrm>
            <a:off x="4733866" y="4934284"/>
            <a:ext cx="1001613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>
                <a:solidFill>
                  <a:srgbClr val="00B050"/>
                </a:solidFill>
              </a:rPr>
              <a:t>Ý </a:t>
            </a:r>
            <a:r>
              <a:rPr lang="en-US" sz="4800" dirty="0" err="1">
                <a:solidFill>
                  <a:srgbClr val="00B050"/>
                </a:solidFill>
              </a:rPr>
              <a:t>nghĩa</a:t>
            </a:r>
            <a:r>
              <a:rPr lang="en-US" sz="4800" dirty="0">
                <a:solidFill>
                  <a:srgbClr val="00B050"/>
                </a:solidFill>
              </a:rPr>
              <a:t> </a:t>
            </a:r>
            <a:r>
              <a:rPr lang="en-US" sz="4800" dirty="0" err="1">
                <a:solidFill>
                  <a:srgbClr val="00B050"/>
                </a:solidFill>
              </a:rPr>
              <a:t>của</a:t>
            </a:r>
            <a:r>
              <a:rPr lang="en-US" sz="4800" dirty="0">
                <a:solidFill>
                  <a:srgbClr val="00B050"/>
                </a:solidFill>
              </a:rPr>
              <a:t> </a:t>
            </a:r>
            <a:r>
              <a:rPr lang="en-US" sz="4800" dirty="0" err="1">
                <a:solidFill>
                  <a:srgbClr val="00B050"/>
                </a:solidFill>
              </a:rPr>
              <a:t>hình</a:t>
            </a:r>
            <a:r>
              <a:rPr lang="en-US" sz="4800" dirty="0">
                <a:solidFill>
                  <a:srgbClr val="00B050"/>
                </a:solidFill>
              </a:rPr>
              <a:t> </a:t>
            </a:r>
            <a:r>
              <a:rPr lang="en-US" sz="4800" dirty="0" err="1">
                <a:solidFill>
                  <a:srgbClr val="00B050"/>
                </a:solidFill>
              </a:rPr>
              <a:t>ảnh</a:t>
            </a:r>
            <a:r>
              <a:rPr lang="en-US" sz="4800" dirty="0">
                <a:solidFill>
                  <a:srgbClr val="00B050"/>
                </a:solidFill>
              </a:rPr>
              <a:t> </a:t>
            </a:r>
            <a:r>
              <a:rPr lang="en-US" sz="4800" dirty="0" err="1">
                <a:solidFill>
                  <a:srgbClr val="00B050"/>
                </a:solidFill>
              </a:rPr>
              <a:t>đó</a:t>
            </a:r>
            <a:r>
              <a:rPr lang="en-US" sz="4800" dirty="0">
                <a:solidFill>
                  <a:srgbClr val="00B050"/>
                </a:solidFill>
              </a:rPr>
              <a:t>: </a:t>
            </a:r>
            <a:r>
              <a:rPr lang="en-US" sz="4800" dirty="0" err="1"/>
              <a:t>trại</a:t>
            </a:r>
            <a:r>
              <a:rPr lang="en-US" sz="4800" dirty="0"/>
              <a:t> </a:t>
            </a:r>
            <a:r>
              <a:rPr lang="en-US" sz="4800" dirty="0" err="1"/>
              <a:t>hè</a:t>
            </a:r>
            <a:r>
              <a:rPr lang="en-US" sz="4800" dirty="0"/>
              <a:t> </a:t>
            </a:r>
            <a:r>
              <a:rPr lang="en-US" sz="4800" dirty="0" err="1"/>
              <a:t>có</a:t>
            </a:r>
            <a:r>
              <a:rPr lang="en-US" sz="4800" dirty="0"/>
              <a:t> </a:t>
            </a:r>
            <a:r>
              <a:rPr lang="en-US" sz="4800" dirty="0" err="1"/>
              <a:t>rất</a:t>
            </a:r>
            <a:r>
              <a:rPr lang="en-US" sz="4800" dirty="0"/>
              <a:t> </a:t>
            </a:r>
            <a:r>
              <a:rPr lang="en-US" sz="4800" dirty="0" err="1"/>
              <a:t>nhiều</a:t>
            </a:r>
            <a:r>
              <a:rPr lang="en-US" sz="4800" dirty="0"/>
              <a:t> </a:t>
            </a:r>
            <a:r>
              <a:rPr lang="en-US" sz="4800" dirty="0" err="1"/>
              <a:t>bạn</a:t>
            </a:r>
            <a:r>
              <a:rPr lang="en-US" sz="4800" dirty="0"/>
              <a:t> </a:t>
            </a:r>
            <a:r>
              <a:rPr lang="en-US" sz="4800" dirty="0" err="1"/>
              <a:t>nhỏ</a:t>
            </a:r>
            <a:r>
              <a:rPr lang="en-US" sz="4800" dirty="0"/>
              <a:t> </a:t>
            </a:r>
            <a:r>
              <a:rPr lang="en-US" sz="4800" dirty="0" err="1"/>
              <a:t>từ</a:t>
            </a:r>
            <a:r>
              <a:rPr lang="en-US" sz="4800" dirty="0"/>
              <a:t> </a:t>
            </a:r>
            <a:r>
              <a:rPr lang="en-US" sz="4800" dirty="0" err="1"/>
              <a:t>khắp</a:t>
            </a:r>
            <a:r>
              <a:rPr lang="en-US" sz="4800" dirty="0"/>
              <a:t> </a:t>
            </a:r>
            <a:r>
              <a:rPr lang="en-US" sz="4800" dirty="0" err="1"/>
              <a:t>nơi</a:t>
            </a:r>
            <a:r>
              <a:rPr lang="en-US" sz="4800" dirty="0"/>
              <a:t> </a:t>
            </a:r>
            <a:r>
              <a:rPr lang="en-US" sz="4800" dirty="0" err="1"/>
              <a:t>trên</a:t>
            </a:r>
            <a:r>
              <a:rPr lang="en-US" sz="4800" dirty="0"/>
              <a:t> </a:t>
            </a:r>
            <a:r>
              <a:rPr lang="en-US" sz="4800" dirty="0" err="1"/>
              <a:t>thế</a:t>
            </a:r>
            <a:r>
              <a:rPr lang="en-US" sz="4800" dirty="0"/>
              <a:t> </a:t>
            </a:r>
            <a:r>
              <a:rPr lang="en-US" sz="4800" dirty="0" err="1"/>
              <a:t>giới</a:t>
            </a:r>
            <a:r>
              <a:rPr lang="en-US" sz="4800" dirty="0"/>
              <a:t> </a:t>
            </a:r>
            <a:r>
              <a:rPr lang="en-US" sz="4800" dirty="0" err="1"/>
              <a:t>tham</a:t>
            </a:r>
            <a:r>
              <a:rPr lang="en-US" sz="4800" dirty="0"/>
              <a:t> </a:t>
            </a:r>
            <a:r>
              <a:rPr lang="en-US" sz="4800" dirty="0" err="1"/>
              <a:t>dự</a:t>
            </a:r>
            <a:r>
              <a:rPr lang="en-US" sz="4800" dirty="0"/>
              <a:t>, </a:t>
            </a:r>
            <a:r>
              <a:rPr lang="en-US" sz="4800" dirty="0" err="1"/>
              <a:t>khiến</a:t>
            </a:r>
            <a:r>
              <a:rPr lang="en-US" sz="4800" dirty="0"/>
              <a:t> </a:t>
            </a:r>
            <a:r>
              <a:rPr lang="en-US" sz="4800" dirty="0" err="1"/>
              <a:t>trại</a:t>
            </a:r>
            <a:r>
              <a:rPr lang="en-US" sz="4800" dirty="0"/>
              <a:t> </a:t>
            </a:r>
            <a:r>
              <a:rPr lang="en-US" sz="4800" dirty="0" err="1"/>
              <a:t>hè</a:t>
            </a:r>
            <a:r>
              <a:rPr lang="en-US" sz="4800" dirty="0"/>
              <a:t> </a:t>
            </a:r>
            <a:r>
              <a:rPr lang="en-US" sz="4800" dirty="0" err="1"/>
              <a:t>như</a:t>
            </a:r>
            <a:r>
              <a:rPr lang="en-US" sz="4800" dirty="0"/>
              <a:t> </a:t>
            </a:r>
            <a:r>
              <a:rPr lang="en-US" sz="4800" dirty="0" err="1"/>
              <a:t>một</a:t>
            </a:r>
            <a:r>
              <a:rPr lang="en-US" sz="4800" dirty="0"/>
              <a:t> </a:t>
            </a:r>
            <a:r>
              <a:rPr lang="en-US" sz="4800" dirty="0" err="1"/>
              <a:t>thế</a:t>
            </a:r>
            <a:r>
              <a:rPr lang="en-US" sz="4800" dirty="0"/>
              <a:t> </a:t>
            </a:r>
            <a:r>
              <a:rPr lang="en-US" sz="4800" dirty="0" err="1"/>
              <a:t>giới</a:t>
            </a:r>
            <a:r>
              <a:rPr lang="en-US" sz="4800" dirty="0"/>
              <a:t> </a:t>
            </a:r>
            <a:r>
              <a:rPr lang="en-US" sz="4800" dirty="0" err="1"/>
              <a:t>thu</a:t>
            </a:r>
            <a:r>
              <a:rPr lang="en-US" sz="4800" dirty="0"/>
              <a:t> </a:t>
            </a:r>
            <a:r>
              <a:rPr lang="en-US" sz="4800" dirty="0" err="1"/>
              <a:t>nhỏ</a:t>
            </a:r>
            <a:r>
              <a:rPr lang="en-US" sz="4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05711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</TotalTime>
  <Words>717</Words>
  <Application>Microsoft Office PowerPoint</Application>
  <PresentationFormat>Custom</PresentationFormat>
  <Paragraphs>88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Calibri</vt:lpstr>
      <vt:lpstr>Calibri (Body)</vt:lpstr>
      <vt:lpstr>UTM Avo</vt:lpstr>
      <vt:lpstr>SVN-Newton</vt:lpstr>
      <vt:lpstr>UTM Cooper Black</vt:lpstr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LY</dc:creator>
  <cp:lastModifiedBy>Thanh Hang</cp:lastModifiedBy>
  <cp:revision>26</cp:revision>
  <dcterms:created xsi:type="dcterms:W3CDTF">2006-08-16T00:00:00Z</dcterms:created>
  <dcterms:modified xsi:type="dcterms:W3CDTF">2024-05-14T03:50:12Z</dcterms:modified>
  <dc:identifier>DAGC7-0Mksc</dc:identifier>
</cp:coreProperties>
</file>