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73" r:id="rId4"/>
    <p:sldId id="258" r:id="rId5"/>
    <p:sldId id="263" r:id="rId6"/>
    <p:sldId id="276" r:id="rId7"/>
    <p:sldId id="259" r:id="rId8"/>
    <p:sldId id="283" r:id="rId9"/>
    <p:sldId id="284" r:id="rId10"/>
    <p:sldId id="260" r:id="rId11"/>
    <p:sldId id="285" r:id="rId12"/>
    <p:sldId id="261" r:id="rId13"/>
    <p:sldId id="275" r:id="rId14"/>
    <p:sldId id="264" r:id="rId15"/>
    <p:sldId id="287" r:id="rId16"/>
    <p:sldId id="286" r:id="rId17"/>
    <p:sldId id="265" r:id="rId18"/>
    <p:sldId id="288" r:id="rId19"/>
    <p:sldId id="289" r:id="rId20"/>
    <p:sldId id="290" r:id="rId21"/>
    <p:sldId id="291" r:id="rId22"/>
    <p:sldId id="292" r:id="rId23"/>
    <p:sldId id="267" r:id="rId24"/>
    <p:sldId id="262" r:id="rId25"/>
    <p:sldId id="294" r:id="rId26"/>
    <p:sldId id="293" r:id="rId27"/>
    <p:sldId id="269"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F9A"/>
    <a:srgbClr val="EB436B"/>
    <a:srgbClr val="6D3A0E"/>
    <a:srgbClr val="FCE4EA"/>
    <a:srgbClr val="F49DB1"/>
    <a:srgbClr val="FBD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94660"/>
  </p:normalViewPr>
  <p:slideViewPr>
    <p:cSldViewPr snapToGrid="0">
      <p:cViewPr varScale="1">
        <p:scale>
          <a:sx n="79" d="100"/>
          <a:sy n="79" d="100"/>
        </p:scale>
        <p:origin x="10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63BE1-118B-46D7-B2FE-6BAC68F9873C}" type="datetimeFigureOut">
              <a:rPr lang="zh-CN" altLang="en-US" smtClean="0"/>
              <a:t>2024/5/14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D034D-71DD-4137-A47D-A36A6A317057}" type="slidenum">
              <a:rPr lang="zh-CN" altLang="en-US" smtClean="0"/>
              <a:t>‹#›</a:t>
            </a:fld>
            <a:endParaRPr lang="zh-CN" altLang="en-US"/>
          </a:p>
        </p:txBody>
      </p:sp>
    </p:spTree>
    <p:extLst>
      <p:ext uri="{BB962C8B-B14F-4D97-AF65-F5344CB8AC3E}">
        <p14:creationId xmlns:p14="http://schemas.microsoft.com/office/powerpoint/2010/main" val="9638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a:t>
            </a:fld>
            <a:endParaRPr lang="zh-CN" altLang="en-US"/>
          </a:p>
        </p:txBody>
      </p:sp>
    </p:spTree>
    <p:extLst>
      <p:ext uri="{BB962C8B-B14F-4D97-AF65-F5344CB8AC3E}">
        <p14:creationId xmlns:p14="http://schemas.microsoft.com/office/powerpoint/2010/main" val="75357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10</a:t>
            </a:fld>
            <a:endParaRPr lang="zh-CN" altLang="en-US"/>
          </a:p>
        </p:txBody>
      </p:sp>
    </p:spTree>
    <p:extLst>
      <p:ext uri="{BB962C8B-B14F-4D97-AF65-F5344CB8AC3E}">
        <p14:creationId xmlns:p14="http://schemas.microsoft.com/office/powerpoint/2010/main" val="18675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11</a:t>
            </a:fld>
            <a:endParaRPr lang="zh-CN" altLang="en-US"/>
          </a:p>
        </p:txBody>
      </p:sp>
    </p:spTree>
    <p:extLst>
      <p:ext uri="{BB962C8B-B14F-4D97-AF65-F5344CB8AC3E}">
        <p14:creationId xmlns:p14="http://schemas.microsoft.com/office/powerpoint/2010/main" val="289375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12</a:t>
            </a:fld>
            <a:endParaRPr lang="zh-CN" altLang="en-US"/>
          </a:p>
        </p:txBody>
      </p:sp>
    </p:spTree>
    <p:extLst>
      <p:ext uri="{BB962C8B-B14F-4D97-AF65-F5344CB8AC3E}">
        <p14:creationId xmlns:p14="http://schemas.microsoft.com/office/powerpoint/2010/main" val="13078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13</a:t>
            </a:fld>
            <a:endParaRPr lang="zh-CN" altLang="en-US"/>
          </a:p>
        </p:txBody>
      </p:sp>
    </p:spTree>
    <p:extLst>
      <p:ext uri="{BB962C8B-B14F-4D97-AF65-F5344CB8AC3E}">
        <p14:creationId xmlns:p14="http://schemas.microsoft.com/office/powerpoint/2010/main" val="167524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14</a:t>
            </a:fld>
            <a:endParaRPr lang="zh-CN" altLang="en-US"/>
          </a:p>
        </p:txBody>
      </p:sp>
    </p:spTree>
    <p:extLst>
      <p:ext uri="{BB962C8B-B14F-4D97-AF65-F5344CB8AC3E}">
        <p14:creationId xmlns:p14="http://schemas.microsoft.com/office/powerpoint/2010/main" val="293178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15</a:t>
            </a:fld>
            <a:endParaRPr lang="zh-CN" altLang="en-US"/>
          </a:p>
        </p:txBody>
      </p:sp>
    </p:spTree>
    <p:extLst>
      <p:ext uri="{BB962C8B-B14F-4D97-AF65-F5344CB8AC3E}">
        <p14:creationId xmlns:p14="http://schemas.microsoft.com/office/powerpoint/2010/main" val="1318651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16</a:t>
            </a:fld>
            <a:endParaRPr lang="zh-CN" altLang="en-US"/>
          </a:p>
        </p:txBody>
      </p:sp>
    </p:spTree>
    <p:extLst>
      <p:ext uri="{BB962C8B-B14F-4D97-AF65-F5344CB8AC3E}">
        <p14:creationId xmlns:p14="http://schemas.microsoft.com/office/powerpoint/2010/main" val="183771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17</a:t>
            </a:fld>
            <a:endParaRPr lang="zh-CN" altLang="en-US"/>
          </a:p>
        </p:txBody>
      </p:sp>
    </p:spTree>
    <p:extLst>
      <p:ext uri="{BB962C8B-B14F-4D97-AF65-F5344CB8AC3E}">
        <p14:creationId xmlns:p14="http://schemas.microsoft.com/office/powerpoint/2010/main" val="183888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18</a:t>
            </a:fld>
            <a:endParaRPr lang="zh-CN" altLang="en-US"/>
          </a:p>
        </p:txBody>
      </p:sp>
    </p:spTree>
    <p:extLst>
      <p:ext uri="{BB962C8B-B14F-4D97-AF65-F5344CB8AC3E}">
        <p14:creationId xmlns:p14="http://schemas.microsoft.com/office/powerpoint/2010/main" val="3591052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19</a:t>
            </a:fld>
            <a:endParaRPr lang="zh-CN" altLang="en-US"/>
          </a:p>
        </p:txBody>
      </p:sp>
    </p:spTree>
    <p:extLst>
      <p:ext uri="{BB962C8B-B14F-4D97-AF65-F5344CB8AC3E}">
        <p14:creationId xmlns:p14="http://schemas.microsoft.com/office/powerpoint/2010/main" val="11084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a:t>
            </a:fld>
            <a:endParaRPr lang="zh-CN" altLang="en-US"/>
          </a:p>
        </p:txBody>
      </p:sp>
    </p:spTree>
    <p:extLst>
      <p:ext uri="{BB962C8B-B14F-4D97-AF65-F5344CB8AC3E}">
        <p14:creationId xmlns:p14="http://schemas.microsoft.com/office/powerpoint/2010/main" val="239633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20</a:t>
            </a:fld>
            <a:endParaRPr lang="zh-CN" altLang="en-US"/>
          </a:p>
        </p:txBody>
      </p:sp>
    </p:spTree>
    <p:extLst>
      <p:ext uri="{BB962C8B-B14F-4D97-AF65-F5344CB8AC3E}">
        <p14:creationId xmlns:p14="http://schemas.microsoft.com/office/powerpoint/2010/main" val="114561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21</a:t>
            </a:fld>
            <a:endParaRPr lang="zh-CN" altLang="en-US"/>
          </a:p>
        </p:txBody>
      </p:sp>
    </p:spTree>
    <p:extLst>
      <p:ext uri="{BB962C8B-B14F-4D97-AF65-F5344CB8AC3E}">
        <p14:creationId xmlns:p14="http://schemas.microsoft.com/office/powerpoint/2010/main" val="2620023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22</a:t>
            </a:fld>
            <a:endParaRPr lang="zh-CN" altLang="en-US"/>
          </a:p>
        </p:txBody>
      </p:sp>
    </p:spTree>
    <p:extLst>
      <p:ext uri="{BB962C8B-B14F-4D97-AF65-F5344CB8AC3E}">
        <p14:creationId xmlns:p14="http://schemas.microsoft.com/office/powerpoint/2010/main" val="261359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23</a:t>
            </a:fld>
            <a:endParaRPr lang="zh-CN" altLang="en-US"/>
          </a:p>
        </p:txBody>
      </p:sp>
    </p:spTree>
    <p:extLst>
      <p:ext uri="{BB962C8B-B14F-4D97-AF65-F5344CB8AC3E}">
        <p14:creationId xmlns:p14="http://schemas.microsoft.com/office/powerpoint/2010/main" val="3899747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24</a:t>
            </a:fld>
            <a:endParaRPr lang="zh-CN" altLang="en-US"/>
          </a:p>
        </p:txBody>
      </p:sp>
    </p:spTree>
    <p:extLst>
      <p:ext uri="{BB962C8B-B14F-4D97-AF65-F5344CB8AC3E}">
        <p14:creationId xmlns:p14="http://schemas.microsoft.com/office/powerpoint/2010/main" val="843517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D034D-71DD-4137-A47D-A36A6A3170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6779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26</a:t>
            </a:fld>
            <a:endParaRPr lang="zh-CN" altLang="en-US"/>
          </a:p>
        </p:txBody>
      </p:sp>
    </p:spTree>
    <p:extLst>
      <p:ext uri="{BB962C8B-B14F-4D97-AF65-F5344CB8AC3E}">
        <p14:creationId xmlns:p14="http://schemas.microsoft.com/office/powerpoint/2010/main" val="2660496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27</a:t>
            </a:fld>
            <a:endParaRPr lang="zh-CN" altLang="en-US"/>
          </a:p>
        </p:txBody>
      </p:sp>
    </p:spTree>
    <p:extLst>
      <p:ext uri="{BB962C8B-B14F-4D97-AF65-F5344CB8AC3E}">
        <p14:creationId xmlns:p14="http://schemas.microsoft.com/office/powerpoint/2010/main" val="140105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3</a:t>
            </a:fld>
            <a:endParaRPr lang="zh-CN" altLang="en-US"/>
          </a:p>
        </p:txBody>
      </p:sp>
    </p:spTree>
    <p:extLst>
      <p:ext uri="{BB962C8B-B14F-4D97-AF65-F5344CB8AC3E}">
        <p14:creationId xmlns:p14="http://schemas.microsoft.com/office/powerpoint/2010/main" val="285610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4</a:t>
            </a:fld>
            <a:endParaRPr lang="zh-CN" altLang="en-US"/>
          </a:p>
        </p:txBody>
      </p:sp>
    </p:spTree>
    <p:extLst>
      <p:ext uri="{BB962C8B-B14F-4D97-AF65-F5344CB8AC3E}">
        <p14:creationId xmlns:p14="http://schemas.microsoft.com/office/powerpoint/2010/main" val="375520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5</a:t>
            </a:fld>
            <a:endParaRPr lang="zh-CN" altLang="en-US"/>
          </a:p>
        </p:txBody>
      </p:sp>
    </p:spTree>
    <p:extLst>
      <p:ext uri="{BB962C8B-B14F-4D97-AF65-F5344CB8AC3E}">
        <p14:creationId xmlns:p14="http://schemas.microsoft.com/office/powerpoint/2010/main" val="142119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6</a:t>
            </a:fld>
            <a:endParaRPr lang="zh-CN" altLang="en-US"/>
          </a:p>
        </p:txBody>
      </p:sp>
    </p:spTree>
    <p:extLst>
      <p:ext uri="{BB962C8B-B14F-4D97-AF65-F5344CB8AC3E}">
        <p14:creationId xmlns:p14="http://schemas.microsoft.com/office/powerpoint/2010/main" val="86847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7</a:t>
            </a:fld>
            <a:endParaRPr lang="zh-CN" altLang="en-US"/>
          </a:p>
        </p:txBody>
      </p:sp>
    </p:spTree>
    <p:extLst>
      <p:ext uri="{BB962C8B-B14F-4D97-AF65-F5344CB8AC3E}">
        <p14:creationId xmlns:p14="http://schemas.microsoft.com/office/powerpoint/2010/main" val="1025814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8</a:t>
            </a:fld>
            <a:endParaRPr lang="zh-CN" altLang="en-US"/>
          </a:p>
        </p:txBody>
      </p:sp>
    </p:spTree>
    <p:extLst>
      <p:ext uri="{BB962C8B-B14F-4D97-AF65-F5344CB8AC3E}">
        <p14:creationId xmlns:p14="http://schemas.microsoft.com/office/powerpoint/2010/main" val="140576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8D034D-71DD-4137-A47D-A36A6A317057}" type="slidenum">
              <a:rPr lang="zh-CN" altLang="en-US" smtClean="0"/>
              <a:t>9</a:t>
            </a:fld>
            <a:endParaRPr lang="zh-CN" altLang="en-US"/>
          </a:p>
        </p:txBody>
      </p:sp>
    </p:spTree>
    <p:extLst>
      <p:ext uri="{BB962C8B-B14F-4D97-AF65-F5344CB8AC3E}">
        <p14:creationId xmlns:p14="http://schemas.microsoft.com/office/powerpoint/2010/main" val="344642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67BCC98-0B2F-404B-8369-2745FF962570}"/>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2024/5/14</a:t>
            </a:fld>
            <a:endParaRPr lang="zh-CN" altLang="en-US"/>
          </a:p>
        </p:txBody>
      </p:sp>
      <p:sp>
        <p:nvSpPr>
          <p:cNvPr id="3" name="页脚占位符 2">
            <a:extLst>
              <a:ext uri="{FF2B5EF4-FFF2-40B4-BE49-F238E27FC236}">
                <a16:creationId xmlns:a16="http://schemas.microsoft.com/office/drawing/2014/main" id="{B2864F0B-0A7B-4FA6-B3B6-A820BC4F0A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CC7EF9-917F-49D8-9716-BD38AD8C47CC}"/>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19493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ABC24E-79A4-44B4-A4F3-07DECDA61AC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EF64649-013C-4C95-A681-D72EC577A0F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492398F-A9A6-451B-A0F9-E2F9826144DE}"/>
              </a:ext>
            </a:extLst>
          </p:cNvPr>
          <p:cNvSpPr>
            <a:spLocks noGrp="1"/>
          </p:cNvSpPr>
          <p:nvPr>
            <p:ph type="dt" sz="half" idx="10"/>
          </p:nvPr>
        </p:nvSpPr>
        <p:spPr>
          <a:xfrm>
            <a:off x="838200" y="6356350"/>
            <a:ext cx="2743200" cy="365125"/>
          </a:xfrm>
          <a:prstGeom prst="rect">
            <a:avLst/>
          </a:prstGeom>
        </p:spPr>
        <p:txBody>
          <a:bodyPr/>
          <a:lstStyle/>
          <a:p>
            <a:fld id="{C9E84E8E-BD9E-4970-892D-BED4DFF740F1}" type="datetimeFigureOut">
              <a:rPr lang="zh-CN" altLang="en-US" smtClean="0"/>
              <a:t>2024/5/14</a:t>
            </a:fld>
            <a:endParaRPr lang="zh-CN" altLang="en-US"/>
          </a:p>
        </p:txBody>
      </p:sp>
      <p:sp>
        <p:nvSpPr>
          <p:cNvPr id="5" name="页脚占位符 4">
            <a:extLst>
              <a:ext uri="{FF2B5EF4-FFF2-40B4-BE49-F238E27FC236}">
                <a16:creationId xmlns:a16="http://schemas.microsoft.com/office/drawing/2014/main" id="{4FABE167-6B10-49A8-AA6F-200123897F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ABD3D7-9E17-4B05-AC78-E0EBDD30F218}"/>
              </a:ext>
            </a:extLst>
          </p:cNvPr>
          <p:cNvSpPr>
            <a:spLocks noGrp="1"/>
          </p:cNvSpPr>
          <p:nvPr>
            <p:ph type="sldNum" sz="quarter" idx="12"/>
          </p:nvPr>
        </p:nvSpPr>
        <p:spPr>
          <a:xfrm>
            <a:off x="8610600" y="6356350"/>
            <a:ext cx="2743200" cy="365125"/>
          </a:xfrm>
          <a:prstGeom prst="rect">
            <a:avLst/>
          </a:prstGeom>
        </p:spPr>
        <p:txBody>
          <a:bodyPr/>
          <a:lstStyle/>
          <a:p>
            <a:fld id="{53B1E1D2-1549-4866-BE7C-AA6591690CBF}" type="slidenum">
              <a:rPr lang="zh-CN" altLang="en-US" smtClean="0"/>
              <a:t>‹#›</a:t>
            </a:fld>
            <a:endParaRPr lang="zh-CN" altLang="en-US"/>
          </a:p>
        </p:txBody>
      </p:sp>
    </p:spTree>
    <p:extLst>
      <p:ext uri="{BB962C8B-B14F-4D97-AF65-F5344CB8AC3E}">
        <p14:creationId xmlns:p14="http://schemas.microsoft.com/office/powerpoint/2010/main" val="671097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ADD888-221A-A47E-E050-0962CCE44DC8}"/>
              </a:ext>
            </a:extLst>
          </p:cNvPr>
          <p:cNvPicPr>
            <a:picLocks noChangeAspect="1"/>
          </p:cNvPicPr>
          <p:nvPr userDrawn="1"/>
        </p:nvPicPr>
        <p:blipFill>
          <a:blip r:embed="rId4"/>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0005C3F7-8CEC-3127-3561-9FC4A10B9B50}"/>
              </a:ext>
            </a:extLst>
          </p:cNvPr>
          <p:cNvPicPr>
            <a:picLocks noChangeAspect="1"/>
          </p:cNvPicPr>
          <p:nvPr userDrawn="1"/>
        </p:nvPicPr>
        <p:blipFill>
          <a:blip r:embed="rId4"/>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9CAD04D-5D2B-D9FC-63B3-BC86D21723FF}"/>
              </a:ext>
            </a:extLst>
          </p:cNvPr>
          <p:cNvPicPr>
            <a:picLocks noChangeAspect="1"/>
          </p:cNvPicPr>
          <p:nvPr userDrawn="1"/>
        </p:nvPicPr>
        <p:blipFill>
          <a:blip r:embed="rId4"/>
          <a:stretch>
            <a:fillRect/>
          </a:stretch>
        </p:blipFill>
        <p:spPr>
          <a:xfrm>
            <a:off x="-2054611" y="2040280"/>
            <a:ext cx="2188654" cy="951058"/>
          </a:xfrm>
          <a:prstGeom prst="rect">
            <a:avLst/>
          </a:prstGeom>
        </p:spPr>
      </p:pic>
      <p:pic>
        <p:nvPicPr>
          <p:cNvPr id="10" name="Picture 9">
            <a:extLst>
              <a:ext uri="{FF2B5EF4-FFF2-40B4-BE49-F238E27FC236}">
                <a16:creationId xmlns:a16="http://schemas.microsoft.com/office/drawing/2014/main" id="{AD77AD19-6656-044F-0166-524DA5027294}"/>
              </a:ext>
            </a:extLst>
          </p:cNvPr>
          <p:cNvPicPr>
            <a:picLocks noChangeAspect="1"/>
          </p:cNvPicPr>
          <p:nvPr userDrawn="1"/>
        </p:nvPicPr>
        <p:blipFill>
          <a:blip r:embed="rId4"/>
          <a:stretch>
            <a:fillRect/>
          </a:stretch>
        </p:blipFill>
        <p:spPr>
          <a:xfrm>
            <a:off x="1433810" y="9474686"/>
            <a:ext cx="2188654" cy="951058"/>
          </a:xfrm>
          <a:prstGeom prst="rect">
            <a:avLst/>
          </a:prstGeom>
        </p:spPr>
      </p:pic>
      <p:pic>
        <p:nvPicPr>
          <p:cNvPr id="11" name="Picture 10">
            <a:extLst>
              <a:ext uri="{FF2B5EF4-FFF2-40B4-BE49-F238E27FC236}">
                <a16:creationId xmlns:a16="http://schemas.microsoft.com/office/drawing/2014/main" id="{1256475F-4357-CC77-B768-B218AA4140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D5FE8BC1-F791-ED6A-6FF8-422D78B13D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C15D3FB-FBDE-C19E-19FD-CE880D67805B}"/>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31465408"/>
      </p:ext>
    </p:extLst>
  </p:cSld>
  <p:clrMap bg1="lt1" tx1="dk1" bg2="lt2" tx2="dk2" accent1="accent1" accent2="accent2" accent3="accent3" accent4="accent4" accent5="accent5" accent6="accent6" hlink="hlink" folHlink="folHlink"/>
  <p:sldLayoutIdLst>
    <p:sldLayoutId id="2147483655"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jpe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jp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5.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jpe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2.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japanese shrine with Mount Fuji in the background&#10;&#10;Description automatically generated">
            <a:extLst>
              <a:ext uri="{FF2B5EF4-FFF2-40B4-BE49-F238E27FC236}">
                <a16:creationId xmlns:a16="http://schemas.microsoft.com/office/drawing/2014/main" id="{7A97DCF3-4467-5299-783F-1E1D74E847F1}"/>
              </a:ext>
            </a:extLst>
          </p:cNvPr>
          <p:cNvPicPr>
            <a:picLocks noChangeAspect="1"/>
          </p:cNvPicPr>
          <p:nvPr/>
        </p:nvPicPr>
        <p:blipFill rotWithShape="1">
          <a:blip r:embed="rId3">
            <a:extLst>
              <a:ext uri="{28A0092B-C50C-407E-A947-70E740481C1C}">
                <a14:useLocalDpi xmlns:a14="http://schemas.microsoft.com/office/drawing/2010/main" val="0"/>
              </a:ext>
            </a:extLst>
          </a:blip>
          <a:srcRect t="1007" b="758"/>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2FEB0024-B42E-0EE8-3396-AE54265DAB38}"/>
              </a:ext>
            </a:extLst>
          </p:cNvPr>
          <p:cNvPicPr>
            <a:picLocks noChangeAspect="1"/>
          </p:cNvPicPr>
          <p:nvPr/>
        </p:nvPicPr>
        <p:blipFill>
          <a:blip r:embed="rId4"/>
          <a:stretch>
            <a:fillRect/>
          </a:stretch>
        </p:blipFill>
        <p:spPr>
          <a:xfrm>
            <a:off x="136332" y="-128715"/>
            <a:ext cx="2037908" cy="2017732"/>
          </a:xfrm>
          <a:prstGeom prst="rect">
            <a:avLst/>
          </a:prstGeom>
        </p:spPr>
      </p:pic>
      <p:pic>
        <p:nvPicPr>
          <p:cNvPr id="10" name="Picture 9" descr="A cartoon of a person in a kimono holding an umbrella&#10;&#10;Description automatically generated">
            <a:extLst>
              <a:ext uri="{FF2B5EF4-FFF2-40B4-BE49-F238E27FC236}">
                <a16:creationId xmlns:a16="http://schemas.microsoft.com/office/drawing/2014/main" id="{DA7FEDB7-8BA1-54B6-5FAD-835B5A7CED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50" b="91900" l="10000" r="90000">
                        <a14:foregroundMark x1="49350" y1="9700" x2="56150" y2="9250"/>
                        <a14:foregroundMark x1="51200" y1="91900" x2="59250" y2="91900"/>
                        <a14:foregroundMark x1="59250" y1="91900" x2="77700" y2="90950"/>
                        <a14:backgroundMark x1="35650" y1="28950" x2="29000" y2="36500"/>
                        <a14:backgroundMark x1="36200" y1="30900" x2="29200" y2="46150"/>
                        <a14:backgroundMark x1="36550" y1="40900" x2="32000" y2="46000"/>
                        <a14:backgroundMark x1="66400" y1="55650" x2="66750" y2="56150"/>
                        <a14:backgroundMark x1="37050" y1="54200" x2="37050" y2="54200"/>
                      </a14:backgroundRemoval>
                    </a14:imgEffect>
                  </a14:imgLayer>
                </a14:imgProps>
              </a:ext>
              <a:ext uri="{28A0092B-C50C-407E-A947-70E740481C1C}">
                <a14:useLocalDpi xmlns:a14="http://schemas.microsoft.com/office/drawing/2010/main" val="0"/>
              </a:ext>
            </a:extLst>
          </a:blip>
          <a:stretch>
            <a:fillRect/>
          </a:stretch>
        </p:blipFill>
        <p:spPr>
          <a:xfrm flipH="1">
            <a:off x="-1409869" y="1307805"/>
            <a:ext cx="6059035" cy="6059035"/>
          </a:xfrm>
          <a:prstGeom prst="rect">
            <a:avLst/>
          </a:prstGeom>
        </p:spPr>
      </p:pic>
      <p:pic>
        <p:nvPicPr>
          <p:cNvPr id="11" name="Picture 10">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t="37351" b="23742"/>
          <a:stretch/>
        </p:blipFill>
        <p:spPr>
          <a:xfrm>
            <a:off x="1595532" y="1925965"/>
            <a:ext cx="10931075" cy="1748117"/>
          </a:xfrm>
          <a:prstGeom prst="rect">
            <a:avLst/>
          </a:prstGeom>
        </p:spPr>
      </p:pic>
      <p:pic>
        <p:nvPicPr>
          <p:cNvPr id="12" name="Picture 11">
            <a:extLst>
              <a:ext uri="{FF2B5EF4-FFF2-40B4-BE49-F238E27FC236}">
                <a16:creationId xmlns:a16="http://schemas.microsoft.com/office/drawing/2014/main" id="{C1F263D6-C0AF-9FC0-7141-49D7A99D891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14" name="Picture 13">
            <a:extLst>
              <a:ext uri="{FF2B5EF4-FFF2-40B4-BE49-F238E27FC236}">
                <a16:creationId xmlns:a16="http://schemas.microsoft.com/office/drawing/2014/main" id="{A59E09DE-F2CA-A8B1-9E27-850C0F4DA9D9}"/>
              </a:ext>
            </a:extLst>
          </p:cNvPr>
          <p:cNvPicPr>
            <a:picLocks noChangeAspect="1"/>
          </p:cNvPicPr>
          <p:nvPr/>
        </p:nvPicPr>
        <p:blipFill>
          <a:blip r:embed="rId8"/>
          <a:stretch>
            <a:fillRect/>
          </a:stretch>
        </p:blipFill>
        <p:spPr>
          <a:xfrm>
            <a:off x="10371899" y="-160723"/>
            <a:ext cx="2188654" cy="951058"/>
          </a:xfrm>
          <a:prstGeom prst="rect">
            <a:avLst/>
          </a:prstGeom>
        </p:spPr>
      </p:pic>
      <p:pic>
        <p:nvPicPr>
          <p:cNvPr id="9" name="Picture 8">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l="34468" t="998" r="40349" b="75136"/>
          <a:stretch/>
        </p:blipFill>
        <p:spPr>
          <a:xfrm>
            <a:off x="4012377" y="853645"/>
            <a:ext cx="2752797" cy="1072320"/>
          </a:xfrm>
          <a:prstGeom prst="rect">
            <a:avLst/>
          </a:prstGeom>
        </p:spPr>
      </p:pic>
      <p:pic>
        <p:nvPicPr>
          <p:cNvPr id="13" name="Picture 12">
            <a:extLst>
              <a:ext uri="{FF2B5EF4-FFF2-40B4-BE49-F238E27FC236}">
                <a16:creationId xmlns:a16="http://schemas.microsoft.com/office/drawing/2014/main" id="{1238A796-0FE1-45E4-4B64-BFC1D0DF49C4}"/>
              </a:ext>
            </a:extLst>
          </p:cNvPr>
          <p:cNvPicPr>
            <a:picLocks noChangeAspect="1"/>
          </p:cNvPicPr>
          <p:nvPr/>
        </p:nvPicPr>
        <p:blipFill rotWithShape="1">
          <a:blip r:embed="rId7"/>
          <a:srcRect l="39320" t="74119" r="39860" b="5756"/>
          <a:stretch/>
        </p:blipFill>
        <p:spPr>
          <a:xfrm>
            <a:off x="5923150" y="3417388"/>
            <a:ext cx="2275840" cy="904239"/>
          </a:xfrm>
          <a:prstGeom prst="rect">
            <a:avLst/>
          </a:prstGeom>
        </p:spPr>
      </p:pic>
    </p:spTree>
    <p:extLst>
      <p:ext uri="{BB962C8B-B14F-4D97-AF65-F5344CB8AC3E}">
        <p14:creationId xmlns:p14="http://schemas.microsoft.com/office/powerpoint/2010/main" val="2279943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AE7D85E4-522C-2D1B-B83F-4A625421FFB6}"/>
              </a:ext>
            </a:extLst>
          </p:cNvPr>
          <p:cNvPicPr>
            <a:picLocks noChangeAspect="1"/>
          </p:cNvPicPr>
          <p:nvPr/>
        </p:nvPicPr>
        <p:blipFill>
          <a:blip r:embed="rId5"/>
          <a:stretch>
            <a:fillRect/>
          </a:stretch>
        </p:blipFill>
        <p:spPr>
          <a:xfrm>
            <a:off x="0" y="-770023"/>
            <a:ext cx="4974767" cy="4974767"/>
          </a:xfrm>
          <a:prstGeom prst="rect">
            <a:avLst/>
          </a:prstGeom>
        </p:spPr>
      </p:pic>
      <p:pic>
        <p:nvPicPr>
          <p:cNvPr id="24" name="Picture 23" descr="Cartoon of a child holding a fan&#10;&#10;Description automatically generated">
            <a:extLst>
              <a:ext uri="{FF2B5EF4-FFF2-40B4-BE49-F238E27FC236}">
                <a16:creationId xmlns:a16="http://schemas.microsoft.com/office/drawing/2014/main" id="{96C4D33B-D57C-1AFD-178A-78F260672E8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flipH="1">
            <a:off x="8692415" y="2835166"/>
            <a:ext cx="4319215" cy="4319215"/>
          </a:xfrm>
          <a:prstGeom prst="rect">
            <a:avLst/>
          </a:prstGeom>
        </p:spPr>
      </p:pic>
      <p:sp>
        <p:nvSpPr>
          <p:cNvPr id="25" name="Speech Bubble: Oval 9">
            <a:extLst>
              <a:ext uri="{FF2B5EF4-FFF2-40B4-BE49-F238E27FC236}">
                <a16:creationId xmlns:a16="http://schemas.microsoft.com/office/drawing/2014/main" id="{CB7558E0-98BA-8F2E-AA25-588A7B7447EB}"/>
              </a:ext>
            </a:extLst>
          </p:cNvPr>
          <p:cNvSpPr/>
          <p:nvPr/>
        </p:nvSpPr>
        <p:spPr>
          <a:xfrm flipH="1">
            <a:off x="4445969" y="2921126"/>
            <a:ext cx="4775244" cy="3131861"/>
          </a:xfrm>
          <a:custGeom>
            <a:avLst/>
            <a:gdLst>
              <a:gd name="connsiteX0" fmla="*/ -308290 w 4775244"/>
              <a:gd name="connsiteY0" fmla="*/ 1855189 h 3131861"/>
              <a:gd name="connsiteX1" fmla="*/ 1062 w 4775244"/>
              <a:gd name="connsiteY1" fmla="*/ 1519232 h 3131861"/>
              <a:gd name="connsiteX2" fmla="*/ 2317450 w 4775244"/>
              <a:gd name="connsiteY2" fmla="*/ 676 h 3131861"/>
              <a:gd name="connsiteX3" fmla="*/ 4742587 w 4775244"/>
              <a:gd name="connsiteY3" fmla="*/ 1307819 h 3131861"/>
              <a:gd name="connsiteX4" fmla="*/ 2660329 w 4775244"/>
              <a:gd name="connsiteY4" fmla="*/ 3121614 h 3131861"/>
              <a:gd name="connsiteX5" fmla="*/ 148170 w 4775244"/>
              <a:gd name="connsiteY5" fmla="*/ 2108980 h 3131861"/>
              <a:gd name="connsiteX6" fmla="*/ -308290 w 4775244"/>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44" h="3131861" fill="none" extrusionOk="0">
                <a:moveTo>
                  <a:pt x="-308290" y="1855189"/>
                </a:moveTo>
                <a:cubicBezTo>
                  <a:pt x="-257679" y="1806513"/>
                  <a:pt x="-158952" y="1644652"/>
                  <a:pt x="1062" y="1519232"/>
                </a:cubicBezTo>
                <a:cubicBezTo>
                  <a:pt x="-60290" y="593437"/>
                  <a:pt x="1147407" y="132667"/>
                  <a:pt x="2317450" y="676"/>
                </a:cubicBezTo>
                <a:cubicBezTo>
                  <a:pt x="3555237" y="-78218"/>
                  <a:pt x="4436480" y="527639"/>
                  <a:pt x="4742587" y="1307819"/>
                </a:cubicBezTo>
                <a:cubicBezTo>
                  <a:pt x="4964248" y="1985209"/>
                  <a:pt x="3917385" y="2987700"/>
                  <a:pt x="2660329" y="3121614"/>
                </a:cubicBezTo>
                <a:cubicBezTo>
                  <a:pt x="1482679" y="3158839"/>
                  <a:pt x="636081" y="2725997"/>
                  <a:pt x="148170" y="2108980"/>
                </a:cubicBezTo>
                <a:cubicBezTo>
                  <a:pt x="22318" y="2067453"/>
                  <a:pt x="-191743" y="1945238"/>
                  <a:pt x="-308290" y="1855189"/>
                </a:cubicBezTo>
                <a:close/>
              </a:path>
              <a:path w="4775244" h="3131861" stroke="0" extrusionOk="0">
                <a:moveTo>
                  <a:pt x="-308290" y="1855189"/>
                </a:moveTo>
                <a:cubicBezTo>
                  <a:pt x="-253169" y="1821195"/>
                  <a:pt x="-1915" y="1580683"/>
                  <a:pt x="1062" y="1519232"/>
                </a:cubicBezTo>
                <a:cubicBezTo>
                  <a:pt x="5631" y="694242"/>
                  <a:pt x="1001240" y="223415"/>
                  <a:pt x="2317450" y="676"/>
                </a:cubicBezTo>
                <a:cubicBezTo>
                  <a:pt x="3495330" y="21098"/>
                  <a:pt x="4574194" y="555073"/>
                  <a:pt x="4742587" y="1307819"/>
                </a:cubicBezTo>
                <a:cubicBezTo>
                  <a:pt x="4922218" y="2395927"/>
                  <a:pt x="3800714" y="3055460"/>
                  <a:pt x="2660329" y="3121614"/>
                </a:cubicBezTo>
                <a:cubicBezTo>
                  <a:pt x="1450099" y="3156902"/>
                  <a:pt x="675213" y="2819081"/>
                  <a:pt x="148170" y="2108980"/>
                </a:cubicBezTo>
                <a:cubicBezTo>
                  <a:pt x="-65201" y="1973430"/>
                  <a:pt x="-213426" y="1878223"/>
                  <a:pt x="-30829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UTM Avo" panose="02040603050506020204" pitchFamily="18" charset="0"/>
                <a:ea typeface="Cambria" panose="02040503050406030204" pitchFamily="18" charset="0"/>
              </a:rPr>
              <a:t>Bài</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được</a:t>
            </a:r>
            <a:r>
              <a:rPr lang="en-US" sz="4400" b="1" dirty="0">
                <a:solidFill>
                  <a:schemeClr val="accent2">
                    <a:lumMod val="75000"/>
                  </a:schemeClr>
                </a:solidFill>
                <a:latin typeface="UTM Avo" panose="02040603050506020204" pitchFamily="18" charset="0"/>
                <a:ea typeface="Cambria" panose="02040503050406030204" pitchFamily="18" charset="0"/>
              </a:rPr>
              <a:t> chia </a:t>
            </a:r>
            <a:r>
              <a:rPr lang="en-US" sz="4400" b="1" dirty="0" err="1">
                <a:solidFill>
                  <a:schemeClr val="accent2">
                    <a:lumMod val="75000"/>
                  </a:schemeClr>
                </a:solidFill>
                <a:latin typeface="UTM Avo" panose="02040603050506020204" pitchFamily="18" charset="0"/>
                <a:ea typeface="Cambria" panose="02040503050406030204" pitchFamily="18" charset="0"/>
              </a:rPr>
              <a:t>làm</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en-US" sz="4400" b="1" dirty="0" err="1">
                <a:solidFill>
                  <a:schemeClr val="accent2">
                    <a:lumMod val="75000"/>
                  </a:schemeClr>
                </a:solidFill>
                <a:latin typeface="UTM Avo" panose="02040603050506020204" pitchFamily="18" charset="0"/>
                <a:ea typeface="Cambria" panose="02040503050406030204" pitchFamily="18" charset="0"/>
              </a:rPr>
              <a:t>mấy</a:t>
            </a:r>
            <a:r>
              <a:rPr lang="en-US" sz="4400" b="1" dirty="0">
                <a:solidFill>
                  <a:schemeClr val="accent2">
                    <a:lumMod val="75000"/>
                  </a:schemeClr>
                </a:solidFill>
                <a:latin typeface="UTM Avo" panose="02040603050506020204" pitchFamily="18" charset="0"/>
                <a:ea typeface="Cambria" panose="02040503050406030204" pitchFamily="18" charset="0"/>
              </a:rPr>
              <a:t> </a:t>
            </a:r>
            <a:r>
              <a:rPr lang="vi-VN" sz="4400" b="1" dirty="0">
                <a:solidFill>
                  <a:schemeClr val="accent2">
                    <a:lumMod val="75000"/>
                  </a:schemeClr>
                </a:solidFill>
                <a:latin typeface="UTM Avo" panose="02040603050506020204" pitchFamily="18" charset="0"/>
                <a:ea typeface="Cambria" panose="02040503050406030204" pitchFamily="18" charset="0"/>
              </a:rPr>
              <a:t>đoạn</a:t>
            </a:r>
            <a:r>
              <a:rPr lang="en-US" sz="4400" b="1" dirty="0">
                <a:solidFill>
                  <a:schemeClr val="accent2">
                    <a:lumMod val="75000"/>
                  </a:schemeClr>
                </a:solidFill>
                <a:latin typeface="UTM Avo" panose="02040603050506020204" pitchFamily="18" charset="0"/>
                <a:ea typeface="Cambria" panose="02040503050406030204" pitchFamily="18" charset="0"/>
              </a:rPr>
              <a:t>?</a:t>
            </a:r>
          </a:p>
        </p:txBody>
      </p:sp>
      <p:sp>
        <p:nvSpPr>
          <p:cNvPr id="26" name="Speech Bubble: Oval 9">
            <a:extLst>
              <a:ext uri="{FF2B5EF4-FFF2-40B4-BE49-F238E27FC236}">
                <a16:creationId xmlns:a16="http://schemas.microsoft.com/office/drawing/2014/main" id="{76964D6E-A9F1-5DF1-D70D-A7B88161260C}"/>
              </a:ext>
            </a:extLst>
          </p:cNvPr>
          <p:cNvSpPr/>
          <p:nvPr/>
        </p:nvSpPr>
        <p:spPr>
          <a:xfrm flipH="1">
            <a:off x="4369376" y="2862072"/>
            <a:ext cx="4955376" cy="3131861"/>
          </a:xfrm>
          <a:custGeom>
            <a:avLst/>
            <a:gdLst>
              <a:gd name="connsiteX0" fmla="*/ -319919 w 4955376"/>
              <a:gd name="connsiteY0" fmla="*/ 1855189 h 3131861"/>
              <a:gd name="connsiteX1" fmla="*/ 1102 w 4955376"/>
              <a:gd name="connsiteY1" fmla="*/ 1519232 h 3131861"/>
              <a:gd name="connsiteX2" fmla="*/ 2409946 w 4955376"/>
              <a:gd name="connsiteY2" fmla="*/ 585 h 3131861"/>
              <a:gd name="connsiteX3" fmla="*/ 4921408 w 4955376"/>
              <a:gd name="connsiteY3" fmla="*/ 1307523 h 3131861"/>
              <a:gd name="connsiteX4" fmla="*/ 2740891 w 4955376"/>
              <a:gd name="connsiteY4" fmla="*/ 3123001 h 3131861"/>
              <a:gd name="connsiteX5" fmla="*/ 153757 w 4955376"/>
              <a:gd name="connsiteY5" fmla="*/ 2108979 h 3131861"/>
              <a:gd name="connsiteX6" fmla="*/ -319919 w 4955376"/>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5376" h="3131861" fill="none" extrusionOk="0">
                <a:moveTo>
                  <a:pt x="-319919" y="1855189"/>
                </a:moveTo>
                <a:cubicBezTo>
                  <a:pt x="-243181" y="1783786"/>
                  <a:pt x="-59962" y="1606323"/>
                  <a:pt x="1102" y="1519232"/>
                </a:cubicBezTo>
                <a:cubicBezTo>
                  <a:pt x="-24452" y="625921"/>
                  <a:pt x="1188099" y="128464"/>
                  <a:pt x="2409946" y="585"/>
                </a:cubicBezTo>
                <a:cubicBezTo>
                  <a:pt x="3663306" y="-42598"/>
                  <a:pt x="4585794" y="527020"/>
                  <a:pt x="4921408" y="1307523"/>
                </a:cubicBezTo>
                <a:cubicBezTo>
                  <a:pt x="5152517" y="1952786"/>
                  <a:pt x="4011069" y="2980851"/>
                  <a:pt x="2740891" y="3123001"/>
                </a:cubicBezTo>
                <a:cubicBezTo>
                  <a:pt x="1520165" y="3149572"/>
                  <a:pt x="647651" y="2724880"/>
                  <a:pt x="153757" y="2108979"/>
                </a:cubicBezTo>
                <a:cubicBezTo>
                  <a:pt x="-68258" y="1997480"/>
                  <a:pt x="-199963" y="1866807"/>
                  <a:pt x="-319919" y="1855189"/>
                </a:cubicBezTo>
                <a:close/>
              </a:path>
              <a:path w="4955376" h="3131861" stroke="0" extrusionOk="0">
                <a:moveTo>
                  <a:pt x="-319919" y="1855189"/>
                </a:moveTo>
                <a:cubicBezTo>
                  <a:pt x="-298844" y="1796060"/>
                  <a:pt x="-77374" y="1599097"/>
                  <a:pt x="1102" y="1519232"/>
                </a:cubicBezTo>
                <a:cubicBezTo>
                  <a:pt x="-23773" y="696257"/>
                  <a:pt x="1048504" y="204987"/>
                  <a:pt x="2409946" y="585"/>
                </a:cubicBezTo>
                <a:cubicBezTo>
                  <a:pt x="3637821" y="2252"/>
                  <a:pt x="4784492" y="582461"/>
                  <a:pt x="4921408" y="1307523"/>
                </a:cubicBezTo>
                <a:cubicBezTo>
                  <a:pt x="5152326" y="2216328"/>
                  <a:pt x="3952317" y="3061704"/>
                  <a:pt x="2740891" y="3123001"/>
                </a:cubicBezTo>
                <a:cubicBezTo>
                  <a:pt x="1569174" y="3181560"/>
                  <a:pt x="653569" y="2805757"/>
                  <a:pt x="153757" y="2108979"/>
                </a:cubicBezTo>
                <a:cubicBezTo>
                  <a:pt x="-33789" y="1958295"/>
                  <a:pt x="-277781" y="1898593"/>
                  <a:pt x="-319919"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vi-VN" sz="4400" b="1" dirty="0">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27" name="Picture 26">
            <a:extLst>
              <a:ext uri="{FF2B5EF4-FFF2-40B4-BE49-F238E27FC236}">
                <a16:creationId xmlns:a16="http://schemas.microsoft.com/office/drawing/2014/main" id="{E513EB46-F042-46FC-ACC5-7B9C31543435}"/>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28" name="Picture 27">
            <a:extLst>
              <a:ext uri="{FF2B5EF4-FFF2-40B4-BE49-F238E27FC236}">
                <a16:creationId xmlns:a16="http://schemas.microsoft.com/office/drawing/2014/main" id="{54470E55-6FAE-A1E0-E68E-D8246F3FEC7D}"/>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907818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0AE618-9000-8A74-B3A8-4D11616EA3E8}"/>
              </a:ext>
            </a:extLst>
          </p:cNvPr>
          <p:cNvSpPr txBox="1"/>
          <p:nvPr/>
        </p:nvSpPr>
        <p:spPr>
          <a:xfrm>
            <a:off x="125818" y="3071601"/>
            <a:ext cx="11931079" cy="1938992"/>
          </a:xfrm>
          <a:prstGeom prst="rect">
            <a:avLst/>
          </a:prstGeom>
          <a:solidFill>
            <a:schemeClr val="accent2">
              <a:lumMod val="20000"/>
              <a:lumOff val="80000"/>
            </a:schemeClr>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Lễ hội Búp bê </a:t>
            </a:r>
            <a:r>
              <a:rPr lang="vi-VN" sz="2950" dirty="0">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950" dirty="0">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896788" y="95128"/>
            <a:ext cx="3662961" cy="678745"/>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36452" y="735944"/>
            <a:ext cx="11909813" cy="2400657"/>
          </a:xfrm>
          <a:prstGeom prst="rect">
            <a:avLst/>
          </a:prstGeom>
          <a:solidFill>
            <a:srgbClr val="F49DB1"/>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Lễ hội Hoa anh đào </a:t>
            </a:r>
            <a:r>
              <a:rPr lang="vi-VN" sz="2950" dirty="0">
                <a:latin typeface="Cambria" panose="02040503050406030204" pitchFamily="18" charset="0"/>
                <a:ea typeface="Cambria" panose="02040503050406030204" pitchFamily="18" charset="0"/>
              </a:rPr>
              <a:t>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95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58018B-09B6-DA8A-6C3B-B13BC0BE6FBE}"/>
              </a:ext>
            </a:extLst>
          </p:cNvPr>
          <p:cNvSpPr txBox="1"/>
          <p:nvPr/>
        </p:nvSpPr>
        <p:spPr>
          <a:xfrm>
            <a:off x="95270" y="4875915"/>
            <a:ext cx="11961628" cy="1938992"/>
          </a:xfrm>
          <a:prstGeom prst="rect">
            <a:avLst/>
          </a:prstGeom>
          <a:solidFill>
            <a:schemeClr val="accent5">
              <a:lumMod val="20000"/>
              <a:lumOff val="80000"/>
            </a:schemeClr>
          </a:solidFill>
        </p:spPr>
        <p:txBody>
          <a:bodyPr wrap="square" rtlCol="0">
            <a:spAutoFit/>
          </a:bodyPr>
          <a:lstStyle/>
          <a:p>
            <a:pPr algn="just"/>
            <a:r>
              <a:rPr lang="vi-VN" sz="2950" b="1" dirty="0">
                <a:latin typeface="Cambria" panose="02040503050406030204" pitchFamily="18" charset="0"/>
                <a:ea typeface="Cambria" panose="02040503050406030204" pitchFamily="18" charset="0"/>
              </a:rPr>
              <a:t>Tết Thiếu nhi </a:t>
            </a:r>
            <a:r>
              <a:rPr lang="vi-VN" sz="2950" dirty="0">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95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564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7" name="Picture 6">
            <a:extLst>
              <a:ext uri="{FF2B5EF4-FFF2-40B4-BE49-F238E27FC236}">
                <a16:creationId xmlns:a16="http://schemas.microsoft.com/office/drawing/2014/main" id="{22772807-2C89-9E0F-EAF1-634753E81087}"/>
              </a:ext>
            </a:extLst>
          </p:cNvPr>
          <p:cNvPicPr>
            <a:picLocks noChangeAspect="1"/>
          </p:cNvPicPr>
          <p:nvPr/>
        </p:nvPicPr>
        <p:blipFill>
          <a:blip r:embed="rId5"/>
          <a:stretch>
            <a:fillRect/>
          </a:stretch>
        </p:blipFill>
        <p:spPr>
          <a:xfrm>
            <a:off x="10473494" y="-221073"/>
            <a:ext cx="2188654" cy="951058"/>
          </a:xfrm>
          <a:prstGeom prst="rect">
            <a:avLst/>
          </a:prstGeom>
        </p:spPr>
      </p:pic>
      <p:pic>
        <p:nvPicPr>
          <p:cNvPr id="6" name="Picture 5"/>
          <p:cNvPicPr>
            <a:picLocks noChangeAspect="1"/>
          </p:cNvPicPr>
          <p:nvPr/>
        </p:nvPicPr>
        <p:blipFill>
          <a:blip r:embed="rId6"/>
          <a:stretch>
            <a:fillRect/>
          </a:stretch>
        </p:blipFill>
        <p:spPr>
          <a:xfrm>
            <a:off x="1874479" y="3022468"/>
            <a:ext cx="8285182" cy="3048264"/>
          </a:xfrm>
          <a:prstGeom prst="rect">
            <a:avLst/>
          </a:prstGeom>
        </p:spPr>
      </p:pic>
    </p:spTree>
    <p:extLst>
      <p:ext uri="{BB962C8B-B14F-4D97-AF65-F5344CB8AC3E}">
        <p14:creationId xmlns:p14="http://schemas.microsoft.com/office/powerpoint/2010/main" val="28288998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15" name="Picture 14">
            <a:extLst>
              <a:ext uri="{FF2B5EF4-FFF2-40B4-BE49-F238E27FC236}">
                <a16:creationId xmlns:a16="http://schemas.microsoft.com/office/drawing/2014/main" id="{7DF130FE-4368-52F7-CDFB-53ECEDEF8954}"/>
              </a:ext>
            </a:extLst>
          </p:cNvPr>
          <p:cNvPicPr>
            <a:picLocks noChangeAspect="1"/>
          </p:cNvPicPr>
          <p:nvPr/>
        </p:nvPicPr>
        <p:blipFill>
          <a:blip r:embed="rId5"/>
          <a:stretch>
            <a:fillRect/>
          </a:stretch>
        </p:blipFill>
        <p:spPr>
          <a:xfrm>
            <a:off x="1793920" y="426587"/>
            <a:ext cx="8285182" cy="1322947"/>
          </a:xfrm>
          <a:prstGeom prst="rect">
            <a:avLst/>
          </a:prstGeom>
        </p:spPr>
      </p:pic>
      <p:grpSp>
        <p:nvGrpSpPr>
          <p:cNvPr id="18" name="Group 17">
            <a:extLst>
              <a:ext uri="{FF2B5EF4-FFF2-40B4-BE49-F238E27FC236}">
                <a16:creationId xmlns:a16="http://schemas.microsoft.com/office/drawing/2014/main" id="{E6829292-44C2-7BD9-1200-00D55DF1270E}"/>
              </a:ext>
            </a:extLst>
          </p:cNvPr>
          <p:cNvGrpSpPr/>
          <p:nvPr/>
        </p:nvGrpSpPr>
        <p:grpSpPr>
          <a:xfrm>
            <a:off x="1088870" y="2897571"/>
            <a:ext cx="5007130" cy="1546837"/>
            <a:chOff x="1088870" y="2897571"/>
            <a:chExt cx="5007130" cy="1546837"/>
          </a:xfrm>
        </p:grpSpPr>
        <p:pic>
          <p:nvPicPr>
            <p:cNvPr id="16" name="图片 6">
              <a:extLst>
                <a:ext uri="{FF2B5EF4-FFF2-40B4-BE49-F238E27FC236}">
                  <a16:creationId xmlns:a16="http://schemas.microsoft.com/office/drawing/2014/main" id="{59EA742D-8CAF-D6C0-B786-59C5032421AD}"/>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17" name="TextBox 16">
              <a:extLst>
                <a:ext uri="{FF2B5EF4-FFF2-40B4-BE49-F238E27FC236}">
                  <a16:creationId xmlns:a16="http://schemas.microsoft.com/office/drawing/2014/main" id="{6DD148DF-6BB8-5F1B-AB33-25C0FDC8290A}"/>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xứ sở</a:t>
              </a:r>
              <a:endParaRPr lang="en-US" sz="4400" b="1"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CE63065D-B2C5-29A0-2063-71CF785DDDF5}"/>
              </a:ext>
            </a:extLst>
          </p:cNvPr>
          <p:cNvGrpSpPr/>
          <p:nvPr/>
        </p:nvGrpSpPr>
        <p:grpSpPr>
          <a:xfrm>
            <a:off x="1460281" y="4836068"/>
            <a:ext cx="5007130" cy="1546837"/>
            <a:chOff x="1088870" y="2897571"/>
            <a:chExt cx="5007130" cy="1546837"/>
          </a:xfrm>
        </p:grpSpPr>
        <p:pic>
          <p:nvPicPr>
            <p:cNvPr id="20" name="图片 6">
              <a:extLst>
                <a:ext uri="{FF2B5EF4-FFF2-40B4-BE49-F238E27FC236}">
                  <a16:creationId xmlns:a16="http://schemas.microsoft.com/office/drawing/2014/main" id="{2B17D258-8763-AF66-88BB-F80678A4430F}"/>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1" name="TextBox 20">
              <a:extLst>
                <a:ext uri="{FF2B5EF4-FFF2-40B4-BE49-F238E27FC236}">
                  <a16:creationId xmlns:a16="http://schemas.microsoft.com/office/drawing/2014/main" id="{50A7882A-19A6-A5ED-9CD6-6BBE76482793}"/>
                </a:ext>
              </a:extLst>
            </p:cNvPr>
            <p:cNvSpPr txBox="1"/>
            <p:nvPr/>
          </p:nvSpPr>
          <p:spPr>
            <a:xfrm>
              <a:off x="1881963" y="3124977"/>
              <a:ext cx="3207488"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quây quần</a:t>
              </a:r>
              <a:endParaRPr lang="en-US" sz="4400" b="1"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500A50D-1DE6-2BBC-AF69-2BB1F9DE8514}"/>
              </a:ext>
            </a:extLst>
          </p:cNvPr>
          <p:cNvGrpSpPr/>
          <p:nvPr/>
        </p:nvGrpSpPr>
        <p:grpSpPr>
          <a:xfrm>
            <a:off x="5460862" y="3108604"/>
            <a:ext cx="5007130" cy="1546837"/>
            <a:chOff x="1088870" y="2897571"/>
            <a:chExt cx="5007130" cy="1546837"/>
          </a:xfrm>
        </p:grpSpPr>
        <p:pic>
          <p:nvPicPr>
            <p:cNvPr id="23" name="图片 6">
              <a:extLst>
                <a:ext uri="{FF2B5EF4-FFF2-40B4-BE49-F238E27FC236}">
                  <a16:creationId xmlns:a16="http://schemas.microsoft.com/office/drawing/2014/main" id="{A6E6C091-68B7-A932-C659-68BCFAB401E1}"/>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4" name="TextBox 23">
              <a:extLst>
                <a:ext uri="{FF2B5EF4-FFF2-40B4-BE49-F238E27FC236}">
                  <a16:creationId xmlns:a16="http://schemas.microsoft.com/office/drawing/2014/main" id="{922C3846-2F9B-85EB-61DD-1D2DD46A16DF}"/>
                </a:ext>
              </a:extLst>
            </p:cNvPr>
            <p:cNvSpPr txBox="1"/>
            <p:nvPr/>
          </p:nvSpPr>
          <p:spPr>
            <a:xfrm>
              <a:off x="1690203" y="3102585"/>
              <a:ext cx="3462104"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hi-si-mô-chi</a:t>
              </a:r>
              <a:endParaRPr lang="en-US" sz="44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600452F-5FAE-ABC9-63F7-F164A65AE9DA}"/>
              </a:ext>
            </a:extLst>
          </p:cNvPr>
          <p:cNvGrpSpPr/>
          <p:nvPr/>
        </p:nvGrpSpPr>
        <p:grpSpPr>
          <a:xfrm>
            <a:off x="6017070" y="4947223"/>
            <a:ext cx="5007130" cy="1546837"/>
            <a:chOff x="1088870" y="2897571"/>
            <a:chExt cx="5007130" cy="1546837"/>
          </a:xfrm>
        </p:grpSpPr>
        <p:pic>
          <p:nvPicPr>
            <p:cNvPr id="26" name="图片 6">
              <a:extLst>
                <a:ext uri="{FF2B5EF4-FFF2-40B4-BE49-F238E27FC236}">
                  <a16:creationId xmlns:a16="http://schemas.microsoft.com/office/drawing/2014/main" id="{614DBCAF-DE65-DF20-97F7-A1A31FFF4C78}"/>
                </a:ext>
              </a:extLst>
            </p:cNvPr>
            <p:cNvPicPr>
              <a:picLocks noChangeAspect="1"/>
            </p:cNvPicPr>
            <p:nvPr/>
          </p:nvPicPr>
          <p:blipFill>
            <a:blip r:embed="rId6">
              <a:extLst>
                <a:ext uri="{BEBA8EAE-BF5A-486C-A8C5-ECC9F3942E4B}">
                  <a14:imgProps xmlns:a14="http://schemas.microsoft.com/office/drawing/2010/main">
                    <a14:imgLayer>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88870" y="2897571"/>
              <a:ext cx="5007130" cy="1546837"/>
            </a:xfrm>
            <a:prstGeom prst="rect">
              <a:avLst/>
            </a:prstGeom>
          </p:spPr>
        </p:pic>
        <p:sp>
          <p:nvSpPr>
            <p:cNvPr id="27" name="TextBox 26">
              <a:extLst>
                <a:ext uri="{FF2B5EF4-FFF2-40B4-BE49-F238E27FC236}">
                  <a16:creationId xmlns:a16="http://schemas.microsoft.com/office/drawing/2014/main" id="{470B3BC7-02A4-7677-5188-DCE487B79A8E}"/>
                </a:ext>
              </a:extLst>
            </p:cNvPr>
            <p:cNvSpPr txBox="1"/>
            <p:nvPr/>
          </p:nvSpPr>
          <p:spPr>
            <a:xfrm>
              <a:off x="1956391" y="3104707"/>
              <a:ext cx="2955851" cy="769441"/>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 nghỉ lễ</a:t>
              </a:r>
              <a:endParaRPr lang="en-US"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75866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5D2F8BF4-E180-2CA9-088C-CFB9E0B9B720}"/>
              </a:ext>
            </a:extLst>
          </p:cNvPr>
          <p:cNvPicPr>
            <a:picLocks noChangeAspect="1"/>
          </p:cNvPicPr>
          <p:nvPr/>
        </p:nvPicPr>
        <p:blipFill>
          <a:blip r:embed="rId4"/>
          <a:stretch>
            <a:fillRect/>
          </a:stretch>
        </p:blipFill>
        <p:spPr>
          <a:xfrm>
            <a:off x="6718904" y="127636"/>
            <a:ext cx="4137718" cy="1332748"/>
          </a:xfrm>
          <a:prstGeom prst="rect">
            <a:avLst/>
          </a:prstGeom>
        </p:spPr>
      </p:pic>
      <p:sp>
        <p:nvSpPr>
          <p:cNvPr id="20" name="TextBox 19">
            <a:extLst>
              <a:ext uri="{FF2B5EF4-FFF2-40B4-BE49-F238E27FC236}">
                <a16:creationId xmlns:a16="http://schemas.microsoft.com/office/drawing/2014/main" id="{41C74174-6A63-F794-9E89-08643C26A1FB}"/>
              </a:ext>
            </a:extLst>
          </p:cNvPr>
          <p:cNvSpPr txBox="1"/>
          <p:nvPr/>
        </p:nvSpPr>
        <p:spPr>
          <a:xfrm>
            <a:off x="1330001" y="794010"/>
            <a:ext cx="5792684" cy="2862322"/>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Búp bê Hi-na: </a:t>
            </a:r>
            <a:r>
              <a:rPr lang="vi-VN" sz="3600" dirty="0">
                <a:latin typeface="Cambria" panose="02040503050406030204" pitchFamily="18" charset="0"/>
                <a:ea typeface="Cambria" panose="02040503050406030204" pitchFamily="18" charset="0"/>
              </a:rPr>
              <a:t>búp bê dùng trong lễ hội, được làm bằng gỗ hoặc vải độn rơm có trang phục gồm nhiều lớp cầu kì.</a:t>
            </a:r>
            <a:endParaRPr lang="en-US" sz="36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4021A2-37FA-AB71-74C4-84332BDB2231}"/>
              </a:ext>
            </a:extLst>
          </p:cNvPr>
          <p:cNvPicPr>
            <a:picLocks noChangeAspect="1"/>
          </p:cNvPicPr>
          <p:nvPr/>
        </p:nvPicPr>
        <p:blipFill>
          <a:blip r:embed="rId5"/>
          <a:stretch>
            <a:fillRect/>
          </a:stretch>
        </p:blipFill>
        <p:spPr>
          <a:xfrm>
            <a:off x="7630993" y="1583968"/>
            <a:ext cx="4440096" cy="315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89ECA958-E7AE-8B8E-3800-F2CDB21E6D43}"/>
              </a:ext>
            </a:extLst>
          </p:cNvPr>
          <p:cNvPicPr>
            <a:picLocks noChangeAspect="1"/>
          </p:cNvPicPr>
          <p:nvPr/>
        </p:nvPicPr>
        <p:blipFill>
          <a:blip r:embed="rId6"/>
          <a:stretch>
            <a:fillRect/>
          </a:stretch>
        </p:blipFill>
        <p:spPr>
          <a:xfrm>
            <a:off x="4812697" y="3647691"/>
            <a:ext cx="3299818" cy="3299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a:extLst>
              <a:ext uri="{FF2B5EF4-FFF2-40B4-BE49-F238E27FC236}">
                <a16:creationId xmlns:a16="http://schemas.microsoft.com/office/drawing/2014/main" id="{B9199D31-8F42-4B17-F38F-6BAC91D1EFC0}"/>
              </a:ext>
            </a:extLst>
          </p:cNvPr>
          <p:cNvPicPr>
            <a:picLocks noChangeAspect="1"/>
          </p:cNvPicPr>
          <p:nvPr/>
        </p:nvPicPr>
        <p:blipFill>
          <a:blip r:embed="rId7"/>
          <a:stretch>
            <a:fillRect/>
          </a:stretch>
        </p:blipFill>
        <p:spPr>
          <a:xfrm>
            <a:off x="305275" y="4096565"/>
            <a:ext cx="4138919" cy="276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440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664163"/>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5D2F8BF4-E180-2CA9-088C-CFB9E0B9B720}"/>
              </a:ext>
            </a:extLst>
          </p:cNvPr>
          <p:cNvPicPr>
            <a:picLocks noChangeAspect="1"/>
          </p:cNvPicPr>
          <p:nvPr/>
        </p:nvPicPr>
        <p:blipFill>
          <a:blip r:embed="rId4"/>
          <a:stretch>
            <a:fillRect/>
          </a:stretch>
        </p:blipFill>
        <p:spPr>
          <a:xfrm>
            <a:off x="6668104" y="127636"/>
            <a:ext cx="4137718" cy="1332748"/>
          </a:xfrm>
          <a:prstGeom prst="rect">
            <a:avLst/>
          </a:prstGeom>
        </p:spPr>
      </p:pic>
      <p:sp>
        <p:nvSpPr>
          <p:cNvPr id="20" name="TextBox 19">
            <a:extLst>
              <a:ext uri="{FF2B5EF4-FFF2-40B4-BE49-F238E27FC236}">
                <a16:creationId xmlns:a16="http://schemas.microsoft.com/office/drawing/2014/main" id="{41C74174-6A63-F794-9E89-08643C26A1FB}"/>
              </a:ext>
            </a:extLst>
          </p:cNvPr>
          <p:cNvSpPr txBox="1"/>
          <p:nvPr/>
        </p:nvSpPr>
        <p:spPr>
          <a:xfrm>
            <a:off x="1431576" y="1259775"/>
            <a:ext cx="7239662"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Bánh hi-si-mô-chi: </a:t>
            </a:r>
            <a:r>
              <a:rPr lang="vi-VN" sz="4000" dirty="0">
                <a:latin typeface="Cambria" panose="02040503050406030204" pitchFamily="18" charset="0"/>
                <a:ea typeface="Cambria" panose="02040503050406030204" pitchFamily="18" charset="0"/>
              </a:rPr>
              <a:t>bánh làm từ gạo nếp, dẻo thơm và rất mềm.</a:t>
            </a:r>
            <a:endParaRPr lang="en-US" sz="40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D0162A7F-585D-A61B-C8F6-8A62B4D78866}"/>
              </a:ext>
            </a:extLst>
          </p:cNvPr>
          <p:cNvPicPr>
            <a:picLocks noChangeAspect="1"/>
          </p:cNvPicPr>
          <p:nvPr/>
        </p:nvPicPr>
        <p:blipFill>
          <a:blip r:embed="rId5"/>
          <a:stretch>
            <a:fillRect/>
          </a:stretch>
        </p:blipFill>
        <p:spPr>
          <a:xfrm>
            <a:off x="5932482" y="3211033"/>
            <a:ext cx="5608962" cy="3505602"/>
          </a:xfrm>
          <a:prstGeom prst="rect">
            <a:avLst/>
          </a:prstGeom>
        </p:spPr>
      </p:pic>
      <p:pic>
        <p:nvPicPr>
          <p:cNvPr id="8" name="Picture 7">
            <a:extLst>
              <a:ext uri="{FF2B5EF4-FFF2-40B4-BE49-F238E27FC236}">
                <a16:creationId xmlns:a16="http://schemas.microsoft.com/office/drawing/2014/main" id="{2678E671-3662-154F-7D8E-3727EB91713D}"/>
              </a:ext>
            </a:extLst>
          </p:cNvPr>
          <p:cNvPicPr>
            <a:picLocks noChangeAspect="1"/>
          </p:cNvPicPr>
          <p:nvPr/>
        </p:nvPicPr>
        <p:blipFill>
          <a:blip r:embed="rId6"/>
          <a:stretch>
            <a:fillRect/>
          </a:stretch>
        </p:blipFill>
        <p:spPr>
          <a:xfrm>
            <a:off x="404344" y="2660396"/>
            <a:ext cx="5215102" cy="3546269"/>
          </a:xfrm>
          <a:prstGeom prst="rect">
            <a:avLst/>
          </a:prstGeom>
        </p:spPr>
      </p:pic>
    </p:spTree>
    <p:extLst>
      <p:ext uri="{BB962C8B-B14F-4D97-AF65-F5344CB8AC3E}">
        <p14:creationId xmlns:p14="http://schemas.microsoft.com/office/powerpoint/2010/main" val="27942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903837"/>
            <a:ext cx="10153825" cy="5724186"/>
          </a:xfrm>
          <a:prstGeom prst="rect">
            <a:avLst/>
          </a:prstGeom>
        </p:spPr>
      </p:pic>
      <p:pic>
        <p:nvPicPr>
          <p:cNvPr id="2" name="Picture 1">
            <a:extLst>
              <a:ext uri="{FF2B5EF4-FFF2-40B4-BE49-F238E27FC236}">
                <a16:creationId xmlns:a16="http://schemas.microsoft.com/office/drawing/2014/main" id="{C4B973A8-B315-84DC-3FC0-6544CCC49FEC}"/>
              </a:ext>
            </a:extLst>
          </p:cNvPr>
          <p:cNvPicPr>
            <a:picLocks noChangeAspect="1"/>
          </p:cNvPicPr>
          <p:nvPr/>
        </p:nvPicPr>
        <p:blipFill>
          <a:blip r:embed="rId5"/>
          <a:stretch>
            <a:fillRect/>
          </a:stretch>
        </p:blipFill>
        <p:spPr>
          <a:xfrm>
            <a:off x="1535572" y="1260608"/>
            <a:ext cx="9931288" cy="3208804"/>
          </a:xfrm>
          <a:prstGeom prst="rect">
            <a:avLst/>
          </a:prstGeom>
        </p:spPr>
      </p:pic>
      <p:pic>
        <p:nvPicPr>
          <p:cNvPr id="7" name="Picture 6">
            <a:extLst>
              <a:ext uri="{FF2B5EF4-FFF2-40B4-BE49-F238E27FC236}">
                <a16:creationId xmlns:a16="http://schemas.microsoft.com/office/drawing/2014/main" id="{B6B9B143-F07F-CB6B-21A9-6D4A63E7BFE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CECC1BD1-E235-1D4E-F4F6-042759EE6EF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31234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1. Ở Nhật Bản, lễ hội</a:t>
              </a:r>
              <a:r>
                <a:rPr lang="en-US" sz="3600" b="1" dirty="0">
                  <a:latin typeface="Cambria" panose="02040503050406030204" pitchFamily="18" charset="0"/>
                  <a:ea typeface="Cambria" panose="02040503050406030204" pitchFamily="18" charset="0"/>
                </a:rPr>
                <a:t> </a:t>
              </a:r>
              <a:r>
                <a:rPr lang="vi-VN" sz="3600" b="1" dirty="0">
                  <a:latin typeface="Cambria" panose="02040503050406030204" pitchFamily="18" charset="0"/>
                  <a:ea typeface="Cambria" panose="02040503050406030204" pitchFamily="18" charset="0"/>
                </a:rPr>
                <a:t>nào được xem là lớn nhất, lâu đời nhất?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5033858" y="4418377"/>
            <a:ext cx="5965218" cy="2123658"/>
          </a:xfrm>
          <a:prstGeom prst="rect">
            <a:avLst/>
          </a:prstGeom>
          <a:noFill/>
        </p:spPr>
        <p:txBody>
          <a:bodyPr wrap="square" rtlCol="0">
            <a:spAutoFit/>
          </a:bodyPr>
          <a:lstStyle/>
          <a:p>
            <a:r>
              <a:rPr lang="vi-VN" sz="4400" b="1" dirty="0">
                <a:solidFill>
                  <a:srgbClr val="6D3A0E"/>
                </a:solidFill>
                <a:latin typeface="Cambria" panose="02040503050406030204" pitchFamily="18" charset="0"/>
                <a:ea typeface="Cambria" panose="02040503050406030204" pitchFamily="18" charset="0"/>
              </a:rPr>
              <a:t>Ở Nhật Bản, </a:t>
            </a:r>
            <a:r>
              <a:rPr lang="vi-VN" sz="4400" b="1" dirty="0">
                <a:solidFill>
                  <a:srgbClr val="EB436B"/>
                </a:solidFill>
                <a:latin typeface="Cambria" panose="02040503050406030204" pitchFamily="18" charset="0"/>
                <a:ea typeface="Cambria" panose="02040503050406030204" pitchFamily="18" charset="0"/>
              </a:rPr>
              <a:t>lễ hội Hoa anh đào</a:t>
            </a:r>
            <a:r>
              <a:rPr lang="vi-VN" sz="4400" b="1" dirty="0">
                <a:solidFill>
                  <a:srgbClr val="6D3A0E"/>
                </a:solidFill>
                <a:latin typeface="Cambria" panose="02040503050406030204" pitchFamily="18" charset="0"/>
                <a:ea typeface="Cambria" panose="02040503050406030204" pitchFamily="18" charset="0"/>
              </a:rPr>
              <a:t> được xem là lớn nhất, lâu đời nhất.</a:t>
            </a:r>
            <a:endParaRPr lang="en-US" sz="4400" b="1" dirty="0">
              <a:solidFill>
                <a:srgbClr val="6D3A0E"/>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361925" y="1887327"/>
            <a:ext cx="4671933" cy="3114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44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2. Có những hoạt động gì trong lễ hội lớn nhất, lâu đời nhất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479659" y="1953628"/>
            <a:ext cx="11390440" cy="1200329"/>
          </a:xfrm>
          <a:prstGeom prst="rect">
            <a:avLst/>
          </a:prstGeom>
          <a:solidFill>
            <a:schemeClr val="bg1"/>
          </a:solidFill>
        </p:spPr>
        <p:txBody>
          <a:bodyPr wrap="square" rtlCol="0">
            <a:spAutoFit/>
          </a:bodyPr>
          <a:lstStyle/>
          <a:p>
            <a:pPr algn="just">
              <a:lnSpc>
                <a:spcPct val="90000"/>
              </a:lnSpc>
            </a:pPr>
            <a:r>
              <a:rPr lang="vi-VN" sz="4000" b="1" dirty="0">
                <a:solidFill>
                  <a:srgbClr val="002060"/>
                </a:solidFill>
                <a:latin typeface="Cambria" panose="02040503050406030204" pitchFamily="18" charset="0"/>
                <a:ea typeface="Cambria" panose="02040503050406030204" pitchFamily="18" charset="0"/>
              </a:rPr>
              <a:t>Mọi người ngồi dưới gốc anh đào ngắm hoa, cùng liên hoan, cùng hát hò, nhảy múa,... </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6959422" y="3473497"/>
            <a:ext cx="4671933" cy="31146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97DE271-8B8A-5C76-313F-A0AC234BAC04}"/>
              </a:ext>
            </a:extLst>
          </p:cNvPr>
          <p:cNvPicPr>
            <a:picLocks noChangeAspect="1"/>
          </p:cNvPicPr>
          <p:nvPr/>
        </p:nvPicPr>
        <p:blipFill>
          <a:blip r:embed="rId8"/>
          <a:stretch>
            <a:fillRect/>
          </a:stretch>
        </p:blipFill>
        <p:spPr>
          <a:xfrm>
            <a:off x="663724" y="3453778"/>
            <a:ext cx="5749483" cy="3159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8130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3ABA838-1F92-848F-A702-825689C0C7B3}"/>
              </a:ext>
            </a:extLst>
          </p:cNvPr>
          <p:cNvGrpSpPr/>
          <p:nvPr/>
        </p:nvGrpSpPr>
        <p:grpSpPr>
          <a:xfrm>
            <a:off x="1181099" y="2140287"/>
            <a:ext cx="3766391" cy="2173530"/>
            <a:chOff x="1209646" y="2382181"/>
            <a:chExt cx="3766391" cy="2173530"/>
          </a:xfrm>
        </p:grpSpPr>
        <p:pic>
          <p:nvPicPr>
            <p:cNvPr id="7" name="图片 6">
              <a:extLst>
                <a:ext uri="{FF2B5EF4-FFF2-40B4-BE49-F238E27FC236}">
                  <a16:creationId xmlns:a16="http://schemas.microsoft.com/office/drawing/2014/main" id="{701F4F36-B889-7247-21C8-05BA9F4619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8" name="TextBox 7">
              <a:extLst>
                <a:ext uri="{FF2B5EF4-FFF2-40B4-BE49-F238E27FC236}">
                  <a16:creationId xmlns:a16="http://schemas.microsoft.com/office/drawing/2014/main" id="{EC99C70C-4D6C-2C1A-5D30-A4241800940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EB436B"/>
                  </a:solidFill>
                  <a:latin typeface="Cambria" panose="02040503050406030204" pitchFamily="18" charset="0"/>
                  <a:ea typeface="Cambria" panose="02040503050406030204" pitchFamily="18" charset="0"/>
                </a:rPr>
                <a:t>Lễ hội dành cho ai?</a:t>
              </a:r>
              <a:endParaRPr lang="en-US" sz="4000" b="1" dirty="0">
                <a:solidFill>
                  <a:srgbClr val="EB436B"/>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A0943DE7-AABB-C131-09EB-0618879DA637}"/>
              </a:ext>
            </a:extLst>
          </p:cNvPr>
          <p:cNvGrpSpPr/>
          <p:nvPr/>
        </p:nvGrpSpPr>
        <p:grpSpPr>
          <a:xfrm>
            <a:off x="5176172" y="1970028"/>
            <a:ext cx="5153318" cy="2343789"/>
            <a:chOff x="1209646" y="2382181"/>
            <a:chExt cx="3766391" cy="2173530"/>
          </a:xfrm>
        </p:grpSpPr>
        <p:pic>
          <p:nvPicPr>
            <p:cNvPr id="17" name="图片 6">
              <a:extLst>
                <a:ext uri="{FF2B5EF4-FFF2-40B4-BE49-F238E27FC236}">
                  <a16:creationId xmlns:a16="http://schemas.microsoft.com/office/drawing/2014/main" id="{F30A2B1E-1C1A-E24C-C6DE-59E337B7B1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18" name="TextBox 17">
              <a:extLst>
                <a:ext uri="{FF2B5EF4-FFF2-40B4-BE49-F238E27FC236}">
                  <a16:creationId xmlns:a16="http://schemas.microsoft.com/office/drawing/2014/main" id="{903A918C-3819-8FE6-976B-D49E45A3F45E}"/>
                </a:ext>
              </a:extLst>
            </p:cNvPr>
            <p:cNvSpPr txBox="1"/>
            <p:nvPr/>
          </p:nvSpPr>
          <p:spPr>
            <a:xfrm>
              <a:off x="1419463" y="2710234"/>
              <a:ext cx="3293007" cy="1798139"/>
            </a:xfrm>
            <a:prstGeom prst="rect">
              <a:avLst/>
            </a:prstGeom>
            <a:noFill/>
          </p:spPr>
          <p:txBody>
            <a:bodyPr wrap="square" rtlCol="0">
              <a:spAutoFit/>
            </a:bodyPr>
            <a:lstStyle/>
            <a:p>
              <a:pPr algn="ctr"/>
              <a:r>
                <a:rPr lang="vi-VN" sz="4000" b="1" dirty="0">
                  <a:solidFill>
                    <a:srgbClr val="00B0F0"/>
                  </a:solidFill>
                  <a:latin typeface="Cambria" panose="02040503050406030204" pitchFamily="18" charset="0"/>
                  <a:ea typeface="Cambria" panose="02040503050406030204" pitchFamily="18" charset="0"/>
                </a:rPr>
                <a:t>Lễ hội được tổ chức vào thời gian nào?</a:t>
              </a:r>
            </a:p>
          </p:txBody>
        </p:sp>
      </p:grpSp>
      <p:grpSp>
        <p:nvGrpSpPr>
          <p:cNvPr id="19" name="Group 18">
            <a:extLst>
              <a:ext uri="{FF2B5EF4-FFF2-40B4-BE49-F238E27FC236}">
                <a16:creationId xmlns:a16="http://schemas.microsoft.com/office/drawing/2014/main" id="{DD41CFAC-6CDF-3F90-82D5-6AE29C19260B}"/>
              </a:ext>
            </a:extLst>
          </p:cNvPr>
          <p:cNvGrpSpPr/>
          <p:nvPr/>
        </p:nvGrpSpPr>
        <p:grpSpPr>
          <a:xfrm>
            <a:off x="2146175" y="4419175"/>
            <a:ext cx="3766391" cy="2173530"/>
            <a:chOff x="1209646" y="2382181"/>
            <a:chExt cx="3766391" cy="2173530"/>
          </a:xfrm>
        </p:grpSpPr>
        <p:pic>
          <p:nvPicPr>
            <p:cNvPr id="20" name="图片 6">
              <a:extLst>
                <a:ext uri="{FF2B5EF4-FFF2-40B4-BE49-F238E27FC236}">
                  <a16:creationId xmlns:a16="http://schemas.microsoft.com/office/drawing/2014/main" id="{F8757A6C-2EBF-3A12-2731-8C11275B5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1" name="TextBox 20">
              <a:extLst>
                <a:ext uri="{FF2B5EF4-FFF2-40B4-BE49-F238E27FC236}">
                  <a16:creationId xmlns:a16="http://schemas.microsoft.com/office/drawing/2014/main" id="{8EE5CD59-5ABE-BD99-B54D-91623B25293B}"/>
                </a:ext>
              </a:extLst>
            </p:cNvPr>
            <p:cNvSpPr txBox="1"/>
            <p:nvPr/>
          </p:nvSpPr>
          <p:spPr>
            <a:xfrm>
              <a:off x="1541721" y="2908452"/>
              <a:ext cx="3147237" cy="1323439"/>
            </a:xfrm>
            <a:prstGeom prst="rect">
              <a:avLst/>
            </a:prstGeom>
            <a:noFill/>
          </p:spPr>
          <p:txBody>
            <a:bodyPr wrap="square" rtlCol="0">
              <a:spAutoFit/>
            </a:bodyPr>
            <a:lstStyle/>
            <a:p>
              <a:pPr algn="ctr"/>
              <a:r>
                <a:rPr lang="vi-VN" sz="4000" b="1" dirty="0">
                  <a:solidFill>
                    <a:srgbClr val="6D3A0E"/>
                  </a:solidFill>
                  <a:latin typeface="Cambria" panose="02040503050406030204" pitchFamily="18" charset="0"/>
                  <a:ea typeface="Cambria" panose="02040503050406030204" pitchFamily="18" charset="0"/>
                </a:rPr>
                <a:t>Lễ hội có ý nghĩa gì?</a:t>
              </a:r>
              <a:endParaRPr lang="en-US" sz="4000" b="1" dirty="0">
                <a:solidFill>
                  <a:srgbClr val="6D3A0E"/>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D769751-BF6B-A141-AC34-B464811C39F4}"/>
              </a:ext>
            </a:extLst>
          </p:cNvPr>
          <p:cNvGrpSpPr/>
          <p:nvPr/>
        </p:nvGrpSpPr>
        <p:grpSpPr>
          <a:xfrm>
            <a:off x="6395497" y="4326068"/>
            <a:ext cx="5153318" cy="2343789"/>
            <a:chOff x="1209646" y="2382181"/>
            <a:chExt cx="3766391" cy="2173530"/>
          </a:xfrm>
        </p:grpSpPr>
        <p:pic>
          <p:nvPicPr>
            <p:cNvPr id="23" name="图片 6">
              <a:extLst>
                <a:ext uri="{FF2B5EF4-FFF2-40B4-BE49-F238E27FC236}">
                  <a16:creationId xmlns:a16="http://schemas.microsoft.com/office/drawing/2014/main" id="{EE54050A-E6F6-44D5-C9F6-4A857DCF3E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09646" y="2382181"/>
              <a:ext cx="3766391" cy="2173530"/>
            </a:xfrm>
            <a:prstGeom prst="rect">
              <a:avLst/>
            </a:prstGeom>
          </p:spPr>
        </p:pic>
        <p:sp>
          <p:nvSpPr>
            <p:cNvPr id="24" name="TextBox 23">
              <a:extLst>
                <a:ext uri="{FF2B5EF4-FFF2-40B4-BE49-F238E27FC236}">
                  <a16:creationId xmlns:a16="http://schemas.microsoft.com/office/drawing/2014/main" id="{11D3757D-B7F4-FC38-A117-B4D7AE24699C}"/>
                </a:ext>
              </a:extLst>
            </p:cNvPr>
            <p:cNvSpPr txBox="1"/>
            <p:nvPr/>
          </p:nvSpPr>
          <p:spPr>
            <a:xfrm>
              <a:off x="1512372" y="2799566"/>
              <a:ext cx="3062524" cy="1227301"/>
            </a:xfrm>
            <a:prstGeom prst="rect">
              <a:avLst/>
            </a:prstGeom>
            <a:noFill/>
          </p:spPr>
          <p:txBody>
            <a:bodyPr wrap="square" rtlCol="0">
              <a:spAutoFit/>
            </a:bodyPr>
            <a:lstStyle/>
            <a:p>
              <a:pPr algn="ctr"/>
              <a:r>
                <a:rPr lang="vi-VN" sz="4000" b="1" dirty="0">
                  <a:solidFill>
                    <a:schemeClr val="accent6">
                      <a:lumMod val="75000"/>
                    </a:schemeClr>
                  </a:solidFill>
                  <a:latin typeface="Cambria" panose="02040503050406030204" pitchFamily="18" charset="0"/>
                  <a:ea typeface="Cambria" panose="02040503050406030204" pitchFamily="18" charset="0"/>
                </a:rPr>
                <a:t>Các hoạt động nào trong lễ hội?</a:t>
              </a:r>
            </a:p>
          </p:txBody>
        </p:sp>
      </p:grpSp>
    </p:spTree>
    <p:extLst>
      <p:ext uri="{BB962C8B-B14F-4D97-AF65-F5344CB8AC3E}">
        <p14:creationId xmlns:p14="http://schemas.microsoft.com/office/powerpoint/2010/main" val="2860088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B780B6ED-3F75-4C61-9796-CD6602BCF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任意多边形: 形状 11">
            <a:extLst>
              <a:ext uri="{FF2B5EF4-FFF2-40B4-BE49-F238E27FC236}">
                <a16:creationId xmlns:a16="http://schemas.microsoft.com/office/drawing/2014/main" id="{AFA53057-4A7B-49FB-BBE8-375682EFDC2B}"/>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doll with a cat&#10;&#10;Description automatically generated">
            <a:extLst>
              <a:ext uri="{FF2B5EF4-FFF2-40B4-BE49-F238E27FC236}">
                <a16:creationId xmlns:a16="http://schemas.microsoft.com/office/drawing/2014/main" id="{A753DB39-14BE-BF28-F844-9D5C5F04E9C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97" b="90380" l="9984" r="89976">
                        <a14:foregroundMark x1="50768" y1="9297" x2="53880" y2="9458"/>
                        <a14:foregroundMark x1="40380" y1="89450" x2="50930" y2="90380"/>
                      </a14:backgroundRemoval>
                    </a14:imgEffect>
                  </a14:imgLayer>
                </a14:imgProps>
              </a:ext>
              <a:ext uri="{28A0092B-C50C-407E-A947-70E740481C1C}">
                <a14:useLocalDpi xmlns:a14="http://schemas.microsoft.com/office/drawing/2010/main" val="0"/>
              </a:ext>
            </a:extLst>
          </a:blip>
          <a:stretch>
            <a:fillRect/>
          </a:stretch>
        </p:blipFill>
        <p:spPr>
          <a:xfrm>
            <a:off x="7966777" y="1977656"/>
            <a:ext cx="5319052" cy="5319052"/>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id="{D8A71F24-ADC1-93C2-3EB1-33A8FC5F91B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5325" y="3687022"/>
            <a:ext cx="3863726" cy="3863726"/>
          </a:xfrm>
          <a:prstGeom prst="rect">
            <a:avLst/>
          </a:prstGeom>
        </p:spPr>
      </p:pic>
      <p:pic>
        <p:nvPicPr>
          <p:cNvPr id="7" name="Picture 6">
            <a:extLst>
              <a:ext uri="{FF2B5EF4-FFF2-40B4-BE49-F238E27FC236}">
                <a16:creationId xmlns:a16="http://schemas.microsoft.com/office/drawing/2014/main" id="{7FAC722F-2D6E-0051-3DC6-74DD83680AAC}"/>
              </a:ext>
            </a:extLst>
          </p:cNvPr>
          <p:cNvPicPr>
            <a:picLocks noChangeAspect="1"/>
          </p:cNvPicPr>
          <p:nvPr/>
        </p:nvPicPr>
        <p:blipFill>
          <a:blip r:embed="rId8"/>
          <a:stretch>
            <a:fillRect/>
          </a:stretch>
        </p:blipFill>
        <p:spPr>
          <a:xfrm>
            <a:off x="895911" y="2236877"/>
            <a:ext cx="8626736" cy="3199872"/>
          </a:xfrm>
          <a:prstGeom prst="rect">
            <a:avLst/>
          </a:prstGeom>
        </p:spPr>
      </p:pic>
    </p:spTree>
    <p:extLst>
      <p:ext uri="{BB962C8B-B14F-4D97-AF65-F5344CB8AC3E}">
        <p14:creationId xmlns:p14="http://schemas.microsoft.com/office/powerpoint/2010/main" val="60737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3. Lễ hội Búp bê và tết Thiếu nhi ở Nhật Bản có những điểm gì khác nhau? </a:t>
              </a:r>
              <a:endParaRPr lang="en-US" sz="3600" b="1" dirty="0">
                <a:latin typeface="Cambria" panose="02040503050406030204" pitchFamily="18" charset="0"/>
                <a:ea typeface="Cambria" panose="02040503050406030204" pitchFamily="18" charset="0"/>
              </a:endParaRPr>
            </a:p>
          </p:txBody>
        </p:sp>
      </p:grpSp>
      <p:graphicFrame>
        <p:nvGraphicFramePr>
          <p:cNvPr id="6" name="Table 5">
            <a:extLst>
              <a:ext uri="{FF2B5EF4-FFF2-40B4-BE49-F238E27FC236}">
                <a16:creationId xmlns:a16="http://schemas.microsoft.com/office/drawing/2014/main" id="{57997B55-19BD-C832-26B6-4D72FC4AEAD0}"/>
              </a:ext>
            </a:extLst>
          </p:cNvPr>
          <p:cNvGraphicFramePr>
            <a:graphicFrameLocks noGrp="1"/>
          </p:cNvGraphicFramePr>
          <p:nvPr>
            <p:extLst>
              <p:ext uri="{D42A27DB-BD31-4B8C-83A1-F6EECF244321}">
                <p14:modId xmlns:p14="http://schemas.microsoft.com/office/powerpoint/2010/main" val="2869432316"/>
              </p:ext>
            </p:extLst>
          </p:nvPr>
        </p:nvGraphicFramePr>
        <p:xfrm>
          <a:off x="63795" y="1881571"/>
          <a:ext cx="12072192" cy="4933894"/>
        </p:xfrm>
        <a:graphic>
          <a:graphicData uri="http://schemas.openxmlformats.org/drawingml/2006/table">
            <a:tbl>
              <a:tblPr firstRow="1" bandRow="1">
                <a:tableStyleId>{D7AC3CCA-C797-4891-BE02-D94E43425B78}</a:tableStyleId>
              </a:tblPr>
              <a:tblGrid>
                <a:gridCol w="1884919">
                  <a:extLst>
                    <a:ext uri="{9D8B030D-6E8A-4147-A177-3AD203B41FA5}">
                      <a16:colId xmlns:a16="http://schemas.microsoft.com/office/drawing/2014/main" val="2927640366"/>
                    </a:ext>
                  </a:extLst>
                </a:gridCol>
                <a:gridCol w="4898653">
                  <a:extLst>
                    <a:ext uri="{9D8B030D-6E8A-4147-A177-3AD203B41FA5}">
                      <a16:colId xmlns:a16="http://schemas.microsoft.com/office/drawing/2014/main" val="1340512696"/>
                    </a:ext>
                  </a:extLst>
                </a:gridCol>
                <a:gridCol w="5288620">
                  <a:extLst>
                    <a:ext uri="{9D8B030D-6E8A-4147-A177-3AD203B41FA5}">
                      <a16:colId xmlns:a16="http://schemas.microsoft.com/office/drawing/2014/main" val="2617595937"/>
                    </a:ext>
                  </a:extLst>
                </a:gridCol>
              </a:tblGrid>
              <a:tr h="702136">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Lễ hội Búp bê</a:t>
                      </a:r>
                      <a:endParaRPr lang="en-US" sz="320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dirty="0">
                          <a:latin typeface="Cambria" panose="02040503050406030204" pitchFamily="18" charset="0"/>
                          <a:ea typeface="Cambria" panose="02040503050406030204" pitchFamily="18" charset="0"/>
                        </a:rPr>
                        <a:t>Tết Thiếu nhi</a:t>
                      </a:r>
                      <a:endParaRPr lang="en-US" sz="32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92056209"/>
                  </a:ext>
                </a:extLst>
              </a:tr>
              <a:tr h="606056">
                <a:tc>
                  <a:txBody>
                    <a:bodyPr/>
                    <a:lstStyle/>
                    <a:p>
                      <a:pPr algn="ctr"/>
                      <a:r>
                        <a:rPr lang="vi-VN" sz="2500" b="1" dirty="0">
                          <a:latin typeface="Cambria" panose="02040503050406030204" pitchFamily="18" charset="0"/>
                          <a:ea typeface="Cambria" panose="02040503050406030204" pitchFamily="18" charset="0"/>
                        </a:rPr>
                        <a:t>Đối tượng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834908156"/>
                  </a:ext>
                </a:extLst>
              </a:tr>
              <a:tr h="712381">
                <a:tc>
                  <a:txBody>
                    <a:bodyPr/>
                    <a:lstStyle/>
                    <a:p>
                      <a:pPr algn="ctr"/>
                      <a:r>
                        <a:rPr lang="vi-VN" sz="2500" b="1" dirty="0">
                          <a:latin typeface="Cambria" panose="02040503050406030204" pitchFamily="18" charset="0"/>
                          <a:ea typeface="Cambria" panose="02040503050406030204" pitchFamily="18" charset="0"/>
                        </a:rPr>
                        <a:t>Thời gian</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953125"/>
                  </a:ext>
                </a:extLst>
              </a:tr>
              <a:tr h="627321">
                <a:tc>
                  <a:txBody>
                    <a:bodyPr/>
                    <a:lstStyle/>
                    <a:p>
                      <a:pPr algn="ctr"/>
                      <a:r>
                        <a:rPr lang="vi-VN" sz="2500" b="1" dirty="0">
                          <a:latin typeface="Cambria" panose="02040503050406030204" pitchFamily="18" charset="0"/>
                          <a:ea typeface="Cambria" panose="02040503050406030204" pitchFamily="18" charset="0"/>
                        </a:rPr>
                        <a:t>Ý nghĩa</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373366481"/>
                  </a:ext>
                </a:extLst>
              </a:tr>
              <a:tr h="1964813">
                <a:tc>
                  <a:txBody>
                    <a:bodyPr/>
                    <a:lstStyle/>
                    <a:p>
                      <a:pPr algn="ctr"/>
                      <a:r>
                        <a:rPr lang="vi-VN" sz="2500" b="1" dirty="0">
                          <a:latin typeface="Cambria" panose="02040503050406030204" pitchFamily="18" charset="0"/>
                          <a:ea typeface="Cambria" panose="02040503050406030204" pitchFamily="18" charset="0"/>
                        </a:rPr>
                        <a:t>Các hoạt động</a:t>
                      </a:r>
                      <a:endParaRPr lang="en-US" sz="25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vi-VN" dirty="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8529651"/>
                  </a:ext>
                </a:extLst>
              </a:tr>
            </a:tbl>
          </a:graphicData>
        </a:graphic>
      </p:graphicFrame>
      <p:sp>
        <p:nvSpPr>
          <p:cNvPr id="13" name="TextBox 12">
            <a:extLst>
              <a:ext uri="{FF2B5EF4-FFF2-40B4-BE49-F238E27FC236}">
                <a16:creationId xmlns:a16="http://schemas.microsoft.com/office/drawing/2014/main" id="{494B62A1-6653-CD3E-D0C2-5A7357C79913}"/>
              </a:ext>
            </a:extLst>
          </p:cNvPr>
          <p:cNvSpPr txBox="1"/>
          <p:nvPr/>
        </p:nvSpPr>
        <p:spPr>
          <a:xfrm>
            <a:off x="1997981" y="262234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Dành cho các bé gái.</a:t>
            </a:r>
            <a:endParaRPr lang="en-US" sz="2800" dirty="0">
              <a:solidFill>
                <a:srgbClr val="EB436B"/>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56FC979-E598-74BA-BE34-2BA2DD24606F}"/>
              </a:ext>
            </a:extLst>
          </p:cNvPr>
          <p:cNvSpPr txBox="1"/>
          <p:nvPr/>
        </p:nvSpPr>
        <p:spPr>
          <a:xfrm>
            <a:off x="6904761" y="262234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Dành cho các bé trai.</a:t>
            </a:r>
            <a:endParaRPr lang="en-US" sz="2800" dirty="0">
              <a:solidFill>
                <a:srgbClr val="0070C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7947B84-906A-F998-2CB2-B079321A1384}"/>
              </a:ext>
            </a:extLst>
          </p:cNvPr>
          <p:cNvSpPr txBox="1"/>
          <p:nvPr/>
        </p:nvSpPr>
        <p:spPr>
          <a:xfrm>
            <a:off x="1966546" y="3256783"/>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Được tổ chức vào ngày 3/3.</a:t>
            </a:r>
            <a:endParaRPr lang="en-US" sz="2800" dirty="0">
              <a:solidFill>
                <a:srgbClr val="EB436B"/>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F5434315-759D-93E0-2394-00D1994CD7F8}"/>
              </a:ext>
            </a:extLst>
          </p:cNvPr>
          <p:cNvSpPr txBox="1"/>
          <p:nvPr/>
        </p:nvSpPr>
        <p:spPr>
          <a:xfrm>
            <a:off x="6899658" y="3336213"/>
            <a:ext cx="4912242"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Được tổ chức vào ngày 5/5.</a:t>
            </a:r>
            <a:endParaRPr lang="en-US" sz="2800" dirty="0">
              <a:solidFill>
                <a:srgbClr val="0070C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0DDC55CE-0003-CA1D-CAC0-936C7EB5E903}"/>
              </a:ext>
            </a:extLst>
          </p:cNvPr>
          <p:cNvSpPr txBox="1"/>
          <p:nvPr/>
        </p:nvSpPr>
        <p:spPr>
          <a:xfrm>
            <a:off x="1997981" y="3938272"/>
            <a:ext cx="4912242" cy="523220"/>
          </a:xfrm>
          <a:prstGeom prst="rect">
            <a:avLst/>
          </a:prstGeom>
          <a:noFill/>
        </p:spPr>
        <p:txBody>
          <a:bodyPr wrap="square" rtlCol="0">
            <a:spAutoFit/>
          </a:bodyPr>
          <a:lstStyle/>
          <a:p>
            <a:r>
              <a:rPr lang="vi-VN" sz="2800" dirty="0">
                <a:solidFill>
                  <a:srgbClr val="EB436B"/>
                </a:solidFill>
                <a:latin typeface="Cambria" panose="02040503050406030204" pitchFamily="18" charset="0"/>
                <a:ea typeface="Cambria" panose="02040503050406030204" pitchFamily="18" charset="0"/>
              </a:rPr>
              <a:t>Cầu may và sức khỏe.</a:t>
            </a:r>
            <a:endParaRPr lang="en-US" sz="2800" dirty="0">
              <a:solidFill>
                <a:srgbClr val="EB436B"/>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19002BE6-2830-54F3-D617-9C1BB1376253}"/>
              </a:ext>
            </a:extLst>
          </p:cNvPr>
          <p:cNvSpPr txBox="1"/>
          <p:nvPr/>
        </p:nvSpPr>
        <p:spPr>
          <a:xfrm>
            <a:off x="6840730" y="3978132"/>
            <a:ext cx="5295258" cy="523220"/>
          </a:xfrm>
          <a:prstGeom prst="rect">
            <a:avLst/>
          </a:prstGeom>
          <a:noFill/>
        </p:spPr>
        <p:txBody>
          <a:bodyPr wrap="square" rtlCol="0">
            <a:spAutoFit/>
          </a:bodyPr>
          <a:lstStyle/>
          <a:p>
            <a:r>
              <a:rPr lang="vi-VN" sz="2800" dirty="0">
                <a:solidFill>
                  <a:srgbClr val="0070C0"/>
                </a:solidFill>
                <a:latin typeface="Cambria" panose="02040503050406030204" pitchFamily="18" charset="0"/>
                <a:ea typeface="Cambria" panose="02040503050406030204" pitchFamily="18" charset="0"/>
              </a:rPr>
              <a:t>Cầu sức mạnh và ý chí kiên cường</a:t>
            </a:r>
            <a:endParaRPr lang="en-US" sz="2800" dirty="0">
              <a:solidFill>
                <a:srgbClr val="0070C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E392C6A-8A65-E3EC-EB45-A62D110CAA9F}"/>
              </a:ext>
            </a:extLst>
          </p:cNvPr>
          <p:cNvSpPr txBox="1"/>
          <p:nvPr/>
        </p:nvSpPr>
        <p:spPr>
          <a:xfrm>
            <a:off x="1966546" y="4572712"/>
            <a:ext cx="4874184" cy="2246769"/>
          </a:xfrm>
          <a:prstGeom prst="rect">
            <a:avLst/>
          </a:prstGeom>
          <a:noFill/>
        </p:spPr>
        <p:txBody>
          <a:bodyPr wrap="square" rtlCol="0">
            <a:spAutoFit/>
          </a:bodyPr>
          <a:lstStyle/>
          <a:p>
            <a:pPr algn="just"/>
            <a:r>
              <a:rPr lang="vi-VN" sz="2800" dirty="0">
                <a:solidFill>
                  <a:srgbClr val="EB436B"/>
                </a:solidFill>
                <a:latin typeface="Cambria" panose="02040503050406030204" pitchFamily="18" charset="0"/>
                <a:ea typeface="Cambria" panose="02040503050406030204" pitchFamily="18" charset="0"/>
              </a:rPr>
              <a:t>- Trưng bày nhiều búp bê Hi-na trong căn phòng đẹp nhất của gia đình.</a:t>
            </a:r>
          </a:p>
          <a:p>
            <a:pPr algn="just"/>
            <a:r>
              <a:rPr lang="vi-VN" sz="2800" dirty="0">
                <a:solidFill>
                  <a:srgbClr val="EB436B"/>
                </a:solidFill>
                <a:latin typeface="Cambria" panose="02040503050406030204" pitchFamily="18" charset="0"/>
                <a:ea typeface="Cambria" panose="02040503050406030204" pitchFamily="18" charset="0"/>
              </a:rPr>
              <a:t>- Quây quần bên nhau, ăn cơm đậu đỏ, bánh hi-si-mô-chi.</a:t>
            </a:r>
            <a:endParaRPr lang="en-US" sz="2800" dirty="0">
              <a:solidFill>
                <a:srgbClr val="EB436B"/>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1B2F4AA-DFD9-1B66-BFC2-D954273EC01C}"/>
              </a:ext>
            </a:extLst>
          </p:cNvPr>
          <p:cNvSpPr txBox="1"/>
          <p:nvPr/>
        </p:nvSpPr>
        <p:spPr>
          <a:xfrm>
            <a:off x="6878788" y="4601563"/>
            <a:ext cx="5134850" cy="1384995"/>
          </a:xfrm>
          <a:prstGeom prst="rect">
            <a:avLst/>
          </a:prstGeom>
          <a:noFill/>
        </p:spPr>
        <p:txBody>
          <a:bodyPr wrap="square" rtlCol="0">
            <a:spAutoFit/>
          </a:bodyPr>
          <a:lstStyle/>
          <a:p>
            <a:pPr algn="just"/>
            <a:r>
              <a:rPr lang="vi-VN" sz="2800" dirty="0">
                <a:solidFill>
                  <a:srgbClr val="0070C0"/>
                </a:solidFill>
                <a:latin typeface="Cambria" panose="02040503050406030204" pitchFamily="18" charset="0"/>
                <a:ea typeface="Cambria" panose="02040503050406030204" pitchFamily="18" charset="0"/>
              </a:rPr>
              <a:t>Treo đèn lồng cá chép hoặc những dải cờ hình cá chép sặc sỡ nhiều màu.</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7856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13481" y="0"/>
            <a:ext cx="11905617" cy="2116884"/>
            <a:chOff x="13481" y="0"/>
            <a:chExt cx="11905617" cy="2116884"/>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116884"/>
              <a:chOff x="13481" y="0"/>
              <a:chExt cx="11905617" cy="2116884"/>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1497577"/>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2063301" y="379644"/>
              <a:ext cx="9630974" cy="1200329"/>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4. Trong những lễ hội được nói đến ở bài đọc, em thích lễ hội nào nhất? Vì sao?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167894" y="1877221"/>
            <a:ext cx="11856212" cy="2585323"/>
          </a:xfrm>
          <a:prstGeom prst="rect">
            <a:avLst/>
          </a:prstGeom>
          <a:solidFill>
            <a:schemeClr val="bg1"/>
          </a:solidFill>
        </p:spPr>
        <p:txBody>
          <a:bodyPr wrap="square" rtlCol="0">
            <a:spAutoFit/>
          </a:bodyPr>
          <a:lstStyle/>
          <a:p>
            <a:pPr algn="just">
              <a:lnSpc>
                <a:spcPct val="90000"/>
              </a:lnSpc>
            </a:pPr>
            <a:r>
              <a:rPr lang="vi-VN" sz="3600" dirty="0">
                <a:solidFill>
                  <a:srgbClr val="002060"/>
                </a:solidFill>
                <a:latin typeface="Cambria" panose="02040503050406030204" pitchFamily="18" charset="0"/>
                <a:ea typeface="Cambria" panose="02040503050406030204" pitchFamily="18" charset="0"/>
              </a:rPr>
              <a:t>   Trong những lễ hội được nói đến ở bài đọc, em thích nhất là lễ hội Hoa anh đào. Vì vào ngày lễ này sẽ được ngắm hoa anh đào nở rộ - đây là một trong những loài hoa biểu tượng của Nhật Bản. Ngoài ra còn được quây quần, liên hoan, hát hò, nhảy múa,.. cùng tất cả mọi người.</a:t>
            </a:r>
            <a:endParaRPr lang="en-US" sz="3600"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BA5C993-9A0B-B546-66A8-60605F001EAA}"/>
              </a:ext>
            </a:extLst>
          </p:cNvPr>
          <p:cNvPicPr>
            <a:picLocks noChangeAspect="1"/>
          </p:cNvPicPr>
          <p:nvPr/>
        </p:nvPicPr>
        <p:blipFill>
          <a:blip r:embed="rId7"/>
          <a:stretch>
            <a:fillRect/>
          </a:stretch>
        </p:blipFill>
        <p:spPr>
          <a:xfrm>
            <a:off x="8183261" y="4328060"/>
            <a:ext cx="3656957" cy="2437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01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2" name="Group 11">
            <a:extLst>
              <a:ext uri="{FF2B5EF4-FFF2-40B4-BE49-F238E27FC236}">
                <a16:creationId xmlns:a16="http://schemas.microsoft.com/office/drawing/2014/main" id="{E5B1FA30-5B6E-4FF4-D6FB-C0121B2D98E7}"/>
              </a:ext>
            </a:extLst>
          </p:cNvPr>
          <p:cNvGrpSpPr/>
          <p:nvPr/>
        </p:nvGrpSpPr>
        <p:grpSpPr>
          <a:xfrm>
            <a:off x="0" y="-104869"/>
            <a:ext cx="11905617" cy="2687968"/>
            <a:chOff x="13481" y="0"/>
            <a:chExt cx="11905617" cy="2687968"/>
          </a:xfrm>
        </p:grpSpPr>
        <p:grpSp>
          <p:nvGrpSpPr>
            <p:cNvPr id="10" name="Group 9">
              <a:extLst>
                <a:ext uri="{FF2B5EF4-FFF2-40B4-BE49-F238E27FC236}">
                  <a16:creationId xmlns:a16="http://schemas.microsoft.com/office/drawing/2014/main" id="{6A28CD24-3F11-24A2-8360-675A86BEEE99}"/>
                </a:ext>
              </a:extLst>
            </p:cNvPr>
            <p:cNvGrpSpPr/>
            <p:nvPr/>
          </p:nvGrpSpPr>
          <p:grpSpPr>
            <a:xfrm>
              <a:off x="13481" y="0"/>
              <a:ext cx="11905617" cy="2687968"/>
              <a:chOff x="13481" y="0"/>
              <a:chExt cx="11905617" cy="2687968"/>
            </a:xfrm>
          </p:grpSpPr>
          <p:sp>
            <p:nvSpPr>
              <p:cNvPr id="4" name="Rectangle: Rounded Corners 3">
                <a:extLst>
                  <a:ext uri="{FF2B5EF4-FFF2-40B4-BE49-F238E27FC236}">
                    <a16:creationId xmlns:a16="http://schemas.microsoft.com/office/drawing/2014/main" id="{B6C83A7A-0DE5-A0C3-6874-7302C7E45469}"/>
                  </a:ext>
                </a:extLst>
              </p:cNvPr>
              <p:cNvSpPr/>
              <p:nvPr/>
            </p:nvSpPr>
            <p:spPr>
              <a:xfrm>
                <a:off x="430661" y="265295"/>
                <a:ext cx="11488437" cy="2422673"/>
              </a:xfrm>
              <a:prstGeom prst="roundRect">
                <a:avLst/>
              </a:prstGeom>
              <a:solidFill>
                <a:srgbClr val="FCE4EA">
                  <a:alpha val="9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nk flowers on a branch&#10;&#10;Description automatically generated">
                <a:extLst>
                  <a:ext uri="{FF2B5EF4-FFF2-40B4-BE49-F238E27FC236}">
                    <a16:creationId xmlns:a16="http://schemas.microsoft.com/office/drawing/2014/main" id="{186BAC6B-E3FF-DF42-7214-DE9D12E3E03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3481" y="0"/>
                <a:ext cx="2116884" cy="2116884"/>
              </a:xfrm>
              <a:prstGeom prst="rect">
                <a:avLst/>
              </a:prstGeom>
            </p:spPr>
          </p:pic>
        </p:grpSp>
        <p:sp>
          <p:nvSpPr>
            <p:cNvPr id="11" name="TextBox 10">
              <a:extLst>
                <a:ext uri="{FF2B5EF4-FFF2-40B4-BE49-F238E27FC236}">
                  <a16:creationId xmlns:a16="http://schemas.microsoft.com/office/drawing/2014/main" id="{86C22E8B-7677-4A42-BCFC-8162ADFBA26D}"/>
                </a:ext>
              </a:extLst>
            </p:cNvPr>
            <p:cNvSpPr txBox="1"/>
            <p:nvPr/>
          </p:nvSpPr>
          <p:spPr>
            <a:xfrm>
              <a:off x="1977656" y="326479"/>
              <a:ext cx="9797456" cy="2308324"/>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5. Ở Việt Nam có những ngày lễ, ngày tết nào dành cho trẻ em? Hãy kể lại một số hoạt động được trẻ em yêu thích trong những ngày lễ, ngày tết đó. </a:t>
              </a:r>
              <a:endParaRPr lang="en-US" sz="3600" b="1"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85886488-B1AF-4DAB-0A8C-D49051CDD9ED}"/>
              </a:ext>
            </a:extLst>
          </p:cNvPr>
          <p:cNvSpPr txBox="1"/>
          <p:nvPr/>
        </p:nvSpPr>
        <p:spPr>
          <a:xfrm>
            <a:off x="213968" y="2749152"/>
            <a:ext cx="11856212" cy="2240613"/>
          </a:xfrm>
          <a:prstGeom prst="rect">
            <a:avLst/>
          </a:prstGeom>
          <a:solidFill>
            <a:schemeClr val="bg1"/>
          </a:solidFill>
        </p:spPr>
        <p:txBody>
          <a:bodyPr wrap="square" rtlCol="0">
            <a:spAutoFit/>
          </a:bodyPr>
          <a:lstStyle/>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Ở Việt Nam có những ngày lễ, ngày tết dành cho trẻ em như: Tết Thiếu nhi 1/6, tết Trung thu 15/8 âm lịch. </a:t>
            </a:r>
          </a:p>
          <a:p>
            <a:pPr algn="just">
              <a:lnSpc>
                <a:spcPct val="90000"/>
              </a:lnSpc>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 Một số hoạt động được trẻ em yêu thích trong những ngày lễ, ngày tết đó là rước đèn và phá cỗ,...</a:t>
            </a:r>
            <a:endParaRPr lang="en-US"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7049FE4-5413-44BC-0842-B2787BFB6461}"/>
              </a:ext>
            </a:extLst>
          </p:cNvPr>
          <p:cNvPicPr>
            <a:picLocks noChangeAspect="1"/>
          </p:cNvPicPr>
          <p:nvPr/>
        </p:nvPicPr>
        <p:blipFill>
          <a:blip r:embed="rId7"/>
          <a:stretch>
            <a:fillRect/>
          </a:stretch>
        </p:blipFill>
        <p:spPr>
          <a:xfrm>
            <a:off x="8248646" y="4575868"/>
            <a:ext cx="3852639" cy="2240614"/>
          </a:xfrm>
          <a:prstGeom prst="rect">
            <a:avLst/>
          </a:prstGeom>
        </p:spPr>
      </p:pic>
    </p:spTree>
    <p:extLst>
      <p:ext uri="{BB962C8B-B14F-4D97-AF65-F5344CB8AC3E}">
        <p14:creationId xmlns:p14="http://schemas.microsoft.com/office/powerpoint/2010/main" val="186161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A4F0962E-1D7C-C8D3-68AD-12BFE367F7DA}"/>
              </a:ext>
            </a:extLst>
          </p:cNvPr>
          <p:cNvPicPr>
            <a:picLocks noChangeAspect="1"/>
          </p:cNvPicPr>
          <p:nvPr/>
        </p:nvPicPr>
        <p:blipFill>
          <a:blip r:embed="rId4"/>
          <a:stretch>
            <a:fillRect/>
          </a:stretch>
        </p:blipFill>
        <p:spPr>
          <a:xfrm>
            <a:off x="1883476" y="1654572"/>
            <a:ext cx="4795943" cy="1774428"/>
          </a:xfrm>
          <a:prstGeom prst="rect">
            <a:avLst/>
          </a:prstGeom>
        </p:spPr>
      </p:pic>
      <p:sp>
        <p:nvSpPr>
          <p:cNvPr id="16" name="TextBox 15">
            <a:extLst>
              <a:ext uri="{FF2B5EF4-FFF2-40B4-BE49-F238E27FC236}">
                <a16:creationId xmlns:a16="http://schemas.microsoft.com/office/drawing/2014/main" id="{701F28BE-208D-A5CD-D3CC-20E90E202D0F}"/>
              </a:ext>
            </a:extLst>
          </p:cNvPr>
          <p:cNvSpPr txBox="1"/>
          <p:nvPr/>
        </p:nvSpPr>
        <p:spPr>
          <a:xfrm>
            <a:off x="1648046" y="3285460"/>
            <a:ext cx="8718698" cy="3046988"/>
          </a:xfrm>
          <a:prstGeom prst="rect">
            <a:avLst/>
          </a:prstGeom>
          <a:noFill/>
        </p:spPr>
        <p:txBody>
          <a:bodyPr wrap="square" rtlCol="0">
            <a:spAutoFit/>
          </a:bodyPr>
          <a:lstStyle/>
          <a:p>
            <a:pPr algn="just"/>
            <a:r>
              <a:rPr lang="en-US" sz="4800" b="1" dirty="0">
                <a:effectLst/>
                <a:latin typeface="Cambria" panose="02040503050406030204" pitchFamily="18" charset="0"/>
                <a:ea typeface="Cambria" panose="02040503050406030204" pitchFamily="18" charset="0"/>
              </a:rPr>
              <a:t>Ca </a:t>
            </a:r>
            <a:r>
              <a:rPr lang="en-US" sz="4800" b="1" dirty="0" err="1">
                <a:effectLst/>
                <a:latin typeface="Cambria" panose="02040503050406030204" pitchFamily="18" charset="0"/>
                <a:ea typeface="Cambria" panose="02040503050406030204" pitchFamily="18" charset="0"/>
              </a:rPr>
              <a:t>ngợi</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nét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độc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đáo</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thú</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vị</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và</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đầy</a:t>
            </a:r>
            <a:r>
              <a:rPr lang="en-US" sz="4800" b="1" dirty="0">
                <a:effectLst/>
                <a:latin typeface="Cambria" panose="02040503050406030204" pitchFamily="18" charset="0"/>
                <a:ea typeface="Cambria" panose="02040503050406030204" pitchFamily="18" charset="0"/>
              </a:rPr>
              <a:t> ý </a:t>
            </a:r>
            <a:r>
              <a:rPr lang="en-US" sz="4800" b="1" dirty="0" err="1">
                <a:effectLst/>
                <a:latin typeface="Cambria" panose="02040503050406030204" pitchFamily="18" charset="0"/>
                <a:ea typeface="Cambria" panose="02040503050406030204" pitchFamily="18" charset="0"/>
              </a:rPr>
              <a:t>nghĩa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của</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các</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lễ</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hội</a:t>
            </a:r>
            <a:r>
              <a:rPr lang="en-US" sz="4800" b="1" dirty="0">
                <a:effectLst/>
                <a:latin typeface="Cambria" panose="02040503050406030204" pitchFamily="18" charset="0"/>
                <a:ea typeface="Cambria" panose="02040503050406030204" pitchFamily="18" charset="0"/>
              </a:rPr>
              <a:t> ở </a:t>
            </a:r>
            <a:r>
              <a:rPr lang="en-US" sz="4800" b="1" dirty="0" err="1">
                <a:effectLst/>
                <a:latin typeface="Cambria" panose="02040503050406030204" pitchFamily="18" charset="0"/>
                <a:ea typeface="Cambria" panose="02040503050406030204" pitchFamily="18" charset="0"/>
              </a:rPr>
              <a:t>Nhật</a:t>
            </a:r>
            <a:r>
              <a:rPr lang="en-US" sz="4800" b="1" dirty="0">
                <a:effectLst/>
                <a:latin typeface="Cambria" panose="02040503050406030204" pitchFamily="18" charset="0"/>
                <a:ea typeface="Cambria" panose="02040503050406030204" pitchFamily="18" charset="0"/>
              </a:rPr>
              <a:t> </a:t>
            </a:r>
            <a:r>
              <a:rPr lang="en-US" sz="4800" b="1" dirty="0" err="1">
                <a:effectLst/>
                <a:latin typeface="Cambria" panose="02040503050406030204" pitchFamily="18" charset="0"/>
                <a:ea typeface="Cambria" panose="02040503050406030204" pitchFamily="18" charset="0"/>
              </a:rPr>
              <a:t>Bản</a:t>
            </a:r>
            <a:r>
              <a:rPr lang="en-US" sz="4800" b="1" dirty="0">
                <a:effectLst/>
                <a:latin typeface="Cambria" panose="02040503050406030204" pitchFamily="18" charset="0"/>
                <a:ea typeface="Cambria" panose="02040503050406030204" pitchFamily="18" charset="0"/>
              </a:rPr>
              <a:t>.</a:t>
            </a:r>
          </a:p>
          <a:p>
            <a:pPr algn="just"/>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051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9" name="Picture 8">
            <a:extLst>
              <a:ext uri="{FF2B5EF4-FFF2-40B4-BE49-F238E27FC236}">
                <a16:creationId xmlns:a16="http://schemas.microsoft.com/office/drawing/2014/main" id="{D45758B6-41E6-A8A1-572B-3B2ED690B2BD}"/>
              </a:ext>
            </a:extLst>
          </p:cNvPr>
          <p:cNvPicPr>
            <a:picLocks noChangeAspect="1"/>
          </p:cNvPicPr>
          <p:nvPr/>
        </p:nvPicPr>
        <p:blipFill>
          <a:blip r:embed="rId5"/>
          <a:stretch>
            <a:fillRect/>
          </a:stretch>
        </p:blipFill>
        <p:spPr>
          <a:xfrm>
            <a:off x="2017240" y="1246745"/>
            <a:ext cx="9976623" cy="1881139"/>
          </a:xfrm>
          <a:prstGeom prst="rect">
            <a:avLst/>
          </a:prstGeom>
        </p:spPr>
      </p:pic>
    </p:spTree>
    <p:extLst>
      <p:ext uri="{BB962C8B-B14F-4D97-AF65-F5344CB8AC3E}">
        <p14:creationId xmlns:p14="http://schemas.microsoft.com/office/powerpoint/2010/main" val="280462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50AE618-9000-8A74-B3A8-4D11616EA3E8}"/>
              </a:ext>
            </a:extLst>
          </p:cNvPr>
          <p:cNvSpPr txBox="1"/>
          <p:nvPr/>
        </p:nvSpPr>
        <p:spPr>
          <a:xfrm>
            <a:off x="125818" y="3071601"/>
            <a:ext cx="11931079" cy="1938992"/>
          </a:xfrm>
          <a:prstGeom prst="rect">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Búp bê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896788" y="95128"/>
            <a:ext cx="3662961" cy="678745"/>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36452" y="735944"/>
            <a:ext cx="11909813" cy="2400657"/>
          </a:xfrm>
          <a:prstGeom prst="rect">
            <a:avLst/>
          </a:prstGeom>
          <a:solidFill>
            <a:srgbClr val="F49DB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Lễ hội Hoa anh đào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7E58018B-09B6-DA8A-6C3B-B13BC0BE6FBE}"/>
              </a:ext>
            </a:extLst>
          </p:cNvPr>
          <p:cNvSpPr txBox="1"/>
          <p:nvPr/>
        </p:nvSpPr>
        <p:spPr>
          <a:xfrm>
            <a:off x="95270" y="4875915"/>
            <a:ext cx="11961628" cy="1938992"/>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5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Tết Thiếu nhi </a:t>
            </a:r>
            <a:r>
              <a:rPr kumimoji="0" lang="vi-VN"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kumimoji="0" lang="en-US" sz="29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344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sp>
        <p:nvSpPr>
          <p:cNvPr id="6" name="Freeform 673">
            <a:extLst>
              <a:ext uri="{FF2B5EF4-FFF2-40B4-BE49-F238E27FC236}">
                <a16:creationId xmlns:a16="http://schemas.microsoft.com/office/drawing/2014/main" id="{8247D77F-4751-4D3D-BFC2-29D293C87B48}"/>
              </a:ext>
            </a:extLst>
          </p:cNvPr>
          <p:cNvSpPr>
            <a:spLocks/>
          </p:cNvSpPr>
          <p:nvPr/>
        </p:nvSpPr>
        <p:spPr bwMode="auto">
          <a:xfrm>
            <a:off x="1313674" y="2888901"/>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673">
            <a:extLst>
              <a:ext uri="{FF2B5EF4-FFF2-40B4-BE49-F238E27FC236}">
                <a16:creationId xmlns:a16="http://schemas.microsoft.com/office/drawing/2014/main" id="{1C85950A-9849-4472-8893-36046C42BE68}"/>
              </a:ext>
            </a:extLst>
          </p:cNvPr>
          <p:cNvSpPr>
            <a:spLocks/>
          </p:cNvSpPr>
          <p:nvPr/>
        </p:nvSpPr>
        <p:spPr bwMode="auto">
          <a:xfrm>
            <a:off x="6096000" y="3229143"/>
            <a:ext cx="4681989" cy="324431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rgbClr val="F17F9A"/>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3F01EDD9-229A-638E-353F-3985CD6AD779}"/>
              </a:ext>
            </a:extLst>
          </p:cNvPr>
          <p:cNvPicPr>
            <a:picLocks noChangeAspect="1"/>
          </p:cNvPicPr>
          <p:nvPr/>
        </p:nvPicPr>
        <p:blipFill>
          <a:blip r:embed="rId5"/>
          <a:stretch>
            <a:fillRect/>
          </a:stretch>
        </p:blipFill>
        <p:spPr>
          <a:xfrm>
            <a:off x="3347152" y="1466848"/>
            <a:ext cx="3869610" cy="1255253"/>
          </a:xfrm>
          <a:prstGeom prst="rect">
            <a:avLst/>
          </a:prstGeom>
        </p:spPr>
      </p:pic>
      <p:sp>
        <p:nvSpPr>
          <p:cNvPr id="12" name="TextBox 11">
            <a:extLst>
              <a:ext uri="{FF2B5EF4-FFF2-40B4-BE49-F238E27FC236}">
                <a16:creationId xmlns:a16="http://schemas.microsoft.com/office/drawing/2014/main" id="{95B721A3-5042-6104-6E41-BEB4AE70F0F2}"/>
              </a:ext>
            </a:extLst>
          </p:cNvPr>
          <p:cNvSpPr txBox="1"/>
          <p:nvPr/>
        </p:nvSpPr>
        <p:spPr>
          <a:xfrm>
            <a:off x="1951844" y="3862212"/>
            <a:ext cx="3486885" cy="1446550"/>
          </a:xfrm>
          <a:prstGeom prst="rect">
            <a:avLst/>
          </a:prstGeom>
          <a:noFill/>
        </p:spPr>
        <p:txBody>
          <a:bodyPr wrap="square" rtlCol="0">
            <a:spAutoFit/>
          </a:bodyPr>
          <a:lstStyle/>
          <a:p>
            <a:pPr algn="ctr"/>
            <a:r>
              <a:rPr lang="en-US" sz="4400" b="1" dirty="0" err="1">
                <a:solidFill>
                  <a:sysClr val="windowText" lastClr="000000"/>
                </a:solidFill>
                <a:latin typeface="Cambria" panose="02040503050406030204" pitchFamily="18" charset="0"/>
                <a:ea typeface="Cambria" panose="02040503050406030204" pitchFamily="18" charset="0"/>
              </a:rPr>
              <a:t>Luyện</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đọc</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lại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bài</a:t>
            </a:r>
            <a:r>
              <a:rPr lang="en-US" sz="4400" b="1" dirty="0">
                <a:solidFill>
                  <a:sysClr val="windowText" lastClr="00000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49D20EF-70FA-E07D-15A3-3D0C19BEDD71}"/>
              </a:ext>
            </a:extLst>
          </p:cNvPr>
          <p:cNvSpPr txBox="1"/>
          <p:nvPr/>
        </p:nvSpPr>
        <p:spPr>
          <a:xfrm>
            <a:off x="6730924" y="4172335"/>
            <a:ext cx="3665176" cy="1446550"/>
          </a:xfrm>
          <a:prstGeom prst="rect">
            <a:avLst/>
          </a:prstGeom>
          <a:noFill/>
        </p:spPr>
        <p:txBody>
          <a:bodyPr wrap="square" rtlCol="0">
            <a:spAutoFit/>
          </a:bodyPr>
          <a:lstStyle/>
          <a:p>
            <a:pPr algn="ctr"/>
            <a:r>
              <a:rPr lang="en-US" sz="4400" b="1" dirty="0">
                <a:solidFill>
                  <a:sysClr val="windowText" lastClr="000000"/>
                </a:solidFill>
                <a:latin typeface="Cambria" panose="02040503050406030204" pitchFamily="18" charset="0"/>
                <a:ea typeface="Cambria" panose="02040503050406030204" pitchFamily="18" charset="0"/>
              </a:rPr>
              <a:t>Chia </a:t>
            </a:r>
            <a:r>
              <a:rPr lang="en-US" sz="4400" b="1" dirty="0" err="1">
                <a:solidFill>
                  <a:sysClr val="windowText" lastClr="000000"/>
                </a:solidFill>
                <a:latin typeface="Cambria" panose="02040503050406030204" pitchFamily="18" charset="0"/>
                <a:ea typeface="Cambria" panose="02040503050406030204" pitchFamily="18" charset="0"/>
              </a:rPr>
              <a:t>sẻ</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với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người</a:t>
            </a:r>
            <a:r>
              <a:rPr lang="en-US" sz="4400" b="1" dirty="0">
                <a:solidFill>
                  <a:sysClr val="windowText" lastClr="000000"/>
                </a:solidFill>
                <a:latin typeface="Cambria" panose="02040503050406030204" pitchFamily="18" charset="0"/>
                <a:ea typeface="Cambria" panose="02040503050406030204" pitchFamily="18" charset="0"/>
              </a:rPr>
              <a:t> </a:t>
            </a:r>
            <a:r>
              <a:rPr lang="en-US" sz="4400" b="1" dirty="0" err="1">
                <a:solidFill>
                  <a:sysClr val="windowText" lastClr="000000"/>
                </a:solidFill>
                <a:latin typeface="Cambria" panose="02040503050406030204" pitchFamily="18" charset="0"/>
                <a:ea typeface="Cambria" panose="02040503050406030204" pitchFamily="18" charset="0"/>
              </a:rPr>
              <a:t>thân</a:t>
            </a:r>
            <a:r>
              <a:rPr lang="en-US" sz="4400" b="1" dirty="0">
                <a:solidFill>
                  <a:sysClr val="windowText" lastClr="000000"/>
                </a:solidFill>
                <a:latin typeface="Cambria" panose="02040503050406030204" pitchFamily="18" charset="0"/>
                <a:ea typeface="Cambria" panose="02040503050406030204" pitchFamily="18" charset="0"/>
              </a:rPr>
              <a:t>.</a:t>
            </a:r>
            <a:endParaRPr lang="en-US" sz="72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988461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pic>
        <p:nvPicPr>
          <p:cNvPr id="4" name="Picture 3">
            <a:extLst>
              <a:ext uri="{FF2B5EF4-FFF2-40B4-BE49-F238E27FC236}">
                <a16:creationId xmlns:a16="http://schemas.microsoft.com/office/drawing/2014/main" id="{7AF5D0B1-C827-64C3-D022-00F5344EAE5E}"/>
              </a:ext>
            </a:extLst>
          </p:cNvPr>
          <p:cNvPicPr>
            <a:picLocks noChangeAspect="1"/>
          </p:cNvPicPr>
          <p:nvPr/>
        </p:nvPicPr>
        <p:blipFill>
          <a:blip r:embed="rId5"/>
          <a:stretch>
            <a:fillRect/>
          </a:stretch>
        </p:blipFill>
        <p:spPr>
          <a:xfrm>
            <a:off x="1428139" y="2530549"/>
            <a:ext cx="8762017" cy="4327451"/>
          </a:xfrm>
          <a:prstGeom prst="rect">
            <a:avLst/>
          </a:prstGeom>
        </p:spPr>
      </p:pic>
    </p:spTree>
    <p:extLst>
      <p:ext uri="{BB962C8B-B14F-4D97-AF65-F5344CB8AC3E}">
        <p14:creationId xmlns:p14="http://schemas.microsoft.com/office/powerpoint/2010/main" val="1713348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24FFC747-1A04-4EF4-8CE8-23D8A8630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0"/>
            <a:ext cx="12322898" cy="6946994"/>
          </a:xfrm>
          <a:prstGeom prst="rect">
            <a:avLst/>
          </a:prstGeom>
        </p:spPr>
      </p:pic>
      <p:grpSp>
        <p:nvGrpSpPr>
          <p:cNvPr id="13" name="Group 12">
            <a:extLst>
              <a:ext uri="{FF2B5EF4-FFF2-40B4-BE49-F238E27FC236}">
                <a16:creationId xmlns:a16="http://schemas.microsoft.com/office/drawing/2014/main" id="{736D8FFC-EF88-D96F-998F-C5E35E6D9F8A}"/>
              </a:ext>
            </a:extLst>
          </p:cNvPr>
          <p:cNvGrpSpPr/>
          <p:nvPr/>
        </p:nvGrpSpPr>
        <p:grpSpPr>
          <a:xfrm>
            <a:off x="615025" y="922"/>
            <a:ext cx="10878213" cy="2617414"/>
            <a:chOff x="656893" y="147051"/>
            <a:chExt cx="10878213" cy="2617414"/>
          </a:xfrm>
        </p:grpSpPr>
        <p:pic>
          <p:nvPicPr>
            <p:cNvPr id="11" name="图片 38">
              <a:extLst>
                <a:ext uri="{FF2B5EF4-FFF2-40B4-BE49-F238E27FC236}">
                  <a16:creationId xmlns:a16="http://schemas.microsoft.com/office/drawing/2014/main" id="{5C6B0083-8B62-5311-8A1A-C36F5A499BB5}"/>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656893" y="147051"/>
              <a:ext cx="10878213" cy="2617414"/>
            </a:xfrm>
            <a:prstGeom prst="rect">
              <a:avLst/>
            </a:prstGeom>
          </p:spPr>
        </p:pic>
        <p:sp>
          <p:nvSpPr>
            <p:cNvPr id="12" name="TextBox 11">
              <a:extLst>
                <a:ext uri="{FF2B5EF4-FFF2-40B4-BE49-F238E27FC236}">
                  <a16:creationId xmlns:a16="http://schemas.microsoft.com/office/drawing/2014/main" id="{B0525B7C-F820-6B72-AE27-DDCF6ED5AB34}"/>
                </a:ext>
              </a:extLst>
            </p:cNvPr>
            <p:cNvSpPr txBox="1"/>
            <p:nvPr/>
          </p:nvSpPr>
          <p:spPr>
            <a:xfrm>
              <a:off x="1268818" y="428619"/>
              <a:ext cx="9654362" cy="1846659"/>
            </a:xfrm>
            <a:prstGeom prst="rect">
              <a:avLst/>
            </a:prstGeom>
            <a:noFill/>
          </p:spPr>
          <p:txBody>
            <a:bodyPr wrap="square" rtlCol="0">
              <a:spAutoFit/>
            </a:bodyPr>
            <a:lstStyle/>
            <a:p>
              <a:pPr algn="ctr"/>
              <a:r>
                <a:rPr lang="vi-VN" sz="6600" dirty="0">
                  <a:solidFill>
                    <a:srgbClr val="EB436B"/>
                  </a:solidFill>
                  <a:latin typeface="#9Slide05 SVNLobster" panose="02040603050506020204" pitchFamily="18" charset="0"/>
                </a:rPr>
                <a:t>Chia sẻ cùng bạn</a:t>
              </a:r>
            </a:p>
            <a:p>
              <a:pPr algn="ctr"/>
              <a:r>
                <a:rPr lang="vi-VN" sz="4400" b="1" dirty="0">
                  <a:latin typeface="Cambria" panose="02040503050406030204" pitchFamily="18" charset="0"/>
                  <a:ea typeface="Cambria" panose="02040503050406030204" pitchFamily="18" charset="0"/>
                </a:rPr>
                <a:t>Em biết gì về đất nước Nhật Bản?</a:t>
              </a:r>
              <a:endParaRPr lang="en-US" sz="4000" b="1" dirty="0">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8E249A3-4AD6-B98A-336C-680CB7FF13B8}"/>
              </a:ext>
            </a:extLst>
          </p:cNvPr>
          <p:cNvPicPr>
            <a:picLocks noChangeAspect="1"/>
          </p:cNvPicPr>
          <p:nvPr/>
        </p:nvPicPr>
        <p:blipFill>
          <a:blip r:embed="rId7"/>
          <a:stretch>
            <a:fillRect/>
          </a:stretch>
        </p:blipFill>
        <p:spPr>
          <a:xfrm>
            <a:off x="1453597" y="3343648"/>
            <a:ext cx="2453853" cy="1668925"/>
          </a:xfrm>
          <a:prstGeom prst="rect">
            <a:avLst/>
          </a:prstGeom>
        </p:spPr>
      </p:pic>
      <p:pic>
        <p:nvPicPr>
          <p:cNvPr id="17" name="Picture 16">
            <a:extLst>
              <a:ext uri="{FF2B5EF4-FFF2-40B4-BE49-F238E27FC236}">
                <a16:creationId xmlns:a16="http://schemas.microsoft.com/office/drawing/2014/main" id="{137609D0-D27E-E3B2-66B6-1772B9BCF548}"/>
              </a:ext>
            </a:extLst>
          </p:cNvPr>
          <p:cNvPicPr>
            <a:picLocks noChangeAspect="1"/>
          </p:cNvPicPr>
          <p:nvPr/>
        </p:nvPicPr>
        <p:blipFill>
          <a:blip r:embed="rId8"/>
          <a:stretch>
            <a:fillRect/>
          </a:stretch>
        </p:blipFill>
        <p:spPr>
          <a:xfrm>
            <a:off x="3578459" y="5052016"/>
            <a:ext cx="2438611" cy="1653683"/>
          </a:xfrm>
          <a:prstGeom prst="rect">
            <a:avLst/>
          </a:prstGeom>
        </p:spPr>
      </p:pic>
      <p:pic>
        <p:nvPicPr>
          <p:cNvPr id="19" name="Picture 18">
            <a:extLst>
              <a:ext uri="{FF2B5EF4-FFF2-40B4-BE49-F238E27FC236}">
                <a16:creationId xmlns:a16="http://schemas.microsoft.com/office/drawing/2014/main" id="{BB86B1AA-78E3-905C-453A-A4C1195FD794}"/>
              </a:ext>
            </a:extLst>
          </p:cNvPr>
          <p:cNvPicPr>
            <a:picLocks noChangeAspect="1"/>
          </p:cNvPicPr>
          <p:nvPr/>
        </p:nvPicPr>
        <p:blipFill>
          <a:blip r:embed="rId9"/>
          <a:stretch>
            <a:fillRect/>
          </a:stretch>
        </p:blipFill>
        <p:spPr>
          <a:xfrm>
            <a:off x="3907450" y="2463462"/>
            <a:ext cx="2400508" cy="1714649"/>
          </a:xfrm>
          <a:prstGeom prst="rect">
            <a:avLst/>
          </a:prstGeom>
        </p:spPr>
      </p:pic>
      <p:sp>
        <p:nvSpPr>
          <p:cNvPr id="20" name="TextBox 19">
            <a:extLst>
              <a:ext uri="{FF2B5EF4-FFF2-40B4-BE49-F238E27FC236}">
                <a16:creationId xmlns:a16="http://schemas.microsoft.com/office/drawing/2014/main" id="{E70BEA89-CAC9-5C8A-5649-0A84AA6D9DF4}"/>
              </a:ext>
            </a:extLst>
          </p:cNvPr>
          <p:cNvSpPr txBox="1"/>
          <p:nvPr/>
        </p:nvSpPr>
        <p:spPr>
          <a:xfrm>
            <a:off x="6307958" y="3845695"/>
            <a:ext cx="5825600" cy="2758704"/>
          </a:xfrm>
          <a:prstGeom prst="rect">
            <a:avLst/>
          </a:prstGeom>
          <a:solidFill>
            <a:schemeClr val="bg1">
              <a:alpha val="90000"/>
            </a:schemeClr>
          </a:solidFill>
        </p:spPr>
        <p:txBody>
          <a:bodyPr wrap="square" rtlCol="0">
            <a:spAutoFit/>
          </a:bodyPr>
          <a:lstStyle/>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điểm</a:t>
            </a:r>
            <a:r>
              <a:rPr lang="en-US" sz="3200" b="1" dirty="0">
                <a:latin typeface="Cambria" panose="02040503050406030204" pitchFamily="18" charset="0"/>
                <a:ea typeface="Cambria" panose="02040503050406030204" pitchFamily="18" charset="0"/>
              </a:rPr>
              <a:t> du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vi-VN"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phú</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a:p>
            <a:pPr algn="just">
              <a:lnSpc>
                <a:spcPct val="110000"/>
              </a:lnSpc>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lễ</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14946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1000"/>
                                        <p:tgtEl>
                                          <p:spTgt spid="20">
                                            <p:txEl>
                                              <p:pRg st="0" end="0"/>
                                            </p:txEl>
                                          </p:spTgt>
                                        </p:tgtEl>
                                      </p:cBhvr>
                                    </p:animEffect>
                                    <p:anim calcmode="lin" valueType="num">
                                      <p:cBhvr>
                                        <p:cTn id="2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fade">
                                      <p:cBhvr>
                                        <p:cTn id="32" dur="1000"/>
                                        <p:tgtEl>
                                          <p:spTgt spid="20">
                                            <p:txEl>
                                              <p:pRg st="1" end="1"/>
                                            </p:txEl>
                                          </p:spTgt>
                                        </p:tgtEl>
                                      </p:cBhvr>
                                    </p:animEffect>
                                    <p:anim calcmode="lin" valueType="num">
                                      <p:cBhvr>
                                        <p:cTn id="3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1000"/>
                                        <p:tgtEl>
                                          <p:spTgt spid="20">
                                            <p:txEl>
                                              <p:pRg st="2" end="2"/>
                                            </p:txEl>
                                          </p:spTgt>
                                        </p:tgtEl>
                                      </p:cBhvr>
                                    </p:animEffect>
                                    <p:anim calcmode="lin" valueType="num">
                                      <p:cBhvr>
                                        <p:cTn id="4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xEl>
                                              <p:pRg st="3" end="3"/>
                                            </p:txEl>
                                          </p:spTgt>
                                        </p:tgtEl>
                                        <p:attrNameLst>
                                          <p:attrName>style.visibility</p:attrName>
                                        </p:attrNameLst>
                                      </p:cBhvr>
                                      <p:to>
                                        <p:strVal val="visible"/>
                                      </p:to>
                                    </p:set>
                                    <p:animEffect transition="in" filter="fade">
                                      <p:cBhvr>
                                        <p:cTn id="46" dur="1000"/>
                                        <p:tgtEl>
                                          <p:spTgt spid="20">
                                            <p:txEl>
                                              <p:pRg st="3" end="3"/>
                                            </p:txEl>
                                          </p:spTgt>
                                        </p:tgtEl>
                                      </p:cBhvr>
                                    </p:animEffect>
                                    <p:anim calcmode="lin" valueType="num">
                                      <p:cBhvr>
                                        <p:cTn id="47"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A6B62A33-7E61-C2AF-3DA3-CB81661DBE1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0" y="0"/>
            <a:ext cx="12254254" cy="6858000"/>
          </a:xfrm>
          <a:prstGeom prst="rect">
            <a:avLst/>
          </a:prstGeom>
        </p:spPr>
      </p:pic>
      <p:pic>
        <p:nvPicPr>
          <p:cNvPr id="31" name="Picture 30">
            <a:extLst>
              <a:ext uri="{FF2B5EF4-FFF2-40B4-BE49-F238E27FC236}">
                <a16:creationId xmlns:a16="http://schemas.microsoft.com/office/drawing/2014/main" id="{307B7C1B-FF90-05DE-CB21-20952511883A}"/>
              </a:ext>
            </a:extLst>
          </p:cNvPr>
          <p:cNvPicPr>
            <a:picLocks noChangeAspect="1"/>
          </p:cNvPicPr>
          <p:nvPr/>
        </p:nvPicPr>
        <p:blipFill>
          <a:blip r:embed="rId6"/>
          <a:stretch>
            <a:fillRect/>
          </a:stretch>
        </p:blipFill>
        <p:spPr>
          <a:xfrm>
            <a:off x="0" y="-14861"/>
            <a:ext cx="1523956" cy="1508868"/>
          </a:xfrm>
          <a:prstGeom prst="rect">
            <a:avLst/>
          </a:prstGeom>
        </p:spPr>
      </p:pic>
      <p:pic>
        <p:nvPicPr>
          <p:cNvPr id="48" name="Picture 47">
            <a:extLst>
              <a:ext uri="{FF2B5EF4-FFF2-40B4-BE49-F238E27FC236}">
                <a16:creationId xmlns:a16="http://schemas.microsoft.com/office/drawing/2014/main" id="{10BAA1A0-9656-97AC-2D21-7B1AE8EC6F07}"/>
              </a:ext>
            </a:extLst>
          </p:cNvPr>
          <p:cNvPicPr>
            <a:picLocks noChangeAspect="1"/>
          </p:cNvPicPr>
          <p:nvPr/>
        </p:nvPicPr>
        <p:blipFill>
          <a:blip r:embed="rId7"/>
          <a:stretch>
            <a:fillRect/>
          </a:stretch>
        </p:blipFill>
        <p:spPr>
          <a:xfrm>
            <a:off x="770869" y="2050562"/>
            <a:ext cx="10796952" cy="4566300"/>
          </a:xfrm>
          <a:prstGeom prst="rect">
            <a:avLst/>
          </a:prstGeom>
        </p:spPr>
      </p:pic>
      <p:pic>
        <p:nvPicPr>
          <p:cNvPr id="49" name="Picture 48">
            <a:extLst>
              <a:ext uri="{FF2B5EF4-FFF2-40B4-BE49-F238E27FC236}">
                <a16:creationId xmlns:a16="http://schemas.microsoft.com/office/drawing/2014/main" id="{C1C0A1A6-8009-BF31-381D-F4A5734C9F18}"/>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50" name="Picture 49">
            <a:extLst>
              <a:ext uri="{FF2B5EF4-FFF2-40B4-BE49-F238E27FC236}">
                <a16:creationId xmlns:a16="http://schemas.microsoft.com/office/drawing/2014/main" id="{E98D3073-7249-F7A0-8FC8-51B58971B3A0}"/>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25064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0026635-FD18-4E34-B8A5-842118B15905}"/>
              </a:ext>
            </a:extLst>
          </p:cNvPr>
          <p:cNvSpPr/>
          <p:nvPr/>
        </p:nvSpPr>
        <p:spPr>
          <a:xfrm>
            <a:off x="199190" y="-184510"/>
            <a:ext cx="12942652" cy="7345161"/>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任意多边形: 形状 2">
            <a:extLst>
              <a:ext uri="{FF2B5EF4-FFF2-40B4-BE49-F238E27FC236}">
                <a16:creationId xmlns:a16="http://schemas.microsoft.com/office/drawing/2014/main" id="{5ECD9310-9EC2-44B3-9BCB-BA767359D597}"/>
              </a:ext>
            </a:extLst>
          </p:cNvPr>
          <p:cNvSpPr/>
          <p:nvPr/>
        </p:nvSpPr>
        <p:spPr>
          <a:xfrm>
            <a:off x="0" y="-404036"/>
            <a:ext cx="12959247" cy="7316756"/>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7A03DDC4-10BF-1845-A389-DD71932DCEFA}"/>
              </a:ext>
            </a:extLst>
          </p:cNvPr>
          <p:cNvPicPr>
            <a:picLocks noChangeAspect="1"/>
          </p:cNvPicPr>
          <p:nvPr/>
        </p:nvPicPr>
        <p:blipFill>
          <a:blip r:embed="rId4"/>
          <a:stretch>
            <a:fillRect/>
          </a:stretch>
        </p:blipFill>
        <p:spPr>
          <a:xfrm>
            <a:off x="2241224" y="85670"/>
            <a:ext cx="7206214" cy="1508443"/>
          </a:xfrm>
          <a:prstGeom prst="rect">
            <a:avLst/>
          </a:prstGeom>
        </p:spPr>
      </p:pic>
      <p:sp>
        <p:nvSpPr>
          <p:cNvPr id="6" name="TextBox 5">
            <a:extLst>
              <a:ext uri="{FF2B5EF4-FFF2-40B4-BE49-F238E27FC236}">
                <a16:creationId xmlns:a16="http://schemas.microsoft.com/office/drawing/2014/main" id="{1D67D892-E215-2FCC-22EB-3D95F0B1BC1D}"/>
              </a:ext>
            </a:extLst>
          </p:cNvPr>
          <p:cNvSpPr txBox="1"/>
          <p:nvPr/>
        </p:nvSpPr>
        <p:spPr>
          <a:xfrm>
            <a:off x="818706" y="1299961"/>
            <a:ext cx="10993350" cy="3908762"/>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lực</a:t>
            </a:r>
            <a:r>
              <a:rPr lang="en-US" sz="280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đặc</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thù</a:t>
            </a:r>
            <a:r>
              <a:rPr lang="en-US" sz="2750" b="1" dirty="0">
                <a:solidFill>
                  <a:srgbClr val="002060"/>
                </a:solidFill>
                <a:latin typeface="Cambria" panose="02040503050406030204" pitchFamily="18" charset="0"/>
                <a:ea typeface="Cambria" panose="02040503050406030204" pitchFamily="18" charset="0"/>
              </a:rPr>
              <a:t>:</a:t>
            </a:r>
            <a:endParaRPr lang="en-US" sz="2750" dirty="0">
              <a:solidFill>
                <a:srgbClr val="002060"/>
              </a:solidFill>
              <a:latin typeface="Cambria" panose="02040503050406030204" pitchFamily="18" charset="0"/>
              <a:ea typeface="Cambria" panose="02040503050406030204" pitchFamily="18" charset="0"/>
            </a:endParaRPr>
          </a:p>
          <a:p>
            <a:pPr algn="just"/>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Đọc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đúng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bài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nhấn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giọng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những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từ</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ngữ</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hiện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thông</a:t>
            </a:r>
            <a:r>
              <a:rPr lang="en-US" sz="2750" dirty="0">
                <a:solidFill>
                  <a:srgbClr val="002060"/>
                </a:solidFill>
                <a:latin typeface="Cambria" panose="02040503050406030204" pitchFamily="18" charset="0"/>
                <a:ea typeface="Cambria" panose="02040503050406030204" pitchFamily="18" charset="0"/>
              </a:rPr>
              <a:t> tin </a:t>
            </a:r>
            <a:r>
              <a:rPr lang="en-US" sz="2750" dirty="0" err="1">
                <a:solidFill>
                  <a:srgbClr val="002060"/>
                </a:solidFill>
                <a:latin typeface="Cambria" panose="02040503050406030204" pitchFamily="18" charset="0"/>
                <a:ea typeface="Cambria" panose="02040503050406030204" pitchFamily="18" charset="0"/>
              </a:rPr>
              <a:t>quan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trọng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hiện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niềm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tự</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hào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bạn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nhỏ</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đất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nước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mình</a:t>
            </a:r>
            <a:r>
              <a:rPr lang="en-US" sz="2750" dirty="0">
                <a:solidFill>
                  <a:srgbClr val="002060"/>
                </a:solidFill>
                <a:latin typeface="Cambria" panose="02040503050406030204" pitchFamily="18" charset="0"/>
                <a:ea typeface="Cambria" panose="02040503050406030204" pitchFamily="18" charset="0"/>
              </a:rPr>
              <a:t>. </a:t>
            </a:r>
          </a:p>
          <a:p>
            <a:pPr algn="just"/>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được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đặc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trưng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thời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tổ</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chức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ý </a:t>
            </a:r>
            <a:r>
              <a:rPr lang="en-US" sz="2750" dirty="0" err="1">
                <a:solidFill>
                  <a:srgbClr val="002060"/>
                </a:solidFill>
                <a:latin typeface="Cambria" panose="02040503050406030204" pitchFamily="18" charset="0"/>
                <a:ea typeface="Cambria" panose="02040503050406030204" pitchFamily="18" charset="0"/>
              </a:rPr>
              <a:t>nghĩa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hoạt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động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diễn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ra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trong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thấy</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được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vẻ</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đẹp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đất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nước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từ</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sự</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quan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tâm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thương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toàn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xã</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dành</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cho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thiếu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Hiểu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điều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giả</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muốn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nói</a:t>
            </a:r>
            <a:r>
              <a:rPr lang="en-US" sz="2750" dirty="0">
                <a:solidFill>
                  <a:srgbClr val="002060"/>
                </a:solidFill>
                <a:latin typeface="Cambria" panose="02040503050406030204" pitchFamily="18" charset="0"/>
                <a:ea typeface="Cambria" panose="02040503050406030204" pitchFamily="18" charset="0"/>
              </a:rPr>
              <a:t> qua </a:t>
            </a:r>
            <a:r>
              <a:rPr lang="en-US" sz="2750" dirty="0" err="1">
                <a:solidFill>
                  <a:srgbClr val="002060"/>
                </a:solidFill>
                <a:latin typeface="Cambria" panose="02040503050406030204" pitchFamily="18" charset="0"/>
                <a:ea typeface="Cambria" panose="02040503050406030204" pitchFamily="18" charset="0"/>
              </a:rPr>
              <a:t>thông</a:t>
            </a:r>
            <a:r>
              <a:rPr lang="en-US" sz="2750" dirty="0">
                <a:solidFill>
                  <a:srgbClr val="002060"/>
                </a:solidFill>
                <a:latin typeface="Cambria" panose="02040503050406030204" pitchFamily="18" charset="0"/>
                <a:ea typeface="Cambria" panose="02040503050406030204" pitchFamily="18" charset="0"/>
              </a:rPr>
              <a:t> tin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một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ở </a:t>
            </a:r>
            <a:r>
              <a:rPr lang="en-US" sz="2750" dirty="0" err="1">
                <a:solidFill>
                  <a:srgbClr val="002060"/>
                </a:solidFill>
                <a:latin typeface="Cambria" panose="02040503050406030204" pitchFamily="18" charset="0"/>
                <a:ea typeface="Cambria" panose="02040503050406030204" pitchFamily="18" charset="0"/>
              </a:rPr>
              <a:t>Nhật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Bản</a:t>
            </a:r>
            <a:r>
              <a:rPr lang="en-US" sz="2750" dirty="0">
                <a:solidFill>
                  <a:srgbClr val="002060"/>
                </a:solidFill>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A8F551-555E-4448-42C8-ED408F6D4402}"/>
              </a:ext>
            </a:extLst>
          </p:cNvPr>
          <p:cNvSpPr txBox="1"/>
          <p:nvPr/>
        </p:nvSpPr>
        <p:spPr>
          <a:xfrm>
            <a:off x="1198650" y="5042118"/>
            <a:ext cx="10993350" cy="1815882"/>
          </a:xfrm>
          <a:prstGeom prst="rect">
            <a:avLst/>
          </a:prstGeom>
          <a:noFill/>
        </p:spPr>
        <p:txBody>
          <a:bodyPr wrap="square" rtlCol="0">
            <a:spAutoFit/>
          </a:bodyPr>
          <a:lstStyle/>
          <a:p>
            <a:pPr algn="just"/>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Năng</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lực</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chung</a:t>
            </a:r>
            <a:r>
              <a:rPr lang="en-US" sz="2750" b="1" dirty="0">
                <a:solidFill>
                  <a:srgbClr val="002060"/>
                </a:solidFill>
                <a:latin typeface="Cambria" panose="02040503050406030204" pitchFamily="18" charset="0"/>
                <a:ea typeface="Cambria" panose="02040503050406030204" pitchFamily="18" charset="0"/>
              </a:rPr>
              <a: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năng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lực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ngôn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ngữ</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tiếp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hợp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tác</a:t>
            </a:r>
            <a:r>
              <a:rPr lang="en-US" sz="2750" dirty="0">
                <a:solidFill>
                  <a:srgbClr val="002060"/>
                </a:solidFill>
                <a:latin typeface="Cambria" panose="02040503050406030204" pitchFamily="18" charset="0"/>
                <a:ea typeface="Cambria" panose="02040503050406030204" pitchFamily="18" charset="0"/>
              </a:rPr>
              <a:t>.</a:t>
            </a:r>
          </a:p>
          <a:p>
            <a:pPr algn="just"/>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Phẩm</a:t>
            </a:r>
            <a:r>
              <a:rPr lang="en-US" sz="2750" b="1" dirty="0">
                <a:solidFill>
                  <a:srgbClr val="002060"/>
                </a:solidFill>
                <a:latin typeface="Cambria" panose="02040503050406030204" pitchFamily="18" charset="0"/>
                <a:ea typeface="Cambria" panose="02040503050406030204" pitchFamily="18" charset="0"/>
              </a:rPr>
              <a:t> </a:t>
            </a:r>
            <a:r>
              <a:rPr lang="en-US" sz="2750" b="1" dirty="0" err="1">
                <a:solidFill>
                  <a:srgbClr val="002060"/>
                </a:solidFill>
                <a:latin typeface="Cambria" panose="02040503050406030204" pitchFamily="18" charset="0"/>
                <a:ea typeface="Cambria" panose="02040503050406030204" pitchFamily="18" charset="0"/>
              </a:rPr>
              <a:t>chất</a:t>
            </a:r>
            <a:r>
              <a:rPr lang="en-US" sz="2750" b="1" dirty="0">
                <a:solidFill>
                  <a:srgbClr val="002060"/>
                </a:solidFill>
                <a:latin typeface="Cambria" panose="02040503050406030204" pitchFamily="18" charset="0"/>
                <a:ea typeface="Cambria" panose="02040503050406030204" pitchFamily="18" charset="0"/>
              </a:rPr>
              <a: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Thêm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Lễ</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Hội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Yêu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truyền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thống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văn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hóa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quê</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hương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đam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mê</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đọc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sách</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báo</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để</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hiểu</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biết</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thêm</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phong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tục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tập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quán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về</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thiên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nhiên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và</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cuộc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sống</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tươi</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đẹp</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của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các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quốc</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gia</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trên</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thế</a:t>
            </a:r>
            <a:r>
              <a:rPr lang="en-US" sz="2750" dirty="0">
                <a:solidFill>
                  <a:srgbClr val="002060"/>
                </a:solidFill>
                <a:latin typeface="Cambria" panose="02040503050406030204" pitchFamily="18" charset="0"/>
                <a:ea typeface="Cambria" panose="02040503050406030204" pitchFamily="18" charset="0"/>
              </a:rPr>
              <a:t> </a:t>
            </a:r>
            <a:r>
              <a:rPr lang="en-US" sz="2750" dirty="0" err="1">
                <a:solidFill>
                  <a:srgbClr val="002060"/>
                </a:solidFill>
                <a:latin typeface="Cambria" panose="02040503050406030204" pitchFamily="18" charset="0"/>
                <a:ea typeface="Cambria" panose="02040503050406030204" pitchFamily="18" charset="0"/>
              </a:rPr>
              <a:t>giới</a:t>
            </a:r>
            <a:r>
              <a:rPr lang="en-US" sz="275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66686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74E8ED3-43D1-4C0A-96A4-A40FF3F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6" name="组合 5">
            <a:extLst>
              <a:ext uri="{FF2B5EF4-FFF2-40B4-BE49-F238E27FC236}">
                <a16:creationId xmlns:a16="http://schemas.microsoft.com/office/drawing/2014/main" id="{2AACA59E-5DA5-453F-8890-40F27BC92B3C}"/>
              </a:ext>
            </a:extLst>
          </p:cNvPr>
          <p:cNvGrpSpPr/>
          <p:nvPr/>
        </p:nvGrpSpPr>
        <p:grpSpPr>
          <a:xfrm rot="10800000">
            <a:off x="626072" y="-886906"/>
            <a:ext cx="10939856" cy="6998947"/>
            <a:chOff x="821483" y="1014084"/>
            <a:chExt cx="10939856" cy="6146566"/>
          </a:xfrm>
        </p:grpSpPr>
        <p:sp>
          <p:nvSpPr>
            <p:cNvPr id="4" name="任意多边形: 形状 3">
              <a:extLst>
                <a:ext uri="{FF2B5EF4-FFF2-40B4-BE49-F238E27FC236}">
                  <a16:creationId xmlns:a16="http://schemas.microsoft.com/office/drawing/2014/main" id="{EC54161C-34F8-4097-9C8B-5F6010466710}"/>
                </a:ext>
              </a:extLst>
            </p:cNvPr>
            <p:cNvSpPr/>
            <p:nvPr/>
          </p:nvSpPr>
          <p:spPr>
            <a:xfrm>
              <a:off x="1019620" y="1239115"/>
              <a:ext cx="10741719" cy="5921535"/>
            </a:xfrm>
            <a:custGeom>
              <a:avLst/>
              <a:gdLst>
                <a:gd name="connsiteX0" fmla="*/ 628706 w 10741719"/>
                <a:gd name="connsiteY0" fmla="*/ 5679043 h 5921535"/>
                <a:gd name="connsiteX1" fmla="*/ 797148 w 10741719"/>
                <a:gd name="connsiteY1" fmla="*/ 4728548 h 5921535"/>
                <a:gd name="connsiteX2" fmla="*/ 207601 w 10741719"/>
                <a:gd name="connsiteY2" fmla="*/ 3657738 h 5921535"/>
                <a:gd name="connsiteX3" fmla="*/ 99317 w 10741719"/>
                <a:gd name="connsiteY3" fmla="*/ 1973317 h 5921535"/>
                <a:gd name="connsiteX4" fmla="*/ 1254348 w 10741719"/>
                <a:gd name="connsiteY4" fmla="*/ 661874 h 5921535"/>
                <a:gd name="connsiteX5" fmla="*/ 3552380 w 10741719"/>
                <a:gd name="connsiteY5" fmla="*/ 138 h 5921535"/>
                <a:gd name="connsiteX6" fmla="*/ 5477433 w 10741719"/>
                <a:gd name="connsiteY6" fmla="*/ 710001 h 5921535"/>
                <a:gd name="connsiteX7" fmla="*/ 6536212 w 10741719"/>
                <a:gd name="connsiteY7" fmla="*/ 1419864 h 5921535"/>
                <a:gd name="connsiteX8" fmla="*/ 8557517 w 10741719"/>
                <a:gd name="connsiteY8" fmla="*/ 1612369 h 5921535"/>
                <a:gd name="connsiteX9" fmla="*/ 9929117 w 10741719"/>
                <a:gd name="connsiteY9" fmla="*/ 2250043 h 5921535"/>
                <a:gd name="connsiteX10" fmla="*/ 10398348 w 10741719"/>
                <a:gd name="connsiteY10" fmla="*/ 3669769 h 5921535"/>
                <a:gd name="connsiteX11" fmla="*/ 9905054 w 10741719"/>
                <a:gd name="connsiteY11" fmla="*/ 4608232 h 5921535"/>
                <a:gd name="connsiteX12" fmla="*/ 10061464 w 10741719"/>
                <a:gd name="connsiteY12" fmla="*/ 5751232 h 5921535"/>
                <a:gd name="connsiteX13" fmla="*/ 10025369 w 10741719"/>
                <a:gd name="connsiteY13" fmla="*/ 5907643 h 5921535"/>
                <a:gd name="connsiteX14" fmla="*/ 628706 w 10741719"/>
                <a:gd name="connsiteY14" fmla="*/ 5679043 h 59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1719" h="5921535">
                  <a:moveTo>
                    <a:pt x="628706" y="5679043"/>
                  </a:moveTo>
                  <a:cubicBezTo>
                    <a:pt x="-909331" y="5482527"/>
                    <a:pt x="867332" y="5065432"/>
                    <a:pt x="797148" y="4728548"/>
                  </a:cubicBezTo>
                  <a:cubicBezTo>
                    <a:pt x="726964" y="4391664"/>
                    <a:pt x="323906" y="4116943"/>
                    <a:pt x="207601" y="3657738"/>
                  </a:cubicBezTo>
                  <a:cubicBezTo>
                    <a:pt x="91296" y="3198533"/>
                    <a:pt x="-75141" y="2472627"/>
                    <a:pt x="99317" y="1973317"/>
                  </a:cubicBezTo>
                  <a:cubicBezTo>
                    <a:pt x="273775" y="1474007"/>
                    <a:pt x="678838" y="990737"/>
                    <a:pt x="1254348" y="661874"/>
                  </a:cubicBezTo>
                  <a:cubicBezTo>
                    <a:pt x="1829858" y="333011"/>
                    <a:pt x="2848533" y="-7883"/>
                    <a:pt x="3552380" y="138"/>
                  </a:cubicBezTo>
                  <a:cubicBezTo>
                    <a:pt x="4256227" y="8159"/>
                    <a:pt x="4980128" y="473380"/>
                    <a:pt x="5477433" y="710001"/>
                  </a:cubicBezTo>
                  <a:cubicBezTo>
                    <a:pt x="5974738" y="946622"/>
                    <a:pt x="6022865" y="1269469"/>
                    <a:pt x="6536212" y="1419864"/>
                  </a:cubicBezTo>
                  <a:cubicBezTo>
                    <a:pt x="7049559" y="1570259"/>
                    <a:pt x="7992033" y="1474006"/>
                    <a:pt x="8557517" y="1612369"/>
                  </a:cubicBezTo>
                  <a:cubicBezTo>
                    <a:pt x="9123001" y="1750732"/>
                    <a:pt x="9622312" y="1907143"/>
                    <a:pt x="9929117" y="2250043"/>
                  </a:cubicBezTo>
                  <a:cubicBezTo>
                    <a:pt x="10235922" y="2592943"/>
                    <a:pt x="10402359" y="3276737"/>
                    <a:pt x="10398348" y="3669769"/>
                  </a:cubicBezTo>
                  <a:cubicBezTo>
                    <a:pt x="10394338" y="4062800"/>
                    <a:pt x="9961201" y="4261321"/>
                    <a:pt x="9905054" y="4608232"/>
                  </a:cubicBezTo>
                  <a:cubicBezTo>
                    <a:pt x="9848907" y="4955143"/>
                    <a:pt x="10041412" y="5534663"/>
                    <a:pt x="10061464" y="5751232"/>
                  </a:cubicBezTo>
                  <a:cubicBezTo>
                    <a:pt x="10081517" y="5967801"/>
                    <a:pt x="11605516" y="5921680"/>
                    <a:pt x="10025369" y="5907643"/>
                  </a:cubicBezTo>
                  <a:cubicBezTo>
                    <a:pt x="8445222" y="5893606"/>
                    <a:pt x="2166743" y="5875559"/>
                    <a:pt x="628706" y="5679043"/>
                  </a:cubicBez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4C697D25-C074-4A94-B30F-AB4AAA25B997}"/>
                </a:ext>
              </a:extLst>
            </p:cNvPr>
            <p:cNvSpPr/>
            <p:nvPr/>
          </p:nvSpPr>
          <p:spPr>
            <a:xfrm>
              <a:off x="821483" y="1014084"/>
              <a:ext cx="10755492" cy="5898635"/>
            </a:xfrm>
            <a:custGeom>
              <a:avLst/>
              <a:gdLst>
                <a:gd name="connsiteX0" fmla="*/ 3362687 w 10755492"/>
                <a:gd name="connsiteY0" fmla="*/ 423 h 5898635"/>
                <a:gd name="connsiteX1" fmla="*/ 4989770 w 10755492"/>
                <a:gd name="connsiteY1" fmla="*/ 333453 h 5898635"/>
                <a:gd name="connsiteX2" fmla="*/ 6698254 w 10755492"/>
                <a:gd name="connsiteY2" fmla="*/ 1404263 h 5898635"/>
                <a:gd name="connsiteX3" fmla="*/ 9369264 w 10755492"/>
                <a:gd name="connsiteY3" fmla="*/ 1765211 h 5898635"/>
                <a:gd name="connsiteX4" fmla="*/ 10632580 w 10755492"/>
                <a:gd name="connsiteY4" fmla="*/ 2872116 h 5898635"/>
                <a:gd name="connsiteX5" fmla="*/ 10656643 w 10755492"/>
                <a:gd name="connsiteY5" fmla="*/ 4171527 h 5898635"/>
                <a:gd name="connsiteX6" fmla="*/ 10187412 w 10755492"/>
                <a:gd name="connsiteY6" fmla="*/ 4893421 h 5898635"/>
                <a:gd name="connsiteX7" fmla="*/ 10403980 w 10755492"/>
                <a:gd name="connsiteY7" fmla="*/ 5759695 h 5898635"/>
                <a:gd name="connsiteX8" fmla="*/ 10464138 w 10755492"/>
                <a:gd name="connsiteY8" fmla="*/ 5892042 h 5898635"/>
                <a:gd name="connsiteX9" fmla="*/ 10160411 w 10755492"/>
                <a:gd name="connsiteY9" fmla="*/ 5889105 h 5898635"/>
                <a:gd name="connsiteX10" fmla="*/ 10140999 w 10755492"/>
                <a:gd name="connsiteY10" fmla="*/ 5887685 h 5898635"/>
                <a:gd name="connsiteX11" fmla="*/ 10142772 w 10755492"/>
                <a:gd name="connsiteY11" fmla="*/ 5887232 h 5898635"/>
                <a:gd name="connsiteX12" fmla="*/ 10066340 w 10755492"/>
                <a:gd name="connsiteY12" fmla="*/ 5770105 h 5898635"/>
                <a:gd name="connsiteX13" fmla="*/ 9865997 w 10755492"/>
                <a:gd name="connsiteY13" fmla="*/ 4968733 h 5898635"/>
                <a:gd name="connsiteX14" fmla="*/ 10300073 w 10755492"/>
                <a:gd name="connsiteY14" fmla="*/ 4300923 h 5898635"/>
                <a:gd name="connsiteX15" fmla="*/ 10277813 w 10755492"/>
                <a:gd name="connsiteY15" fmla="*/ 3098865 h 5898635"/>
                <a:gd name="connsiteX16" fmla="*/ 9109145 w 10755492"/>
                <a:gd name="connsiteY16" fmla="*/ 2074890 h 5898635"/>
                <a:gd name="connsiteX17" fmla="*/ 6638249 w 10755492"/>
                <a:gd name="connsiteY17" fmla="*/ 1740985 h 5898635"/>
                <a:gd name="connsiteX18" fmla="*/ 5057766 w 10755492"/>
                <a:gd name="connsiteY18" fmla="*/ 750401 h 5898635"/>
                <a:gd name="connsiteX19" fmla="*/ 3020946 w 10755492"/>
                <a:gd name="connsiteY19" fmla="*/ 516667 h 5898635"/>
                <a:gd name="connsiteX20" fmla="*/ 817173 w 10755492"/>
                <a:gd name="connsiteY20" fmla="*/ 1919068 h 5898635"/>
                <a:gd name="connsiteX21" fmla="*/ 472138 w 10755492"/>
                <a:gd name="connsiteY21" fmla="*/ 3644243 h 5898635"/>
                <a:gd name="connsiteX22" fmla="*/ 1151078 w 10755492"/>
                <a:gd name="connsiteY22" fmla="*/ 4979863 h 5898635"/>
                <a:gd name="connsiteX23" fmla="*/ 1083122 w 10755492"/>
                <a:gd name="connsiteY23" fmla="*/ 5650673 h 5898635"/>
                <a:gd name="connsiteX24" fmla="*/ 996657 w 10755492"/>
                <a:gd name="connsiteY24" fmla="*/ 5833914 h 5898635"/>
                <a:gd name="connsiteX25" fmla="*/ 598243 w 10755492"/>
                <a:gd name="connsiteY25" fmla="*/ 5831884 h 5898635"/>
                <a:gd name="connsiteX26" fmla="*/ 766685 w 10755492"/>
                <a:gd name="connsiteY26" fmla="*/ 4905453 h 5898635"/>
                <a:gd name="connsiteX27" fmla="*/ 32759 w 10755492"/>
                <a:gd name="connsiteY27" fmla="*/ 3461663 h 5898635"/>
                <a:gd name="connsiteX28" fmla="*/ 405738 w 10755492"/>
                <a:gd name="connsiteY28" fmla="*/ 1596769 h 5898635"/>
                <a:gd name="connsiteX29" fmla="*/ 2787991 w 10755492"/>
                <a:gd name="connsiteY29" fmla="*/ 80790 h 5898635"/>
                <a:gd name="connsiteX30" fmla="*/ 3362687 w 10755492"/>
                <a:gd name="connsiteY30" fmla="*/ 423 h 58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55492" h="5898635">
                  <a:moveTo>
                    <a:pt x="3362687" y="423"/>
                  </a:moveTo>
                  <a:cubicBezTo>
                    <a:pt x="3936631" y="-9823"/>
                    <a:pt x="4500988" y="168019"/>
                    <a:pt x="4989770" y="333453"/>
                  </a:cubicBezTo>
                  <a:cubicBezTo>
                    <a:pt x="5641481" y="554032"/>
                    <a:pt x="5968338" y="1165637"/>
                    <a:pt x="6698254" y="1404263"/>
                  </a:cubicBezTo>
                  <a:cubicBezTo>
                    <a:pt x="7428170" y="1642889"/>
                    <a:pt x="8713543" y="1520569"/>
                    <a:pt x="9369264" y="1765211"/>
                  </a:cubicBezTo>
                  <a:cubicBezTo>
                    <a:pt x="10024985" y="2009853"/>
                    <a:pt x="10418017" y="2471063"/>
                    <a:pt x="10632580" y="2872116"/>
                  </a:cubicBezTo>
                  <a:cubicBezTo>
                    <a:pt x="10847143" y="3273169"/>
                    <a:pt x="10730838" y="3834643"/>
                    <a:pt x="10656643" y="4171527"/>
                  </a:cubicBezTo>
                  <a:cubicBezTo>
                    <a:pt x="10582448" y="4508411"/>
                    <a:pt x="10229522" y="4628726"/>
                    <a:pt x="10187412" y="4893421"/>
                  </a:cubicBezTo>
                  <a:cubicBezTo>
                    <a:pt x="10145302" y="5158116"/>
                    <a:pt x="10357859" y="5593258"/>
                    <a:pt x="10403980" y="5759695"/>
                  </a:cubicBezTo>
                  <a:cubicBezTo>
                    <a:pt x="10450101" y="5926132"/>
                    <a:pt x="10524296" y="5871989"/>
                    <a:pt x="10464138" y="5892042"/>
                  </a:cubicBezTo>
                  <a:cubicBezTo>
                    <a:pt x="10426539" y="5904575"/>
                    <a:pt x="10271445" y="5896742"/>
                    <a:pt x="10160411" y="5889105"/>
                  </a:cubicBezTo>
                  <a:lnTo>
                    <a:pt x="10140999" y="5887685"/>
                  </a:lnTo>
                  <a:lnTo>
                    <a:pt x="10142772" y="5887232"/>
                  </a:lnTo>
                  <a:cubicBezTo>
                    <a:pt x="10144946" y="5886276"/>
                    <a:pt x="10098339" y="5885580"/>
                    <a:pt x="10066340" y="5770105"/>
                  </a:cubicBezTo>
                  <a:cubicBezTo>
                    <a:pt x="10023674" y="5616137"/>
                    <a:pt x="9827042" y="5213596"/>
                    <a:pt x="9865997" y="4968733"/>
                  </a:cubicBezTo>
                  <a:cubicBezTo>
                    <a:pt x="9904952" y="4723869"/>
                    <a:pt x="10231437" y="4612568"/>
                    <a:pt x="10300073" y="4300923"/>
                  </a:cubicBezTo>
                  <a:cubicBezTo>
                    <a:pt x="10368709" y="3989279"/>
                    <a:pt x="10476300" y="3469871"/>
                    <a:pt x="10277813" y="3098865"/>
                  </a:cubicBezTo>
                  <a:cubicBezTo>
                    <a:pt x="10079325" y="2727859"/>
                    <a:pt x="9715739" y="2301204"/>
                    <a:pt x="9109145" y="2074890"/>
                  </a:cubicBezTo>
                  <a:cubicBezTo>
                    <a:pt x="8502551" y="1848577"/>
                    <a:pt x="7313480" y="1961733"/>
                    <a:pt x="6638249" y="1740985"/>
                  </a:cubicBezTo>
                  <a:cubicBezTo>
                    <a:pt x="5963019" y="1520237"/>
                    <a:pt x="5660651" y="954454"/>
                    <a:pt x="5057766" y="750401"/>
                  </a:cubicBezTo>
                  <a:cubicBezTo>
                    <a:pt x="4454883" y="546348"/>
                    <a:pt x="3727711" y="321889"/>
                    <a:pt x="3020946" y="516667"/>
                  </a:cubicBezTo>
                  <a:cubicBezTo>
                    <a:pt x="2314181" y="711446"/>
                    <a:pt x="1241974" y="1397805"/>
                    <a:pt x="817173" y="1919068"/>
                  </a:cubicBezTo>
                  <a:cubicBezTo>
                    <a:pt x="392372" y="2440331"/>
                    <a:pt x="416487" y="3134111"/>
                    <a:pt x="472138" y="3644243"/>
                  </a:cubicBezTo>
                  <a:cubicBezTo>
                    <a:pt x="527789" y="4154375"/>
                    <a:pt x="1063892" y="4614422"/>
                    <a:pt x="1151078" y="4979863"/>
                  </a:cubicBezTo>
                  <a:cubicBezTo>
                    <a:pt x="1216467" y="5253944"/>
                    <a:pt x="1164468" y="5460721"/>
                    <a:pt x="1083122" y="5650673"/>
                  </a:cubicBezTo>
                  <a:lnTo>
                    <a:pt x="996657" y="5833914"/>
                  </a:lnTo>
                  <a:lnTo>
                    <a:pt x="598243" y="5831884"/>
                  </a:lnTo>
                  <a:cubicBezTo>
                    <a:pt x="729587" y="5566187"/>
                    <a:pt x="860932" y="5300490"/>
                    <a:pt x="766685" y="4905453"/>
                  </a:cubicBezTo>
                  <a:cubicBezTo>
                    <a:pt x="672438" y="4510416"/>
                    <a:pt x="92917" y="4013110"/>
                    <a:pt x="32759" y="3461663"/>
                  </a:cubicBezTo>
                  <a:cubicBezTo>
                    <a:pt x="-27399" y="2910216"/>
                    <a:pt x="-53467" y="2160248"/>
                    <a:pt x="405738" y="1596769"/>
                  </a:cubicBezTo>
                  <a:cubicBezTo>
                    <a:pt x="864943" y="1033290"/>
                    <a:pt x="2023986" y="291343"/>
                    <a:pt x="2787991" y="80790"/>
                  </a:cubicBezTo>
                  <a:cubicBezTo>
                    <a:pt x="2978993" y="28152"/>
                    <a:pt x="3171372" y="3838"/>
                    <a:pt x="3362687" y="423"/>
                  </a:cubicBezTo>
                  <a:close/>
                </a:path>
              </a:pathLst>
            </a:custGeom>
            <a:solidFill>
              <a:srgbClr val="F49DB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D7BEB685-B97C-4688-9D04-C0DD426BE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69232"/>
            <a:ext cx="12698594" cy="7158791"/>
          </a:xfrm>
          <a:prstGeom prst="rect">
            <a:avLst/>
          </a:prstGeom>
        </p:spPr>
      </p:pic>
      <p:pic>
        <p:nvPicPr>
          <p:cNvPr id="2" name="Picture 1">
            <a:extLst>
              <a:ext uri="{FF2B5EF4-FFF2-40B4-BE49-F238E27FC236}">
                <a16:creationId xmlns:a16="http://schemas.microsoft.com/office/drawing/2014/main" id="{82A3EB08-FCE2-23EA-9D16-B83836507862}"/>
              </a:ext>
            </a:extLst>
          </p:cNvPr>
          <p:cNvPicPr>
            <a:picLocks noChangeAspect="1"/>
          </p:cNvPicPr>
          <p:nvPr/>
        </p:nvPicPr>
        <p:blipFill>
          <a:blip r:embed="rId5"/>
          <a:stretch>
            <a:fillRect/>
          </a:stretch>
        </p:blipFill>
        <p:spPr>
          <a:xfrm>
            <a:off x="2012313" y="548267"/>
            <a:ext cx="9539842" cy="3500360"/>
          </a:xfrm>
          <a:prstGeom prst="rect">
            <a:avLst/>
          </a:prstGeom>
        </p:spPr>
      </p:pic>
      <p:pic>
        <p:nvPicPr>
          <p:cNvPr id="10" name="Picture 9" descr="Cartoon of a child holding a fan&#10;&#10;Description automatically generated">
            <a:extLst>
              <a:ext uri="{FF2B5EF4-FFF2-40B4-BE49-F238E27FC236}">
                <a16:creationId xmlns:a16="http://schemas.microsoft.com/office/drawing/2014/main" id="{1DEB06B1-003C-82CD-B744-BA0FFDE64AF8}"/>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0" b="94350" l="10000" r="90000">
                        <a14:foregroundMark x1="37550" y1="9900" x2="53000" y2="7900"/>
                        <a14:foregroundMark x1="53000" y1="7900" x2="54800" y2="7900"/>
                        <a14:foregroundMark x1="60500" y1="7600" x2="60350" y2="8200"/>
                        <a14:foregroundMark x1="43750" y1="6500" x2="49500" y2="6500"/>
                        <a14:foregroundMark x1="43600" y1="92250" x2="46250" y2="92400"/>
                        <a14:foregroundMark x1="50000" y1="93500" x2="52000" y2="92850"/>
                        <a14:foregroundMark x1="48900" y1="81700" x2="50000" y2="79200"/>
                        <a14:foregroundMark x1="43550" y1="91750" x2="44950" y2="94350"/>
                        <a14:foregroundMark x1="42450" y1="91600" x2="45250" y2="91600"/>
                        <a14:foregroundMark x1="46950" y1="92650" x2="46950" y2="91450"/>
                        <a14:foregroundMark x1="51750" y1="92200" x2="52700" y2="90950"/>
                      </a14:backgroundRemoval>
                    </a14:imgEffect>
                  </a14:imgLayer>
                </a14:imgProps>
              </a:ext>
              <a:ext uri="{28A0092B-C50C-407E-A947-70E740481C1C}">
                <a14:useLocalDpi xmlns:a14="http://schemas.microsoft.com/office/drawing/2010/main" val="0"/>
              </a:ext>
            </a:extLst>
          </a:blip>
          <a:stretch>
            <a:fillRect/>
          </a:stretch>
        </p:blipFill>
        <p:spPr>
          <a:xfrm>
            <a:off x="8683221" y="2771371"/>
            <a:ext cx="4319215" cy="4319215"/>
          </a:xfrm>
          <a:prstGeom prst="rect">
            <a:avLst/>
          </a:prstGeom>
        </p:spPr>
      </p:pic>
      <p:pic>
        <p:nvPicPr>
          <p:cNvPr id="12" name="Picture 11" descr="A pink flowers on a branch&#10;&#10;Description automatically generated">
            <a:extLst>
              <a:ext uri="{FF2B5EF4-FFF2-40B4-BE49-F238E27FC236}">
                <a16:creationId xmlns:a16="http://schemas.microsoft.com/office/drawing/2014/main" id="{B87A0129-BEB4-F28F-0375-9D5E7356502B}"/>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4768" y="3598868"/>
            <a:ext cx="3863726" cy="3863726"/>
          </a:xfrm>
          <a:prstGeom prst="rect">
            <a:avLst/>
          </a:prstGeom>
        </p:spPr>
      </p:pic>
      <p:pic>
        <p:nvPicPr>
          <p:cNvPr id="16" name="Picture 15">
            <a:extLst>
              <a:ext uri="{FF2B5EF4-FFF2-40B4-BE49-F238E27FC236}">
                <a16:creationId xmlns:a16="http://schemas.microsoft.com/office/drawing/2014/main" id="{6D25F0B8-5D69-0D24-2D2C-BBABF644563A}"/>
              </a:ext>
            </a:extLst>
          </p:cNvPr>
          <p:cNvPicPr>
            <a:picLocks noChangeAspect="1"/>
          </p:cNvPicPr>
          <p:nvPr/>
        </p:nvPicPr>
        <p:blipFill>
          <a:blip r:embed="rId10"/>
          <a:stretch>
            <a:fillRect/>
          </a:stretch>
        </p:blipFill>
        <p:spPr>
          <a:xfrm>
            <a:off x="-368533" y="5998782"/>
            <a:ext cx="2188654" cy="951058"/>
          </a:xfrm>
          <a:prstGeom prst="rect">
            <a:avLst/>
          </a:prstGeom>
        </p:spPr>
      </p:pic>
      <p:pic>
        <p:nvPicPr>
          <p:cNvPr id="17" name="Picture 16">
            <a:extLst>
              <a:ext uri="{FF2B5EF4-FFF2-40B4-BE49-F238E27FC236}">
                <a16:creationId xmlns:a16="http://schemas.microsoft.com/office/drawing/2014/main" id="{004A7ACE-9437-5C4D-9617-1BF1BA37DFA6}"/>
              </a:ext>
            </a:extLst>
          </p:cNvPr>
          <p:cNvPicPr>
            <a:picLocks noChangeAspect="1"/>
          </p:cNvPicPr>
          <p:nvPr/>
        </p:nvPicPr>
        <p:blipFill>
          <a:blip r:embed="rId10"/>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93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46BC01-B15E-9FC1-35CA-9C97222919C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955574" y="875240"/>
            <a:ext cx="5961322" cy="3336209"/>
          </a:xfrm>
          <a:prstGeom prst="rect">
            <a:avLst/>
          </a:prstGeom>
          <a:ln>
            <a:noFill/>
          </a:ln>
          <a:effectLst>
            <a:softEdge rad="112500"/>
          </a:effectLst>
        </p:spPr>
      </p:pic>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6"/>
          <a:stretch>
            <a:fillRect/>
          </a:stretch>
        </p:blipFill>
        <p:spPr>
          <a:xfrm>
            <a:off x="1621196" y="1274601"/>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204891" y="2504005"/>
            <a:ext cx="11782218" cy="375487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Hoa anh đào </a:t>
            </a:r>
            <a:r>
              <a:rPr lang="vi-VN" sz="3400" dirty="0">
                <a:latin typeface="Cambria" panose="02040503050406030204" pitchFamily="18" charset="0"/>
                <a:ea typeface="Cambria" panose="02040503050406030204" pitchFamily="18" charset="0"/>
              </a:rPr>
              <a:t>được xem</a:t>
            </a:r>
            <a:endParaRPr lang="en-US" sz="3400" dirty="0">
              <a:latin typeface="Cambria" panose="02040503050406030204" pitchFamily="18" charset="0"/>
              <a:ea typeface="Cambria" panose="02040503050406030204" pitchFamily="18" charset="0"/>
            </a:endParaRPr>
          </a:p>
          <a:p>
            <a:pPr algn="just"/>
            <a:r>
              <a:rPr lang="vi-VN" sz="3400" dirty="0">
                <a:latin typeface="Cambria" panose="02040503050406030204" pitchFamily="18" charset="0"/>
                <a:ea typeface="Cambria" panose="02040503050406030204" pitchFamily="18" charset="0"/>
              </a:rPr>
              <a:t>là lễ hội lớn, lâu đời nhất tại </a:t>
            </a:r>
            <a:endParaRPr lang="en-US" sz="3400" dirty="0">
              <a:latin typeface="Cambria" panose="02040503050406030204" pitchFamily="18" charset="0"/>
              <a:ea typeface="Cambria" panose="02040503050406030204" pitchFamily="18" charset="0"/>
            </a:endParaRPr>
          </a:p>
          <a:p>
            <a:pPr algn="just"/>
            <a:r>
              <a:rPr lang="vi-VN" sz="3400" dirty="0">
                <a:latin typeface="Cambria" panose="02040503050406030204" pitchFamily="18" charset="0"/>
                <a:ea typeface="Cambria" panose="02040503050406030204" pitchFamily="18" charset="0"/>
              </a:rPr>
              <a:t>Nhật Bản. Hằng năm, vào mùa </a:t>
            </a:r>
            <a:endParaRPr lang="en-US" sz="3400" dirty="0">
              <a:latin typeface="Cambria" panose="02040503050406030204" pitchFamily="18" charset="0"/>
              <a:ea typeface="Cambria" panose="02040503050406030204" pitchFamily="18" charset="0"/>
            </a:endParaRPr>
          </a:p>
          <a:p>
            <a:pPr algn="just"/>
            <a:r>
              <a:rPr lang="vi-VN" sz="3400" dirty="0">
                <a:latin typeface="Cambria" panose="02040503050406030204" pitchFamily="18" charset="0"/>
                <a:ea typeface="Cambria" panose="02040503050406030204" pitchFamily="18" charset="0"/>
              </a:rPr>
              <a:t>xuân, hoa anh đào trên cả nước </a:t>
            </a:r>
            <a:endParaRPr lang="en-US" sz="3400" dirty="0">
              <a:latin typeface="Cambria" panose="02040503050406030204" pitchFamily="18" charset="0"/>
              <a:ea typeface="Cambria" panose="02040503050406030204" pitchFamily="18" charset="0"/>
            </a:endParaRPr>
          </a:p>
          <a:p>
            <a:pPr algn="just"/>
            <a:r>
              <a:rPr lang="vi-VN" sz="3400" dirty="0">
                <a:latin typeface="Cambria" panose="02040503050406030204" pitchFamily="18" charset="0"/>
                <a:ea typeface="Cambria" panose="02040503050406030204" pitchFamily="18" charset="0"/>
              </a:rPr>
              <a:t>bắt đầu nở rộ. Mọi người ngồi dưới gốc anh đào ngắm hoa, cùng liên hoan, cùng hát hò, nhảy múa,... Đất nước Nhật Bản rất tự hào khi được mệnh danh “xứ sở hoa anh đào”.</a:t>
            </a:r>
            <a:endParaRPr lang="en-US" sz="3400" dirty="0">
              <a:latin typeface="Cambria" panose="02040503050406030204" pitchFamily="18" charset="0"/>
              <a:ea typeface="Cambria" panose="02040503050406030204" pitchFamily="18" charset="0"/>
            </a:endParaRPr>
          </a:p>
        </p:txBody>
      </p:sp>
      <p:pic>
        <p:nvPicPr>
          <p:cNvPr id="25" name="Picture 24" descr="A pink flowers on a branch&#10;&#10;Description automatically generated">
            <a:extLst>
              <a:ext uri="{FF2B5EF4-FFF2-40B4-BE49-F238E27FC236}">
                <a16:creationId xmlns:a16="http://schemas.microsoft.com/office/drawing/2014/main" id="{067D23FD-4484-61FB-14DE-DEDB96D3433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181226" y="-322859"/>
            <a:ext cx="2708434" cy="2708434"/>
          </a:xfrm>
          <a:prstGeom prst="rect">
            <a:avLst/>
          </a:prstGeom>
        </p:spPr>
      </p:pic>
    </p:spTree>
    <p:extLst>
      <p:ext uri="{BB962C8B-B14F-4D97-AF65-F5344CB8AC3E}">
        <p14:creationId xmlns:p14="http://schemas.microsoft.com/office/powerpoint/2010/main" val="2842775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2079055" y="543334"/>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5348177" y="1541720"/>
            <a:ext cx="6622860" cy="427809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Lễ hội Búp bê </a:t>
            </a:r>
            <a:r>
              <a:rPr lang="vi-VN" sz="3400" dirty="0">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34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76639B0-8514-151B-8933-F4C45CFF74D3}"/>
              </a:ext>
            </a:extLst>
          </p:cNvPr>
          <p:cNvPicPr>
            <a:picLocks noChangeAspect="1"/>
          </p:cNvPicPr>
          <p:nvPr/>
        </p:nvPicPr>
        <p:blipFill>
          <a:blip r:embed="rId5"/>
          <a:stretch>
            <a:fillRect/>
          </a:stretch>
        </p:blipFill>
        <p:spPr>
          <a:xfrm>
            <a:off x="111210" y="2053985"/>
            <a:ext cx="5236967" cy="3253564"/>
          </a:xfrm>
          <a:prstGeom prst="rect">
            <a:avLst/>
          </a:prstGeom>
        </p:spPr>
      </p:pic>
      <p:pic>
        <p:nvPicPr>
          <p:cNvPr id="5" name="Picture 4" descr="A pink flowers on a branch&#10;&#10;Description automatically generated">
            <a:extLst>
              <a:ext uri="{FF2B5EF4-FFF2-40B4-BE49-F238E27FC236}">
                <a16:creationId xmlns:a16="http://schemas.microsoft.com/office/drawing/2014/main" id="{D62A9C52-2109-54C3-4A2A-67C4655CC1DD}"/>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246630" y="-271393"/>
            <a:ext cx="2325685" cy="2325685"/>
          </a:xfrm>
          <a:prstGeom prst="rect">
            <a:avLst/>
          </a:prstGeom>
        </p:spPr>
      </p:pic>
      <p:pic>
        <p:nvPicPr>
          <p:cNvPr id="6" name="Picture 5">
            <a:extLst>
              <a:ext uri="{FF2B5EF4-FFF2-40B4-BE49-F238E27FC236}">
                <a16:creationId xmlns:a16="http://schemas.microsoft.com/office/drawing/2014/main" id="{A35D24C3-7357-521B-C791-1B4215E6DE6B}"/>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135FD1FB-96D3-FFC0-9275-8B66AD1A8254}"/>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3718286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A42E5-8D88-DB00-DE7A-AEDBD177E5CD}"/>
              </a:ext>
            </a:extLst>
          </p:cNvPr>
          <p:cNvSpPr/>
          <p:nvPr/>
        </p:nvSpPr>
        <p:spPr>
          <a:xfrm>
            <a:off x="115186" y="90376"/>
            <a:ext cx="11961628" cy="6677247"/>
          </a:xfrm>
          <a:prstGeom prst="rect">
            <a:avLst/>
          </a:prstGeom>
          <a:solidFill>
            <a:schemeClr val="bg1">
              <a:alpha val="96000"/>
            </a:schemeClr>
          </a:solidFill>
          <a:ln>
            <a:solidFill>
              <a:srgbClr val="F49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90825D9-9726-CAB3-9F1D-DA91BFC69CA4}"/>
              </a:ext>
            </a:extLst>
          </p:cNvPr>
          <p:cNvPicPr>
            <a:picLocks noChangeAspect="1"/>
          </p:cNvPicPr>
          <p:nvPr/>
        </p:nvPicPr>
        <p:blipFill>
          <a:blip r:embed="rId4"/>
          <a:stretch>
            <a:fillRect/>
          </a:stretch>
        </p:blipFill>
        <p:spPr>
          <a:xfrm>
            <a:off x="3559061" y="499185"/>
            <a:ext cx="4404591" cy="816169"/>
          </a:xfrm>
          <a:prstGeom prst="rect">
            <a:avLst/>
          </a:prstGeom>
        </p:spPr>
      </p:pic>
      <p:sp>
        <p:nvSpPr>
          <p:cNvPr id="24" name="TextBox 23">
            <a:extLst>
              <a:ext uri="{FF2B5EF4-FFF2-40B4-BE49-F238E27FC236}">
                <a16:creationId xmlns:a16="http://schemas.microsoft.com/office/drawing/2014/main" id="{479DACE2-CA30-0D0E-A007-DBCC6C2BBF2D}"/>
              </a:ext>
            </a:extLst>
          </p:cNvPr>
          <p:cNvSpPr txBox="1"/>
          <p:nvPr/>
        </p:nvSpPr>
        <p:spPr>
          <a:xfrm>
            <a:off x="153420" y="1640831"/>
            <a:ext cx="6704203" cy="4801314"/>
          </a:xfrm>
          <a:prstGeom prst="rect">
            <a:avLst/>
          </a:prstGeom>
          <a:noFill/>
        </p:spPr>
        <p:txBody>
          <a:bodyPr wrap="square" rtlCol="0">
            <a:spAutoFit/>
          </a:bodyPr>
          <a:lstStyle/>
          <a:p>
            <a:pPr algn="just"/>
            <a:r>
              <a:rPr lang="vi-VN" sz="3400" b="1" dirty="0">
                <a:latin typeface="Cambria" panose="02040503050406030204" pitchFamily="18" charset="0"/>
                <a:ea typeface="Cambria" panose="02040503050406030204" pitchFamily="18" charset="0"/>
              </a:rPr>
              <a:t>Tết Thiếu nhi </a:t>
            </a:r>
            <a:r>
              <a:rPr lang="vi-VN" sz="3400" dirty="0">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3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BED34B9-79B2-D8B2-0CB4-C8F0C17443CB}"/>
              </a:ext>
            </a:extLst>
          </p:cNvPr>
          <p:cNvPicPr>
            <a:picLocks noChangeAspect="1"/>
          </p:cNvPicPr>
          <p:nvPr/>
        </p:nvPicPr>
        <p:blipFill>
          <a:blip r:embed="rId5"/>
          <a:stretch>
            <a:fillRect/>
          </a:stretch>
        </p:blipFill>
        <p:spPr>
          <a:xfrm>
            <a:off x="7090663" y="2084195"/>
            <a:ext cx="4806651" cy="3914587"/>
          </a:xfrm>
          <a:prstGeom prst="rect">
            <a:avLst/>
          </a:prstGeom>
        </p:spPr>
      </p:pic>
      <p:pic>
        <p:nvPicPr>
          <p:cNvPr id="6" name="Picture 5" descr="A pink flowers on a branch&#10;&#10;Description automatically generated">
            <a:extLst>
              <a:ext uri="{FF2B5EF4-FFF2-40B4-BE49-F238E27FC236}">
                <a16:creationId xmlns:a16="http://schemas.microsoft.com/office/drawing/2014/main" id="{AC9B94DB-4215-3D52-F894-7F93E4FCE0F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flipH="1" flipV="1">
            <a:off x="9960626" y="-315967"/>
            <a:ext cx="2465810" cy="2465810"/>
          </a:xfrm>
          <a:prstGeom prst="rect">
            <a:avLst/>
          </a:prstGeom>
        </p:spPr>
      </p:pic>
      <p:pic>
        <p:nvPicPr>
          <p:cNvPr id="7" name="Picture 6">
            <a:extLst>
              <a:ext uri="{FF2B5EF4-FFF2-40B4-BE49-F238E27FC236}">
                <a16:creationId xmlns:a16="http://schemas.microsoft.com/office/drawing/2014/main" id="{98207522-4FBB-1ECF-627F-2C348B5E042C}"/>
              </a:ext>
            </a:extLst>
          </p:cNvPr>
          <p:cNvPicPr>
            <a:picLocks noChangeAspect="1"/>
          </p:cNvPicPr>
          <p:nvPr/>
        </p:nvPicPr>
        <p:blipFill>
          <a:blip r:embed="rId8"/>
          <a:stretch>
            <a:fillRect/>
          </a:stretch>
        </p:blipFill>
        <p:spPr>
          <a:xfrm>
            <a:off x="-368533" y="5998782"/>
            <a:ext cx="2188654" cy="951058"/>
          </a:xfrm>
          <a:prstGeom prst="rect">
            <a:avLst/>
          </a:prstGeom>
        </p:spPr>
      </p:pic>
    </p:spTree>
    <p:extLst>
      <p:ext uri="{BB962C8B-B14F-4D97-AF65-F5344CB8AC3E}">
        <p14:creationId xmlns:p14="http://schemas.microsoft.com/office/powerpoint/2010/main" val="257665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视频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TotalTime>
  <Words>1442</Words>
  <Application>Microsoft Office PowerPoint</Application>
  <PresentationFormat>Widescreen</PresentationFormat>
  <Paragraphs>98</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等线</vt:lpstr>
      <vt:lpstr>#9Slide05 SVNLobster</vt:lpstr>
      <vt:lpstr>Arial</vt:lpstr>
      <vt:lpstr>Cambria</vt:lpstr>
      <vt:lpstr>SVN-Newton</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Thanh Hang</cp:lastModifiedBy>
  <cp:revision>77</cp:revision>
  <dcterms:created xsi:type="dcterms:W3CDTF">2018-07-14T06:23:38Z</dcterms:created>
  <dcterms:modified xsi:type="dcterms:W3CDTF">2024-05-14T03:48:56Z</dcterms:modified>
</cp:coreProperties>
</file>