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0" r:id="rId3"/>
    <p:sldId id="280" r:id="rId4"/>
    <p:sldId id="281" r:id="rId5"/>
    <p:sldId id="277" r:id="rId6"/>
    <p:sldId id="256" r:id="rId7"/>
    <p:sldId id="257" r:id="rId8"/>
    <p:sldId id="258" r:id="rId9"/>
    <p:sldId id="259" r:id="rId10"/>
    <p:sldId id="260" r:id="rId11"/>
    <p:sldId id="275" r:id="rId12"/>
    <p:sldId id="276" r:id="rId13"/>
    <p:sldId id="261" r:id="rId14"/>
    <p:sldId id="262" r:id="rId15"/>
    <p:sldId id="263" r:id="rId16"/>
    <p:sldId id="264" r:id="rId17"/>
    <p:sldId id="278" r:id="rId18"/>
    <p:sldId id="273" r:id="rId19"/>
  </p:sldIdLst>
  <p:sldSz cx="18288000" cy="10287000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mbria Bold" panose="02040803050406030204" pitchFamily="18" charset="0"/>
      <p:regular r:id="rId24"/>
      <p:bold r:id="rId25"/>
    </p:embeddedFont>
    <p:embeddedFont>
      <p:font typeface="Cambria Math" panose="02040503050406030204" pitchFamily="18" charset="0"/>
      <p:regular r:id="rId26"/>
    </p:embeddedFont>
    <p:embeddedFont>
      <p:font typeface="Fira Sans Black" panose="020B0A03050000020004" pitchFamily="34" charset="0"/>
      <p:bold r:id="rId27"/>
    </p:embeddedFont>
    <p:embeddedFont>
      <p:font typeface="Genty Sans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B87"/>
    <a:srgbClr val="FFC45D"/>
    <a:srgbClr val="612AB7"/>
    <a:srgbClr val="884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122" autoAdjust="0"/>
  </p:normalViewPr>
  <p:slideViewPr>
    <p:cSldViewPr>
      <p:cViewPr varScale="1">
        <p:scale>
          <a:sx n="48" d="100"/>
          <a:sy n="48" d="100"/>
        </p:scale>
        <p:origin x="151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6442-7EAE-F365-F1AE-E8384AE55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C8D54-9F61-15F6-F8AD-1AEACE21B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4E5FE-2724-A1B0-C59A-CA428415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98A0C-90E0-30FF-896D-DAAEFDE1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F0EF8-0636-840E-869C-C9CCC1BB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06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6316-C6D8-B79B-2932-516B15A36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7E02F-D24F-B007-8414-BFA148BA6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8A098-B681-6CD2-BFB2-75F467D8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D577D-69C1-827F-5790-5DA50F53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09865-EC99-0096-D3C8-6F9BA649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35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AF039-A1B6-7A14-AC4C-75D2D819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F5EB1-2D0C-DA68-A117-235C9C9FF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CE5B0-59D6-E488-B574-8778D6D35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E822F-9044-A065-D603-39C14E93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7E46F-1A51-D813-8312-F0D07728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51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5C0D3-AD12-6549-FF1F-127F3F2C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38E2C-25F8-D6FA-1F4D-6413FCFF8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D20A8-B175-5DD1-FE4D-5312F4CAA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30B408-4B9B-EE9C-F0B5-38C84440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AC23D-A403-244A-14EC-23A3CF59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89BE8-7CB1-6D43-4E73-3587B725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802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C806B-0B37-8A0A-66FC-E8F70ACC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0929A-5C22-156A-F9DB-A4770F511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D59C9-923D-B793-E258-E55B98976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0D0850-CA84-2D08-6C87-B54CCF6D3F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6456F-C121-3F00-A425-2994C855D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DB8C26-7AA6-64D5-7EA9-7E7478B5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F3EA28-7E74-AD98-9E06-AE066DFE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5DF4FF-4845-C170-ADC9-CC555391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26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3000-14BF-5A2D-0460-344DB841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F3E77-3A18-7CBA-B8BB-AEB0441D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2E4AC9-884E-D262-164B-94BC06966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69AF7-D581-15E5-6BCA-70052A13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81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640D1-BA23-BBEC-3AD5-D49274C9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896F8-4154-1ED1-C192-B3E850627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0486E-EA15-6B51-659B-AB1E5239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78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D51A5-1EC9-A9EC-80D1-CF01162C1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18F5A-4D19-8A26-D6AB-CD7C55B14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3E1E2-7C09-322D-87C3-56E9528DF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F636E-5DE1-3FB7-16D2-BD13498BE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6E594-BE5A-8170-1655-286F5E30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CEF49-85C2-BF61-1663-DEDEFF03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4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4678-2051-EC43-3505-3A2C37F92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F7C116-420F-E78D-7457-84972A5D1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724E2-A7C1-8BFC-A2E0-F270F56AE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226E-845D-2128-52DE-4A61A804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8B39-F8B2-A4AE-2ED8-6C26E8F3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302DC-0377-F646-FF79-A6136666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39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02EA6-EC7B-9319-6920-84CBB5CC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5D047-891A-7F65-3CCA-BCFE240B9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FC097-C671-D0F4-0F01-EA2A3C06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9F41-6FD0-12F8-1533-5431752A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CA88A-D92B-1FC6-A817-3B500A10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1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02B069-71CD-04F0-78E8-4B107949B0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0CBAE-3F49-35F4-4EAB-2E97DB18A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31016-6227-7EAA-C562-9842DC12E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26B9F-26EC-189D-377E-85B5D5FD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321F9-7B90-F567-F838-9D61A0AC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1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53000" y="-1028700"/>
            <a:ext cx="24079200" cy="16491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953000" y="-1028700"/>
            <a:ext cx="24079200" cy="16491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4D579-41D3-10B7-577D-0B4B50EBF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FB3E4-C979-DBB5-7932-BB7A6CD8A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A36DF-D819-58AD-5BF0-46D249F9E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D0DB2-4FA1-2E26-4B33-AAA4547F4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223AB-FA7A-3A85-1340-05785E340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3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jpe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76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28" Type="http://schemas.openxmlformats.org/officeDocument/2006/relationships/image" Target="../media/image690.pn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66.png"/><Relationship Id="rId30" Type="http://schemas.openxmlformats.org/officeDocument/2006/relationships/image" Target="../media/image7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76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28" Type="http://schemas.openxmlformats.org/officeDocument/2006/relationships/image" Target="../media/image730.pn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7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77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34" Type="http://schemas.openxmlformats.org/officeDocument/2006/relationships/image" Target="../media/image81.pn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33" Type="http://schemas.openxmlformats.org/officeDocument/2006/relationships/image" Target="../media/image80.pn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32" Type="http://schemas.openxmlformats.org/officeDocument/2006/relationships/image" Target="../media/image79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31" Type="http://schemas.openxmlformats.org/officeDocument/2006/relationships/image" Target="../media/image78.pn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78.svg"/><Relationship Id="rId30" Type="http://schemas.openxmlformats.org/officeDocument/2006/relationships/image" Target="../media/image7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82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28" Type="http://schemas.openxmlformats.org/officeDocument/2006/relationships/image" Target="../media/image83.pn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83.svg"/><Relationship Id="rId30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55.svg"/><Relationship Id="rId18" Type="http://schemas.openxmlformats.org/officeDocument/2006/relationships/image" Target="../media/image94.png"/><Relationship Id="rId3" Type="http://schemas.openxmlformats.org/officeDocument/2006/relationships/image" Target="../media/image51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93.svg"/><Relationship Id="rId2" Type="http://schemas.openxmlformats.org/officeDocument/2006/relationships/image" Target="../media/image50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91.svg"/><Relationship Id="rId5" Type="http://schemas.openxmlformats.org/officeDocument/2006/relationships/image" Target="../media/image87.svg"/><Relationship Id="rId15" Type="http://schemas.openxmlformats.org/officeDocument/2006/relationships/image" Target="../media/image68.svg"/><Relationship Id="rId10" Type="http://schemas.openxmlformats.org/officeDocument/2006/relationships/image" Target="../media/image90.png"/><Relationship Id="rId19" Type="http://schemas.openxmlformats.org/officeDocument/2006/relationships/image" Target="../media/image95.svg"/><Relationship Id="rId4" Type="http://schemas.openxmlformats.org/officeDocument/2006/relationships/image" Target="../media/image86.png"/><Relationship Id="rId9" Type="http://schemas.openxmlformats.org/officeDocument/2006/relationships/image" Target="../media/image89.svg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svg"/><Relationship Id="rId18" Type="http://schemas.openxmlformats.org/officeDocument/2006/relationships/image" Target="../media/image99.png"/><Relationship Id="rId26" Type="http://schemas.openxmlformats.org/officeDocument/2006/relationships/image" Target="../media/image970.png"/><Relationship Id="rId3" Type="http://schemas.openxmlformats.org/officeDocument/2006/relationships/image" Target="../media/image51.svg"/><Relationship Id="rId21" Type="http://schemas.openxmlformats.org/officeDocument/2006/relationships/image" Target="../media/image102.svg"/><Relationship Id="rId7" Type="http://schemas.openxmlformats.org/officeDocument/2006/relationships/image" Target="../media/image3.svg"/><Relationship Id="rId12" Type="http://schemas.openxmlformats.org/officeDocument/2006/relationships/image" Target="../media/image42.png"/><Relationship Id="rId17" Type="http://schemas.openxmlformats.org/officeDocument/2006/relationships/image" Target="../media/image98.svg"/><Relationship Id="rId25" Type="http://schemas.openxmlformats.org/officeDocument/2006/relationships/image" Target="../media/image960.png"/><Relationship Id="rId2" Type="http://schemas.openxmlformats.org/officeDocument/2006/relationships/image" Target="../media/image50.png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5.svg"/><Relationship Id="rId24" Type="http://schemas.openxmlformats.org/officeDocument/2006/relationships/image" Target="../media/image95.png"/><Relationship Id="rId5" Type="http://schemas.openxmlformats.org/officeDocument/2006/relationships/image" Target="../media/image55.svg"/><Relationship Id="rId15" Type="http://schemas.openxmlformats.org/officeDocument/2006/relationships/image" Target="../media/image91.svg"/><Relationship Id="rId23" Type="http://schemas.openxmlformats.org/officeDocument/2006/relationships/image" Target="../media/image68.svg"/><Relationship Id="rId28" Type="http://schemas.openxmlformats.org/officeDocument/2006/relationships/image" Target="../media/image990.png"/><Relationship Id="rId10" Type="http://schemas.openxmlformats.org/officeDocument/2006/relationships/image" Target="../media/image44.png"/><Relationship Id="rId19" Type="http://schemas.openxmlformats.org/officeDocument/2006/relationships/image" Target="../media/image100.svg"/><Relationship Id="rId4" Type="http://schemas.openxmlformats.org/officeDocument/2006/relationships/image" Target="../media/image54.png"/><Relationship Id="rId9" Type="http://schemas.openxmlformats.org/officeDocument/2006/relationships/image" Target="../media/image41.svg"/><Relationship Id="rId14" Type="http://schemas.openxmlformats.org/officeDocument/2006/relationships/image" Target="../media/image90.png"/><Relationship Id="rId22" Type="http://schemas.openxmlformats.org/officeDocument/2006/relationships/image" Target="../media/image67.png"/><Relationship Id="rId27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jpe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Relationship Id="rId22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05.svg"/><Relationship Id="rId18" Type="http://schemas.openxmlformats.org/officeDocument/2006/relationships/image" Target="../media/image106.png"/><Relationship Id="rId26" Type="http://schemas.openxmlformats.org/officeDocument/2006/relationships/image" Target="../media/image63.png"/><Relationship Id="rId3" Type="http://schemas.openxmlformats.org/officeDocument/2006/relationships/image" Target="../media/image45.svg"/><Relationship Id="rId21" Type="http://schemas.openxmlformats.org/officeDocument/2006/relationships/image" Target="../media/image109.svg"/><Relationship Id="rId7" Type="http://schemas.openxmlformats.org/officeDocument/2006/relationships/image" Target="../media/image51.svg"/><Relationship Id="rId12" Type="http://schemas.openxmlformats.org/officeDocument/2006/relationships/image" Target="../media/image104.png"/><Relationship Id="rId17" Type="http://schemas.openxmlformats.org/officeDocument/2006/relationships/image" Target="../media/image100.svg"/><Relationship Id="rId25" Type="http://schemas.openxmlformats.org/officeDocument/2006/relationships/image" Target="../media/image91.svg"/><Relationship Id="rId2" Type="http://schemas.openxmlformats.org/officeDocument/2006/relationships/image" Target="../media/image44.png"/><Relationship Id="rId16" Type="http://schemas.openxmlformats.org/officeDocument/2006/relationships/image" Target="../media/image99.png"/><Relationship Id="rId20" Type="http://schemas.openxmlformats.org/officeDocument/2006/relationships/image" Target="../media/image108.png"/><Relationship Id="rId29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.svg"/><Relationship Id="rId24" Type="http://schemas.openxmlformats.org/officeDocument/2006/relationships/image" Target="../media/image90.png"/><Relationship Id="rId32" Type="http://schemas.openxmlformats.org/officeDocument/2006/relationships/image" Target="../media/image114.png"/><Relationship Id="rId5" Type="http://schemas.openxmlformats.org/officeDocument/2006/relationships/image" Target="../media/image3.svg"/><Relationship Id="rId15" Type="http://schemas.openxmlformats.org/officeDocument/2006/relationships/image" Target="../media/image49.svg"/><Relationship Id="rId23" Type="http://schemas.openxmlformats.org/officeDocument/2006/relationships/image" Target="../media/image111.svg"/><Relationship Id="rId28" Type="http://schemas.openxmlformats.org/officeDocument/2006/relationships/image" Target="../media/image86.png"/><Relationship Id="rId10" Type="http://schemas.openxmlformats.org/officeDocument/2006/relationships/image" Target="../media/image4.png"/><Relationship Id="rId19" Type="http://schemas.openxmlformats.org/officeDocument/2006/relationships/image" Target="../media/image107.svg"/><Relationship Id="rId31" Type="http://schemas.openxmlformats.org/officeDocument/2006/relationships/image" Target="../media/image113.svg"/><Relationship Id="rId4" Type="http://schemas.openxmlformats.org/officeDocument/2006/relationships/image" Target="../media/image2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110.png"/><Relationship Id="rId27" Type="http://schemas.openxmlformats.org/officeDocument/2006/relationships/image" Target="../media/image64.svg"/><Relationship Id="rId30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jpe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Relationship Id="rId2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41.svg"/><Relationship Id="rId21" Type="http://schemas.openxmlformats.org/officeDocument/2006/relationships/image" Target="../media/image57.svg"/><Relationship Id="rId7" Type="http://schemas.openxmlformats.org/officeDocument/2006/relationships/image" Target="../media/image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5" Type="http://schemas.openxmlformats.org/officeDocument/2006/relationships/image" Target="../media/image61.png"/><Relationship Id="rId2" Type="http://schemas.openxmlformats.org/officeDocument/2006/relationships/image" Target="../media/image40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7.svg"/><Relationship Id="rId24" Type="http://schemas.openxmlformats.org/officeDocument/2006/relationships/image" Target="../media/image60.png"/><Relationship Id="rId5" Type="http://schemas.openxmlformats.org/officeDocument/2006/relationships/image" Target="../media/image43.svg"/><Relationship Id="rId15" Type="http://schemas.openxmlformats.org/officeDocument/2006/relationships/image" Target="../media/image51.sv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svg"/><Relationship Id="rId4" Type="http://schemas.openxmlformats.org/officeDocument/2006/relationships/image" Target="../media/image42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71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28" Type="http://schemas.openxmlformats.org/officeDocument/2006/relationships/image" Target="../media/image55.pn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31" Type="http://schemas.openxmlformats.org/officeDocument/2006/relationships/image" Target="../media/image580.pn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72.png"/><Relationship Id="rId30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73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28" Type="http://schemas.openxmlformats.org/officeDocument/2006/relationships/image" Target="../media/image610.pn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28" Type="http://schemas.openxmlformats.org/officeDocument/2006/relationships/image" Target="../media/image64.pn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6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9.svg"/><Relationship Id="rId18" Type="http://schemas.openxmlformats.org/officeDocument/2006/relationships/image" Target="../media/image67.png"/><Relationship Id="rId26" Type="http://schemas.openxmlformats.org/officeDocument/2006/relationships/image" Target="../media/image76.png"/><Relationship Id="rId3" Type="http://schemas.openxmlformats.org/officeDocument/2006/relationships/image" Target="../media/image3.svg"/><Relationship Id="rId21" Type="http://schemas.openxmlformats.org/officeDocument/2006/relationships/image" Target="../media/image70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5" Type="http://schemas.openxmlformats.org/officeDocument/2006/relationships/image" Target="../media/image53.svg"/><Relationship Id="rId2" Type="http://schemas.openxmlformats.org/officeDocument/2006/relationships/image" Target="../media/image2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7.svg"/><Relationship Id="rId24" Type="http://schemas.openxmlformats.org/officeDocument/2006/relationships/image" Target="../media/image52.png"/><Relationship Id="rId5" Type="http://schemas.openxmlformats.org/officeDocument/2006/relationships/image" Target="../media/image45.svg"/><Relationship Id="rId15" Type="http://schemas.openxmlformats.org/officeDocument/2006/relationships/image" Target="../media/image64.svg"/><Relationship Id="rId23" Type="http://schemas.openxmlformats.org/officeDocument/2006/relationships/image" Target="../media/image49.svg"/><Relationship Id="rId28" Type="http://schemas.openxmlformats.org/officeDocument/2006/relationships/image" Target="../media/image670.png"/><Relationship Id="rId10" Type="http://schemas.openxmlformats.org/officeDocument/2006/relationships/image" Target="../media/image56.png"/><Relationship Id="rId19" Type="http://schemas.openxmlformats.org/officeDocument/2006/relationships/image" Target="../media/image68.svg"/><Relationship Id="rId4" Type="http://schemas.openxmlformats.org/officeDocument/2006/relationships/image" Target="../media/image44.png"/><Relationship Id="rId9" Type="http://schemas.openxmlformats.org/officeDocument/2006/relationships/image" Target="../media/image51.svg"/><Relationship Id="rId14" Type="http://schemas.openxmlformats.org/officeDocument/2006/relationships/image" Target="../media/image63.png"/><Relationship Id="rId22" Type="http://schemas.openxmlformats.org/officeDocument/2006/relationships/image" Target="../media/image48.png"/><Relationship Id="rId27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13521" y="715296"/>
            <a:ext cx="10912786" cy="87241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464612" y="4692168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blipFill>
                <a:blip r:embed="rId2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201657" y="3064706"/>
                <a:ext cx="7244020" cy="164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657" y="3064706"/>
                <a:ext cx="7244020" cy="164916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00685" y="6091222"/>
                <a:ext cx="5239582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85" y="6091222"/>
                <a:ext cx="5239582" cy="1439689"/>
              </a:xfrm>
              <a:prstGeom prst="rect">
                <a:avLst/>
              </a:prstGeom>
              <a:blipFill>
                <a:blip r:embed="rId29"/>
                <a:stretch>
                  <a:fillRect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737227" y="5952217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𝟏𝟑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𝟔𝟓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227" y="5952217"/>
                <a:ext cx="7244020" cy="167045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98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464612" y="4692168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-414363" y="2599241"/>
                <a:ext cx="700418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14363" y="2599241"/>
                <a:ext cx="7004181" cy="1439689"/>
              </a:xfrm>
              <a:prstGeom prst="rect">
                <a:avLst/>
              </a:prstGeom>
              <a:blipFill>
                <a:blip r:embed="rId27"/>
                <a:stretch>
                  <a:fillRect b="-8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726983" y="4489902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83" y="4489902"/>
                <a:ext cx="7244020" cy="1670457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26545" y="6850799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45" y="6850799"/>
                <a:ext cx="7244020" cy="167045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336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&gt;, &lt;, =?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4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5101692" y="6029392"/>
            <a:ext cx="3014091" cy="4114800"/>
          </a:xfrm>
          <a:custGeom>
            <a:avLst/>
            <a:gdLst/>
            <a:ahLst/>
            <a:cxnLst/>
            <a:rect l="l" t="t" r="r" b="b"/>
            <a:pathLst>
              <a:path w="3014091" h="4114800">
                <a:moveTo>
                  <a:pt x="0" y="0"/>
                </a:moveTo>
                <a:lnTo>
                  <a:pt x="3014091" y="0"/>
                </a:lnTo>
                <a:lnTo>
                  <a:pt x="30140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4" name="Group 33"/>
          <p:cNvGrpSpPr/>
          <p:nvPr/>
        </p:nvGrpSpPr>
        <p:grpSpPr>
          <a:xfrm>
            <a:off x="2605258" y="2794201"/>
            <a:ext cx="4895272" cy="1440010"/>
            <a:chOff x="831326" y="6074926"/>
            <a:chExt cx="4895272" cy="14400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40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kg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40010"/>
                </a:xfrm>
                <a:prstGeom prst="rect">
                  <a:avLst/>
                </a:prstGeom>
                <a:blipFill>
                  <a:blip r:embed="rId29"/>
                  <a:stretch>
                    <a:fillRect r="-4234" b="-8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2730322" y="6286476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08566" y="4655848"/>
            <a:ext cx="4895272" cy="1421608"/>
            <a:chOff x="831326" y="6074926"/>
            <a:chExt cx="4895272" cy="14216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1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en-US" sz="5400" b="1" dirty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kg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1608"/>
                </a:xfrm>
                <a:prstGeom prst="rect">
                  <a:avLst/>
                </a:prstGeom>
                <a:blipFill>
                  <a:blip r:embed="rId30"/>
                  <a:stretch>
                    <a:fillRect r="-5106" b="-94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/>
            <p:cNvSpPr txBox="1"/>
            <p:nvPr/>
          </p:nvSpPr>
          <p:spPr>
            <a:xfrm>
              <a:off x="2990085" y="6259232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360743" y="2909143"/>
            <a:ext cx="4895272" cy="1426288"/>
            <a:chOff x="831326" y="6074926"/>
            <a:chExt cx="4895272" cy="14262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2730322" y="6239677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552703" y="4847320"/>
            <a:ext cx="4895272" cy="1426288"/>
            <a:chOff x="831326" y="6074926"/>
            <a:chExt cx="4895272" cy="14262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/>
            <p:cNvSpPr txBox="1"/>
            <p:nvPr/>
          </p:nvSpPr>
          <p:spPr>
            <a:xfrm>
              <a:off x="2548558" y="6255173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928524" y="6730941"/>
            <a:ext cx="5741864" cy="2363019"/>
            <a:chOff x="831326" y="6074926"/>
            <a:chExt cx="4895272" cy="23630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23630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2363019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TextBox 45"/>
            <p:cNvSpPr txBox="1"/>
            <p:nvPr/>
          </p:nvSpPr>
          <p:spPr>
            <a:xfrm>
              <a:off x="2548558" y="6255173"/>
              <a:ext cx="928431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77168" y="8434181"/>
            <a:ext cx="5741864" cy="1439689"/>
            <a:chOff x="831326" y="6074926"/>
            <a:chExt cx="4895272" cy="14396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39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sz="5400" b="1" dirty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39689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/>
            <p:cNvSpPr txBox="1"/>
            <p:nvPr/>
          </p:nvSpPr>
          <p:spPr>
            <a:xfrm>
              <a:off x="2858984" y="6253078"/>
              <a:ext cx="955434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50" name="TextBox 32"/>
          <p:cNvSpPr txBox="1"/>
          <p:nvPr/>
        </p:nvSpPr>
        <p:spPr>
          <a:xfrm>
            <a:off x="1937729" y="2306593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a)</a:t>
            </a:r>
          </a:p>
        </p:txBody>
      </p:sp>
      <p:sp>
        <p:nvSpPr>
          <p:cNvPr id="51" name="TextBox 32"/>
          <p:cNvSpPr txBox="1"/>
          <p:nvPr/>
        </p:nvSpPr>
        <p:spPr>
          <a:xfrm>
            <a:off x="10153729" y="2449002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b)</a:t>
            </a:r>
          </a:p>
        </p:txBody>
      </p:sp>
      <p:sp>
        <p:nvSpPr>
          <p:cNvPr id="52" name="TextBox 32"/>
          <p:cNvSpPr txBox="1"/>
          <p:nvPr/>
        </p:nvSpPr>
        <p:spPr>
          <a:xfrm>
            <a:off x="5722003" y="6158146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c)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19362" y="299538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70960" y="484015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2269935" y="3072253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2283456" y="5007836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938592" y="6919731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150607" y="8590858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17" name="Group 17"/>
          <p:cNvGrpSpPr/>
          <p:nvPr/>
        </p:nvGrpSpPr>
        <p:grpSpPr>
          <a:xfrm>
            <a:off x="547156" y="1210992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5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5313679" y="6029392"/>
            <a:ext cx="2854642" cy="4114800"/>
          </a:xfrm>
          <a:custGeom>
            <a:avLst/>
            <a:gdLst/>
            <a:ahLst/>
            <a:cxnLst/>
            <a:rect l="l" t="t" r="r" b="b"/>
            <a:pathLst>
              <a:path w="2854642" h="4114800">
                <a:moveTo>
                  <a:pt x="0" y="0"/>
                </a:moveTo>
                <a:lnTo>
                  <a:pt x="2854643" y="0"/>
                </a:lnTo>
                <a:lnTo>
                  <a:pt x="2854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0" name="Group 29"/>
          <p:cNvGrpSpPr/>
          <p:nvPr/>
        </p:nvGrpSpPr>
        <p:grpSpPr>
          <a:xfrm>
            <a:off x="1028414" y="1752503"/>
            <a:ext cx="16315632" cy="6636385"/>
            <a:chOff x="920528" y="1722790"/>
            <a:chExt cx="16315632" cy="6636385"/>
          </a:xfrm>
        </p:grpSpPr>
        <p:sp>
          <p:nvSpPr>
            <p:cNvPr id="25" name="TextBox 25"/>
            <p:cNvSpPr txBox="1"/>
            <p:nvPr/>
          </p:nvSpPr>
          <p:spPr>
            <a:xfrm>
              <a:off x="935771" y="1722790"/>
              <a:ext cx="16300389" cy="663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669"/>
                </a:lnSpc>
              </a:pPr>
              <a:r>
                <a:rPr lang="en-US" sz="5499">
                  <a:solidFill>
                    <a:srgbClr val="3B6D92"/>
                  </a:solidFill>
                  <a:latin typeface="Cambria Bold"/>
                </a:rPr>
                <a:t>Có ba vòi nước cùng chảy vào một bể. Trong 1 giờ, vòi số 1 chảy được        bể nước, vòi số 2 chảy được</a:t>
              </a:r>
            </a:p>
            <a:p>
              <a:pPr>
                <a:lnSpc>
                  <a:spcPts val="10669"/>
                </a:lnSpc>
              </a:pPr>
              <a:r>
                <a:rPr lang="en-US" sz="5499">
                  <a:solidFill>
                    <a:srgbClr val="3B6D92"/>
                  </a:solidFill>
                  <a:latin typeface="Cambria Bold"/>
                </a:rPr>
                <a:t>          bể nước, vòi số 3 chảy được             bể nước. Hỏi trong 1 giờ, vòi nào chảy được nhiều nước nhất, vòi nào chảy được ít nước nhất?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6616519" y="3069595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519" y="3069595"/>
                  <a:ext cx="1657854" cy="166500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920528" y="4419245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528" y="4419245"/>
                  <a:ext cx="1657854" cy="1665008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11410271" y="4432168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10271" y="4432168"/>
                  <a:ext cx="1657854" cy="1665008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78186" y="7511899"/>
            <a:ext cx="22244371" cy="4994922"/>
            <a:chOff x="0" y="0"/>
            <a:chExt cx="5858600" cy="13155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8600" cy="1315535"/>
            </a:xfrm>
            <a:custGeom>
              <a:avLst/>
              <a:gdLst/>
              <a:ahLst/>
              <a:cxnLst/>
              <a:rect l="l" t="t" r="r" b="b"/>
              <a:pathLst>
                <a:path w="5858600" h="1315535">
                  <a:moveTo>
                    <a:pt x="2929300" y="0"/>
                  </a:moveTo>
                  <a:cubicBezTo>
                    <a:pt x="1311492" y="0"/>
                    <a:pt x="0" y="294493"/>
                    <a:pt x="0" y="657767"/>
                  </a:cubicBezTo>
                  <a:cubicBezTo>
                    <a:pt x="0" y="1021042"/>
                    <a:pt x="1311492" y="1315535"/>
                    <a:pt x="2929300" y="1315535"/>
                  </a:cubicBezTo>
                  <a:cubicBezTo>
                    <a:pt x="4547107" y="1315535"/>
                    <a:pt x="5858600" y="1021042"/>
                    <a:pt x="5858600" y="657767"/>
                  </a:cubicBezTo>
                  <a:cubicBezTo>
                    <a:pt x="5858600" y="294493"/>
                    <a:pt x="4547107" y="0"/>
                    <a:pt x="2929300" y="0"/>
                  </a:cubicBezTo>
                  <a:close/>
                </a:path>
              </a:pathLst>
            </a:custGeom>
            <a:solidFill>
              <a:srgbClr val="FFC45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49244" y="85231"/>
              <a:ext cx="4760112" cy="1106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6577123" y="3516865"/>
            <a:ext cx="2572701" cy="1070887"/>
          </a:xfrm>
          <a:custGeom>
            <a:avLst/>
            <a:gdLst/>
            <a:ahLst/>
            <a:cxnLst/>
            <a:rect l="l" t="t" r="r" b="b"/>
            <a:pathLst>
              <a:path w="2572701" h="1070887">
                <a:moveTo>
                  <a:pt x="2572701" y="0"/>
                </a:moveTo>
                <a:lnTo>
                  <a:pt x="0" y="0"/>
                </a:lnTo>
                <a:lnTo>
                  <a:pt x="0" y="1070887"/>
                </a:lnTo>
                <a:lnTo>
                  <a:pt x="2572701" y="1070887"/>
                </a:lnTo>
                <a:lnTo>
                  <a:pt x="25727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-404302" y="5389292"/>
            <a:ext cx="2529618" cy="1052954"/>
          </a:xfrm>
          <a:custGeom>
            <a:avLst/>
            <a:gdLst/>
            <a:ahLst/>
            <a:cxnLst/>
            <a:rect l="l" t="t" r="r" b="b"/>
            <a:pathLst>
              <a:path w="2529618" h="1052954">
                <a:moveTo>
                  <a:pt x="2529618" y="0"/>
                </a:moveTo>
                <a:lnTo>
                  <a:pt x="0" y="0"/>
                </a:lnTo>
                <a:lnTo>
                  <a:pt x="0" y="1052954"/>
                </a:lnTo>
                <a:lnTo>
                  <a:pt x="2529618" y="1052954"/>
                </a:lnTo>
                <a:lnTo>
                  <a:pt x="25296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3948355" y="3860241"/>
            <a:ext cx="2593257" cy="1530488"/>
            <a:chOff x="0" y="0"/>
            <a:chExt cx="3151616" cy="18600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28124" y="3860241"/>
            <a:ext cx="2593257" cy="1530488"/>
            <a:chOff x="0" y="0"/>
            <a:chExt cx="3151616" cy="18600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541611" y="5390730"/>
            <a:ext cx="2593257" cy="1530488"/>
            <a:chOff x="0" y="0"/>
            <a:chExt cx="3151616" cy="18600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111462" y="5409012"/>
            <a:ext cx="2593257" cy="1530488"/>
            <a:chOff x="0" y="0"/>
            <a:chExt cx="3151616" cy="18600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321381" y="5390730"/>
            <a:ext cx="2593257" cy="1530488"/>
            <a:chOff x="0" y="0"/>
            <a:chExt cx="3151616" cy="186002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235242">
            <a:off x="16677224" y="7099129"/>
            <a:ext cx="896629" cy="2255671"/>
          </a:xfrm>
          <a:custGeom>
            <a:avLst/>
            <a:gdLst/>
            <a:ahLst/>
            <a:cxnLst/>
            <a:rect l="l" t="t" r="r" b="b"/>
            <a:pathLst>
              <a:path w="896629" h="2255671">
                <a:moveTo>
                  <a:pt x="0" y="0"/>
                </a:moveTo>
                <a:lnTo>
                  <a:pt x="896629" y="0"/>
                </a:lnTo>
                <a:lnTo>
                  <a:pt x="896629" y="2255671"/>
                </a:lnTo>
                <a:lnTo>
                  <a:pt x="0" y="2255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15966343" y="8983801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7" y="0"/>
                </a:lnTo>
                <a:lnTo>
                  <a:pt x="1484927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 rot="2243834">
            <a:off x="7238922" y="8926543"/>
            <a:ext cx="833462" cy="610511"/>
          </a:xfrm>
          <a:custGeom>
            <a:avLst/>
            <a:gdLst/>
            <a:ahLst/>
            <a:cxnLst/>
            <a:rect l="l" t="t" r="r" b="b"/>
            <a:pathLst>
              <a:path w="833462" h="610511">
                <a:moveTo>
                  <a:pt x="0" y="0"/>
                </a:moveTo>
                <a:lnTo>
                  <a:pt x="833463" y="0"/>
                </a:lnTo>
                <a:lnTo>
                  <a:pt x="833463" y="610511"/>
                </a:lnTo>
                <a:lnTo>
                  <a:pt x="0" y="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7143096" y="9440416"/>
            <a:ext cx="1216786" cy="374162"/>
          </a:xfrm>
          <a:custGeom>
            <a:avLst/>
            <a:gdLst/>
            <a:ahLst/>
            <a:cxnLst/>
            <a:rect l="l" t="t" r="r" b="b"/>
            <a:pathLst>
              <a:path w="1216786" h="374162">
                <a:moveTo>
                  <a:pt x="0" y="0"/>
                </a:moveTo>
                <a:lnTo>
                  <a:pt x="1216786" y="0"/>
                </a:lnTo>
                <a:lnTo>
                  <a:pt x="1216786" y="374162"/>
                </a:lnTo>
                <a:lnTo>
                  <a:pt x="0" y="374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 rot="1514928">
            <a:off x="1858037" y="8846413"/>
            <a:ext cx="691451" cy="649964"/>
          </a:xfrm>
          <a:custGeom>
            <a:avLst/>
            <a:gdLst/>
            <a:ahLst/>
            <a:cxnLst/>
            <a:rect l="l" t="t" r="r" b="b"/>
            <a:pathLst>
              <a:path w="691451" h="649964">
                <a:moveTo>
                  <a:pt x="0" y="0"/>
                </a:moveTo>
                <a:lnTo>
                  <a:pt x="691451" y="0"/>
                </a:lnTo>
                <a:lnTo>
                  <a:pt x="691451" y="649964"/>
                </a:lnTo>
                <a:lnTo>
                  <a:pt x="0" y="649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 rot="-634503">
            <a:off x="904503" y="861202"/>
            <a:ext cx="1426144" cy="943038"/>
          </a:xfrm>
          <a:custGeom>
            <a:avLst/>
            <a:gdLst/>
            <a:ahLst/>
            <a:cxnLst/>
            <a:rect l="l" t="t" r="r" b="b"/>
            <a:pathLst>
              <a:path w="1426144" h="943038">
                <a:moveTo>
                  <a:pt x="0" y="0"/>
                </a:moveTo>
                <a:lnTo>
                  <a:pt x="1426144" y="0"/>
                </a:lnTo>
                <a:lnTo>
                  <a:pt x="1426144" y="943037"/>
                </a:lnTo>
                <a:lnTo>
                  <a:pt x="0" y="943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 rot="-2012883">
            <a:off x="16006658" y="563110"/>
            <a:ext cx="1297602" cy="1304122"/>
          </a:xfrm>
          <a:custGeom>
            <a:avLst/>
            <a:gdLst/>
            <a:ahLst/>
            <a:cxnLst/>
            <a:rect l="l" t="t" r="r" b="b"/>
            <a:pathLst>
              <a:path w="1297602" h="1304122">
                <a:moveTo>
                  <a:pt x="0" y="0"/>
                </a:moveTo>
                <a:lnTo>
                  <a:pt x="1297601" y="0"/>
                </a:lnTo>
                <a:lnTo>
                  <a:pt x="1297601" y="1304122"/>
                </a:lnTo>
                <a:lnTo>
                  <a:pt x="0" y="13041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 rot="-1205017">
            <a:off x="12806462" y="9028519"/>
            <a:ext cx="804784" cy="633767"/>
          </a:xfrm>
          <a:custGeom>
            <a:avLst/>
            <a:gdLst/>
            <a:ahLst/>
            <a:cxnLst/>
            <a:rect l="l" t="t" r="r" b="b"/>
            <a:pathLst>
              <a:path w="804784" h="633767">
                <a:moveTo>
                  <a:pt x="0" y="0"/>
                </a:moveTo>
                <a:lnTo>
                  <a:pt x="804784" y="0"/>
                </a:lnTo>
                <a:lnTo>
                  <a:pt x="804784" y="633768"/>
                </a:lnTo>
                <a:lnTo>
                  <a:pt x="0" y="633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0" name="Group 30"/>
          <p:cNvGrpSpPr/>
          <p:nvPr/>
        </p:nvGrpSpPr>
        <p:grpSpPr>
          <a:xfrm>
            <a:off x="395590" y="383750"/>
            <a:ext cx="17278149" cy="5602591"/>
            <a:chOff x="0" y="0"/>
            <a:chExt cx="5376286" cy="17433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376287" cy="1743308"/>
            </a:xfrm>
            <a:custGeom>
              <a:avLst/>
              <a:gdLst/>
              <a:ahLst/>
              <a:cxnLst/>
              <a:rect l="l" t="t" r="r" b="b"/>
              <a:pathLst>
                <a:path w="5376287" h="174330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1720456"/>
                  </a:lnTo>
                  <a:cubicBezTo>
                    <a:pt x="5376287" y="1733077"/>
                    <a:pt x="5366055" y="1743308"/>
                    <a:pt x="5353435" y="1743308"/>
                  </a:cubicBezTo>
                  <a:lnTo>
                    <a:pt x="22852" y="1743308"/>
                  </a:lnTo>
                  <a:cubicBezTo>
                    <a:pt x="16791" y="1743308"/>
                    <a:pt x="10979" y="1740900"/>
                    <a:pt x="6693" y="1736615"/>
                  </a:cubicBezTo>
                  <a:cubicBezTo>
                    <a:pt x="2408" y="1732329"/>
                    <a:pt x="0" y="1726517"/>
                    <a:pt x="0" y="172045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5376286" cy="1781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28700" y="2500042"/>
            <a:ext cx="16422570" cy="281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So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sánh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số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phần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của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ba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để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tìm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ra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trong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1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giờ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nào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nhiều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nào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ít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.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954143" y="5258412"/>
            <a:ext cx="5330657" cy="4750948"/>
          </a:xfrm>
          <a:custGeom>
            <a:avLst/>
            <a:gdLst/>
            <a:ahLst/>
            <a:cxnLst/>
            <a:rect l="l" t="t" r="r" b="b"/>
            <a:pathLst>
              <a:path w="5330657" h="4750948">
                <a:moveTo>
                  <a:pt x="0" y="0"/>
                </a:moveTo>
                <a:lnTo>
                  <a:pt x="5330656" y="0"/>
                </a:lnTo>
                <a:lnTo>
                  <a:pt x="5330656" y="4750948"/>
                </a:lnTo>
                <a:lnTo>
                  <a:pt x="0" y="47509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1227" y="349015"/>
            <a:ext cx="6035563" cy="230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57643" y="2374434"/>
            <a:ext cx="2311401" cy="962121"/>
          </a:xfrm>
          <a:custGeom>
            <a:avLst/>
            <a:gdLst/>
            <a:ahLst/>
            <a:cxnLst/>
            <a:rect l="l" t="t" r="r" b="b"/>
            <a:pathLst>
              <a:path w="2311401" h="962121">
                <a:moveTo>
                  <a:pt x="0" y="0"/>
                </a:moveTo>
                <a:lnTo>
                  <a:pt x="2311401" y="0"/>
                </a:lnTo>
                <a:lnTo>
                  <a:pt x="2311401" y="962121"/>
                </a:lnTo>
                <a:lnTo>
                  <a:pt x="0" y="962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-590860" y="495825"/>
            <a:ext cx="2548786" cy="1060932"/>
          </a:xfrm>
          <a:custGeom>
            <a:avLst/>
            <a:gdLst/>
            <a:ahLst/>
            <a:cxnLst/>
            <a:rect l="l" t="t" r="r" b="b"/>
            <a:pathLst>
              <a:path w="2548786" h="1060932">
                <a:moveTo>
                  <a:pt x="2548786" y="0"/>
                </a:moveTo>
                <a:lnTo>
                  <a:pt x="0" y="0"/>
                </a:lnTo>
                <a:lnTo>
                  <a:pt x="0" y="1060932"/>
                </a:lnTo>
                <a:lnTo>
                  <a:pt x="2548786" y="1060932"/>
                </a:lnTo>
                <a:lnTo>
                  <a:pt x="25487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496510" y="2374434"/>
            <a:ext cx="1270412" cy="840060"/>
          </a:xfrm>
          <a:custGeom>
            <a:avLst/>
            <a:gdLst/>
            <a:ahLst/>
            <a:cxnLst/>
            <a:rect l="l" t="t" r="r" b="b"/>
            <a:pathLst>
              <a:path w="1270412" h="840060">
                <a:moveTo>
                  <a:pt x="0" y="0"/>
                </a:moveTo>
                <a:lnTo>
                  <a:pt x="1270413" y="0"/>
                </a:lnTo>
                <a:lnTo>
                  <a:pt x="1270413" y="840061"/>
                </a:lnTo>
                <a:lnTo>
                  <a:pt x="0" y="840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3009616" y="8879243"/>
            <a:ext cx="10441990" cy="2741022"/>
          </a:xfrm>
          <a:custGeom>
            <a:avLst/>
            <a:gdLst/>
            <a:ahLst/>
            <a:cxnLst/>
            <a:rect l="l" t="t" r="r" b="b"/>
            <a:pathLst>
              <a:path w="10441990" h="2741022">
                <a:moveTo>
                  <a:pt x="0" y="0"/>
                </a:moveTo>
                <a:lnTo>
                  <a:pt x="10441991" y="0"/>
                </a:lnTo>
                <a:lnTo>
                  <a:pt x="10441991" y="2741022"/>
                </a:lnTo>
                <a:lnTo>
                  <a:pt x="0" y="2741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12340777" y="8882769"/>
            <a:ext cx="7301812" cy="2034792"/>
          </a:xfrm>
          <a:custGeom>
            <a:avLst/>
            <a:gdLst/>
            <a:ahLst/>
            <a:cxnLst/>
            <a:rect l="l" t="t" r="r" b="b"/>
            <a:pathLst>
              <a:path w="7301812" h="2034792">
                <a:moveTo>
                  <a:pt x="7301812" y="0"/>
                </a:moveTo>
                <a:lnTo>
                  <a:pt x="0" y="0"/>
                </a:lnTo>
                <a:lnTo>
                  <a:pt x="0" y="2034793"/>
                </a:lnTo>
                <a:lnTo>
                  <a:pt x="7301812" y="2034793"/>
                </a:lnTo>
                <a:lnTo>
                  <a:pt x="73018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1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318150" flipH="1">
            <a:off x="16192283" y="5505790"/>
            <a:ext cx="2249555" cy="3225169"/>
          </a:xfrm>
          <a:custGeom>
            <a:avLst/>
            <a:gdLst/>
            <a:ahLst/>
            <a:cxnLst/>
            <a:rect l="l" t="t" r="r" b="b"/>
            <a:pathLst>
              <a:path w="2249555" h="3225169">
                <a:moveTo>
                  <a:pt x="2249556" y="0"/>
                </a:moveTo>
                <a:lnTo>
                  <a:pt x="0" y="0"/>
                </a:lnTo>
                <a:lnTo>
                  <a:pt x="0" y="3225169"/>
                </a:lnTo>
                <a:lnTo>
                  <a:pt x="2249556" y="3225169"/>
                </a:lnTo>
                <a:lnTo>
                  <a:pt x="22495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845747" y="8157306"/>
            <a:ext cx="10629949" cy="3268709"/>
          </a:xfrm>
          <a:custGeom>
            <a:avLst/>
            <a:gdLst/>
            <a:ahLst/>
            <a:cxnLst/>
            <a:rect l="l" t="t" r="r" b="b"/>
            <a:pathLst>
              <a:path w="10629949" h="3268709">
                <a:moveTo>
                  <a:pt x="0" y="0"/>
                </a:moveTo>
                <a:lnTo>
                  <a:pt x="10629949" y="0"/>
                </a:lnTo>
                <a:lnTo>
                  <a:pt x="10629949" y="3268710"/>
                </a:lnTo>
                <a:lnTo>
                  <a:pt x="0" y="3268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312202">
            <a:off x="-403121" y="4627650"/>
            <a:ext cx="2982304" cy="4275705"/>
          </a:xfrm>
          <a:custGeom>
            <a:avLst/>
            <a:gdLst/>
            <a:ahLst/>
            <a:cxnLst/>
            <a:rect l="l" t="t" r="r" b="b"/>
            <a:pathLst>
              <a:path w="2982304" h="4275705">
                <a:moveTo>
                  <a:pt x="0" y="0"/>
                </a:moveTo>
                <a:lnTo>
                  <a:pt x="2982304" y="0"/>
                </a:lnTo>
                <a:lnTo>
                  <a:pt x="2982304" y="4275705"/>
                </a:lnTo>
                <a:lnTo>
                  <a:pt x="0" y="42757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236085">
            <a:off x="-5792363" y="8294790"/>
            <a:ext cx="11499336" cy="3536046"/>
          </a:xfrm>
          <a:custGeom>
            <a:avLst/>
            <a:gdLst/>
            <a:ahLst/>
            <a:cxnLst/>
            <a:rect l="l" t="t" r="r" b="b"/>
            <a:pathLst>
              <a:path w="11499336" h="3536046">
                <a:moveTo>
                  <a:pt x="0" y="0"/>
                </a:moveTo>
                <a:lnTo>
                  <a:pt x="11499335" y="0"/>
                </a:lnTo>
                <a:lnTo>
                  <a:pt x="11499335" y="3536046"/>
                </a:lnTo>
                <a:lnTo>
                  <a:pt x="0" y="35360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2700000">
            <a:off x="15324108" y="9653862"/>
            <a:ext cx="576934" cy="542318"/>
          </a:xfrm>
          <a:custGeom>
            <a:avLst/>
            <a:gdLst/>
            <a:ahLst/>
            <a:cxnLst/>
            <a:rect l="l" t="t" r="r" b="b"/>
            <a:pathLst>
              <a:path w="576934" h="542318">
                <a:moveTo>
                  <a:pt x="0" y="0"/>
                </a:moveTo>
                <a:lnTo>
                  <a:pt x="576934" y="0"/>
                </a:lnTo>
                <a:lnTo>
                  <a:pt x="576934" y="542318"/>
                </a:lnTo>
                <a:lnTo>
                  <a:pt x="0" y="5423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382517">
            <a:off x="16575399" y="8981809"/>
            <a:ext cx="2001069" cy="895478"/>
          </a:xfrm>
          <a:custGeom>
            <a:avLst/>
            <a:gdLst/>
            <a:ahLst/>
            <a:cxnLst/>
            <a:rect l="l" t="t" r="r" b="b"/>
            <a:pathLst>
              <a:path w="2001069" h="895478">
                <a:moveTo>
                  <a:pt x="0" y="0"/>
                </a:moveTo>
                <a:lnTo>
                  <a:pt x="2001069" y="0"/>
                </a:lnTo>
                <a:lnTo>
                  <a:pt x="2001069" y="895478"/>
                </a:lnTo>
                <a:lnTo>
                  <a:pt x="0" y="8954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297816" y="7809804"/>
            <a:ext cx="2745373" cy="2439950"/>
          </a:xfrm>
          <a:custGeom>
            <a:avLst/>
            <a:gdLst/>
            <a:ahLst/>
            <a:cxnLst/>
            <a:rect l="l" t="t" r="r" b="b"/>
            <a:pathLst>
              <a:path w="2745373" h="2439950">
                <a:moveTo>
                  <a:pt x="2745373" y="0"/>
                </a:moveTo>
                <a:lnTo>
                  <a:pt x="0" y="0"/>
                </a:lnTo>
                <a:lnTo>
                  <a:pt x="0" y="2439950"/>
                </a:lnTo>
                <a:lnTo>
                  <a:pt x="2745373" y="2439950"/>
                </a:lnTo>
                <a:lnTo>
                  <a:pt x="274537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2018235">
            <a:off x="2251677" y="9630148"/>
            <a:ext cx="592045" cy="529880"/>
          </a:xfrm>
          <a:custGeom>
            <a:avLst/>
            <a:gdLst/>
            <a:ahLst/>
            <a:cxnLst/>
            <a:rect l="l" t="t" r="r" b="b"/>
            <a:pathLst>
              <a:path w="592045" h="529880">
                <a:moveTo>
                  <a:pt x="0" y="0"/>
                </a:moveTo>
                <a:lnTo>
                  <a:pt x="592045" y="0"/>
                </a:lnTo>
                <a:lnTo>
                  <a:pt x="592045" y="529881"/>
                </a:lnTo>
                <a:lnTo>
                  <a:pt x="0" y="52988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5294033" y="859798"/>
            <a:ext cx="1237836" cy="1244056"/>
          </a:xfrm>
          <a:custGeom>
            <a:avLst/>
            <a:gdLst/>
            <a:ahLst/>
            <a:cxnLst/>
            <a:rect l="l" t="t" r="r" b="b"/>
            <a:pathLst>
              <a:path w="1237836" h="1244056">
                <a:moveTo>
                  <a:pt x="0" y="0"/>
                </a:moveTo>
                <a:lnTo>
                  <a:pt x="1237836" y="0"/>
                </a:lnTo>
                <a:lnTo>
                  <a:pt x="1237836" y="1244056"/>
                </a:lnTo>
                <a:lnTo>
                  <a:pt x="0" y="12440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31"/>
          <p:cNvSpPr/>
          <p:nvPr/>
        </p:nvSpPr>
        <p:spPr>
          <a:xfrm>
            <a:off x="513634" y="575533"/>
            <a:ext cx="17278152" cy="9216127"/>
          </a:xfrm>
          <a:custGeom>
            <a:avLst/>
            <a:gdLst/>
            <a:ahLst/>
            <a:cxnLst/>
            <a:rect l="l" t="t" r="r" b="b"/>
            <a:pathLst>
              <a:path w="5376287" h="1743308">
                <a:moveTo>
                  <a:pt x="22852" y="0"/>
                </a:moveTo>
                <a:lnTo>
                  <a:pt x="5353435" y="0"/>
                </a:lnTo>
                <a:cubicBezTo>
                  <a:pt x="5359495" y="0"/>
                  <a:pt x="5365308" y="2408"/>
                  <a:pt x="5369594" y="6693"/>
                </a:cubicBezTo>
                <a:cubicBezTo>
                  <a:pt x="5373879" y="10979"/>
                  <a:pt x="5376287" y="16791"/>
                  <a:pt x="5376287" y="22852"/>
                </a:cubicBezTo>
                <a:lnTo>
                  <a:pt x="5376287" y="1720456"/>
                </a:lnTo>
                <a:cubicBezTo>
                  <a:pt x="5376287" y="1733077"/>
                  <a:pt x="5366055" y="1743308"/>
                  <a:pt x="5353435" y="1743308"/>
                </a:cubicBezTo>
                <a:lnTo>
                  <a:pt x="22852" y="1743308"/>
                </a:lnTo>
                <a:cubicBezTo>
                  <a:pt x="16791" y="1743308"/>
                  <a:pt x="10979" y="1740900"/>
                  <a:pt x="6693" y="1736615"/>
                </a:cubicBezTo>
                <a:cubicBezTo>
                  <a:pt x="2408" y="1732329"/>
                  <a:pt x="0" y="1726517"/>
                  <a:pt x="0" y="1720456"/>
                </a:cubicBezTo>
                <a:lnTo>
                  <a:pt x="0" y="22852"/>
                </a:lnTo>
                <a:cubicBezTo>
                  <a:pt x="0" y="16791"/>
                  <a:pt x="2408" y="10979"/>
                  <a:pt x="6693" y="6693"/>
                </a:cubicBezTo>
                <a:cubicBezTo>
                  <a:pt x="10979" y="2408"/>
                  <a:pt x="16791" y="0"/>
                  <a:pt x="22852" y="0"/>
                </a:cubicBezTo>
                <a:close/>
              </a:path>
            </a:pathLst>
          </a:custGeom>
          <a:solidFill>
            <a:srgbClr val="FFFFFF"/>
          </a:solidFill>
          <a:ln w="19050" cap="rnd">
            <a:solidFill>
              <a:srgbClr val="3B6D92"/>
            </a:solidFill>
            <a:prstDash val="lgDash"/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20" name="TextBox 33"/>
          <p:cNvSpPr txBox="1"/>
          <p:nvPr/>
        </p:nvSpPr>
        <p:spPr>
          <a:xfrm>
            <a:off x="1342656" y="744347"/>
            <a:ext cx="23241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Ta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có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: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53756" y="1369441"/>
            <a:ext cx="4593215" cy="1670457"/>
            <a:chOff x="1014200" y="1318796"/>
            <a:chExt cx="4593215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2327034" y="1318796"/>
                  <a:ext cx="3280381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7034" y="1318796"/>
                  <a:ext cx="3280381" cy="167045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33"/>
            <p:cNvSpPr txBox="1"/>
            <p:nvPr/>
          </p:nvSpPr>
          <p:spPr>
            <a:xfrm>
              <a:off x="1014200" y="1646745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>
                  <a:solidFill>
                    <a:srgbClr val="3C6E93"/>
                  </a:solidFill>
                  <a:latin typeface="Cambria Bold"/>
                </a:rPr>
                <a:t> 1: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016981" y="1346783"/>
            <a:ext cx="4502920" cy="1670457"/>
            <a:chOff x="8351758" y="763932"/>
            <a:chExt cx="4502920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9574297" y="763932"/>
                  <a:ext cx="3280381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𝟖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4297" y="763932"/>
                  <a:ext cx="3280381" cy="1670457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33"/>
            <p:cNvSpPr txBox="1"/>
            <p:nvPr/>
          </p:nvSpPr>
          <p:spPr>
            <a:xfrm>
              <a:off x="8351758" y="1164418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>
                  <a:solidFill>
                    <a:srgbClr val="3C6E93"/>
                  </a:solidFill>
                  <a:latin typeface="Cambria Bold"/>
                </a:rPr>
                <a:t> 2: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952697" y="1323390"/>
            <a:ext cx="3356088" cy="1670457"/>
            <a:chOff x="12969933" y="721528"/>
            <a:chExt cx="3356088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14499768" y="721528"/>
                  <a:ext cx="1826253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99768" y="721528"/>
                  <a:ext cx="1826253" cy="1670457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33"/>
            <p:cNvSpPr txBox="1"/>
            <p:nvPr/>
          </p:nvSpPr>
          <p:spPr>
            <a:xfrm>
              <a:off x="12969933" y="1112721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>
                  <a:solidFill>
                    <a:srgbClr val="3C6E93"/>
                  </a:solidFill>
                  <a:latin typeface="Cambria Bold"/>
                </a:rPr>
                <a:t> 3:</a:t>
              </a:r>
            </a:p>
          </p:txBody>
        </p:sp>
      </p:grpSp>
      <p:sp>
        <p:nvSpPr>
          <p:cNvPr id="27" name="TextBox 33"/>
          <p:cNvSpPr txBox="1"/>
          <p:nvPr/>
        </p:nvSpPr>
        <p:spPr>
          <a:xfrm>
            <a:off x="1385649" y="3734566"/>
            <a:ext cx="97655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Vì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092487" y="3502034"/>
                <a:ext cx="529491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487" y="3502034"/>
                <a:ext cx="5294911" cy="1439689"/>
              </a:xfrm>
              <a:prstGeom prst="rect">
                <a:avLst/>
              </a:prstGeom>
              <a:blipFill>
                <a:blip r:embed="rId27"/>
                <a:stretch>
                  <a:fillRect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33"/>
          <p:cNvSpPr txBox="1"/>
          <p:nvPr/>
        </p:nvSpPr>
        <p:spPr>
          <a:xfrm>
            <a:off x="7613964" y="3734566"/>
            <a:ext cx="136029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nên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550836" y="3502034"/>
                <a:ext cx="529491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836" y="3502034"/>
                <a:ext cx="5294911" cy="1439689"/>
              </a:xfrm>
              <a:prstGeom prst="rect">
                <a:avLst/>
              </a:prstGeom>
              <a:blipFill>
                <a:blip r:embed="rId28"/>
                <a:stretch>
                  <a:fillRect b="-1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3"/>
          <p:cNvSpPr txBox="1"/>
          <p:nvPr/>
        </p:nvSpPr>
        <p:spPr>
          <a:xfrm>
            <a:off x="1654858" y="5823828"/>
            <a:ext cx="15402593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Vậy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trong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1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giờ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2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nhiều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1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chạy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ít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C00000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34010" y="705044"/>
            <a:ext cx="10351905" cy="87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00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649">
            <a:off x="-1658115" y="1676971"/>
            <a:ext cx="7732087" cy="2377617"/>
          </a:xfrm>
          <a:custGeom>
            <a:avLst/>
            <a:gdLst/>
            <a:ahLst/>
            <a:cxnLst/>
            <a:rect l="l" t="t" r="r" b="b"/>
            <a:pathLst>
              <a:path w="7732087" h="2377617">
                <a:moveTo>
                  <a:pt x="0" y="0"/>
                </a:moveTo>
                <a:lnTo>
                  <a:pt x="7732087" y="0"/>
                </a:lnTo>
                <a:lnTo>
                  <a:pt x="7732087" y="2377617"/>
                </a:lnTo>
                <a:lnTo>
                  <a:pt x="0" y="237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96068" y="2772232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0"/>
                </a:lnTo>
                <a:lnTo>
                  <a:pt x="0" y="2438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2475131" y="1302867"/>
            <a:ext cx="1638315" cy="681949"/>
          </a:xfrm>
          <a:custGeom>
            <a:avLst/>
            <a:gdLst/>
            <a:ahLst/>
            <a:cxnLst/>
            <a:rect l="l" t="t" r="r" b="b"/>
            <a:pathLst>
              <a:path w="1638315" h="681949">
                <a:moveTo>
                  <a:pt x="0" y="0"/>
                </a:moveTo>
                <a:lnTo>
                  <a:pt x="1638315" y="0"/>
                </a:lnTo>
                <a:lnTo>
                  <a:pt x="1638315" y="681948"/>
                </a:lnTo>
                <a:lnTo>
                  <a:pt x="0" y="681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flipH="1">
            <a:off x="3284406" y="687726"/>
            <a:ext cx="1638315" cy="681949"/>
          </a:xfrm>
          <a:custGeom>
            <a:avLst/>
            <a:gdLst/>
            <a:ahLst/>
            <a:cxnLst/>
            <a:rect l="l" t="t" r="r" b="b"/>
            <a:pathLst>
              <a:path w="1638315" h="681949">
                <a:moveTo>
                  <a:pt x="1638315" y="0"/>
                </a:moveTo>
                <a:lnTo>
                  <a:pt x="0" y="0"/>
                </a:lnTo>
                <a:lnTo>
                  <a:pt x="0" y="681948"/>
                </a:lnTo>
                <a:lnTo>
                  <a:pt x="1638315" y="681948"/>
                </a:lnTo>
                <a:lnTo>
                  <a:pt x="1638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726946" flipH="1">
            <a:off x="14527738" y="378484"/>
            <a:ext cx="1933090" cy="2771456"/>
          </a:xfrm>
          <a:custGeom>
            <a:avLst/>
            <a:gdLst/>
            <a:ahLst/>
            <a:cxnLst/>
            <a:rect l="l" t="t" r="r" b="b"/>
            <a:pathLst>
              <a:path w="1933090" h="2771456">
                <a:moveTo>
                  <a:pt x="1933090" y="0"/>
                </a:moveTo>
                <a:lnTo>
                  <a:pt x="0" y="0"/>
                </a:lnTo>
                <a:lnTo>
                  <a:pt x="0" y="2771456"/>
                </a:lnTo>
                <a:lnTo>
                  <a:pt x="1933090" y="2771456"/>
                </a:lnTo>
                <a:lnTo>
                  <a:pt x="193309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277845" flipH="1">
            <a:off x="13743118" y="2028040"/>
            <a:ext cx="6618038" cy="2035047"/>
          </a:xfrm>
          <a:custGeom>
            <a:avLst/>
            <a:gdLst/>
            <a:ahLst/>
            <a:cxnLst/>
            <a:rect l="l" t="t" r="r" b="b"/>
            <a:pathLst>
              <a:path w="6618038" h="2035047">
                <a:moveTo>
                  <a:pt x="6618038" y="0"/>
                </a:moveTo>
                <a:lnTo>
                  <a:pt x="0" y="0"/>
                </a:lnTo>
                <a:lnTo>
                  <a:pt x="0" y="2035047"/>
                </a:lnTo>
                <a:lnTo>
                  <a:pt x="6618038" y="2035047"/>
                </a:lnTo>
                <a:lnTo>
                  <a:pt x="66180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7431288" y="2778157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1"/>
                </a:lnTo>
                <a:lnTo>
                  <a:pt x="0" y="243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1441556" y="2883086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1"/>
                </a:lnTo>
                <a:lnTo>
                  <a:pt x="0" y="243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159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0" name="Group 10"/>
          <p:cNvGrpSpPr/>
          <p:nvPr/>
        </p:nvGrpSpPr>
        <p:grpSpPr>
          <a:xfrm>
            <a:off x="-196068" y="5124450"/>
            <a:ext cx="18783626" cy="5338942"/>
            <a:chOff x="0" y="0"/>
            <a:chExt cx="4947128" cy="14061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47128" cy="1406141"/>
            </a:xfrm>
            <a:custGeom>
              <a:avLst/>
              <a:gdLst/>
              <a:ahLst/>
              <a:cxnLst/>
              <a:rect l="l" t="t" r="r" b="b"/>
              <a:pathLst>
                <a:path w="4947128" h="1406141">
                  <a:moveTo>
                    <a:pt x="0" y="0"/>
                  </a:moveTo>
                  <a:lnTo>
                    <a:pt x="4947128" y="0"/>
                  </a:lnTo>
                  <a:lnTo>
                    <a:pt x="4947128" y="1406141"/>
                  </a:lnTo>
                  <a:lnTo>
                    <a:pt x="0" y="1406141"/>
                  </a:lnTo>
                  <a:close/>
                </a:path>
              </a:pathLst>
            </a:custGeom>
            <a:solidFill>
              <a:srgbClr val="59A8E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947128" cy="1444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284754" y="5404938"/>
            <a:ext cx="1926077" cy="671719"/>
          </a:xfrm>
          <a:custGeom>
            <a:avLst/>
            <a:gdLst/>
            <a:ahLst/>
            <a:cxnLst/>
            <a:rect l="l" t="t" r="r" b="b"/>
            <a:pathLst>
              <a:path w="1926077" h="671719">
                <a:moveTo>
                  <a:pt x="0" y="0"/>
                </a:moveTo>
                <a:lnTo>
                  <a:pt x="1926077" y="0"/>
                </a:lnTo>
                <a:lnTo>
                  <a:pt x="1926077" y="671719"/>
                </a:lnTo>
                <a:lnTo>
                  <a:pt x="0" y="671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3955551" y="8322128"/>
            <a:ext cx="1926077" cy="671719"/>
          </a:xfrm>
          <a:custGeom>
            <a:avLst/>
            <a:gdLst/>
            <a:ahLst/>
            <a:cxnLst/>
            <a:rect l="l" t="t" r="r" b="b"/>
            <a:pathLst>
              <a:path w="1926077" h="671719">
                <a:moveTo>
                  <a:pt x="0" y="0"/>
                </a:moveTo>
                <a:lnTo>
                  <a:pt x="1926077" y="0"/>
                </a:lnTo>
                <a:lnTo>
                  <a:pt x="1926077" y="671719"/>
                </a:lnTo>
                <a:lnTo>
                  <a:pt x="0" y="671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544732" flipH="1">
            <a:off x="-390186" y="460817"/>
            <a:ext cx="2136940" cy="2108448"/>
          </a:xfrm>
          <a:custGeom>
            <a:avLst/>
            <a:gdLst/>
            <a:ahLst/>
            <a:cxnLst/>
            <a:rect l="l" t="t" r="r" b="b"/>
            <a:pathLst>
              <a:path w="2136940" h="2108448">
                <a:moveTo>
                  <a:pt x="2136941" y="0"/>
                </a:moveTo>
                <a:lnTo>
                  <a:pt x="0" y="0"/>
                </a:lnTo>
                <a:lnTo>
                  <a:pt x="0" y="2108448"/>
                </a:lnTo>
                <a:lnTo>
                  <a:pt x="2136941" y="2108448"/>
                </a:lnTo>
                <a:lnTo>
                  <a:pt x="213694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405726" y="2533091"/>
            <a:ext cx="1245948" cy="383129"/>
          </a:xfrm>
          <a:custGeom>
            <a:avLst/>
            <a:gdLst/>
            <a:ahLst/>
            <a:cxnLst/>
            <a:rect l="l" t="t" r="r" b="b"/>
            <a:pathLst>
              <a:path w="1245948" h="383129">
                <a:moveTo>
                  <a:pt x="0" y="0"/>
                </a:moveTo>
                <a:lnTo>
                  <a:pt x="1245948" y="0"/>
                </a:lnTo>
                <a:lnTo>
                  <a:pt x="1245948" y="383129"/>
                </a:lnTo>
                <a:lnTo>
                  <a:pt x="0" y="383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 flipH="1">
            <a:off x="1431442" y="1419389"/>
            <a:ext cx="1552974" cy="1380205"/>
          </a:xfrm>
          <a:custGeom>
            <a:avLst/>
            <a:gdLst/>
            <a:ahLst/>
            <a:cxnLst/>
            <a:rect l="l" t="t" r="r" b="b"/>
            <a:pathLst>
              <a:path w="1552974" h="1380205">
                <a:moveTo>
                  <a:pt x="1552973" y="0"/>
                </a:moveTo>
                <a:lnTo>
                  <a:pt x="0" y="0"/>
                </a:lnTo>
                <a:lnTo>
                  <a:pt x="0" y="1380205"/>
                </a:lnTo>
                <a:lnTo>
                  <a:pt x="1552973" y="1380205"/>
                </a:lnTo>
                <a:lnTo>
                  <a:pt x="155297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3955551" y="4633850"/>
            <a:ext cx="697021" cy="687437"/>
          </a:xfrm>
          <a:custGeom>
            <a:avLst/>
            <a:gdLst/>
            <a:ahLst/>
            <a:cxnLst/>
            <a:rect l="l" t="t" r="r" b="b"/>
            <a:pathLst>
              <a:path w="697021" h="687437">
                <a:moveTo>
                  <a:pt x="0" y="0"/>
                </a:moveTo>
                <a:lnTo>
                  <a:pt x="697021" y="0"/>
                </a:lnTo>
                <a:lnTo>
                  <a:pt x="697021" y="687437"/>
                </a:lnTo>
                <a:lnTo>
                  <a:pt x="0" y="6874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 rot="1433407">
            <a:off x="3090805" y="7482009"/>
            <a:ext cx="678203" cy="668878"/>
          </a:xfrm>
          <a:custGeom>
            <a:avLst/>
            <a:gdLst/>
            <a:ahLst/>
            <a:cxnLst/>
            <a:rect l="l" t="t" r="r" b="b"/>
            <a:pathLst>
              <a:path w="678203" h="668878">
                <a:moveTo>
                  <a:pt x="0" y="0"/>
                </a:moveTo>
                <a:lnTo>
                  <a:pt x="678203" y="0"/>
                </a:lnTo>
                <a:lnTo>
                  <a:pt x="678203" y="668877"/>
                </a:lnTo>
                <a:lnTo>
                  <a:pt x="0" y="6688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 rot="-689023">
            <a:off x="9470963" y="1199664"/>
            <a:ext cx="1900424" cy="1819656"/>
          </a:xfrm>
          <a:custGeom>
            <a:avLst/>
            <a:gdLst/>
            <a:ahLst/>
            <a:cxnLst/>
            <a:rect l="l" t="t" r="r" b="b"/>
            <a:pathLst>
              <a:path w="1900424" h="1819656">
                <a:moveTo>
                  <a:pt x="0" y="0"/>
                </a:moveTo>
                <a:lnTo>
                  <a:pt x="1900424" y="0"/>
                </a:lnTo>
                <a:lnTo>
                  <a:pt x="1900424" y="1819656"/>
                </a:lnTo>
                <a:lnTo>
                  <a:pt x="0" y="181965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5352801" y="5536840"/>
            <a:ext cx="2478763" cy="1270366"/>
          </a:xfrm>
          <a:custGeom>
            <a:avLst/>
            <a:gdLst/>
            <a:ahLst/>
            <a:cxnLst/>
            <a:rect l="l" t="t" r="r" b="b"/>
            <a:pathLst>
              <a:path w="2478763" h="1270366">
                <a:moveTo>
                  <a:pt x="0" y="0"/>
                </a:moveTo>
                <a:lnTo>
                  <a:pt x="2478763" y="0"/>
                </a:lnTo>
                <a:lnTo>
                  <a:pt x="2478763" y="1270366"/>
                </a:lnTo>
                <a:lnTo>
                  <a:pt x="0" y="127036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rot="3320220">
            <a:off x="3731081" y="2667493"/>
            <a:ext cx="744965" cy="700267"/>
          </a:xfrm>
          <a:custGeom>
            <a:avLst/>
            <a:gdLst/>
            <a:ahLst/>
            <a:cxnLst/>
            <a:rect l="l" t="t" r="r" b="b"/>
            <a:pathLst>
              <a:path w="744965" h="700267">
                <a:moveTo>
                  <a:pt x="0" y="0"/>
                </a:moveTo>
                <a:lnTo>
                  <a:pt x="744965" y="0"/>
                </a:lnTo>
                <a:lnTo>
                  <a:pt x="744965" y="700267"/>
                </a:lnTo>
                <a:lnTo>
                  <a:pt x="0" y="70026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6594768" y="1302867"/>
            <a:ext cx="836520" cy="553149"/>
          </a:xfrm>
          <a:custGeom>
            <a:avLst/>
            <a:gdLst/>
            <a:ahLst/>
            <a:cxnLst/>
            <a:rect l="l" t="t" r="r" b="b"/>
            <a:pathLst>
              <a:path w="836520" h="553149">
                <a:moveTo>
                  <a:pt x="0" y="0"/>
                </a:moveTo>
                <a:lnTo>
                  <a:pt x="836520" y="0"/>
                </a:lnTo>
                <a:lnTo>
                  <a:pt x="836520" y="553148"/>
                </a:lnTo>
                <a:lnTo>
                  <a:pt x="0" y="55314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 rot="1173741">
            <a:off x="16938636" y="1089504"/>
            <a:ext cx="641328" cy="1613403"/>
          </a:xfrm>
          <a:custGeom>
            <a:avLst/>
            <a:gdLst/>
            <a:ahLst/>
            <a:cxnLst/>
            <a:rect l="l" t="t" r="r" b="b"/>
            <a:pathLst>
              <a:path w="641328" h="1613403">
                <a:moveTo>
                  <a:pt x="0" y="0"/>
                </a:moveTo>
                <a:lnTo>
                  <a:pt x="641328" y="0"/>
                </a:lnTo>
                <a:lnTo>
                  <a:pt x="641328" y="1613403"/>
                </a:lnTo>
                <a:lnTo>
                  <a:pt x="0" y="161340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>
            <a:off x="16429163" y="2512117"/>
            <a:ext cx="1245948" cy="383129"/>
          </a:xfrm>
          <a:custGeom>
            <a:avLst/>
            <a:gdLst/>
            <a:ahLst/>
            <a:cxnLst/>
            <a:rect l="l" t="t" r="r" b="b"/>
            <a:pathLst>
              <a:path w="1245948" h="383129">
                <a:moveTo>
                  <a:pt x="0" y="0"/>
                </a:moveTo>
                <a:lnTo>
                  <a:pt x="1245948" y="0"/>
                </a:lnTo>
                <a:lnTo>
                  <a:pt x="1245948" y="383129"/>
                </a:lnTo>
                <a:lnTo>
                  <a:pt x="0" y="383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 rot="-1410118" flipH="1">
            <a:off x="344552" y="7821030"/>
            <a:ext cx="2593542" cy="1673915"/>
          </a:xfrm>
          <a:custGeom>
            <a:avLst/>
            <a:gdLst/>
            <a:ahLst/>
            <a:cxnLst/>
            <a:rect l="l" t="t" r="r" b="b"/>
            <a:pathLst>
              <a:path w="2593542" h="1673915">
                <a:moveTo>
                  <a:pt x="2593542" y="0"/>
                </a:moveTo>
                <a:lnTo>
                  <a:pt x="0" y="0"/>
                </a:lnTo>
                <a:lnTo>
                  <a:pt x="0" y="1673915"/>
                </a:lnTo>
                <a:lnTo>
                  <a:pt x="2593542" y="1673915"/>
                </a:lnTo>
                <a:lnTo>
                  <a:pt x="2593542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764605" y="4184311"/>
            <a:ext cx="14546317" cy="39932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717ACBF-CA18-CEB4-A8C5-041DE6EB2DE6}"/>
              </a:ext>
            </a:extLst>
          </p:cNvPr>
          <p:cNvSpPr/>
          <p:nvPr/>
        </p:nvSpPr>
        <p:spPr>
          <a:xfrm>
            <a:off x="-569344" y="834290"/>
            <a:ext cx="10162717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TRÒ CHƠI POWERPOINT</a:t>
            </a:r>
          </a:p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THỬ TÀI TRÍ NHỚ </a:t>
            </a:r>
          </a:p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(LẬT HÌNH GIỐNG NHAU)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119F57B-CD71-FDF0-EBB1-7BA234EEB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441" y="1107281"/>
            <a:ext cx="8629035" cy="8618421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95E2657B-D010-E0CC-6505-F283E72E6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89" y="3742778"/>
            <a:ext cx="2358750" cy="6367674"/>
          </a:xfrm>
          <a:prstGeom prst="rect">
            <a:avLst/>
          </a:prstGeom>
        </p:spPr>
      </p:pic>
      <p:pic>
        <p:nvPicPr>
          <p:cNvPr id="49" name="Picture 4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8D903A8F-78F6-E39E-5E80-3039BDBA9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713" y="1"/>
            <a:ext cx="2300288" cy="22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9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C508B1CE-8E7C-ECCC-789E-0F86181CB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7" y="10668429"/>
            <a:ext cx="2500313" cy="4514850"/>
          </a:xfrm>
          <a:prstGeom prst="rect">
            <a:avLst/>
          </a:prstGeom>
        </p:spPr>
      </p:pic>
      <p:pic>
        <p:nvPicPr>
          <p:cNvPr id="4" name="so1c1">
            <a:extLst>
              <a:ext uri="{FF2B5EF4-FFF2-40B4-BE49-F238E27FC236}">
                <a16:creationId xmlns:a16="http://schemas.microsoft.com/office/drawing/2014/main" id="{ADE400F9-A9BA-EE25-1FFA-AA3B2F5EE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3744" y="2080317"/>
            <a:ext cx="1769478" cy="1763619"/>
          </a:xfrm>
          <a:prstGeom prst="rect">
            <a:avLst/>
          </a:prstGeom>
        </p:spPr>
      </p:pic>
      <p:pic>
        <p:nvPicPr>
          <p:cNvPr id="10" name="so2c2">
            <a:extLst>
              <a:ext uri="{FF2B5EF4-FFF2-40B4-BE49-F238E27FC236}">
                <a16:creationId xmlns:a16="http://schemas.microsoft.com/office/drawing/2014/main" id="{CD44E808-2687-CA40-DFAA-E876D2427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6526" y="2080317"/>
            <a:ext cx="1769478" cy="1769478"/>
          </a:xfrm>
          <a:prstGeom prst="rect">
            <a:avLst/>
          </a:prstGeom>
        </p:spPr>
      </p:pic>
      <p:pic>
        <p:nvPicPr>
          <p:cNvPr id="2" name="so3c3">
            <a:extLst>
              <a:ext uri="{FF2B5EF4-FFF2-40B4-BE49-F238E27FC236}">
                <a16:creationId xmlns:a16="http://schemas.microsoft.com/office/drawing/2014/main" id="{6FE2C709-8A9A-13B6-1153-F17B616254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5451" y="2110209"/>
            <a:ext cx="1763616" cy="1769478"/>
          </a:xfrm>
          <a:prstGeom prst="rect">
            <a:avLst/>
          </a:prstGeom>
        </p:spPr>
      </p:pic>
      <p:pic>
        <p:nvPicPr>
          <p:cNvPr id="24" name="so4c1">
            <a:extLst>
              <a:ext uri="{FF2B5EF4-FFF2-40B4-BE49-F238E27FC236}">
                <a16:creationId xmlns:a16="http://schemas.microsoft.com/office/drawing/2014/main" id="{31EEF650-220E-5FAE-33E3-FC8790198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1339" y="2140101"/>
            <a:ext cx="1769478" cy="1763619"/>
          </a:xfrm>
          <a:prstGeom prst="rect">
            <a:avLst/>
          </a:prstGeom>
        </p:spPr>
      </p:pic>
      <p:pic>
        <p:nvPicPr>
          <p:cNvPr id="20" name="s05c3">
            <a:extLst>
              <a:ext uri="{FF2B5EF4-FFF2-40B4-BE49-F238E27FC236}">
                <a16:creationId xmlns:a16="http://schemas.microsoft.com/office/drawing/2014/main" id="{57D26DEB-8ACD-5509-328D-344EEEA76C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20263" y="2109008"/>
            <a:ext cx="1763616" cy="1769478"/>
          </a:xfrm>
          <a:prstGeom prst="rect">
            <a:avLst/>
          </a:prstGeom>
        </p:spPr>
      </p:pic>
      <p:pic>
        <p:nvPicPr>
          <p:cNvPr id="14" name="so6c6">
            <a:extLst>
              <a:ext uri="{FF2B5EF4-FFF2-40B4-BE49-F238E27FC236}">
                <a16:creationId xmlns:a16="http://schemas.microsoft.com/office/drawing/2014/main" id="{A0463F04-0ACC-8C61-8B8C-1F055A81B3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9158" y="4046124"/>
            <a:ext cx="1769478" cy="1763619"/>
          </a:xfrm>
          <a:prstGeom prst="rect">
            <a:avLst/>
          </a:prstGeom>
        </p:spPr>
      </p:pic>
      <p:pic>
        <p:nvPicPr>
          <p:cNvPr id="6" name="so7c5">
            <a:extLst>
              <a:ext uri="{FF2B5EF4-FFF2-40B4-BE49-F238E27FC236}">
                <a16:creationId xmlns:a16="http://schemas.microsoft.com/office/drawing/2014/main" id="{83DCB8D5-CAD6-267A-0528-68B98B65D1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2388" y="4090989"/>
            <a:ext cx="1763616" cy="1769478"/>
          </a:xfrm>
          <a:prstGeom prst="rect">
            <a:avLst/>
          </a:prstGeom>
        </p:spPr>
      </p:pic>
      <p:pic>
        <p:nvPicPr>
          <p:cNvPr id="17" name="so8c9">
            <a:extLst>
              <a:ext uri="{FF2B5EF4-FFF2-40B4-BE49-F238E27FC236}">
                <a16:creationId xmlns:a16="http://schemas.microsoft.com/office/drawing/2014/main" id="{4BC29376-5AC6-A2A9-B395-8113B0863C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5451" y="4070156"/>
            <a:ext cx="1766760" cy="1766760"/>
          </a:xfrm>
          <a:prstGeom prst="rect">
            <a:avLst/>
          </a:prstGeom>
        </p:spPr>
      </p:pic>
      <p:pic>
        <p:nvPicPr>
          <p:cNvPr id="30" name="so9c6">
            <a:extLst>
              <a:ext uri="{FF2B5EF4-FFF2-40B4-BE49-F238E27FC236}">
                <a16:creationId xmlns:a16="http://schemas.microsoft.com/office/drawing/2014/main" id="{0B094DE7-85B3-68BB-AAF4-B2A4BFB20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61339" y="4034292"/>
            <a:ext cx="1769478" cy="1763619"/>
          </a:xfrm>
          <a:prstGeom prst="rect">
            <a:avLst/>
          </a:prstGeom>
        </p:spPr>
      </p:pic>
      <p:pic>
        <p:nvPicPr>
          <p:cNvPr id="32" name="so10c9">
            <a:extLst>
              <a:ext uri="{FF2B5EF4-FFF2-40B4-BE49-F238E27FC236}">
                <a16:creationId xmlns:a16="http://schemas.microsoft.com/office/drawing/2014/main" id="{DFE490CC-4DC2-AD33-ACCC-A84CB29B17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522981" y="4008557"/>
            <a:ext cx="1766760" cy="1766760"/>
          </a:xfrm>
          <a:prstGeom prst="rect">
            <a:avLst/>
          </a:prstGeom>
        </p:spPr>
      </p:pic>
      <p:pic>
        <p:nvPicPr>
          <p:cNvPr id="16" name="so11c10">
            <a:extLst>
              <a:ext uri="{FF2B5EF4-FFF2-40B4-BE49-F238E27FC236}">
                <a16:creationId xmlns:a16="http://schemas.microsoft.com/office/drawing/2014/main" id="{E4B96CC2-80DD-D07B-4A67-6FDBEA0BDA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3744" y="6046401"/>
            <a:ext cx="1769478" cy="1763619"/>
          </a:xfrm>
          <a:prstGeom prst="rect">
            <a:avLst/>
          </a:prstGeom>
        </p:spPr>
      </p:pic>
      <p:pic>
        <p:nvPicPr>
          <p:cNvPr id="3" name="so12c4">
            <a:extLst>
              <a:ext uri="{FF2B5EF4-FFF2-40B4-BE49-F238E27FC236}">
                <a16:creationId xmlns:a16="http://schemas.microsoft.com/office/drawing/2014/main" id="{E7434BFA-40E9-13A6-3B91-DAC2902F54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31667" y="6046401"/>
            <a:ext cx="1769478" cy="1763619"/>
          </a:xfrm>
          <a:prstGeom prst="rect">
            <a:avLst/>
          </a:prstGeom>
        </p:spPr>
      </p:pic>
      <p:pic>
        <p:nvPicPr>
          <p:cNvPr id="26" name="so13c8">
            <a:extLst>
              <a:ext uri="{FF2B5EF4-FFF2-40B4-BE49-F238E27FC236}">
                <a16:creationId xmlns:a16="http://schemas.microsoft.com/office/drawing/2014/main" id="{444CB30F-508E-4C33-6485-53F42D0FC5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99589" y="6076293"/>
            <a:ext cx="1769478" cy="1763619"/>
          </a:xfrm>
          <a:prstGeom prst="rect">
            <a:avLst/>
          </a:prstGeom>
        </p:spPr>
      </p:pic>
      <p:pic>
        <p:nvPicPr>
          <p:cNvPr id="22" name="so14c4">
            <a:extLst>
              <a:ext uri="{FF2B5EF4-FFF2-40B4-BE49-F238E27FC236}">
                <a16:creationId xmlns:a16="http://schemas.microsoft.com/office/drawing/2014/main" id="{0021799D-846D-C06E-94B6-DA09C16B7A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09927" y="6059057"/>
            <a:ext cx="1769478" cy="1763619"/>
          </a:xfrm>
          <a:prstGeom prst="rect">
            <a:avLst/>
          </a:prstGeom>
        </p:spPr>
      </p:pic>
      <p:pic>
        <p:nvPicPr>
          <p:cNvPr id="28" name="so15c2">
            <a:extLst>
              <a:ext uri="{FF2B5EF4-FFF2-40B4-BE49-F238E27FC236}">
                <a16:creationId xmlns:a16="http://schemas.microsoft.com/office/drawing/2014/main" id="{EA6DEC8F-F23A-CAE8-CD5C-A3B00499F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0263" y="6076293"/>
            <a:ext cx="1769478" cy="1769478"/>
          </a:xfrm>
          <a:prstGeom prst="rect">
            <a:avLst/>
          </a:prstGeom>
        </p:spPr>
      </p:pic>
      <p:pic>
        <p:nvPicPr>
          <p:cNvPr id="12" name="so16c7">
            <a:extLst>
              <a:ext uri="{FF2B5EF4-FFF2-40B4-BE49-F238E27FC236}">
                <a16:creationId xmlns:a16="http://schemas.microsoft.com/office/drawing/2014/main" id="{47B1B728-6904-B437-7A03-66B7EDC601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16538" y="8012208"/>
            <a:ext cx="1763616" cy="1763619"/>
          </a:xfrm>
          <a:prstGeom prst="rect">
            <a:avLst/>
          </a:prstGeom>
        </p:spPr>
      </p:pic>
      <p:pic>
        <p:nvPicPr>
          <p:cNvPr id="8" name="so17c8">
            <a:extLst>
              <a:ext uri="{FF2B5EF4-FFF2-40B4-BE49-F238E27FC236}">
                <a16:creationId xmlns:a16="http://schemas.microsoft.com/office/drawing/2014/main" id="{B25AF248-C4B2-F579-A8B0-CE1952D630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31667" y="8051213"/>
            <a:ext cx="1769478" cy="1763619"/>
          </a:xfrm>
          <a:prstGeom prst="rect">
            <a:avLst/>
          </a:prstGeom>
        </p:spPr>
      </p:pic>
      <p:pic>
        <p:nvPicPr>
          <p:cNvPr id="29" name="so18c7">
            <a:extLst>
              <a:ext uri="{FF2B5EF4-FFF2-40B4-BE49-F238E27FC236}">
                <a16:creationId xmlns:a16="http://schemas.microsoft.com/office/drawing/2014/main" id="{C0B2D05B-BD1D-4EC7-58D3-8538704897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99589" y="8081105"/>
            <a:ext cx="1763616" cy="1763619"/>
          </a:xfrm>
          <a:prstGeom prst="rect">
            <a:avLst/>
          </a:prstGeom>
        </p:spPr>
      </p:pic>
      <p:pic>
        <p:nvPicPr>
          <p:cNvPr id="31" name="so19c10">
            <a:extLst>
              <a:ext uri="{FF2B5EF4-FFF2-40B4-BE49-F238E27FC236}">
                <a16:creationId xmlns:a16="http://schemas.microsoft.com/office/drawing/2014/main" id="{B9CB932B-65BC-4E82-1A02-93196B4B93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09927" y="8081105"/>
            <a:ext cx="1769478" cy="1763619"/>
          </a:xfrm>
          <a:prstGeom prst="rect">
            <a:avLst/>
          </a:prstGeom>
        </p:spPr>
      </p:pic>
      <p:pic>
        <p:nvPicPr>
          <p:cNvPr id="25" name="so20c5">
            <a:extLst>
              <a:ext uri="{FF2B5EF4-FFF2-40B4-BE49-F238E27FC236}">
                <a16:creationId xmlns:a16="http://schemas.microsoft.com/office/drawing/2014/main" id="{933A92B3-C8BB-4636-7716-2AA3688117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26125" y="8081105"/>
            <a:ext cx="1763616" cy="1769478"/>
          </a:xfrm>
          <a:prstGeom prst="rect">
            <a:avLst/>
          </a:prstGeom>
        </p:spPr>
      </p:pic>
      <p:sp>
        <p:nvSpPr>
          <p:cNvPr id="5" name="o1">
            <a:extLst>
              <a:ext uri="{FF2B5EF4-FFF2-40B4-BE49-F238E27FC236}">
                <a16:creationId xmlns:a16="http://schemas.microsoft.com/office/drawing/2014/main" id="{33532412-902E-B267-7DED-6A0C0F1D4A00}"/>
              </a:ext>
            </a:extLst>
          </p:cNvPr>
          <p:cNvSpPr/>
          <p:nvPr/>
        </p:nvSpPr>
        <p:spPr>
          <a:xfrm>
            <a:off x="6985814" y="2103362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3" name="02">
            <a:extLst>
              <a:ext uri="{FF2B5EF4-FFF2-40B4-BE49-F238E27FC236}">
                <a16:creationId xmlns:a16="http://schemas.microsoft.com/office/drawing/2014/main" id="{56E3C257-A01D-1F64-05C1-57D5E9FC2108}"/>
              </a:ext>
            </a:extLst>
          </p:cNvPr>
          <p:cNvSpPr/>
          <p:nvPr/>
        </p:nvSpPr>
        <p:spPr>
          <a:xfrm>
            <a:off x="9169974" y="2082147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5" name="o3">
            <a:extLst>
              <a:ext uri="{FF2B5EF4-FFF2-40B4-BE49-F238E27FC236}">
                <a16:creationId xmlns:a16="http://schemas.microsoft.com/office/drawing/2014/main" id="{C846C111-CA47-F134-A582-2F188E788D06}"/>
              </a:ext>
            </a:extLst>
          </p:cNvPr>
          <p:cNvSpPr/>
          <p:nvPr/>
        </p:nvSpPr>
        <p:spPr>
          <a:xfrm>
            <a:off x="11294891" y="2103362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9" name="o4">
            <a:extLst>
              <a:ext uri="{FF2B5EF4-FFF2-40B4-BE49-F238E27FC236}">
                <a16:creationId xmlns:a16="http://schemas.microsoft.com/office/drawing/2014/main" id="{2EA6E43C-4AD4-B715-E3F0-3C48BBFC7E78}"/>
              </a:ext>
            </a:extLst>
          </p:cNvPr>
          <p:cNvSpPr/>
          <p:nvPr/>
        </p:nvSpPr>
        <p:spPr>
          <a:xfrm>
            <a:off x="13382643" y="2140257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43" name="o5">
            <a:extLst>
              <a:ext uri="{FF2B5EF4-FFF2-40B4-BE49-F238E27FC236}">
                <a16:creationId xmlns:a16="http://schemas.microsoft.com/office/drawing/2014/main" id="{E96F50BA-267E-B50C-34B2-8F28A365694A}"/>
              </a:ext>
            </a:extLst>
          </p:cNvPr>
          <p:cNvSpPr/>
          <p:nvPr/>
        </p:nvSpPr>
        <p:spPr>
          <a:xfrm>
            <a:off x="15510869" y="2103362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7" name="o6">
            <a:extLst>
              <a:ext uri="{FF2B5EF4-FFF2-40B4-BE49-F238E27FC236}">
                <a16:creationId xmlns:a16="http://schemas.microsoft.com/office/drawing/2014/main" id="{1D3D4805-59DF-FB62-CBD4-D2F837D08F13}"/>
              </a:ext>
            </a:extLst>
          </p:cNvPr>
          <p:cNvSpPr/>
          <p:nvPr/>
        </p:nvSpPr>
        <p:spPr>
          <a:xfrm>
            <a:off x="6969699" y="402864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o7">
            <a:extLst>
              <a:ext uri="{FF2B5EF4-FFF2-40B4-BE49-F238E27FC236}">
                <a16:creationId xmlns:a16="http://schemas.microsoft.com/office/drawing/2014/main" id="{B97F0A4E-EE9E-F09B-2683-DE40CC5F8774}"/>
              </a:ext>
            </a:extLst>
          </p:cNvPr>
          <p:cNvSpPr/>
          <p:nvPr/>
        </p:nvSpPr>
        <p:spPr>
          <a:xfrm>
            <a:off x="9163625" y="4072019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6" name="o8">
            <a:extLst>
              <a:ext uri="{FF2B5EF4-FFF2-40B4-BE49-F238E27FC236}">
                <a16:creationId xmlns:a16="http://schemas.microsoft.com/office/drawing/2014/main" id="{FA6B76E0-0BBE-3854-D36B-A1904E2CEE4E}"/>
              </a:ext>
            </a:extLst>
          </p:cNvPr>
          <p:cNvSpPr/>
          <p:nvPr/>
        </p:nvSpPr>
        <p:spPr>
          <a:xfrm>
            <a:off x="11294891" y="4089333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40" name="o9">
            <a:extLst>
              <a:ext uri="{FF2B5EF4-FFF2-40B4-BE49-F238E27FC236}">
                <a16:creationId xmlns:a16="http://schemas.microsoft.com/office/drawing/2014/main" id="{60B9A642-77A0-5442-5F03-D77D6B7B2227}"/>
              </a:ext>
            </a:extLst>
          </p:cNvPr>
          <p:cNvSpPr/>
          <p:nvPr/>
        </p:nvSpPr>
        <p:spPr>
          <a:xfrm>
            <a:off x="13402880" y="4018847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44" name="o10">
            <a:extLst>
              <a:ext uri="{FF2B5EF4-FFF2-40B4-BE49-F238E27FC236}">
                <a16:creationId xmlns:a16="http://schemas.microsoft.com/office/drawing/2014/main" id="{1F4F4822-78C9-7E1B-B28F-6F6D49C86534}"/>
              </a:ext>
            </a:extLst>
          </p:cNvPr>
          <p:cNvSpPr/>
          <p:nvPr/>
        </p:nvSpPr>
        <p:spPr>
          <a:xfrm>
            <a:off x="15510869" y="399590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9" name="o11">
            <a:extLst>
              <a:ext uri="{FF2B5EF4-FFF2-40B4-BE49-F238E27FC236}">
                <a16:creationId xmlns:a16="http://schemas.microsoft.com/office/drawing/2014/main" id="{C21323E0-9FDF-289A-4309-1E9AD1313D9B}"/>
              </a:ext>
            </a:extLst>
          </p:cNvPr>
          <p:cNvSpPr/>
          <p:nvPr/>
        </p:nvSpPr>
        <p:spPr>
          <a:xfrm>
            <a:off x="6969699" y="603489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8" name="o12">
            <a:extLst>
              <a:ext uri="{FF2B5EF4-FFF2-40B4-BE49-F238E27FC236}">
                <a16:creationId xmlns:a16="http://schemas.microsoft.com/office/drawing/2014/main" id="{75784576-5C8C-605D-76B4-32C846684778}"/>
              </a:ext>
            </a:extLst>
          </p:cNvPr>
          <p:cNvSpPr/>
          <p:nvPr/>
        </p:nvSpPr>
        <p:spPr>
          <a:xfrm>
            <a:off x="9116693" y="603489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37" name="o13">
            <a:extLst>
              <a:ext uri="{FF2B5EF4-FFF2-40B4-BE49-F238E27FC236}">
                <a16:creationId xmlns:a16="http://schemas.microsoft.com/office/drawing/2014/main" id="{FCBF61E8-FDD6-BB08-9366-60EAC0486108}"/>
              </a:ext>
            </a:extLst>
          </p:cNvPr>
          <p:cNvSpPr/>
          <p:nvPr/>
        </p:nvSpPr>
        <p:spPr>
          <a:xfrm>
            <a:off x="11294891" y="606944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41" name="o14">
            <a:extLst>
              <a:ext uri="{FF2B5EF4-FFF2-40B4-BE49-F238E27FC236}">
                <a16:creationId xmlns:a16="http://schemas.microsoft.com/office/drawing/2014/main" id="{5B1EA8D2-49C1-E284-0135-ADD6A684DC28}"/>
              </a:ext>
            </a:extLst>
          </p:cNvPr>
          <p:cNvSpPr/>
          <p:nvPr/>
        </p:nvSpPr>
        <p:spPr>
          <a:xfrm>
            <a:off x="13436810" y="6050481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45" name="o15">
            <a:extLst>
              <a:ext uri="{FF2B5EF4-FFF2-40B4-BE49-F238E27FC236}">
                <a16:creationId xmlns:a16="http://schemas.microsoft.com/office/drawing/2014/main" id="{A4263B67-1BB5-6143-AF9F-C2113D9B3671}"/>
              </a:ext>
            </a:extLst>
          </p:cNvPr>
          <p:cNvSpPr/>
          <p:nvPr/>
        </p:nvSpPr>
        <p:spPr>
          <a:xfrm>
            <a:off x="15510869" y="606944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1" name="o16">
            <a:extLst>
              <a:ext uri="{FF2B5EF4-FFF2-40B4-BE49-F238E27FC236}">
                <a16:creationId xmlns:a16="http://schemas.microsoft.com/office/drawing/2014/main" id="{13A988A8-0CF7-84A7-E57F-302F91F0755A}"/>
              </a:ext>
            </a:extLst>
          </p:cNvPr>
          <p:cNvSpPr/>
          <p:nvPr/>
        </p:nvSpPr>
        <p:spPr>
          <a:xfrm>
            <a:off x="7016631" y="8003633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9" name="o17">
            <a:extLst>
              <a:ext uri="{FF2B5EF4-FFF2-40B4-BE49-F238E27FC236}">
                <a16:creationId xmlns:a16="http://schemas.microsoft.com/office/drawing/2014/main" id="{ECDACB39-1B7B-55CB-1D40-A961E5A74EBB}"/>
              </a:ext>
            </a:extLst>
          </p:cNvPr>
          <p:cNvSpPr/>
          <p:nvPr/>
        </p:nvSpPr>
        <p:spPr>
          <a:xfrm>
            <a:off x="9116693" y="8013203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38" name="o18">
            <a:extLst>
              <a:ext uri="{FF2B5EF4-FFF2-40B4-BE49-F238E27FC236}">
                <a16:creationId xmlns:a16="http://schemas.microsoft.com/office/drawing/2014/main" id="{89A10E73-9729-EFDF-AE5A-C55BA4EC40CC}"/>
              </a:ext>
            </a:extLst>
          </p:cNvPr>
          <p:cNvSpPr/>
          <p:nvPr/>
        </p:nvSpPr>
        <p:spPr>
          <a:xfrm>
            <a:off x="11284616" y="8069600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42" name="o19">
            <a:extLst>
              <a:ext uri="{FF2B5EF4-FFF2-40B4-BE49-F238E27FC236}">
                <a16:creationId xmlns:a16="http://schemas.microsoft.com/office/drawing/2014/main" id="{3DEBA178-2D63-731C-2294-91B23BC30929}"/>
              </a:ext>
            </a:extLst>
          </p:cNvPr>
          <p:cNvSpPr/>
          <p:nvPr/>
        </p:nvSpPr>
        <p:spPr>
          <a:xfrm>
            <a:off x="13436810" y="8081105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46" name="o20">
            <a:extLst>
              <a:ext uri="{FF2B5EF4-FFF2-40B4-BE49-F238E27FC236}">
                <a16:creationId xmlns:a16="http://schemas.microsoft.com/office/drawing/2014/main" id="{83E0362D-C9AB-5DB7-FC6F-BE843369615D}"/>
              </a:ext>
            </a:extLst>
          </p:cNvPr>
          <p:cNvSpPr/>
          <p:nvPr/>
        </p:nvSpPr>
        <p:spPr>
          <a:xfrm>
            <a:off x="15521622" y="8081105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717ACBF-CA18-CEB4-A8C5-041DE6EB2DE6}"/>
              </a:ext>
            </a:extLst>
          </p:cNvPr>
          <p:cNvSpPr/>
          <p:nvPr/>
        </p:nvSpPr>
        <p:spPr>
          <a:xfrm>
            <a:off x="876366" y="87395"/>
            <a:ext cx="17220740" cy="198515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TRÒ CHƠI POWERPOINT</a:t>
            </a:r>
          </a:p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THỬ TÀI TRÍ NHỚ (LẬT HÌNH GIỐNG NHAU)</a:t>
            </a:r>
          </a:p>
        </p:txBody>
      </p: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2CE6F0C1-6CAE-7283-C700-563F7067B5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27" y="2495984"/>
            <a:ext cx="2630331" cy="7100835"/>
          </a:xfrm>
          <a:prstGeom prst="rect">
            <a:avLst/>
          </a:prstGeom>
        </p:spPr>
      </p:pic>
      <p:pic>
        <p:nvPicPr>
          <p:cNvPr id="48" name="Picture 4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82D028A-570D-6267-7028-729A94DB10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713" y="1"/>
            <a:ext cx="2300288" cy="22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3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38778E-16 L 3.54167E-6 0.00046 C -0.00248 -0.02014 -0.00326 -0.04144 -0.00756 -0.06019 C -0.0168 -0.10162 -0.0086 -0.06296 -0.01758 -0.11296 C -0.01966 -0.12384 -0.02214 -0.13426 -0.02396 -0.1456 C -0.02644 -0.16042 -0.02761 -0.18079 -0.02878 -0.1956 C -0.02839 -0.23333 -0.0293 -0.27083 -0.02761 -0.30833 C -0.02735 -0.31435 -0.02019 -0.35995 -0.01641 -0.36597 C -0.01433 -0.36921 -0.01211 -0.37245 -0.01003 -0.37616 C -0.00599 -0.38287 -0.00521 -0.38796 3.54167E-6 -0.39375 C 0.00156 -0.39537 0.00325 -0.39583 0.00494 -0.39606 C 0.06093 -0.40856 0.01692 -0.3963 0.0427 -0.40347 C 0.0444 -0.40625 0.04596 -0.4088 0.04765 -0.41111 C 0.04974 -0.41389 0.05208 -0.41551 0.0539 -0.41852 C 0.05586 -0.42153 0.05729 -0.42546 0.05898 -0.4287 C 0.06093 -0.43241 0.06328 -0.43542 0.06523 -0.43866 C 0.07057 -0.44792 0.06784 -0.44468 0.07278 -0.45625 C 0.07395 -0.45903 0.07552 -0.46088 0.07656 -0.46389 C 0.07799 -0.46759 0.0789 -0.47245 0.08034 -0.47639 C 0.08229 -0.48218 0.08489 -0.48773 0.08659 -0.49398 C 0.08932 -0.5037 0.09075 -0.51505 0.09414 -0.52384 C 0.09713 -0.53241 0.09922 -0.53681 0.10156 -0.54676 C 0.10312 -0.55208 0.10364 -0.5588 0.10547 -0.56412 C 0.10664 -0.56806 0.10885 -0.5706 0.11041 -0.57407 C 0.11432 -0.5831 0.11367 -0.58611 0.11914 -0.59167 C 0.13294 -0.60532 0.17083 -0.60139 0.17187 -0.60185 C 0.17942 -0.60579 0.18854 -0.60463 0.19453 -0.61412 C 0.19661 -0.61759 0.19856 -0.6213 0.20091 -0.62431 C 0.20364 -0.62801 0.20677 -0.63056 0.20963 -0.63449 C 0.21145 -0.63657 0.21289 -0.63935 0.21458 -0.6419 C 0.21575 -0.64352 0.21731 -0.64444 0.21849 -0.64676 C 0.23138 -0.675 0.22656 -0.66574 0.23333 -0.68681 C 0.24375 -0.71852 0.23815 -0.69861 0.24479 -0.72454 C 0.24765 -0.75324 0.24713 -0.74468 0.24843 -0.77199 C 0.24895 -0.78148 0.24895 -0.79074 0.24974 -0.79977 C 0.25143 -0.81667 0.25156 -0.83519 0.25599 -0.85 C 0.25898 -0.85926 0.26237 -0.87106 0.26601 -0.87986 C 0.26731 -0.88264 0.26836 -0.88565 0.26992 -0.8875 C 0.28476 -0.9081 0.28125 -0.90093 0.3 -0.9125 L 0.32382 -0.92755 C 0.32669 -0.9294 0.32968 -0.93125 0.33268 -0.93241 L 0.34518 -0.93773 C 0.35065 -0.93981 0.35599 -0.94352 0.36145 -0.94514 C 0.3664 -0.94676 0.37148 -0.94676 0.37656 -0.94745 C 0.38789 -0.95278 0.39987 -0.95301 0.41054 -0.9625 L 0.44062 -0.99028 C 0.44518 -0.99444 0.45013 -0.99699 0.45442 -1.00255 C 0.47096 -1.02593 0.4625 -1.01505 0.47942 -1.03519 C 0.48815 -1.05718 0.48255 -1.04398 0.497 -1.07292 L 0.497 -1.07245 C 0.52435 -1.13634 0.49114 -1.05718 0.50833 -1.10301 C 0.51067 -1.10926 0.51367 -1.11412 0.51588 -1.1206 C 0.51784 -1.12593 0.51914 -1.13241 0.52083 -1.13819 C 0.52578 -1.15394 0.52877 -1.1625 0.53476 -1.17569 C 0.53672 -1.18009 0.53854 -1.18472 0.54088 -1.18819 C 0.54713 -1.19769 0.5552 -1.20556 0.56237 -1.21065 C 0.57187 -1.21759 0.58138 -1.225 0.59114 -1.23056 C 0.59635 -1.23356 0.62057 -1.24861 0.63138 -1.25324 C 0.63385 -1.2544 0.63632 -1.25486 0.63893 -1.25579 C 0.64674 -1.26088 0.65481 -1.26597 0.66145 -1.27569 C 0.6651 -1.28102 0.6681 -1.28773 0.67148 -1.29329 C 0.70221 -1.34005 0.69049 -1.31204 0.72552 -1.38102 C 0.74231 -1.41435 0.77448 -1.48356 0.77448 -1.48333 C 0.77708 -1.49676 0.77474 -1.49606 0.77825 -1.49606 L 0.77825 -1.4956 " pathEditMode="relative" rAng="0" ptsTypes="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74" y="-7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35" grpId="0" animBg="1"/>
      <p:bldP spid="35" grpId="1" animBg="1"/>
      <p:bldP spid="39" grpId="0" animBg="1"/>
      <p:bldP spid="39" grpId="1" animBg="1"/>
      <p:bldP spid="43" grpId="0" animBg="1"/>
      <p:bldP spid="43" grpId="1" animBg="1"/>
      <p:bldP spid="7" grpId="0" animBg="1"/>
      <p:bldP spid="7" grpId="1" animBg="1"/>
      <p:bldP spid="15" grpId="0" animBg="1"/>
      <p:bldP spid="15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9" grpId="0" animBg="1"/>
      <p:bldP spid="9" grpId="1" animBg="1"/>
      <p:bldP spid="18" grpId="0" animBg="1"/>
      <p:bldP spid="18" grpId="1" animBg="1"/>
      <p:bldP spid="37" grpId="0" animBg="1"/>
      <p:bldP spid="37" grpId="1" animBg="1"/>
      <p:bldP spid="41" grpId="0" animBg="1"/>
      <p:bldP spid="41" grpId="1" animBg="1"/>
      <p:bldP spid="45" grpId="0" animBg="1"/>
      <p:bldP spid="45" grpId="1" animBg="1"/>
      <p:bldP spid="11" grpId="0" animBg="1"/>
      <p:bldP spid="11" grpId="1" animBg="1"/>
      <p:bldP spid="19" grpId="0" animBg="1"/>
      <p:bldP spid="19" grpId="1" animBg="1"/>
      <p:bldP spid="38" grpId="0" animBg="1"/>
      <p:bldP spid="38" grpId="1" animBg="1"/>
      <p:bldP spid="42" grpId="0" animBg="1"/>
      <p:bldP spid="42" grpId="1" animBg="1"/>
      <p:bldP spid="46" grpId="0" animBg="1"/>
      <p:bldP spid="4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3678" y="868068"/>
            <a:ext cx="10351905" cy="87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68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69">
            <a:off x="-1325803" y="2074738"/>
            <a:ext cx="5224870" cy="7490853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606867">
            <a:off x="381573" y="5374510"/>
            <a:ext cx="3013159" cy="431994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318150" flipH="1">
            <a:off x="14809024" y="3855689"/>
            <a:ext cx="3417522" cy="4899673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2"/>
                </a:lnTo>
                <a:lnTo>
                  <a:pt x="3417522" y="4899672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794533" flipH="1">
            <a:off x="14545737" y="6506171"/>
            <a:ext cx="2107012" cy="3020805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3467867" y="8767336"/>
            <a:ext cx="8823806" cy="2316249"/>
          </a:xfrm>
          <a:custGeom>
            <a:avLst/>
            <a:gdLst/>
            <a:ahLst/>
            <a:cxnLst/>
            <a:rect l="l" t="t" r="r" b="b"/>
            <a:pathLst>
              <a:path w="8823806" h="2316249">
                <a:moveTo>
                  <a:pt x="0" y="0"/>
                </a:moveTo>
                <a:lnTo>
                  <a:pt x="8823806" y="0"/>
                </a:lnTo>
                <a:lnTo>
                  <a:pt x="8823806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14260530" y="7874345"/>
            <a:ext cx="6839534" cy="2103157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1177968" y="8776167"/>
            <a:ext cx="8311813" cy="2316249"/>
          </a:xfrm>
          <a:custGeom>
            <a:avLst/>
            <a:gdLst/>
            <a:ahLst/>
            <a:cxnLst/>
            <a:rect l="l" t="t" r="r" b="b"/>
            <a:pathLst>
              <a:path w="8311813" h="2316249">
                <a:moveTo>
                  <a:pt x="0" y="0"/>
                </a:moveTo>
                <a:lnTo>
                  <a:pt x="8311813" y="0"/>
                </a:lnTo>
                <a:lnTo>
                  <a:pt x="8311813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1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236085">
            <a:off x="-5049773" y="8366071"/>
            <a:ext cx="14256600" cy="4383904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1945796">
            <a:off x="6455814" y="8274658"/>
            <a:ext cx="575248" cy="1673450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8" y="0"/>
                </a:lnTo>
                <a:lnTo>
                  <a:pt x="575248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4642950" y="9413018"/>
            <a:ext cx="2580460" cy="793492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1" y="0"/>
                </a:lnTo>
                <a:lnTo>
                  <a:pt x="2580461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flipH="1">
            <a:off x="-912488" y="697525"/>
            <a:ext cx="2745894" cy="1142978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6256556" y="1840503"/>
            <a:ext cx="2847481" cy="1185264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5034174" y="9213334"/>
            <a:ext cx="998042" cy="88701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4258514" y="1028700"/>
            <a:ext cx="1610211" cy="1064752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0066147" y="8583684"/>
            <a:ext cx="1625992" cy="1073155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3" y="0"/>
                </a:lnTo>
                <a:lnTo>
                  <a:pt x="1625993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213920" y="6478382"/>
            <a:ext cx="4596884" cy="3621962"/>
          </a:xfrm>
          <a:custGeom>
            <a:avLst/>
            <a:gdLst/>
            <a:ahLst/>
            <a:cxnLst/>
            <a:rect l="l" t="t" r="r" b="b"/>
            <a:pathLst>
              <a:path w="4596884" h="3621962">
                <a:moveTo>
                  <a:pt x="0" y="0"/>
                </a:moveTo>
                <a:lnTo>
                  <a:pt x="4596884" y="0"/>
                </a:lnTo>
                <a:lnTo>
                  <a:pt x="4596884" y="3621962"/>
                </a:lnTo>
                <a:lnTo>
                  <a:pt x="0" y="36219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35824" y="7052057"/>
            <a:ext cx="7669433" cy="12071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46685" y="1369062"/>
            <a:ext cx="11745024" cy="545509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64426" y="848213"/>
            <a:ext cx="3042168" cy="145097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81" y="-17494"/>
            <a:ext cx="2316681" cy="23166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17" name="Group 17"/>
          <p:cNvGrpSpPr/>
          <p:nvPr/>
        </p:nvGrpSpPr>
        <p:grpSpPr>
          <a:xfrm>
            <a:off x="504925" y="2580476"/>
            <a:ext cx="17278149" cy="7357255"/>
            <a:chOff x="0" y="0"/>
            <a:chExt cx="5376286" cy="22892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289291"/>
            </a:xfrm>
            <a:custGeom>
              <a:avLst/>
              <a:gdLst/>
              <a:ahLst/>
              <a:cxnLst/>
              <a:rect l="l" t="t" r="r" b="b"/>
              <a:pathLst>
                <a:path w="5376287" h="2289291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266439"/>
                  </a:lnTo>
                  <a:cubicBezTo>
                    <a:pt x="5376287" y="2272499"/>
                    <a:pt x="5373879" y="2278312"/>
                    <a:pt x="5369594" y="2282597"/>
                  </a:cubicBezTo>
                  <a:cubicBezTo>
                    <a:pt x="5365308" y="2286883"/>
                    <a:pt x="5359495" y="2289291"/>
                    <a:pt x="5353435" y="2289291"/>
                  </a:cubicBezTo>
                  <a:lnTo>
                    <a:pt x="22852" y="2289291"/>
                  </a:lnTo>
                  <a:cubicBezTo>
                    <a:pt x="10231" y="2289291"/>
                    <a:pt x="0" y="2279060"/>
                    <a:pt x="0" y="2266439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27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719520" y="555402"/>
            <a:ext cx="8309610" cy="1615498"/>
            <a:chOff x="0" y="0"/>
            <a:chExt cx="11079480" cy="215399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 Chọn câu trả lời đúng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1761914" y="4149242"/>
            <a:ext cx="5696307" cy="4614747"/>
          </a:xfrm>
          <a:custGeom>
            <a:avLst/>
            <a:gdLst/>
            <a:ahLst/>
            <a:cxnLst/>
            <a:rect l="l" t="t" r="r" b="b"/>
            <a:pathLst>
              <a:path w="5696307" h="4614747">
                <a:moveTo>
                  <a:pt x="0" y="0"/>
                </a:moveTo>
                <a:lnTo>
                  <a:pt x="5696307" y="0"/>
                </a:lnTo>
                <a:lnTo>
                  <a:pt x="5696307" y="4614747"/>
                </a:lnTo>
                <a:lnTo>
                  <a:pt x="0" y="46147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5531" t="-12410" r="-6084" b="-8193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1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724986" y="5519400"/>
            <a:ext cx="3065217" cy="4418331"/>
          </a:xfrm>
          <a:custGeom>
            <a:avLst/>
            <a:gdLst/>
            <a:ahLst/>
            <a:cxnLst/>
            <a:rect l="l" t="t" r="r" b="b"/>
            <a:pathLst>
              <a:path w="3065217" h="4418331">
                <a:moveTo>
                  <a:pt x="0" y="0"/>
                </a:moveTo>
                <a:lnTo>
                  <a:pt x="3065217" y="0"/>
                </a:lnTo>
                <a:lnTo>
                  <a:pt x="3065217" y="4418330"/>
                </a:lnTo>
                <a:lnTo>
                  <a:pt x="0" y="441833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TextBox 32"/>
          <p:cNvSpPr txBox="1"/>
          <p:nvPr/>
        </p:nvSpPr>
        <p:spPr>
          <a:xfrm>
            <a:off x="1028700" y="2961312"/>
            <a:ext cx="15765731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3B6D92"/>
                </a:solidFill>
                <a:latin typeface="Cambria Bold"/>
              </a:rPr>
              <a:t>a)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Phân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số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chỉ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phần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đã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tô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màu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của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hình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bên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là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390610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610" y="3937808"/>
                <a:ext cx="1657854" cy="166500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904468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468" y="3937808"/>
                <a:ext cx="1657854" cy="1665008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7514162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162" y="3937808"/>
                <a:ext cx="1657854" cy="166500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0028020" y="3920351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020" y="3920351"/>
                <a:ext cx="1657854" cy="1665008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3801111" y="8040714"/>
            <a:ext cx="8422191" cy="144655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3715703" y="4291111"/>
            <a:ext cx="10856594" cy="5646620"/>
          </a:xfrm>
          <a:custGeom>
            <a:avLst/>
            <a:gdLst/>
            <a:ahLst/>
            <a:cxnLst/>
            <a:rect l="l" t="t" r="r" b="b"/>
            <a:pathLst>
              <a:path w="10856594" h="5646620">
                <a:moveTo>
                  <a:pt x="0" y="0"/>
                </a:moveTo>
                <a:lnTo>
                  <a:pt x="10856594" y="0"/>
                </a:lnTo>
                <a:lnTo>
                  <a:pt x="10856594" y="5646619"/>
                </a:lnTo>
                <a:lnTo>
                  <a:pt x="0" y="5646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1142" t="-2140" r="-571" b="-2786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1" name="Group 21"/>
          <p:cNvGrpSpPr/>
          <p:nvPr/>
        </p:nvGrpSpPr>
        <p:grpSpPr>
          <a:xfrm>
            <a:off x="2719520" y="555402"/>
            <a:ext cx="8309610" cy="1615498"/>
            <a:chOff x="0" y="0"/>
            <a:chExt cx="11079480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 Chọn câu trả lời đúng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1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504925" y="5386353"/>
            <a:ext cx="2642412" cy="4536330"/>
          </a:xfrm>
          <a:custGeom>
            <a:avLst/>
            <a:gdLst/>
            <a:ahLst/>
            <a:cxnLst/>
            <a:rect l="l" t="t" r="r" b="b"/>
            <a:pathLst>
              <a:path w="2642412" h="4536330">
                <a:moveTo>
                  <a:pt x="0" y="0"/>
                </a:moveTo>
                <a:lnTo>
                  <a:pt x="2642413" y="0"/>
                </a:lnTo>
                <a:lnTo>
                  <a:pt x="2642413" y="4536331"/>
                </a:lnTo>
                <a:lnTo>
                  <a:pt x="0" y="453633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4" name="Group 33"/>
          <p:cNvGrpSpPr/>
          <p:nvPr/>
        </p:nvGrpSpPr>
        <p:grpSpPr>
          <a:xfrm>
            <a:off x="799497" y="2422046"/>
            <a:ext cx="16689005" cy="1665008"/>
            <a:chOff x="799497" y="2422046"/>
            <a:chExt cx="16689005" cy="1665008"/>
          </a:xfrm>
        </p:grpSpPr>
        <p:sp>
          <p:nvSpPr>
            <p:cNvPr id="32" name="TextBox 32"/>
            <p:cNvSpPr txBox="1"/>
            <p:nvPr/>
          </p:nvSpPr>
          <p:spPr>
            <a:xfrm>
              <a:off x="799497" y="2814495"/>
              <a:ext cx="16689005" cy="880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39"/>
                </a:lnSpc>
              </a:pPr>
              <a:r>
                <a:rPr lang="en-US" sz="5100">
                  <a:solidFill>
                    <a:srgbClr val="3C6E93"/>
                  </a:solidFill>
                  <a:latin typeface="Cambria Bold"/>
                </a:rPr>
                <a:t>b) Đã tô màu            số con ếch của hình nào dưới đây?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5158440" y="2422046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8440" y="2422046"/>
                  <a:ext cx="1657854" cy="166500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Oval 34"/>
          <p:cNvSpPr/>
          <p:nvPr/>
        </p:nvSpPr>
        <p:spPr>
          <a:xfrm>
            <a:off x="8990008" y="3633946"/>
            <a:ext cx="6404141" cy="356746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722924" y="451174"/>
            <a:ext cx="8309610" cy="1615498"/>
            <a:chOff x="0" y="0"/>
            <a:chExt cx="11079480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Số?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2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857003" y="5569666"/>
            <a:ext cx="3512731" cy="4966257"/>
          </a:xfrm>
          <a:custGeom>
            <a:avLst/>
            <a:gdLst/>
            <a:ahLst/>
            <a:cxnLst/>
            <a:rect l="l" t="t" r="r" b="b"/>
            <a:pathLst>
              <a:path w="3304693" h="4766385">
                <a:moveTo>
                  <a:pt x="0" y="0"/>
                </a:moveTo>
                <a:lnTo>
                  <a:pt x="3304694" y="0"/>
                </a:lnTo>
                <a:lnTo>
                  <a:pt x="3304694" y="4766385"/>
                </a:lnTo>
                <a:lnTo>
                  <a:pt x="0" y="476638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TextBox 32"/>
          <p:cNvSpPr txBox="1"/>
          <p:nvPr/>
        </p:nvSpPr>
        <p:spPr>
          <a:xfrm>
            <a:off x="1322778" y="3729039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547986" y="3258635"/>
                <a:ext cx="7244020" cy="164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 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986" y="3258635"/>
                <a:ext cx="7244020" cy="164916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587195" y="6650187"/>
                <a:ext cx="7244020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195" y="6650187"/>
                <a:ext cx="7244020" cy="165359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2"/>
          <p:cNvSpPr txBox="1"/>
          <p:nvPr/>
        </p:nvSpPr>
        <p:spPr>
          <a:xfrm>
            <a:off x="1279293" y="6965317"/>
            <a:ext cx="842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b)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94543" y="4340282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19239" y="3010229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38103" y="4340282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91006" y="642837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12202" y="7695568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71869" y="6443485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grpSp>
        <p:nvGrpSpPr>
          <p:cNvPr id="42" name="Group 21"/>
          <p:cNvGrpSpPr/>
          <p:nvPr/>
        </p:nvGrpSpPr>
        <p:grpSpPr>
          <a:xfrm>
            <a:off x="8792006" y="2270879"/>
            <a:ext cx="8309612" cy="3090959"/>
            <a:chOff x="0" y="-163260"/>
            <a:chExt cx="11079483" cy="4908093"/>
          </a:xfrm>
        </p:grpSpPr>
        <p:grpSp>
          <p:nvGrpSpPr>
            <p:cNvPr id="43" name="Group 22"/>
            <p:cNvGrpSpPr/>
            <p:nvPr/>
          </p:nvGrpSpPr>
          <p:grpSpPr>
            <a:xfrm>
              <a:off x="0" y="-163260"/>
              <a:ext cx="11079480" cy="4908093"/>
              <a:chOff x="0" y="-38100"/>
              <a:chExt cx="2585627" cy="1145405"/>
            </a:xfrm>
          </p:grpSpPr>
          <p:sp>
            <p:nvSpPr>
              <p:cNvPr id="45" name="Freeform 23"/>
              <p:cNvSpPr/>
              <p:nvPr/>
            </p:nvSpPr>
            <p:spPr>
              <a:xfrm>
                <a:off x="0" y="0"/>
                <a:ext cx="2585627" cy="1107305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6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400"/>
              </a:p>
            </p:txBody>
          </p:sp>
        </p:grpSp>
        <p:sp>
          <p:nvSpPr>
            <p:cNvPr id="44" name="TextBox 25"/>
            <p:cNvSpPr txBox="1"/>
            <p:nvPr/>
          </p:nvSpPr>
          <p:spPr>
            <a:xfrm>
              <a:off x="356384" y="40957"/>
              <a:ext cx="10723099" cy="470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Nếu nhân cả tử số và mẫu số của một phân số với cùng một số tự nhiên khác 0 thì được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Cambria Bold"/>
                </a:rPr>
                <a:t>gì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?</a:t>
              </a:r>
            </a:p>
          </p:txBody>
        </p:sp>
      </p:grpSp>
      <p:grpSp>
        <p:nvGrpSpPr>
          <p:cNvPr id="47" name="Group 21"/>
          <p:cNvGrpSpPr/>
          <p:nvPr/>
        </p:nvGrpSpPr>
        <p:grpSpPr>
          <a:xfrm>
            <a:off x="8792003" y="2270879"/>
            <a:ext cx="8309612" cy="3090959"/>
            <a:chOff x="0" y="-163260"/>
            <a:chExt cx="11079483" cy="4908093"/>
          </a:xfrm>
        </p:grpSpPr>
        <p:grpSp>
          <p:nvGrpSpPr>
            <p:cNvPr id="48" name="Group 22"/>
            <p:cNvGrpSpPr/>
            <p:nvPr/>
          </p:nvGrpSpPr>
          <p:grpSpPr>
            <a:xfrm>
              <a:off x="0" y="-163260"/>
              <a:ext cx="11079480" cy="4908093"/>
              <a:chOff x="0" y="-38100"/>
              <a:chExt cx="2585627" cy="1145405"/>
            </a:xfrm>
          </p:grpSpPr>
          <p:sp>
            <p:nvSpPr>
              <p:cNvPr id="50" name="Freeform 23"/>
              <p:cNvSpPr/>
              <p:nvPr/>
            </p:nvSpPr>
            <p:spPr>
              <a:xfrm>
                <a:off x="0" y="0"/>
                <a:ext cx="2585627" cy="1107305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400"/>
              </a:p>
            </p:txBody>
          </p:sp>
        </p:grpSp>
        <p:sp>
          <p:nvSpPr>
            <p:cNvPr id="49" name="TextBox 25"/>
            <p:cNvSpPr txBox="1"/>
            <p:nvPr/>
          </p:nvSpPr>
          <p:spPr>
            <a:xfrm>
              <a:off x="356384" y="40957"/>
              <a:ext cx="10723099" cy="470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N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ếu chia cả tử số và mẫu số của một phân số cho cùng một số tự nhiên khác 0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thì được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Cambria Bold"/>
                </a:rPr>
                <a:t>gì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591702" y="4745921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blipFill>
                <a:blip r:embed="rId2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926756" y="3160791"/>
                <a:ext cx="5239582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756" y="3160791"/>
                <a:ext cx="5239582" cy="1439689"/>
              </a:xfrm>
              <a:prstGeom prst="rect">
                <a:avLst/>
              </a:prstGeom>
              <a:blipFill>
                <a:blip r:embed="rId28"/>
                <a:stretch>
                  <a:fillRect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9596957" y="2976272"/>
                <a:ext cx="700418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957" y="2976272"/>
                <a:ext cx="7004181" cy="1439689"/>
              </a:xfrm>
              <a:prstGeom prst="rect">
                <a:avLst/>
              </a:prstGeom>
              <a:blipFill>
                <a:blip r:embed="rId29"/>
                <a:stretch>
                  <a:fillRect b="-8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21"/>
          <p:cNvGrpSpPr/>
          <p:nvPr/>
        </p:nvGrpSpPr>
        <p:grpSpPr>
          <a:xfrm>
            <a:off x="1225192" y="5314406"/>
            <a:ext cx="12634192" cy="4248751"/>
            <a:chOff x="0" y="-163260"/>
            <a:chExt cx="14731274" cy="6746537"/>
          </a:xfrm>
        </p:grpSpPr>
        <p:grpSp>
          <p:nvGrpSpPr>
            <p:cNvPr id="36" name="Group 22"/>
            <p:cNvGrpSpPr/>
            <p:nvPr/>
          </p:nvGrpSpPr>
          <p:grpSpPr>
            <a:xfrm>
              <a:off x="0" y="-163260"/>
              <a:ext cx="14731274" cy="6746537"/>
              <a:chOff x="0" y="-38100"/>
              <a:chExt cx="3437849" cy="1574444"/>
            </a:xfrm>
          </p:grpSpPr>
          <p:sp>
            <p:nvSpPr>
              <p:cNvPr id="38" name="Freeform 23"/>
              <p:cNvSpPr/>
              <p:nvPr/>
            </p:nvSpPr>
            <p:spPr>
              <a:xfrm>
                <a:off x="0" y="0"/>
                <a:ext cx="3437849" cy="1536344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9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endParaRPr sz="1400"/>
              </a:p>
            </p:txBody>
          </p:sp>
        </p:grpSp>
        <p:sp>
          <p:nvSpPr>
            <p:cNvPr id="37" name="TextBox 25"/>
            <p:cNvSpPr txBox="1"/>
            <p:nvPr/>
          </p:nvSpPr>
          <p:spPr>
            <a:xfrm>
              <a:off x="356383" y="40957"/>
              <a:ext cx="14205582" cy="6451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Phương pháp giải: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  <a:p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Xác định mẫu số chung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  <a:p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- Tìm thương của mẫu số chung và mẫu số của phân số kia.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  <a:p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Lấy thương tìm được nhân với tử số và mẫu số của phân số cần quy đồng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531</Words>
  <Application>Microsoft Office PowerPoint</Application>
  <PresentationFormat>Custom</PresentationFormat>
  <Paragraphs>113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Fira Sans Black</vt:lpstr>
      <vt:lpstr>Genty Sans</vt:lpstr>
      <vt:lpstr>Arial</vt:lpstr>
      <vt:lpstr>Calibri Light</vt:lpstr>
      <vt:lpstr>Cambria Math</vt:lpstr>
      <vt:lpstr>Cambria</vt:lpstr>
      <vt:lpstr>Cambria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T34_B69_OnTapPhanSo(T1)_MNT</dc:title>
  <dc:creator>Windows</dc:creator>
  <cp:lastModifiedBy>Thanh Hang</cp:lastModifiedBy>
  <cp:revision>54</cp:revision>
  <dcterms:created xsi:type="dcterms:W3CDTF">2006-08-16T00:00:00Z</dcterms:created>
  <dcterms:modified xsi:type="dcterms:W3CDTF">2024-05-14T03:52:03Z</dcterms:modified>
  <dc:identifier>DAGC-Dp1KFs</dc:identifier>
</cp:coreProperties>
</file>