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6"/>
  </p:notesMasterIdLst>
  <p:sldIdLst>
    <p:sldId id="288" r:id="rId2"/>
    <p:sldId id="257" r:id="rId3"/>
    <p:sldId id="290" r:id="rId4"/>
    <p:sldId id="261" r:id="rId5"/>
    <p:sldId id="284" r:id="rId6"/>
    <p:sldId id="285" r:id="rId7"/>
    <p:sldId id="289" r:id="rId8"/>
    <p:sldId id="267" r:id="rId9"/>
    <p:sldId id="291" r:id="rId10"/>
    <p:sldId id="286" r:id="rId11"/>
    <p:sldId id="292" r:id="rId12"/>
    <p:sldId id="264" r:id="rId13"/>
    <p:sldId id="293" r:id="rId14"/>
    <p:sldId id="277" r:id="rId15"/>
  </p:sldIdLst>
  <p:sldSz cx="12192000" cy="6858000"/>
  <p:notesSz cx="6858000" cy="9144000"/>
  <p:embeddedFontLst>
    <p:embeddedFont>
      <p:font typeface="#9Slide07 HoneyCream" panose="020B0604020202020204" charset="0"/>
      <p:regular r:id="rId17"/>
    </p:embeddedFont>
    <p:embeddedFont>
      <p:font typeface="Cambria" panose="02040503050406030204" pitchFamily="18" charset="0"/>
      <p:regular r:id="rId18"/>
      <p:bold r:id="rId19"/>
      <p:italic r:id="rId20"/>
      <p:boldItalic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93A68"/>
    <a:srgbClr val="5E274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3" autoAdjust="0"/>
    <p:restoredTop sz="94660"/>
  </p:normalViewPr>
  <p:slideViewPr>
    <p:cSldViewPr snapToGrid="0">
      <p:cViewPr varScale="1">
        <p:scale>
          <a:sx n="79" d="100"/>
          <a:sy n="79" d="100"/>
        </p:scale>
        <p:origin x="773"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FFE537-283F-44C5-8969-BCC0B9226E60}" type="datetimeFigureOut">
              <a:rPr lang="en-US" smtClean="0"/>
              <a:t>4/16/2024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2844FA-E9A4-4E03-89EA-38C75EA9EAA5}" type="slidenum">
              <a:rPr lang="en-US" smtClean="0"/>
              <a:t>‹#›</a:t>
            </a:fld>
            <a:endParaRPr lang="en-US"/>
          </a:p>
        </p:txBody>
      </p:sp>
    </p:spTree>
    <p:extLst>
      <p:ext uri="{BB962C8B-B14F-4D97-AF65-F5344CB8AC3E}">
        <p14:creationId xmlns:p14="http://schemas.microsoft.com/office/powerpoint/2010/main" val="14395753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9BDC44-CE99-DB48-1396-4F9B5184C14F}"/>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249B31B0-AA8F-3BA8-EFBD-075B0EAD9C1C}"/>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7F1526DA-9B88-1D51-53A2-252ABFD44149}"/>
              </a:ext>
            </a:extLst>
          </p:cNvPr>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 GV giới thiệu nội dung: Bài thơ miêu tả cảnh đẹp thiên nhiên, bình yên của làng quê.</a:t>
            </a:r>
            <a:r>
              <a:rPr lang="nl-NL" sz="1200" kern="1200" baseline="0" dirty="0">
                <a:solidFill>
                  <a:schemeClr val="tx1"/>
                </a:solidFill>
                <a:effectLst/>
                <a:latin typeface="+mn-lt"/>
                <a:ea typeface="+mn-ea"/>
                <a:cs typeface="+mn-cs"/>
              </a:rPr>
              <a:t> Kể về n</a:t>
            </a:r>
            <a:r>
              <a:rPr lang="nl-NL" sz="1200" kern="1200" dirty="0">
                <a:solidFill>
                  <a:schemeClr val="tx1"/>
                </a:solidFill>
                <a:effectLst/>
                <a:latin typeface="+mn-lt"/>
                <a:ea typeface="+mn-ea"/>
                <a:cs typeface="+mn-cs"/>
              </a:rPr>
              <a:t>hững hoạt động vui chơi, học tập khi tới trường</a:t>
            </a:r>
            <a:r>
              <a:rPr lang="nl-NL" sz="1200" kern="1200" baseline="0" dirty="0">
                <a:solidFill>
                  <a:schemeClr val="tx1"/>
                </a:solidFill>
                <a:effectLst/>
                <a:latin typeface="+mn-lt"/>
                <a:ea typeface="+mn-ea"/>
                <a:cs typeface="+mn-cs"/>
              </a:rPr>
              <a:t> để </a:t>
            </a:r>
            <a:r>
              <a:rPr lang="nl-NL" sz="1200" kern="1200" dirty="0">
                <a:solidFill>
                  <a:schemeClr val="tx1"/>
                </a:solidFill>
                <a:effectLst/>
                <a:latin typeface="+mn-lt"/>
                <a:ea typeface="+mn-ea"/>
                <a:cs typeface="+mn-cs"/>
              </a:rPr>
              <a:t>qua đó thấy được niềm vui của các bạn nhỏ.</a:t>
            </a:r>
            <a:endParaRPr lang="en-US" sz="1200" kern="1200" dirty="0">
              <a:solidFill>
                <a:schemeClr val="tx1"/>
              </a:solidFill>
              <a:effectLst/>
              <a:latin typeface="+mn-lt"/>
              <a:ea typeface="+mn-ea"/>
              <a:cs typeface="+mn-cs"/>
            </a:endParaRPr>
          </a:p>
        </p:txBody>
      </p:sp>
      <p:sp>
        <p:nvSpPr>
          <p:cNvPr id="4" name="灯片编号占位符 3">
            <a:extLst>
              <a:ext uri="{FF2B5EF4-FFF2-40B4-BE49-F238E27FC236}">
                <a16:creationId xmlns:a16="http://schemas.microsoft.com/office/drawing/2014/main" id="{2C8AACF7-F15F-DB88-FEC3-4AFA55ADD3A2}"/>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9170E8-697C-4E6D-B223-61B1691779F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107号-萌趣欢乐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107号-萌趣欢乐体" panose="00000500000000000000" pitchFamily="2" charset="-122"/>
              <a:cs typeface="+mn-cs"/>
            </a:endParaRPr>
          </a:p>
        </p:txBody>
      </p:sp>
    </p:spTree>
    <p:extLst>
      <p:ext uri="{BB962C8B-B14F-4D97-AF65-F5344CB8AC3E}">
        <p14:creationId xmlns:p14="http://schemas.microsoft.com/office/powerpoint/2010/main" val="14750353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 GV giới thiệu nội dung: Bài thơ miêu tả cảnh đẹp thiên nhiên, bình yên của làng quê.</a:t>
            </a:r>
            <a:r>
              <a:rPr lang="nl-NL" sz="1200" kern="1200" baseline="0" dirty="0">
                <a:solidFill>
                  <a:schemeClr val="tx1"/>
                </a:solidFill>
                <a:effectLst/>
                <a:latin typeface="+mn-lt"/>
                <a:ea typeface="+mn-ea"/>
                <a:cs typeface="+mn-cs"/>
              </a:rPr>
              <a:t> Kể về n</a:t>
            </a:r>
            <a:r>
              <a:rPr lang="nl-NL" sz="1200" kern="1200" dirty="0">
                <a:solidFill>
                  <a:schemeClr val="tx1"/>
                </a:solidFill>
                <a:effectLst/>
                <a:latin typeface="+mn-lt"/>
                <a:ea typeface="+mn-ea"/>
                <a:cs typeface="+mn-cs"/>
              </a:rPr>
              <a:t>hững hoạt động vui chơi, học tập khi tới trường</a:t>
            </a:r>
            <a:r>
              <a:rPr lang="nl-NL" sz="1200" kern="1200" baseline="0" dirty="0">
                <a:solidFill>
                  <a:schemeClr val="tx1"/>
                </a:solidFill>
                <a:effectLst/>
                <a:latin typeface="+mn-lt"/>
                <a:ea typeface="+mn-ea"/>
                <a:cs typeface="+mn-cs"/>
              </a:rPr>
              <a:t> để </a:t>
            </a:r>
            <a:r>
              <a:rPr lang="nl-NL" sz="1200" kern="1200" dirty="0">
                <a:solidFill>
                  <a:schemeClr val="tx1"/>
                </a:solidFill>
                <a:effectLst/>
                <a:latin typeface="+mn-lt"/>
                <a:ea typeface="+mn-ea"/>
                <a:cs typeface="+mn-cs"/>
              </a:rPr>
              <a:t>qua đó thấy được niềm vui của các bạn nhỏ.</a:t>
            </a:r>
            <a:endParaRPr lang="en-US" sz="12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9170E8-697C-4E6D-B223-61B1691779F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107号-萌趣欢乐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107号-萌趣欢乐体" panose="00000500000000000000" pitchFamily="2" charset="-122"/>
              <a:cs typeface="+mn-cs"/>
            </a:endParaRPr>
          </a:p>
        </p:txBody>
      </p:sp>
    </p:spTree>
    <p:extLst>
      <p:ext uri="{BB962C8B-B14F-4D97-AF65-F5344CB8AC3E}">
        <p14:creationId xmlns:p14="http://schemas.microsoft.com/office/powerpoint/2010/main" val="17141234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 GV giới thiệu nội dung: Bài thơ miêu tả cảnh đẹp thiên nhiên, bình yên của làng quê.</a:t>
            </a:r>
            <a:r>
              <a:rPr lang="nl-NL" sz="1200" kern="1200" baseline="0" dirty="0">
                <a:solidFill>
                  <a:schemeClr val="tx1"/>
                </a:solidFill>
                <a:effectLst/>
                <a:latin typeface="+mn-lt"/>
                <a:ea typeface="+mn-ea"/>
                <a:cs typeface="+mn-cs"/>
              </a:rPr>
              <a:t> Kể về n</a:t>
            </a:r>
            <a:r>
              <a:rPr lang="nl-NL" sz="1200" kern="1200" dirty="0">
                <a:solidFill>
                  <a:schemeClr val="tx1"/>
                </a:solidFill>
                <a:effectLst/>
                <a:latin typeface="+mn-lt"/>
                <a:ea typeface="+mn-ea"/>
                <a:cs typeface="+mn-cs"/>
              </a:rPr>
              <a:t>hững hoạt động vui chơi, học tập khi tới trường</a:t>
            </a:r>
            <a:r>
              <a:rPr lang="nl-NL" sz="1200" kern="1200" baseline="0" dirty="0">
                <a:solidFill>
                  <a:schemeClr val="tx1"/>
                </a:solidFill>
                <a:effectLst/>
                <a:latin typeface="+mn-lt"/>
                <a:ea typeface="+mn-ea"/>
                <a:cs typeface="+mn-cs"/>
              </a:rPr>
              <a:t> để </a:t>
            </a:r>
            <a:r>
              <a:rPr lang="nl-NL" sz="1200" kern="1200" dirty="0">
                <a:solidFill>
                  <a:schemeClr val="tx1"/>
                </a:solidFill>
                <a:effectLst/>
                <a:latin typeface="+mn-lt"/>
                <a:ea typeface="+mn-ea"/>
                <a:cs typeface="+mn-cs"/>
              </a:rPr>
              <a:t>qua đó thấy được niềm vui của các bạn nhỏ.</a:t>
            </a:r>
            <a:endParaRPr lang="en-US" sz="12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9170E8-697C-4E6D-B223-61B1691779F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107号-萌趣欢乐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107号-萌趣欢乐体" panose="00000500000000000000" pitchFamily="2" charset="-122"/>
              <a:cs typeface="+mn-cs"/>
            </a:endParaRPr>
          </a:p>
        </p:txBody>
      </p:sp>
    </p:spTree>
    <p:extLst>
      <p:ext uri="{BB962C8B-B14F-4D97-AF65-F5344CB8AC3E}">
        <p14:creationId xmlns:p14="http://schemas.microsoft.com/office/powerpoint/2010/main" val="35043332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793BF5-23F5-4228-8E77-26B8A52FFA4A}"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107号-萌趣欢乐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字魂107号-萌趣欢乐体" panose="00000500000000000000" pitchFamily="2" charset="-122"/>
              <a:cs typeface="+mn-cs"/>
            </a:endParaRPr>
          </a:p>
        </p:txBody>
      </p:sp>
    </p:spTree>
    <p:extLst>
      <p:ext uri="{BB962C8B-B14F-4D97-AF65-F5344CB8AC3E}">
        <p14:creationId xmlns:p14="http://schemas.microsoft.com/office/powerpoint/2010/main" val="40597627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9170E8-697C-4E6D-B223-61B1691779F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107号-萌趣欢乐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107号-萌趣欢乐体" panose="00000500000000000000" pitchFamily="2" charset="-122"/>
              <a:cs typeface="+mn-cs"/>
            </a:endParaRPr>
          </a:p>
        </p:txBody>
      </p:sp>
    </p:spTree>
    <p:extLst>
      <p:ext uri="{BB962C8B-B14F-4D97-AF65-F5344CB8AC3E}">
        <p14:creationId xmlns:p14="http://schemas.microsoft.com/office/powerpoint/2010/main" val="4231553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 GV giới thiệu nội dung: Bài thơ miêu tả cảnh đẹp thiên nhiên, bình yên của làng quê.</a:t>
            </a:r>
            <a:r>
              <a:rPr lang="nl-NL" sz="1200" kern="1200" baseline="0" dirty="0">
                <a:solidFill>
                  <a:schemeClr val="tx1"/>
                </a:solidFill>
                <a:effectLst/>
                <a:latin typeface="+mn-lt"/>
                <a:ea typeface="+mn-ea"/>
                <a:cs typeface="+mn-cs"/>
              </a:rPr>
              <a:t> Kể về n</a:t>
            </a:r>
            <a:r>
              <a:rPr lang="nl-NL" sz="1200" kern="1200" dirty="0">
                <a:solidFill>
                  <a:schemeClr val="tx1"/>
                </a:solidFill>
                <a:effectLst/>
                <a:latin typeface="+mn-lt"/>
                <a:ea typeface="+mn-ea"/>
                <a:cs typeface="+mn-cs"/>
              </a:rPr>
              <a:t>hững hoạt động vui chơi, học tập khi tới trường</a:t>
            </a:r>
            <a:r>
              <a:rPr lang="nl-NL" sz="1200" kern="1200" baseline="0" dirty="0">
                <a:solidFill>
                  <a:schemeClr val="tx1"/>
                </a:solidFill>
                <a:effectLst/>
                <a:latin typeface="+mn-lt"/>
                <a:ea typeface="+mn-ea"/>
                <a:cs typeface="+mn-cs"/>
              </a:rPr>
              <a:t> để </a:t>
            </a:r>
            <a:r>
              <a:rPr lang="nl-NL" sz="1200" kern="1200" dirty="0">
                <a:solidFill>
                  <a:schemeClr val="tx1"/>
                </a:solidFill>
                <a:effectLst/>
                <a:latin typeface="+mn-lt"/>
                <a:ea typeface="+mn-ea"/>
                <a:cs typeface="+mn-cs"/>
              </a:rPr>
              <a:t>qua đó thấy được niềm vui của các bạn nhỏ.</a:t>
            </a:r>
            <a:endParaRPr lang="en-US" sz="12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9170E8-697C-4E6D-B223-61B1691779F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107号-萌趣欢乐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107号-萌趣欢乐体" panose="00000500000000000000" pitchFamily="2" charset="-122"/>
              <a:cs typeface="+mn-cs"/>
            </a:endParaRPr>
          </a:p>
        </p:txBody>
      </p:sp>
    </p:spTree>
    <p:extLst>
      <p:ext uri="{BB962C8B-B14F-4D97-AF65-F5344CB8AC3E}">
        <p14:creationId xmlns:p14="http://schemas.microsoft.com/office/powerpoint/2010/main" val="7257358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9170E8-697C-4E6D-B223-61B1691779F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107号-萌趣欢乐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107号-萌趣欢乐体" panose="00000500000000000000" pitchFamily="2" charset="-122"/>
              <a:cs typeface="+mn-cs"/>
            </a:endParaRPr>
          </a:p>
        </p:txBody>
      </p:sp>
    </p:spTree>
    <p:extLst>
      <p:ext uri="{BB962C8B-B14F-4D97-AF65-F5344CB8AC3E}">
        <p14:creationId xmlns:p14="http://schemas.microsoft.com/office/powerpoint/2010/main" val="16703655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9170E8-697C-4E6D-B223-61B1691779F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107号-萌趣欢乐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107号-萌趣欢乐体" panose="00000500000000000000" pitchFamily="2" charset="-122"/>
              <a:cs typeface="+mn-cs"/>
            </a:endParaRPr>
          </a:p>
        </p:txBody>
      </p:sp>
    </p:spTree>
    <p:extLst>
      <p:ext uri="{BB962C8B-B14F-4D97-AF65-F5344CB8AC3E}">
        <p14:creationId xmlns:p14="http://schemas.microsoft.com/office/powerpoint/2010/main" val="33975005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9170E8-697C-4E6D-B223-61B1691779F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107号-萌趣欢乐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107号-萌趣欢乐体" panose="00000500000000000000" pitchFamily="2" charset="-122"/>
              <a:cs typeface="+mn-cs"/>
            </a:endParaRPr>
          </a:p>
        </p:txBody>
      </p:sp>
    </p:spTree>
    <p:extLst>
      <p:ext uri="{BB962C8B-B14F-4D97-AF65-F5344CB8AC3E}">
        <p14:creationId xmlns:p14="http://schemas.microsoft.com/office/powerpoint/2010/main" val="214421988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hyperlink" Target="https://www.facebook.com/groups/629898828017053" TargetMode="Externa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hyperlink" Target="https://www.facebook.com/groups/629898828017053" TargetMode="External"/><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3" Type="http://schemas.openxmlformats.org/officeDocument/2006/relationships/hyperlink" Target="https://www.facebook.com/groups/629898828017053" TargetMode="External"/><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hyperlink" Target="https://www.facebook.com/groups/629898828017053" TargetMode="External"/><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hyperlink" Target="https://www.facebook.com/groups/629898828017053" TargetMode="External"/><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hyperlink" Target="https://www.facebook.com/groups/629898828017053" TargetMode="Externa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hyperlink" Target="https://www.facebook.com/groups/629898828017053"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EFFDD29-F9FC-45CC-8DA8-0F75845DCB54}"/>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EFF11CA9-4BB2-4193-A26A-0CBCF45A5661}"/>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E98B2048-5BCF-4BC9-BAA7-935AFB877672}"/>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8EB15ED-88B9-4766-9405-10D61C02FD29}" type="datetimeFigureOut">
              <a:rPr kumimoji="0" lang="zh-CN" altLang="en-US" sz="1200" b="0" i="0" u="none" strike="noStrike" kern="1200" cap="none" spc="0" normalizeH="0" baseline="0" noProof="0" smtClean="0">
                <a:ln>
                  <a:noFill/>
                </a:ln>
                <a:solidFill>
                  <a:prstClr val="black">
                    <a:tint val="75000"/>
                  </a:prstClr>
                </a:solidFill>
                <a:effectLst/>
                <a:uLnTx/>
                <a:uFillTx/>
                <a:ea typeface="字魂107号-萌趣欢乐体" panose="00000500000000000000"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2024/4/16</a:t>
            </a:fld>
            <a:endParaRPr kumimoji="0" lang="zh-CN" altLang="en-US" sz="1200" b="0" i="0" u="none" strike="noStrike" kern="1200" cap="none" spc="0" normalizeH="0" baseline="0" noProof="0">
              <a:ln>
                <a:noFill/>
              </a:ln>
              <a:solidFill>
                <a:prstClr val="black">
                  <a:tint val="75000"/>
                </a:prstClr>
              </a:solidFill>
              <a:effectLst/>
              <a:uLnTx/>
              <a:uFillTx/>
              <a:ea typeface="字魂107号-萌趣欢乐体" panose="00000500000000000000" pitchFamily="2" charset="-122"/>
              <a:cs typeface="+mn-cs"/>
            </a:endParaRPr>
          </a:p>
        </p:txBody>
      </p:sp>
      <p:sp>
        <p:nvSpPr>
          <p:cNvPr id="5" name="页脚占位符 4">
            <a:extLst>
              <a:ext uri="{FF2B5EF4-FFF2-40B4-BE49-F238E27FC236}">
                <a16:creationId xmlns:a16="http://schemas.microsoft.com/office/drawing/2014/main" id="{04F548D6-B412-454A-B6FC-D6C46F43B006}"/>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字魂107号-萌趣欢乐体" panose="00000500000000000000" pitchFamily="2" charset="-122"/>
              <a:cs typeface="+mn-cs"/>
            </a:endParaRPr>
          </a:p>
        </p:txBody>
      </p:sp>
      <p:sp>
        <p:nvSpPr>
          <p:cNvPr id="6" name="灯片编号占位符 5">
            <a:extLst>
              <a:ext uri="{FF2B5EF4-FFF2-40B4-BE49-F238E27FC236}">
                <a16:creationId xmlns:a16="http://schemas.microsoft.com/office/drawing/2014/main" id="{78B1786C-EAED-46D5-A2E7-64C0927B6696}"/>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B78919-47BD-42F6-9240-8F0689047340}" type="slidenum">
              <a:rPr kumimoji="0" lang="zh-CN" altLang="en-US" sz="1200" b="0" i="0" u="none" strike="noStrike" kern="1200" cap="none" spc="0" normalizeH="0" baseline="0" noProof="0" smtClean="0">
                <a:ln>
                  <a:noFill/>
                </a:ln>
                <a:solidFill>
                  <a:prstClr val="black">
                    <a:tint val="75000"/>
                  </a:prstClr>
                </a:solidFill>
                <a:effectLst/>
                <a:uLnTx/>
                <a:uFillTx/>
                <a:ea typeface="字魂107号-萌趣欢乐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字魂107号-萌趣欢乐体" panose="00000500000000000000" pitchFamily="2" charset="-122"/>
              <a:cs typeface="+mn-cs"/>
            </a:endParaRPr>
          </a:p>
        </p:txBody>
      </p:sp>
      <p:pic>
        <p:nvPicPr>
          <p:cNvPr id="7" name="图片 6">
            <a:extLst>
              <a:ext uri="{FF2B5EF4-FFF2-40B4-BE49-F238E27FC236}">
                <a16:creationId xmlns:a16="http://schemas.microsoft.com/office/drawing/2014/main" id="{750D420B-442A-40B5-B68F-C45D0671716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762"/>
          <a:stretch/>
        </p:blipFill>
        <p:spPr>
          <a:xfrm>
            <a:off x="0" y="0"/>
            <a:ext cx="12192000" cy="6858000"/>
          </a:xfrm>
          <a:prstGeom prst="rect">
            <a:avLst/>
          </a:prstGeom>
        </p:spPr>
      </p:pic>
      <p:pic>
        <p:nvPicPr>
          <p:cNvPr id="8" name="图片 2">
            <a:extLst>
              <a:ext uri="{FF2B5EF4-FFF2-40B4-BE49-F238E27FC236}">
                <a16:creationId xmlns:a16="http://schemas.microsoft.com/office/drawing/2014/main" id="{FE9F6C7A-8C3B-4FEE-8BB1-A9E2804C2AFB}"/>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4762"/>
          <a:stretch/>
        </p:blipFill>
        <p:spPr>
          <a:xfrm>
            <a:off x="0" y="0"/>
            <a:ext cx="12192000" cy="6858000"/>
          </a:xfrm>
          <a:prstGeom prst="rect">
            <a:avLst/>
          </a:prstGeom>
        </p:spPr>
      </p:pic>
    </p:spTree>
    <p:extLst>
      <p:ext uri="{BB962C8B-B14F-4D97-AF65-F5344CB8AC3E}">
        <p14:creationId xmlns:p14="http://schemas.microsoft.com/office/powerpoint/2010/main" val="32062096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3_空白">
    <p:bg>
      <p:bgPr>
        <a:solidFill>
          <a:srgbClr val="FFD5BD"/>
        </a:solidFill>
        <a:effectLst/>
      </p:bgPr>
    </p:bg>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01F7E285-EF68-4DAC-A003-9458A2D619B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4762"/>
          <a:stretch/>
        </p:blipFill>
        <p:spPr>
          <a:xfrm>
            <a:off x="0" y="0"/>
            <a:ext cx="12191999" cy="6858000"/>
          </a:xfrm>
          <a:prstGeom prst="rect">
            <a:avLst/>
          </a:prstGeom>
        </p:spPr>
      </p:pic>
      <p:sp>
        <p:nvSpPr>
          <p:cNvPr id="9" name="矩形: 圆角 8">
            <a:extLst>
              <a:ext uri="{FF2B5EF4-FFF2-40B4-BE49-F238E27FC236}">
                <a16:creationId xmlns:a16="http://schemas.microsoft.com/office/drawing/2014/main" id="{248E6151-A74A-47DE-A57A-D14D5834B9C0}"/>
              </a:ext>
            </a:extLst>
          </p:cNvPr>
          <p:cNvSpPr/>
          <p:nvPr userDrawn="1"/>
        </p:nvSpPr>
        <p:spPr>
          <a:xfrm>
            <a:off x="355600" y="482600"/>
            <a:ext cx="11480800" cy="58928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字魂107号-萌趣欢乐体" panose="00000500000000000000" pitchFamily="2" charset="-122"/>
              <a:ea typeface="字魂107号-萌趣欢乐体" panose="00000500000000000000" pitchFamily="2" charset="-122"/>
              <a:cs typeface="+mn-cs"/>
            </a:endParaRPr>
          </a:p>
        </p:txBody>
      </p:sp>
      <p:pic>
        <p:nvPicPr>
          <p:cNvPr id="4" name="Picture 3">
            <a:extLst>
              <a:ext uri="{FF2B5EF4-FFF2-40B4-BE49-F238E27FC236}">
                <a16:creationId xmlns:a16="http://schemas.microsoft.com/office/drawing/2014/main" id="{10ECB967-163D-97A1-9542-86B164988CD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38142"/>
          <a:stretch/>
        </p:blipFill>
        <p:spPr>
          <a:xfrm>
            <a:off x="1757391" y="7139940"/>
            <a:ext cx="1824009" cy="2002485"/>
          </a:xfrm>
          <a:prstGeom prst="rect">
            <a:avLst/>
          </a:prstGeom>
        </p:spPr>
      </p:pic>
      <p:sp>
        <p:nvSpPr>
          <p:cNvPr id="5" name="TextBox 3">
            <a:extLst>
              <a:ext uri="{FF2B5EF4-FFF2-40B4-BE49-F238E27FC236}">
                <a16:creationId xmlns:a16="http://schemas.microsoft.com/office/drawing/2014/main" id="{29EA2F57-C96A-966D-50AE-CA599802F3D7}"/>
              </a:ext>
            </a:extLst>
          </p:cNvPr>
          <p:cNvSpPr txBox="1"/>
          <p:nvPr userDrawn="1"/>
        </p:nvSpPr>
        <p:spPr>
          <a:xfrm>
            <a:off x="3189261" y="844710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800"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b="1">
                <a:latin typeface="Times New Roman" panose="02020603050405020304" pitchFamily="18" charset="0"/>
                <a:cs typeface="Times New Roman" panose="02020603050405020304" pitchFamily="18" charset="0"/>
              </a:rPr>
              <a:t>Mời </a:t>
            </a:r>
            <a:r>
              <a:rPr lang="en-US" b="1" dirty="0" err="1">
                <a:latin typeface="Times New Roman" panose="02020603050405020304" pitchFamily="18" charset="0"/>
                <a:cs typeface="Times New Roman" panose="02020603050405020304" pitchFamily="18" charset="0"/>
              </a:rPr>
              <a:t>truy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cập</a:t>
            </a:r>
            <a:r>
              <a:rPr lang="en-US" b="1" dirty="0">
                <a:latin typeface="Times New Roman" panose="02020603050405020304" pitchFamily="18" charset="0"/>
                <a:cs typeface="Times New Roman" panose="02020603050405020304" pitchFamily="18" charset="0"/>
              </a:rPr>
              <a:t>: </a:t>
            </a:r>
            <a:r>
              <a:rPr lang="en-US" dirty="0">
                <a:solidFill>
                  <a:srgbClr val="FF0066"/>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MĂNG NON- TÀI LIỆU TIỂU HỌC | Facebook</a:t>
            </a:r>
            <a:endParaRPr lang="en-US" sz="1800" dirty="0">
              <a:solidFill>
                <a:srgbClr val="FF0066"/>
              </a:solidFill>
              <a:latin typeface="SVN-Newton" panose="02040603050506020204" pitchFamily="18" charset="0"/>
              <a:cs typeface="Times New Roman" panose="02020603050405020304" pitchFamily="18" charset="0"/>
            </a:endParaRPr>
          </a:p>
          <a:p>
            <a:pPr algn="ctr"/>
            <a:r>
              <a:rPr lang="en-US" sz="1800" b="1" dirty="0">
                <a:solidFill>
                  <a:srgbClr val="0D4370"/>
                </a:solidFill>
                <a:latin typeface="SVN-Newton" panose="02040603050506020204" pitchFamily="18" charset="0"/>
                <a:cs typeface="Times New Roman" panose="02020603050405020304" pitchFamily="18" charset="0"/>
              </a:rPr>
              <a:t>SĐT ZALO : </a:t>
            </a:r>
            <a:r>
              <a:rPr lang="en-US" sz="1800" b="1" u="sng" dirty="0">
                <a:solidFill>
                  <a:srgbClr val="0D4370"/>
                </a:solidFill>
                <a:latin typeface="SVN-Newton" panose="02040603050506020204" pitchFamily="18" charset="0"/>
              </a:rPr>
              <a:t>0382348780</a:t>
            </a:r>
            <a:r>
              <a:rPr lang="en-US" sz="1800" b="1" dirty="0">
                <a:solidFill>
                  <a:srgbClr val="0D4370"/>
                </a:solidFill>
                <a:latin typeface="SVN-Newton" panose="02040603050506020204" pitchFamily="18" charset="0"/>
              </a:rPr>
              <a:t> - </a:t>
            </a:r>
            <a:r>
              <a:rPr lang="en-US" sz="1800" b="1" u="sng" dirty="0">
                <a:solidFill>
                  <a:srgbClr val="0D4370"/>
                </a:solidFill>
                <a:latin typeface="SVN-Newton" panose="02040603050506020204" pitchFamily="18" charset="0"/>
              </a:rPr>
              <a:t>0984848929</a:t>
            </a:r>
            <a:endParaRPr lang="en-US" sz="1800" b="1" dirty="0">
              <a:solidFill>
                <a:srgbClr val="0D4370"/>
              </a:solidFill>
              <a:latin typeface="SVN-Newton" panose="020406030505060202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EC5E0FEB-D52F-480D-A70B-D86272B79844}"/>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39325"/>
          <a:stretch/>
        </p:blipFill>
        <p:spPr>
          <a:xfrm>
            <a:off x="-2733862" y="-834460"/>
            <a:ext cx="3167916" cy="3268627"/>
          </a:xfrm>
          <a:prstGeom prst="rect">
            <a:avLst/>
          </a:prstGeom>
        </p:spPr>
      </p:pic>
      <p:sp>
        <p:nvSpPr>
          <p:cNvPr id="8" name="Title 1">
            <a:extLst>
              <a:ext uri="{FF2B5EF4-FFF2-40B4-BE49-F238E27FC236}">
                <a16:creationId xmlns:a16="http://schemas.microsoft.com/office/drawing/2014/main" id="{134C9EFF-C59B-47AD-BC67-24488957F3EB}"/>
              </a:ext>
            </a:extLst>
          </p:cNvPr>
          <p:cNvSpPr txBox="1">
            <a:spLocks/>
          </p:cNvSpPr>
          <p:nvPr userDrawn="1"/>
        </p:nvSpPr>
        <p:spPr>
          <a:xfrm>
            <a:off x="-2607403" y="2254251"/>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267" b="0" dirty="0" err="1">
                <a:solidFill>
                  <a:schemeClr val="accent6">
                    <a:lumMod val="75000"/>
                  </a:schemeClr>
                </a:solidFill>
                <a:latin typeface="#9Slide07 HoneyCream" pitchFamily="2" charset="0"/>
              </a:rPr>
              <a:t>Măng</a:t>
            </a:r>
            <a:r>
              <a:rPr lang="en-US" sz="4267" b="0" dirty="0">
                <a:solidFill>
                  <a:schemeClr val="accent6">
                    <a:lumMod val="75000"/>
                  </a:schemeClr>
                </a:solidFill>
                <a:latin typeface="#9Slide07 HoneyCream" pitchFamily="2" charset="0"/>
              </a:rPr>
              <a:t> Non</a:t>
            </a:r>
          </a:p>
        </p:txBody>
      </p:sp>
      <p:sp>
        <p:nvSpPr>
          <p:cNvPr id="11" name="Title 1">
            <a:extLst>
              <a:ext uri="{FF2B5EF4-FFF2-40B4-BE49-F238E27FC236}">
                <a16:creationId xmlns:a16="http://schemas.microsoft.com/office/drawing/2014/main" id="{134C9EFF-C59B-47AD-BC67-24488957F3EB}"/>
              </a:ext>
            </a:extLst>
          </p:cNvPr>
          <p:cNvSpPr txBox="1">
            <a:spLocks/>
          </p:cNvSpPr>
          <p:nvPr userDrawn="1"/>
        </p:nvSpPr>
        <p:spPr>
          <a:xfrm>
            <a:off x="-772146" y="5808133"/>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bg2">
                    <a:lumMod val="75000"/>
                  </a:schemeClr>
                </a:solidFill>
                <a:latin typeface="#9Slide07 HoneyCream" pitchFamily="2" charset="0"/>
              </a:rPr>
              <a:t>Măng</a:t>
            </a:r>
            <a:r>
              <a:rPr lang="en-US" sz="1800" b="0" dirty="0">
                <a:solidFill>
                  <a:schemeClr val="bg2">
                    <a:lumMod val="75000"/>
                  </a:schemeClr>
                </a:solidFill>
                <a:latin typeface="#9Slide07 HoneyCream" pitchFamily="2" charset="0"/>
              </a:rPr>
              <a:t> Non</a:t>
            </a:r>
          </a:p>
        </p:txBody>
      </p:sp>
    </p:spTree>
    <p:extLst>
      <p:ext uri="{BB962C8B-B14F-4D97-AF65-F5344CB8AC3E}">
        <p14:creationId xmlns:p14="http://schemas.microsoft.com/office/powerpoint/2010/main" val="40438964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9C79F60-456E-4E1B-80CF-5138057E52AA}"/>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8322A75F-289C-458E-A675-A9BAB0EFFD74}"/>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2A362103-7EF9-44FB-B8CB-369F46932476}"/>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AABEC00A-7302-4247-9D64-87B1946DB589}"/>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8EB15ED-88B9-4766-9405-10D61C02FD29}" type="datetimeFigureOut">
              <a:rPr kumimoji="0" lang="zh-CN" altLang="en-US" sz="1200" b="0" i="0" u="none" strike="noStrike" kern="1200" cap="none" spc="0" normalizeH="0" baseline="0" noProof="0" smtClean="0">
                <a:ln>
                  <a:noFill/>
                </a:ln>
                <a:solidFill>
                  <a:prstClr val="black">
                    <a:tint val="75000"/>
                  </a:prstClr>
                </a:solidFill>
                <a:effectLst/>
                <a:uLnTx/>
                <a:uFillTx/>
                <a:ea typeface="字魂107号-萌趣欢乐体" panose="00000500000000000000"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2024/4/16</a:t>
            </a:fld>
            <a:endParaRPr kumimoji="0" lang="zh-CN" altLang="en-US" sz="1200" b="0" i="0" u="none" strike="noStrike" kern="1200" cap="none" spc="0" normalizeH="0" baseline="0" noProof="0">
              <a:ln>
                <a:noFill/>
              </a:ln>
              <a:solidFill>
                <a:prstClr val="black">
                  <a:tint val="75000"/>
                </a:prstClr>
              </a:solidFill>
              <a:effectLst/>
              <a:uLnTx/>
              <a:uFillTx/>
              <a:ea typeface="字魂107号-萌趣欢乐体" panose="00000500000000000000" pitchFamily="2" charset="-122"/>
              <a:cs typeface="+mn-cs"/>
            </a:endParaRPr>
          </a:p>
        </p:txBody>
      </p:sp>
      <p:sp>
        <p:nvSpPr>
          <p:cNvPr id="6" name="页脚占位符 5">
            <a:extLst>
              <a:ext uri="{FF2B5EF4-FFF2-40B4-BE49-F238E27FC236}">
                <a16:creationId xmlns:a16="http://schemas.microsoft.com/office/drawing/2014/main" id="{0550A80A-2688-4854-84D7-D4BBD831ACE9}"/>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字魂107号-萌趣欢乐体" panose="00000500000000000000" pitchFamily="2" charset="-122"/>
              <a:cs typeface="+mn-cs"/>
            </a:endParaRPr>
          </a:p>
        </p:txBody>
      </p:sp>
      <p:sp>
        <p:nvSpPr>
          <p:cNvPr id="7" name="灯片编号占位符 6">
            <a:extLst>
              <a:ext uri="{FF2B5EF4-FFF2-40B4-BE49-F238E27FC236}">
                <a16:creationId xmlns:a16="http://schemas.microsoft.com/office/drawing/2014/main" id="{660109EE-4F9E-4109-8C45-9C4D2F1E2A4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B78919-47BD-42F6-9240-8F0689047340}" type="slidenum">
              <a:rPr kumimoji="0" lang="zh-CN" altLang="en-US" sz="1200" b="0" i="0" u="none" strike="noStrike" kern="1200" cap="none" spc="0" normalizeH="0" baseline="0" noProof="0" smtClean="0">
                <a:ln>
                  <a:noFill/>
                </a:ln>
                <a:solidFill>
                  <a:prstClr val="black">
                    <a:tint val="75000"/>
                  </a:prstClr>
                </a:solidFill>
                <a:effectLst/>
                <a:uLnTx/>
                <a:uFillTx/>
                <a:ea typeface="字魂107号-萌趣欢乐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字魂107号-萌趣欢乐体" panose="00000500000000000000" pitchFamily="2" charset="-122"/>
              <a:cs typeface="+mn-cs"/>
            </a:endParaRPr>
          </a:p>
        </p:txBody>
      </p:sp>
    </p:spTree>
    <p:extLst>
      <p:ext uri="{BB962C8B-B14F-4D97-AF65-F5344CB8AC3E}">
        <p14:creationId xmlns:p14="http://schemas.microsoft.com/office/powerpoint/2010/main" val="17789524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0B65AF8-4580-4AD3-A1AA-4C4840551571}"/>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213B8CEE-E90C-48DC-ADB5-CB10E088730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660D18C1-7883-4484-AA32-CAF699D048D0}"/>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B1FC4615-6EE2-4CF0-86B4-A97F4E1FEAFB}"/>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8EB15ED-88B9-4766-9405-10D61C02FD29}" type="datetimeFigureOut">
              <a:rPr kumimoji="0" lang="zh-CN" altLang="en-US" sz="1200" b="0" i="0" u="none" strike="noStrike" kern="1200" cap="none" spc="0" normalizeH="0" baseline="0" noProof="0" smtClean="0">
                <a:ln>
                  <a:noFill/>
                </a:ln>
                <a:solidFill>
                  <a:prstClr val="black">
                    <a:tint val="75000"/>
                  </a:prstClr>
                </a:solidFill>
                <a:effectLst/>
                <a:uLnTx/>
                <a:uFillTx/>
                <a:ea typeface="字魂107号-萌趣欢乐体" panose="00000500000000000000"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2024/4/16</a:t>
            </a:fld>
            <a:endParaRPr kumimoji="0" lang="zh-CN" altLang="en-US" sz="1200" b="0" i="0" u="none" strike="noStrike" kern="1200" cap="none" spc="0" normalizeH="0" baseline="0" noProof="0">
              <a:ln>
                <a:noFill/>
              </a:ln>
              <a:solidFill>
                <a:prstClr val="black">
                  <a:tint val="75000"/>
                </a:prstClr>
              </a:solidFill>
              <a:effectLst/>
              <a:uLnTx/>
              <a:uFillTx/>
              <a:ea typeface="字魂107号-萌趣欢乐体" panose="00000500000000000000" pitchFamily="2" charset="-122"/>
              <a:cs typeface="+mn-cs"/>
            </a:endParaRPr>
          </a:p>
        </p:txBody>
      </p:sp>
      <p:sp>
        <p:nvSpPr>
          <p:cNvPr id="6" name="页脚占位符 5">
            <a:extLst>
              <a:ext uri="{FF2B5EF4-FFF2-40B4-BE49-F238E27FC236}">
                <a16:creationId xmlns:a16="http://schemas.microsoft.com/office/drawing/2014/main" id="{8EAC1524-55FA-48D8-92C8-DE477CCAF773}"/>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字魂107号-萌趣欢乐体" panose="00000500000000000000" pitchFamily="2" charset="-122"/>
              <a:cs typeface="+mn-cs"/>
            </a:endParaRPr>
          </a:p>
        </p:txBody>
      </p:sp>
      <p:sp>
        <p:nvSpPr>
          <p:cNvPr id="7" name="灯片编号占位符 6">
            <a:extLst>
              <a:ext uri="{FF2B5EF4-FFF2-40B4-BE49-F238E27FC236}">
                <a16:creationId xmlns:a16="http://schemas.microsoft.com/office/drawing/2014/main" id="{75A1A1B4-AAB8-482D-B8A3-6975867A468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B78919-47BD-42F6-9240-8F0689047340}" type="slidenum">
              <a:rPr kumimoji="0" lang="zh-CN" altLang="en-US" sz="1200" b="0" i="0" u="none" strike="noStrike" kern="1200" cap="none" spc="0" normalizeH="0" baseline="0" noProof="0" smtClean="0">
                <a:ln>
                  <a:noFill/>
                </a:ln>
                <a:solidFill>
                  <a:prstClr val="black">
                    <a:tint val="75000"/>
                  </a:prstClr>
                </a:solidFill>
                <a:effectLst/>
                <a:uLnTx/>
                <a:uFillTx/>
                <a:ea typeface="字魂107号-萌趣欢乐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字魂107号-萌趣欢乐体" panose="00000500000000000000" pitchFamily="2" charset="-122"/>
              <a:cs typeface="+mn-cs"/>
            </a:endParaRPr>
          </a:p>
        </p:txBody>
      </p:sp>
      <p:pic>
        <p:nvPicPr>
          <p:cNvPr id="8" name="Picture 7">
            <a:extLst>
              <a:ext uri="{FF2B5EF4-FFF2-40B4-BE49-F238E27FC236}">
                <a16:creationId xmlns:a16="http://schemas.microsoft.com/office/drawing/2014/main" id="{10ECB967-163D-97A1-9542-86B164988CD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8142"/>
          <a:stretch/>
        </p:blipFill>
        <p:spPr>
          <a:xfrm>
            <a:off x="1757391" y="7139940"/>
            <a:ext cx="1824009" cy="2002485"/>
          </a:xfrm>
          <a:prstGeom prst="rect">
            <a:avLst/>
          </a:prstGeom>
        </p:spPr>
      </p:pic>
      <p:sp>
        <p:nvSpPr>
          <p:cNvPr id="9" name="TextBox 3">
            <a:extLst>
              <a:ext uri="{FF2B5EF4-FFF2-40B4-BE49-F238E27FC236}">
                <a16:creationId xmlns:a16="http://schemas.microsoft.com/office/drawing/2014/main" id="{29EA2F57-C96A-966D-50AE-CA599802F3D7}"/>
              </a:ext>
            </a:extLst>
          </p:cNvPr>
          <p:cNvSpPr txBox="1"/>
          <p:nvPr userDrawn="1"/>
        </p:nvSpPr>
        <p:spPr>
          <a:xfrm>
            <a:off x="3189261" y="844710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800"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b="1">
                <a:latin typeface="Times New Roman" panose="02020603050405020304" pitchFamily="18" charset="0"/>
                <a:cs typeface="Times New Roman" panose="02020603050405020304" pitchFamily="18" charset="0"/>
              </a:rPr>
              <a:t>Mời </a:t>
            </a:r>
            <a:r>
              <a:rPr lang="en-US" b="1" dirty="0" err="1">
                <a:latin typeface="Times New Roman" panose="02020603050405020304" pitchFamily="18" charset="0"/>
                <a:cs typeface="Times New Roman" panose="02020603050405020304" pitchFamily="18" charset="0"/>
              </a:rPr>
              <a:t>truy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cập</a:t>
            </a:r>
            <a:r>
              <a:rPr lang="en-US" b="1" dirty="0">
                <a:latin typeface="Times New Roman" panose="02020603050405020304" pitchFamily="18" charset="0"/>
                <a:cs typeface="Times New Roman" panose="02020603050405020304" pitchFamily="18" charset="0"/>
              </a:rPr>
              <a:t>: </a:t>
            </a:r>
            <a:r>
              <a:rPr lang="en-US" dirty="0">
                <a:solidFill>
                  <a:srgbClr val="FF0066"/>
                </a:solidFill>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MĂNG NON- TÀI LIỆU TIỂU HỌC | Facebook</a:t>
            </a:r>
            <a:endParaRPr lang="en-US" sz="1800" dirty="0">
              <a:solidFill>
                <a:srgbClr val="FF0066"/>
              </a:solidFill>
              <a:latin typeface="SVN-Newton" panose="02040603050506020204" pitchFamily="18" charset="0"/>
              <a:cs typeface="Times New Roman" panose="02020603050405020304" pitchFamily="18" charset="0"/>
            </a:endParaRPr>
          </a:p>
          <a:p>
            <a:pPr algn="ctr"/>
            <a:r>
              <a:rPr lang="en-US" sz="1800" b="1" dirty="0">
                <a:solidFill>
                  <a:srgbClr val="0D4370"/>
                </a:solidFill>
                <a:latin typeface="SVN-Newton" panose="02040603050506020204" pitchFamily="18" charset="0"/>
                <a:cs typeface="Times New Roman" panose="02020603050405020304" pitchFamily="18" charset="0"/>
              </a:rPr>
              <a:t>SĐT ZALO : </a:t>
            </a:r>
            <a:r>
              <a:rPr lang="en-US" sz="1800" b="1" u="sng" dirty="0">
                <a:solidFill>
                  <a:srgbClr val="0D4370"/>
                </a:solidFill>
                <a:latin typeface="SVN-Newton" panose="02040603050506020204" pitchFamily="18" charset="0"/>
              </a:rPr>
              <a:t>0382348780</a:t>
            </a:r>
            <a:r>
              <a:rPr lang="en-US" sz="1800" b="1" dirty="0">
                <a:solidFill>
                  <a:srgbClr val="0D4370"/>
                </a:solidFill>
                <a:latin typeface="SVN-Newton" panose="02040603050506020204" pitchFamily="18" charset="0"/>
              </a:rPr>
              <a:t> - </a:t>
            </a:r>
            <a:r>
              <a:rPr lang="en-US" sz="1800" b="1" u="sng" dirty="0">
                <a:solidFill>
                  <a:srgbClr val="0D4370"/>
                </a:solidFill>
                <a:latin typeface="SVN-Newton" panose="02040603050506020204" pitchFamily="18" charset="0"/>
              </a:rPr>
              <a:t>0984848929</a:t>
            </a:r>
            <a:endParaRPr lang="en-US" sz="1800" b="1" dirty="0">
              <a:solidFill>
                <a:srgbClr val="0D4370"/>
              </a:solidFill>
              <a:latin typeface="SVN-Newton" panose="020406030505060202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EC5E0FEB-D52F-480D-A70B-D86272B79844}"/>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39325"/>
          <a:stretch/>
        </p:blipFill>
        <p:spPr>
          <a:xfrm>
            <a:off x="-2733862" y="-834460"/>
            <a:ext cx="3167916" cy="3268627"/>
          </a:xfrm>
          <a:prstGeom prst="rect">
            <a:avLst/>
          </a:prstGeom>
        </p:spPr>
      </p:pic>
      <p:sp>
        <p:nvSpPr>
          <p:cNvPr id="11" name="Title 1">
            <a:extLst>
              <a:ext uri="{FF2B5EF4-FFF2-40B4-BE49-F238E27FC236}">
                <a16:creationId xmlns:a16="http://schemas.microsoft.com/office/drawing/2014/main" id="{134C9EFF-C59B-47AD-BC67-24488957F3EB}"/>
              </a:ext>
            </a:extLst>
          </p:cNvPr>
          <p:cNvSpPr txBox="1">
            <a:spLocks/>
          </p:cNvSpPr>
          <p:nvPr userDrawn="1"/>
        </p:nvSpPr>
        <p:spPr>
          <a:xfrm>
            <a:off x="-2607403" y="2254251"/>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267" b="0" dirty="0" err="1">
                <a:solidFill>
                  <a:schemeClr val="accent6">
                    <a:lumMod val="75000"/>
                  </a:schemeClr>
                </a:solidFill>
                <a:latin typeface="#9Slide07 HoneyCream" pitchFamily="2" charset="0"/>
              </a:rPr>
              <a:t>Măng</a:t>
            </a:r>
            <a:r>
              <a:rPr lang="en-US" sz="4267" b="0" dirty="0">
                <a:solidFill>
                  <a:schemeClr val="accent6">
                    <a:lumMod val="75000"/>
                  </a:schemeClr>
                </a:solidFill>
                <a:latin typeface="#9Slide07 HoneyCream" pitchFamily="2" charset="0"/>
              </a:rPr>
              <a:t> Non</a:t>
            </a:r>
          </a:p>
        </p:txBody>
      </p:sp>
      <p:sp>
        <p:nvSpPr>
          <p:cNvPr id="13" name="Title 1">
            <a:extLst>
              <a:ext uri="{FF2B5EF4-FFF2-40B4-BE49-F238E27FC236}">
                <a16:creationId xmlns:a16="http://schemas.microsoft.com/office/drawing/2014/main" id="{134C9EFF-C59B-47AD-BC67-24488957F3EB}"/>
              </a:ext>
            </a:extLst>
          </p:cNvPr>
          <p:cNvSpPr txBox="1">
            <a:spLocks/>
          </p:cNvSpPr>
          <p:nvPr userDrawn="1"/>
        </p:nvSpPr>
        <p:spPr>
          <a:xfrm>
            <a:off x="-772146" y="5808133"/>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bg2">
                    <a:lumMod val="75000"/>
                  </a:schemeClr>
                </a:solidFill>
                <a:latin typeface="#9Slide07 HoneyCream" pitchFamily="2" charset="0"/>
              </a:rPr>
              <a:t>Măng</a:t>
            </a:r>
            <a:r>
              <a:rPr lang="en-US" sz="1800" b="0" dirty="0">
                <a:solidFill>
                  <a:schemeClr val="bg2">
                    <a:lumMod val="75000"/>
                  </a:schemeClr>
                </a:solidFill>
                <a:latin typeface="#9Slide07 HoneyCream" pitchFamily="2" charset="0"/>
              </a:rPr>
              <a:t> Non</a:t>
            </a:r>
          </a:p>
        </p:txBody>
      </p:sp>
    </p:spTree>
    <p:extLst>
      <p:ext uri="{BB962C8B-B14F-4D97-AF65-F5344CB8AC3E}">
        <p14:creationId xmlns:p14="http://schemas.microsoft.com/office/powerpoint/2010/main" val="7391599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DE3C3BA-953F-4065-AD25-FA765CE53F37}"/>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5A8B0BA4-D1A1-4EE3-A8CB-F74F8C0232E7}"/>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4521CAD0-EB56-461A-B7F2-7D5064F36D97}"/>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8EB15ED-88B9-4766-9405-10D61C02FD29}" type="datetimeFigureOut">
              <a:rPr kumimoji="0" lang="zh-CN" altLang="en-US" sz="1200" b="0" i="0" u="none" strike="noStrike" kern="1200" cap="none" spc="0" normalizeH="0" baseline="0" noProof="0" smtClean="0">
                <a:ln>
                  <a:noFill/>
                </a:ln>
                <a:solidFill>
                  <a:prstClr val="black">
                    <a:tint val="75000"/>
                  </a:prstClr>
                </a:solidFill>
                <a:effectLst/>
                <a:uLnTx/>
                <a:uFillTx/>
                <a:ea typeface="字魂107号-萌趣欢乐体" panose="00000500000000000000"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2024/4/16</a:t>
            </a:fld>
            <a:endParaRPr kumimoji="0" lang="zh-CN" altLang="en-US" sz="1200" b="0" i="0" u="none" strike="noStrike" kern="1200" cap="none" spc="0" normalizeH="0" baseline="0" noProof="0">
              <a:ln>
                <a:noFill/>
              </a:ln>
              <a:solidFill>
                <a:prstClr val="black">
                  <a:tint val="75000"/>
                </a:prstClr>
              </a:solidFill>
              <a:effectLst/>
              <a:uLnTx/>
              <a:uFillTx/>
              <a:ea typeface="字魂107号-萌趣欢乐体" panose="00000500000000000000" pitchFamily="2" charset="-122"/>
              <a:cs typeface="+mn-cs"/>
            </a:endParaRPr>
          </a:p>
        </p:txBody>
      </p:sp>
      <p:sp>
        <p:nvSpPr>
          <p:cNvPr id="5" name="页脚占位符 4">
            <a:extLst>
              <a:ext uri="{FF2B5EF4-FFF2-40B4-BE49-F238E27FC236}">
                <a16:creationId xmlns:a16="http://schemas.microsoft.com/office/drawing/2014/main" id="{F426F8C6-B9EA-4808-8AE2-0D19558E51BB}"/>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字魂107号-萌趣欢乐体" panose="00000500000000000000" pitchFamily="2" charset="-122"/>
              <a:cs typeface="+mn-cs"/>
            </a:endParaRPr>
          </a:p>
        </p:txBody>
      </p:sp>
      <p:sp>
        <p:nvSpPr>
          <p:cNvPr id="6" name="灯片编号占位符 5">
            <a:extLst>
              <a:ext uri="{FF2B5EF4-FFF2-40B4-BE49-F238E27FC236}">
                <a16:creationId xmlns:a16="http://schemas.microsoft.com/office/drawing/2014/main" id="{C861DF59-DFCF-42A0-B5B5-74F365FB4B7E}"/>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B78919-47BD-42F6-9240-8F0689047340}" type="slidenum">
              <a:rPr kumimoji="0" lang="zh-CN" altLang="en-US" sz="1200" b="0" i="0" u="none" strike="noStrike" kern="1200" cap="none" spc="0" normalizeH="0" baseline="0" noProof="0" smtClean="0">
                <a:ln>
                  <a:noFill/>
                </a:ln>
                <a:solidFill>
                  <a:prstClr val="black">
                    <a:tint val="75000"/>
                  </a:prstClr>
                </a:solidFill>
                <a:effectLst/>
                <a:uLnTx/>
                <a:uFillTx/>
                <a:ea typeface="字魂107号-萌趣欢乐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字魂107号-萌趣欢乐体" panose="00000500000000000000" pitchFamily="2" charset="-122"/>
              <a:cs typeface="+mn-cs"/>
            </a:endParaRPr>
          </a:p>
        </p:txBody>
      </p:sp>
      <p:pic>
        <p:nvPicPr>
          <p:cNvPr id="7" name="Picture 6">
            <a:extLst>
              <a:ext uri="{FF2B5EF4-FFF2-40B4-BE49-F238E27FC236}">
                <a16:creationId xmlns:a16="http://schemas.microsoft.com/office/drawing/2014/main" id="{10ECB967-163D-97A1-9542-86B164988CD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8142"/>
          <a:stretch/>
        </p:blipFill>
        <p:spPr>
          <a:xfrm>
            <a:off x="1757391" y="7139940"/>
            <a:ext cx="1824009" cy="2002485"/>
          </a:xfrm>
          <a:prstGeom prst="rect">
            <a:avLst/>
          </a:prstGeom>
        </p:spPr>
      </p:pic>
      <p:sp>
        <p:nvSpPr>
          <p:cNvPr id="8" name="TextBox 3">
            <a:extLst>
              <a:ext uri="{FF2B5EF4-FFF2-40B4-BE49-F238E27FC236}">
                <a16:creationId xmlns:a16="http://schemas.microsoft.com/office/drawing/2014/main" id="{29EA2F57-C96A-966D-50AE-CA599802F3D7}"/>
              </a:ext>
            </a:extLst>
          </p:cNvPr>
          <p:cNvSpPr txBox="1"/>
          <p:nvPr userDrawn="1"/>
        </p:nvSpPr>
        <p:spPr>
          <a:xfrm>
            <a:off x="3189261" y="844710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800"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b="1">
                <a:latin typeface="Times New Roman" panose="02020603050405020304" pitchFamily="18" charset="0"/>
                <a:cs typeface="Times New Roman" panose="02020603050405020304" pitchFamily="18" charset="0"/>
              </a:rPr>
              <a:t>Mời </a:t>
            </a:r>
            <a:r>
              <a:rPr lang="en-US" b="1" dirty="0" err="1">
                <a:latin typeface="Times New Roman" panose="02020603050405020304" pitchFamily="18" charset="0"/>
                <a:cs typeface="Times New Roman" panose="02020603050405020304" pitchFamily="18" charset="0"/>
              </a:rPr>
              <a:t>truy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cập</a:t>
            </a:r>
            <a:r>
              <a:rPr lang="en-US" b="1" dirty="0">
                <a:latin typeface="Times New Roman" panose="02020603050405020304" pitchFamily="18" charset="0"/>
                <a:cs typeface="Times New Roman" panose="02020603050405020304" pitchFamily="18" charset="0"/>
              </a:rPr>
              <a:t>: </a:t>
            </a:r>
            <a:r>
              <a:rPr lang="en-US" dirty="0">
                <a:solidFill>
                  <a:srgbClr val="FF0066"/>
                </a:solidFill>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MĂNG NON- TÀI LIỆU TIỂU HỌC | Facebook</a:t>
            </a:r>
            <a:endParaRPr lang="en-US" sz="1800" dirty="0">
              <a:solidFill>
                <a:srgbClr val="FF0066"/>
              </a:solidFill>
              <a:latin typeface="SVN-Newton" panose="02040603050506020204" pitchFamily="18" charset="0"/>
              <a:cs typeface="Times New Roman" panose="02020603050405020304" pitchFamily="18" charset="0"/>
            </a:endParaRPr>
          </a:p>
          <a:p>
            <a:pPr algn="ctr"/>
            <a:r>
              <a:rPr lang="en-US" sz="1800" b="1" dirty="0">
                <a:solidFill>
                  <a:srgbClr val="0D4370"/>
                </a:solidFill>
                <a:latin typeface="SVN-Newton" panose="02040603050506020204" pitchFamily="18" charset="0"/>
                <a:cs typeface="Times New Roman" panose="02020603050405020304" pitchFamily="18" charset="0"/>
              </a:rPr>
              <a:t>SĐT ZALO : </a:t>
            </a:r>
            <a:r>
              <a:rPr lang="en-US" sz="1800" b="1" u="sng" dirty="0">
                <a:solidFill>
                  <a:srgbClr val="0D4370"/>
                </a:solidFill>
                <a:latin typeface="SVN-Newton" panose="02040603050506020204" pitchFamily="18" charset="0"/>
              </a:rPr>
              <a:t>0382348780</a:t>
            </a:r>
            <a:r>
              <a:rPr lang="en-US" sz="1800" b="1" dirty="0">
                <a:solidFill>
                  <a:srgbClr val="0D4370"/>
                </a:solidFill>
                <a:latin typeface="SVN-Newton" panose="02040603050506020204" pitchFamily="18" charset="0"/>
              </a:rPr>
              <a:t> - </a:t>
            </a:r>
            <a:r>
              <a:rPr lang="en-US" sz="1800" b="1" u="sng" dirty="0">
                <a:solidFill>
                  <a:srgbClr val="0D4370"/>
                </a:solidFill>
                <a:latin typeface="SVN-Newton" panose="02040603050506020204" pitchFamily="18" charset="0"/>
              </a:rPr>
              <a:t>0984848929</a:t>
            </a:r>
            <a:endParaRPr lang="en-US" sz="1800" b="1" dirty="0">
              <a:solidFill>
                <a:srgbClr val="0D4370"/>
              </a:solidFill>
              <a:latin typeface="SVN-Newton" panose="020406030505060202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id="{EC5E0FEB-D52F-480D-A70B-D86272B79844}"/>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39325"/>
          <a:stretch/>
        </p:blipFill>
        <p:spPr>
          <a:xfrm>
            <a:off x="-2733862" y="-834460"/>
            <a:ext cx="3167916" cy="3268627"/>
          </a:xfrm>
          <a:prstGeom prst="rect">
            <a:avLst/>
          </a:prstGeom>
        </p:spPr>
      </p:pic>
      <p:sp>
        <p:nvSpPr>
          <p:cNvPr id="10" name="Title 1">
            <a:extLst>
              <a:ext uri="{FF2B5EF4-FFF2-40B4-BE49-F238E27FC236}">
                <a16:creationId xmlns:a16="http://schemas.microsoft.com/office/drawing/2014/main" id="{134C9EFF-C59B-47AD-BC67-24488957F3EB}"/>
              </a:ext>
            </a:extLst>
          </p:cNvPr>
          <p:cNvSpPr txBox="1">
            <a:spLocks/>
          </p:cNvSpPr>
          <p:nvPr userDrawn="1"/>
        </p:nvSpPr>
        <p:spPr>
          <a:xfrm>
            <a:off x="-2607403" y="2254251"/>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267" b="0" dirty="0" err="1">
                <a:solidFill>
                  <a:schemeClr val="accent6">
                    <a:lumMod val="75000"/>
                  </a:schemeClr>
                </a:solidFill>
                <a:latin typeface="#9Slide07 HoneyCream" pitchFamily="2" charset="0"/>
              </a:rPr>
              <a:t>Măng</a:t>
            </a:r>
            <a:r>
              <a:rPr lang="en-US" sz="4267" b="0" dirty="0">
                <a:solidFill>
                  <a:schemeClr val="accent6">
                    <a:lumMod val="75000"/>
                  </a:schemeClr>
                </a:solidFill>
                <a:latin typeface="#9Slide07 HoneyCream" pitchFamily="2" charset="0"/>
              </a:rPr>
              <a:t> Non</a:t>
            </a:r>
          </a:p>
        </p:txBody>
      </p:sp>
      <p:sp>
        <p:nvSpPr>
          <p:cNvPr id="12" name="Title 1">
            <a:extLst>
              <a:ext uri="{FF2B5EF4-FFF2-40B4-BE49-F238E27FC236}">
                <a16:creationId xmlns:a16="http://schemas.microsoft.com/office/drawing/2014/main" id="{134C9EFF-C59B-47AD-BC67-24488957F3EB}"/>
              </a:ext>
            </a:extLst>
          </p:cNvPr>
          <p:cNvSpPr txBox="1">
            <a:spLocks/>
          </p:cNvSpPr>
          <p:nvPr userDrawn="1"/>
        </p:nvSpPr>
        <p:spPr>
          <a:xfrm>
            <a:off x="-772146" y="5808133"/>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bg2">
                    <a:lumMod val="75000"/>
                  </a:schemeClr>
                </a:solidFill>
                <a:latin typeface="#9Slide07 HoneyCream" pitchFamily="2" charset="0"/>
              </a:rPr>
              <a:t>Măng</a:t>
            </a:r>
            <a:r>
              <a:rPr lang="en-US" sz="1800" b="0" dirty="0">
                <a:solidFill>
                  <a:schemeClr val="bg2">
                    <a:lumMod val="75000"/>
                  </a:schemeClr>
                </a:solidFill>
                <a:latin typeface="#9Slide07 HoneyCream" pitchFamily="2" charset="0"/>
              </a:rPr>
              <a:t> Non</a:t>
            </a:r>
          </a:p>
        </p:txBody>
      </p:sp>
    </p:spTree>
    <p:extLst>
      <p:ext uri="{BB962C8B-B14F-4D97-AF65-F5344CB8AC3E}">
        <p14:creationId xmlns:p14="http://schemas.microsoft.com/office/powerpoint/2010/main" val="6325151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8BA0731B-864E-4E06-BF84-67E5F83D9794}"/>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FED683AE-A59E-47E0-BEE8-6BFD44B73FAB}"/>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8493F87D-A8E0-49F8-9370-32DB4A8B85F9}"/>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8EB15ED-88B9-4766-9405-10D61C02FD29}" type="datetimeFigureOut">
              <a:rPr kumimoji="0" lang="zh-CN" altLang="en-US" sz="1200" b="0" i="0" u="none" strike="noStrike" kern="1200" cap="none" spc="0" normalizeH="0" baseline="0" noProof="0" smtClean="0">
                <a:ln>
                  <a:noFill/>
                </a:ln>
                <a:solidFill>
                  <a:prstClr val="black">
                    <a:tint val="75000"/>
                  </a:prstClr>
                </a:solidFill>
                <a:effectLst/>
                <a:uLnTx/>
                <a:uFillTx/>
                <a:ea typeface="字魂107号-萌趣欢乐体" panose="00000500000000000000"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2024/4/16</a:t>
            </a:fld>
            <a:endParaRPr kumimoji="0" lang="zh-CN" altLang="en-US" sz="1200" b="0" i="0" u="none" strike="noStrike" kern="1200" cap="none" spc="0" normalizeH="0" baseline="0" noProof="0">
              <a:ln>
                <a:noFill/>
              </a:ln>
              <a:solidFill>
                <a:prstClr val="black">
                  <a:tint val="75000"/>
                </a:prstClr>
              </a:solidFill>
              <a:effectLst/>
              <a:uLnTx/>
              <a:uFillTx/>
              <a:ea typeface="字魂107号-萌趣欢乐体" panose="00000500000000000000" pitchFamily="2" charset="-122"/>
              <a:cs typeface="+mn-cs"/>
            </a:endParaRPr>
          </a:p>
        </p:txBody>
      </p:sp>
      <p:sp>
        <p:nvSpPr>
          <p:cNvPr id="5" name="页脚占位符 4">
            <a:extLst>
              <a:ext uri="{FF2B5EF4-FFF2-40B4-BE49-F238E27FC236}">
                <a16:creationId xmlns:a16="http://schemas.microsoft.com/office/drawing/2014/main" id="{C5DE653A-0968-4E82-8CA3-1D7D5C0F769E}"/>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字魂107号-萌趣欢乐体" panose="00000500000000000000" pitchFamily="2" charset="-122"/>
              <a:cs typeface="+mn-cs"/>
            </a:endParaRPr>
          </a:p>
        </p:txBody>
      </p:sp>
      <p:sp>
        <p:nvSpPr>
          <p:cNvPr id="6" name="灯片编号占位符 5">
            <a:extLst>
              <a:ext uri="{FF2B5EF4-FFF2-40B4-BE49-F238E27FC236}">
                <a16:creationId xmlns:a16="http://schemas.microsoft.com/office/drawing/2014/main" id="{18921D96-E7E1-4180-BE90-5E0AEA078CCB}"/>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B78919-47BD-42F6-9240-8F0689047340}" type="slidenum">
              <a:rPr kumimoji="0" lang="zh-CN" altLang="en-US" sz="1200" b="0" i="0" u="none" strike="noStrike" kern="1200" cap="none" spc="0" normalizeH="0" baseline="0" noProof="0" smtClean="0">
                <a:ln>
                  <a:noFill/>
                </a:ln>
                <a:solidFill>
                  <a:prstClr val="black">
                    <a:tint val="75000"/>
                  </a:prstClr>
                </a:solidFill>
                <a:effectLst/>
                <a:uLnTx/>
                <a:uFillTx/>
                <a:ea typeface="字魂107号-萌趣欢乐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字魂107号-萌趣欢乐体" panose="00000500000000000000" pitchFamily="2" charset="-122"/>
              <a:cs typeface="+mn-cs"/>
            </a:endParaRPr>
          </a:p>
        </p:txBody>
      </p:sp>
    </p:spTree>
    <p:extLst>
      <p:ext uri="{BB962C8B-B14F-4D97-AF65-F5344CB8AC3E}">
        <p14:creationId xmlns:p14="http://schemas.microsoft.com/office/powerpoint/2010/main" val="35083642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êu đề và Nội dung">
    <p:spTree>
      <p:nvGrpSpPr>
        <p:cNvPr id="1" name=""/>
        <p:cNvGrpSpPr/>
        <p:nvPr/>
      </p:nvGrpSpPr>
      <p:grpSpPr>
        <a:xfrm>
          <a:off x="0" y="0"/>
          <a:ext cx="0" cy="0"/>
          <a:chOff x="0" y="0"/>
          <a:chExt cx="0" cy="0"/>
        </a:xfrm>
      </p:grpSpPr>
    </p:spTree>
    <p:extLst>
      <p:ext uri="{BB962C8B-B14F-4D97-AF65-F5344CB8AC3E}">
        <p14:creationId xmlns:p14="http://schemas.microsoft.com/office/powerpoint/2010/main" val="7462692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Đầu trang của Phần">
    <p:spTree>
      <p:nvGrpSpPr>
        <p:cNvPr id="1" name=""/>
        <p:cNvGrpSpPr/>
        <p:nvPr/>
      </p:nvGrpSpPr>
      <p:grpSpPr>
        <a:xfrm>
          <a:off x="0" y="0"/>
          <a:ext cx="0" cy="0"/>
          <a:chOff x="0" y="0"/>
          <a:chExt cx="0" cy="0"/>
        </a:xfrm>
      </p:grpSpPr>
    </p:spTree>
    <p:extLst>
      <p:ext uri="{BB962C8B-B14F-4D97-AF65-F5344CB8AC3E}">
        <p14:creationId xmlns:p14="http://schemas.microsoft.com/office/powerpoint/2010/main" val="7142513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êu đề Dọc và Văn bản">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42643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183BB68-9340-45A5-9DF9-75149E7D054E}"/>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BFF37043-7C13-41D8-B045-D914CA75D42F}"/>
              </a:ext>
            </a:extLst>
          </p:cNvPr>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386FCAB9-0B94-4A46-822A-45ED05C4E166}"/>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8EB15ED-88B9-4766-9405-10D61C02FD29}" type="datetimeFigureOut">
              <a:rPr kumimoji="0" lang="zh-CN" altLang="en-US" sz="1200" b="0" i="0" u="none" strike="noStrike" kern="1200" cap="none" spc="0" normalizeH="0" baseline="0" noProof="0" smtClean="0">
                <a:ln>
                  <a:noFill/>
                </a:ln>
                <a:solidFill>
                  <a:prstClr val="black">
                    <a:tint val="75000"/>
                  </a:prstClr>
                </a:solidFill>
                <a:effectLst/>
                <a:uLnTx/>
                <a:uFillTx/>
                <a:ea typeface="字魂107号-萌趣欢乐体" panose="00000500000000000000"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2024/4/16</a:t>
            </a:fld>
            <a:endParaRPr kumimoji="0" lang="zh-CN" altLang="en-US" sz="1200" b="0" i="0" u="none" strike="noStrike" kern="1200" cap="none" spc="0" normalizeH="0" baseline="0" noProof="0">
              <a:ln>
                <a:noFill/>
              </a:ln>
              <a:solidFill>
                <a:prstClr val="black">
                  <a:tint val="75000"/>
                </a:prstClr>
              </a:solidFill>
              <a:effectLst/>
              <a:uLnTx/>
              <a:uFillTx/>
              <a:ea typeface="字魂107号-萌趣欢乐体" panose="00000500000000000000" pitchFamily="2" charset="-122"/>
              <a:cs typeface="+mn-cs"/>
            </a:endParaRPr>
          </a:p>
        </p:txBody>
      </p:sp>
      <p:sp>
        <p:nvSpPr>
          <p:cNvPr id="5" name="页脚占位符 4">
            <a:extLst>
              <a:ext uri="{FF2B5EF4-FFF2-40B4-BE49-F238E27FC236}">
                <a16:creationId xmlns:a16="http://schemas.microsoft.com/office/drawing/2014/main" id="{03502201-B138-456E-A301-64B45DD78D89}"/>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字魂107号-萌趣欢乐体" panose="00000500000000000000" pitchFamily="2" charset="-122"/>
              <a:cs typeface="+mn-cs"/>
            </a:endParaRPr>
          </a:p>
        </p:txBody>
      </p:sp>
      <p:sp>
        <p:nvSpPr>
          <p:cNvPr id="6" name="灯片编号占位符 5">
            <a:extLst>
              <a:ext uri="{FF2B5EF4-FFF2-40B4-BE49-F238E27FC236}">
                <a16:creationId xmlns:a16="http://schemas.microsoft.com/office/drawing/2014/main" id="{CBAE3243-3B82-45A1-A0C4-1D91534233A2}"/>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B78919-47BD-42F6-9240-8F0689047340}" type="slidenum">
              <a:rPr kumimoji="0" lang="zh-CN" altLang="en-US" sz="1200" b="0" i="0" u="none" strike="noStrike" kern="1200" cap="none" spc="0" normalizeH="0" baseline="0" noProof="0" smtClean="0">
                <a:ln>
                  <a:noFill/>
                </a:ln>
                <a:solidFill>
                  <a:prstClr val="black">
                    <a:tint val="75000"/>
                  </a:prstClr>
                </a:solidFill>
                <a:effectLst/>
                <a:uLnTx/>
                <a:uFillTx/>
                <a:ea typeface="字魂107号-萌趣欢乐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字魂107号-萌趣欢乐体" panose="00000500000000000000" pitchFamily="2" charset="-122"/>
              <a:cs typeface="+mn-cs"/>
            </a:endParaRPr>
          </a:p>
        </p:txBody>
      </p:sp>
    </p:spTree>
    <p:extLst>
      <p:ext uri="{BB962C8B-B14F-4D97-AF65-F5344CB8AC3E}">
        <p14:creationId xmlns:p14="http://schemas.microsoft.com/office/powerpoint/2010/main" val="37879455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CF4CCF9-EEF7-4826-A5BC-F66EFCFA3C1E}"/>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9C83AF09-1352-4A88-99FC-F813F4407B1C}"/>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1ACDCEF6-2A89-4359-BB5C-FE1B82A897F8}"/>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8EB15ED-88B9-4766-9405-10D61C02FD29}" type="datetimeFigureOut">
              <a:rPr kumimoji="0" lang="zh-CN" altLang="en-US" sz="1200" b="0" i="0" u="none" strike="noStrike" kern="1200" cap="none" spc="0" normalizeH="0" baseline="0" noProof="0" smtClean="0">
                <a:ln>
                  <a:noFill/>
                </a:ln>
                <a:solidFill>
                  <a:prstClr val="black">
                    <a:tint val="75000"/>
                  </a:prstClr>
                </a:solidFill>
                <a:effectLst/>
                <a:uLnTx/>
                <a:uFillTx/>
                <a:ea typeface="字魂107号-萌趣欢乐体" panose="00000500000000000000"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2024/4/16</a:t>
            </a:fld>
            <a:endParaRPr kumimoji="0" lang="zh-CN" altLang="en-US" sz="1200" b="0" i="0" u="none" strike="noStrike" kern="1200" cap="none" spc="0" normalizeH="0" baseline="0" noProof="0">
              <a:ln>
                <a:noFill/>
              </a:ln>
              <a:solidFill>
                <a:prstClr val="black">
                  <a:tint val="75000"/>
                </a:prstClr>
              </a:solidFill>
              <a:effectLst/>
              <a:uLnTx/>
              <a:uFillTx/>
              <a:ea typeface="字魂107号-萌趣欢乐体" panose="00000500000000000000" pitchFamily="2" charset="-122"/>
              <a:cs typeface="+mn-cs"/>
            </a:endParaRPr>
          </a:p>
        </p:txBody>
      </p:sp>
      <p:sp>
        <p:nvSpPr>
          <p:cNvPr id="5" name="页脚占位符 4">
            <a:extLst>
              <a:ext uri="{FF2B5EF4-FFF2-40B4-BE49-F238E27FC236}">
                <a16:creationId xmlns:a16="http://schemas.microsoft.com/office/drawing/2014/main" id="{E7577732-3FBC-4D8C-BDA8-110F1F82267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字魂107号-萌趣欢乐体" panose="00000500000000000000" pitchFamily="2" charset="-122"/>
              <a:cs typeface="+mn-cs"/>
            </a:endParaRPr>
          </a:p>
        </p:txBody>
      </p:sp>
      <p:sp>
        <p:nvSpPr>
          <p:cNvPr id="6" name="灯片编号占位符 5">
            <a:extLst>
              <a:ext uri="{FF2B5EF4-FFF2-40B4-BE49-F238E27FC236}">
                <a16:creationId xmlns:a16="http://schemas.microsoft.com/office/drawing/2014/main" id="{75935D6F-49F4-44A1-BD88-A04E0A96D988}"/>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B78919-47BD-42F6-9240-8F0689047340}" type="slidenum">
              <a:rPr kumimoji="0" lang="zh-CN" altLang="en-US" sz="1200" b="0" i="0" u="none" strike="noStrike" kern="1200" cap="none" spc="0" normalizeH="0" baseline="0" noProof="0" smtClean="0">
                <a:ln>
                  <a:noFill/>
                </a:ln>
                <a:solidFill>
                  <a:prstClr val="black">
                    <a:tint val="75000"/>
                  </a:prstClr>
                </a:solidFill>
                <a:effectLst/>
                <a:uLnTx/>
                <a:uFillTx/>
                <a:ea typeface="字魂107号-萌趣欢乐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字魂107号-萌趣欢乐体" panose="00000500000000000000" pitchFamily="2" charset="-122"/>
              <a:cs typeface="+mn-cs"/>
            </a:endParaRPr>
          </a:p>
        </p:txBody>
      </p:sp>
    </p:spTree>
    <p:extLst>
      <p:ext uri="{BB962C8B-B14F-4D97-AF65-F5344CB8AC3E}">
        <p14:creationId xmlns:p14="http://schemas.microsoft.com/office/powerpoint/2010/main" val="6627886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A565361-D2BE-4709-861C-3A40981981D7}"/>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A17C04E3-CD1D-4435-A33A-CD1999862A78}"/>
              </a:ext>
            </a:extLst>
          </p:cNvPr>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6D7B32CC-0BFC-44B2-A415-64E99A805C98}"/>
              </a:ext>
            </a:extLst>
          </p:cNvPr>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D643D789-0EBD-4407-8FAC-D1A3AB8E7C44}"/>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8EB15ED-88B9-4766-9405-10D61C02FD29}" type="datetimeFigureOut">
              <a:rPr kumimoji="0" lang="zh-CN" altLang="en-US" sz="1200" b="0" i="0" u="none" strike="noStrike" kern="1200" cap="none" spc="0" normalizeH="0" baseline="0" noProof="0" smtClean="0">
                <a:ln>
                  <a:noFill/>
                </a:ln>
                <a:solidFill>
                  <a:prstClr val="black">
                    <a:tint val="75000"/>
                  </a:prstClr>
                </a:solidFill>
                <a:effectLst/>
                <a:uLnTx/>
                <a:uFillTx/>
                <a:ea typeface="字魂107号-萌趣欢乐体" panose="00000500000000000000"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2024/4/16</a:t>
            </a:fld>
            <a:endParaRPr kumimoji="0" lang="zh-CN" altLang="en-US" sz="1200" b="0" i="0" u="none" strike="noStrike" kern="1200" cap="none" spc="0" normalizeH="0" baseline="0" noProof="0">
              <a:ln>
                <a:noFill/>
              </a:ln>
              <a:solidFill>
                <a:prstClr val="black">
                  <a:tint val="75000"/>
                </a:prstClr>
              </a:solidFill>
              <a:effectLst/>
              <a:uLnTx/>
              <a:uFillTx/>
              <a:ea typeface="字魂107号-萌趣欢乐体" panose="00000500000000000000" pitchFamily="2" charset="-122"/>
              <a:cs typeface="+mn-cs"/>
            </a:endParaRPr>
          </a:p>
        </p:txBody>
      </p:sp>
      <p:sp>
        <p:nvSpPr>
          <p:cNvPr id="6" name="页脚占位符 5">
            <a:extLst>
              <a:ext uri="{FF2B5EF4-FFF2-40B4-BE49-F238E27FC236}">
                <a16:creationId xmlns:a16="http://schemas.microsoft.com/office/drawing/2014/main" id="{7822E30C-4360-4318-B1C2-7ABD2DB33F4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字魂107号-萌趣欢乐体" panose="00000500000000000000" pitchFamily="2" charset="-122"/>
              <a:cs typeface="+mn-cs"/>
            </a:endParaRPr>
          </a:p>
        </p:txBody>
      </p:sp>
      <p:sp>
        <p:nvSpPr>
          <p:cNvPr id="7" name="灯片编号占位符 6">
            <a:extLst>
              <a:ext uri="{FF2B5EF4-FFF2-40B4-BE49-F238E27FC236}">
                <a16:creationId xmlns:a16="http://schemas.microsoft.com/office/drawing/2014/main" id="{6EDDECC2-835E-4D68-BFC5-EA4C99518FC9}"/>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B78919-47BD-42F6-9240-8F0689047340}" type="slidenum">
              <a:rPr kumimoji="0" lang="zh-CN" altLang="en-US" sz="1200" b="0" i="0" u="none" strike="noStrike" kern="1200" cap="none" spc="0" normalizeH="0" baseline="0" noProof="0" smtClean="0">
                <a:ln>
                  <a:noFill/>
                </a:ln>
                <a:solidFill>
                  <a:prstClr val="black">
                    <a:tint val="75000"/>
                  </a:prstClr>
                </a:solidFill>
                <a:effectLst/>
                <a:uLnTx/>
                <a:uFillTx/>
                <a:ea typeface="字魂107号-萌趣欢乐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字魂107号-萌趣欢乐体" panose="00000500000000000000" pitchFamily="2" charset="-122"/>
              <a:cs typeface="+mn-cs"/>
            </a:endParaRPr>
          </a:p>
        </p:txBody>
      </p:sp>
    </p:spTree>
    <p:extLst>
      <p:ext uri="{BB962C8B-B14F-4D97-AF65-F5344CB8AC3E}">
        <p14:creationId xmlns:p14="http://schemas.microsoft.com/office/powerpoint/2010/main" val="36907735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66D68D0-4882-49E7-99FD-302ADEB03E3C}"/>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2798ABAB-ECC3-4F49-BAB6-E25A7C30642E}"/>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AF67B60B-3301-40A4-8634-4DC890F093C2}"/>
              </a:ext>
            </a:extLst>
          </p:cNvPr>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F447C786-89D8-4586-9FDA-E9464DFCE790}"/>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0137B4B1-DC45-4235-9C30-51CC076C5CCA}"/>
              </a:ext>
            </a:extLst>
          </p:cNvPr>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AB625036-2875-421C-9091-AC81B6D9DCBD}"/>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8EB15ED-88B9-4766-9405-10D61C02FD29}" type="datetimeFigureOut">
              <a:rPr kumimoji="0" lang="zh-CN" altLang="en-US" sz="1200" b="0" i="0" u="none" strike="noStrike" kern="1200" cap="none" spc="0" normalizeH="0" baseline="0" noProof="0" smtClean="0">
                <a:ln>
                  <a:noFill/>
                </a:ln>
                <a:solidFill>
                  <a:prstClr val="black">
                    <a:tint val="75000"/>
                  </a:prstClr>
                </a:solidFill>
                <a:effectLst/>
                <a:uLnTx/>
                <a:uFillTx/>
                <a:ea typeface="字魂107号-萌趣欢乐体" panose="00000500000000000000"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2024/4/16</a:t>
            </a:fld>
            <a:endParaRPr kumimoji="0" lang="zh-CN" altLang="en-US" sz="1200" b="0" i="0" u="none" strike="noStrike" kern="1200" cap="none" spc="0" normalizeH="0" baseline="0" noProof="0">
              <a:ln>
                <a:noFill/>
              </a:ln>
              <a:solidFill>
                <a:prstClr val="black">
                  <a:tint val="75000"/>
                </a:prstClr>
              </a:solidFill>
              <a:effectLst/>
              <a:uLnTx/>
              <a:uFillTx/>
              <a:ea typeface="字魂107号-萌趣欢乐体" panose="00000500000000000000" pitchFamily="2" charset="-122"/>
              <a:cs typeface="+mn-cs"/>
            </a:endParaRPr>
          </a:p>
        </p:txBody>
      </p:sp>
      <p:sp>
        <p:nvSpPr>
          <p:cNvPr id="8" name="页脚占位符 7">
            <a:extLst>
              <a:ext uri="{FF2B5EF4-FFF2-40B4-BE49-F238E27FC236}">
                <a16:creationId xmlns:a16="http://schemas.microsoft.com/office/drawing/2014/main" id="{C5707A95-E157-490B-BAF3-29FAA035B88E}"/>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字魂107号-萌趣欢乐体" panose="00000500000000000000" pitchFamily="2" charset="-122"/>
              <a:cs typeface="+mn-cs"/>
            </a:endParaRPr>
          </a:p>
        </p:txBody>
      </p:sp>
      <p:sp>
        <p:nvSpPr>
          <p:cNvPr id="9" name="灯片编号占位符 8">
            <a:extLst>
              <a:ext uri="{FF2B5EF4-FFF2-40B4-BE49-F238E27FC236}">
                <a16:creationId xmlns:a16="http://schemas.microsoft.com/office/drawing/2014/main" id="{05D8CA39-64A1-4BA0-B773-22F28D1873D9}"/>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B78919-47BD-42F6-9240-8F0689047340}" type="slidenum">
              <a:rPr kumimoji="0" lang="zh-CN" altLang="en-US" sz="1200" b="0" i="0" u="none" strike="noStrike" kern="1200" cap="none" spc="0" normalizeH="0" baseline="0" noProof="0" smtClean="0">
                <a:ln>
                  <a:noFill/>
                </a:ln>
                <a:solidFill>
                  <a:prstClr val="black">
                    <a:tint val="75000"/>
                  </a:prstClr>
                </a:solidFill>
                <a:effectLst/>
                <a:uLnTx/>
                <a:uFillTx/>
                <a:ea typeface="字魂107号-萌趣欢乐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字魂107号-萌趣欢乐体" panose="00000500000000000000" pitchFamily="2" charset="-122"/>
              <a:cs typeface="+mn-cs"/>
            </a:endParaRPr>
          </a:p>
        </p:txBody>
      </p:sp>
      <p:pic>
        <p:nvPicPr>
          <p:cNvPr id="10" name="Picture 9">
            <a:extLst>
              <a:ext uri="{FF2B5EF4-FFF2-40B4-BE49-F238E27FC236}">
                <a16:creationId xmlns:a16="http://schemas.microsoft.com/office/drawing/2014/main" id="{10ECB967-163D-97A1-9542-86B164988CD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8142"/>
          <a:stretch/>
        </p:blipFill>
        <p:spPr>
          <a:xfrm>
            <a:off x="1757391" y="7139940"/>
            <a:ext cx="1824009" cy="2002485"/>
          </a:xfrm>
          <a:prstGeom prst="rect">
            <a:avLst/>
          </a:prstGeom>
        </p:spPr>
      </p:pic>
      <p:sp>
        <p:nvSpPr>
          <p:cNvPr id="11" name="TextBox 3">
            <a:extLst>
              <a:ext uri="{FF2B5EF4-FFF2-40B4-BE49-F238E27FC236}">
                <a16:creationId xmlns:a16="http://schemas.microsoft.com/office/drawing/2014/main" id="{29EA2F57-C96A-966D-50AE-CA599802F3D7}"/>
              </a:ext>
            </a:extLst>
          </p:cNvPr>
          <p:cNvSpPr txBox="1"/>
          <p:nvPr userDrawn="1"/>
        </p:nvSpPr>
        <p:spPr>
          <a:xfrm>
            <a:off x="3189261" y="844710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800"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b="1">
                <a:latin typeface="Times New Roman" panose="02020603050405020304" pitchFamily="18" charset="0"/>
                <a:cs typeface="Times New Roman" panose="02020603050405020304" pitchFamily="18" charset="0"/>
              </a:rPr>
              <a:t>Mời </a:t>
            </a:r>
            <a:r>
              <a:rPr lang="en-US" b="1" dirty="0" err="1">
                <a:latin typeface="Times New Roman" panose="02020603050405020304" pitchFamily="18" charset="0"/>
                <a:cs typeface="Times New Roman" panose="02020603050405020304" pitchFamily="18" charset="0"/>
              </a:rPr>
              <a:t>truy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cập</a:t>
            </a:r>
            <a:r>
              <a:rPr lang="en-US" b="1" dirty="0">
                <a:latin typeface="Times New Roman" panose="02020603050405020304" pitchFamily="18" charset="0"/>
                <a:cs typeface="Times New Roman" panose="02020603050405020304" pitchFamily="18" charset="0"/>
              </a:rPr>
              <a:t>: </a:t>
            </a:r>
            <a:r>
              <a:rPr lang="en-US" dirty="0">
                <a:solidFill>
                  <a:srgbClr val="FF0066"/>
                </a:solidFill>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MĂNG NON- TÀI LIỆU TIỂU HỌC | Facebook</a:t>
            </a:r>
            <a:endParaRPr lang="en-US" sz="1800" dirty="0">
              <a:solidFill>
                <a:srgbClr val="FF0066"/>
              </a:solidFill>
              <a:latin typeface="SVN-Newton" panose="02040603050506020204" pitchFamily="18" charset="0"/>
              <a:cs typeface="Times New Roman" panose="02020603050405020304" pitchFamily="18" charset="0"/>
            </a:endParaRPr>
          </a:p>
          <a:p>
            <a:pPr algn="ctr"/>
            <a:r>
              <a:rPr lang="en-US" sz="1800" b="1" dirty="0">
                <a:solidFill>
                  <a:srgbClr val="0D4370"/>
                </a:solidFill>
                <a:latin typeface="SVN-Newton" panose="02040603050506020204" pitchFamily="18" charset="0"/>
                <a:cs typeface="Times New Roman" panose="02020603050405020304" pitchFamily="18" charset="0"/>
              </a:rPr>
              <a:t>SĐT ZALO : </a:t>
            </a:r>
            <a:r>
              <a:rPr lang="en-US" sz="1800" b="1" u="sng" dirty="0">
                <a:solidFill>
                  <a:srgbClr val="0D4370"/>
                </a:solidFill>
                <a:latin typeface="SVN-Newton" panose="02040603050506020204" pitchFamily="18" charset="0"/>
              </a:rPr>
              <a:t>0382348780</a:t>
            </a:r>
            <a:r>
              <a:rPr lang="en-US" sz="1800" b="1" dirty="0">
                <a:solidFill>
                  <a:srgbClr val="0D4370"/>
                </a:solidFill>
                <a:latin typeface="SVN-Newton" panose="02040603050506020204" pitchFamily="18" charset="0"/>
              </a:rPr>
              <a:t> - </a:t>
            </a:r>
            <a:r>
              <a:rPr lang="en-US" sz="1800" b="1" u="sng" dirty="0">
                <a:solidFill>
                  <a:srgbClr val="0D4370"/>
                </a:solidFill>
                <a:latin typeface="SVN-Newton" panose="02040603050506020204" pitchFamily="18" charset="0"/>
              </a:rPr>
              <a:t>0984848929</a:t>
            </a:r>
            <a:endParaRPr lang="en-US" sz="1800" b="1" dirty="0">
              <a:solidFill>
                <a:srgbClr val="0D4370"/>
              </a:solidFill>
              <a:latin typeface="SVN-Newton" panose="02040603050506020204" pitchFamily="18" charset="0"/>
              <a:cs typeface="Times New Roman" panose="02020603050405020304" pitchFamily="18" charset="0"/>
            </a:endParaRPr>
          </a:p>
        </p:txBody>
      </p:sp>
      <p:pic>
        <p:nvPicPr>
          <p:cNvPr id="12" name="Picture 11">
            <a:extLst>
              <a:ext uri="{FF2B5EF4-FFF2-40B4-BE49-F238E27FC236}">
                <a16:creationId xmlns:a16="http://schemas.microsoft.com/office/drawing/2014/main" id="{EC5E0FEB-D52F-480D-A70B-D86272B79844}"/>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39325"/>
          <a:stretch/>
        </p:blipFill>
        <p:spPr>
          <a:xfrm>
            <a:off x="-2733862" y="-834460"/>
            <a:ext cx="3167916" cy="3268627"/>
          </a:xfrm>
          <a:prstGeom prst="rect">
            <a:avLst/>
          </a:prstGeom>
        </p:spPr>
      </p:pic>
      <p:sp>
        <p:nvSpPr>
          <p:cNvPr id="13" name="Title 1">
            <a:extLst>
              <a:ext uri="{FF2B5EF4-FFF2-40B4-BE49-F238E27FC236}">
                <a16:creationId xmlns:a16="http://schemas.microsoft.com/office/drawing/2014/main" id="{134C9EFF-C59B-47AD-BC67-24488957F3EB}"/>
              </a:ext>
            </a:extLst>
          </p:cNvPr>
          <p:cNvSpPr txBox="1">
            <a:spLocks/>
          </p:cNvSpPr>
          <p:nvPr userDrawn="1"/>
        </p:nvSpPr>
        <p:spPr>
          <a:xfrm>
            <a:off x="-2607403" y="2254251"/>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267" b="0" dirty="0" err="1">
                <a:solidFill>
                  <a:schemeClr val="accent6">
                    <a:lumMod val="75000"/>
                  </a:schemeClr>
                </a:solidFill>
                <a:latin typeface="#9Slide07 HoneyCream" pitchFamily="2" charset="0"/>
              </a:rPr>
              <a:t>Măng</a:t>
            </a:r>
            <a:r>
              <a:rPr lang="en-US" sz="4267" b="0" dirty="0">
                <a:solidFill>
                  <a:schemeClr val="accent6">
                    <a:lumMod val="75000"/>
                  </a:schemeClr>
                </a:solidFill>
                <a:latin typeface="#9Slide07 HoneyCream" pitchFamily="2" charset="0"/>
              </a:rPr>
              <a:t> Non</a:t>
            </a:r>
          </a:p>
        </p:txBody>
      </p:sp>
      <p:sp>
        <p:nvSpPr>
          <p:cNvPr id="15" name="Title 1">
            <a:extLst>
              <a:ext uri="{FF2B5EF4-FFF2-40B4-BE49-F238E27FC236}">
                <a16:creationId xmlns:a16="http://schemas.microsoft.com/office/drawing/2014/main" id="{134C9EFF-C59B-47AD-BC67-24488957F3EB}"/>
              </a:ext>
            </a:extLst>
          </p:cNvPr>
          <p:cNvSpPr txBox="1">
            <a:spLocks/>
          </p:cNvSpPr>
          <p:nvPr userDrawn="1"/>
        </p:nvSpPr>
        <p:spPr>
          <a:xfrm>
            <a:off x="-772146" y="5808133"/>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bg2">
                    <a:lumMod val="75000"/>
                  </a:schemeClr>
                </a:solidFill>
                <a:latin typeface="#9Slide07 HoneyCream" pitchFamily="2" charset="0"/>
              </a:rPr>
              <a:t>Măng</a:t>
            </a:r>
            <a:r>
              <a:rPr lang="en-US" sz="1800" b="0" dirty="0">
                <a:solidFill>
                  <a:schemeClr val="bg2">
                    <a:lumMod val="75000"/>
                  </a:schemeClr>
                </a:solidFill>
                <a:latin typeface="#9Slide07 HoneyCream" pitchFamily="2" charset="0"/>
              </a:rPr>
              <a:t> Non</a:t>
            </a:r>
          </a:p>
        </p:txBody>
      </p:sp>
    </p:spTree>
    <p:extLst>
      <p:ext uri="{BB962C8B-B14F-4D97-AF65-F5344CB8AC3E}">
        <p14:creationId xmlns:p14="http://schemas.microsoft.com/office/powerpoint/2010/main" val="16700359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EDB7602-9F35-4839-8C57-33826D2B4414}"/>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5D9A2F13-40AA-4DED-AD91-3A5AD538F0B4}"/>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8EB15ED-88B9-4766-9405-10D61C02FD29}" type="datetimeFigureOut">
              <a:rPr kumimoji="0" lang="zh-CN" altLang="en-US" sz="1200" b="0" i="0" u="none" strike="noStrike" kern="1200" cap="none" spc="0" normalizeH="0" baseline="0" noProof="0" smtClean="0">
                <a:ln>
                  <a:noFill/>
                </a:ln>
                <a:solidFill>
                  <a:prstClr val="black">
                    <a:tint val="75000"/>
                  </a:prstClr>
                </a:solidFill>
                <a:effectLst/>
                <a:uLnTx/>
                <a:uFillTx/>
                <a:ea typeface="字魂107号-萌趣欢乐体" panose="00000500000000000000"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2024/4/16</a:t>
            </a:fld>
            <a:endParaRPr kumimoji="0" lang="zh-CN" altLang="en-US" sz="1200" b="0" i="0" u="none" strike="noStrike" kern="1200" cap="none" spc="0" normalizeH="0" baseline="0" noProof="0">
              <a:ln>
                <a:noFill/>
              </a:ln>
              <a:solidFill>
                <a:prstClr val="black">
                  <a:tint val="75000"/>
                </a:prstClr>
              </a:solidFill>
              <a:effectLst/>
              <a:uLnTx/>
              <a:uFillTx/>
              <a:ea typeface="字魂107号-萌趣欢乐体" panose="00000500000000000000" pitchFamily="2" charset="-122"/>
              <a:cs typeface="+mn-cs"/>
            </a:endParaRPr>
          </a:p>
        </p:txBody>
      </p:sp>
      <p:sp>
        <p:nvSpPr>
          <p:cNvPr id="4" name="页脚占位符 3">
            <a:extLst>
              <a:ext uri="{FF2B5EF4-FFF2-40B4-BE49-F238E27FC236}">
                <a16:creationId xmlns:a16="http://schemas.microsoft.com/office/drawing/2014/main" id="{FD926094-C2B7-4BD2-86B7-D4C1BEEA9317}"/>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字魂107号-萌趣欢乐体" panose="00000500000000000000" pitchFamily="2" charset="-122"/>
              <a:cs typeface="+mn-cs"/>
            </a:endParaRPr>
          </a:p>
        </p:txBody>
      </p:sp>
      <p:sp>
        <p:nvSpPr>
          <p:cNvPr id="5" name="灯片编号占位符 4">
            <a:extLst>
              <a:ext uri="{FF2B5EF4-FFF2-40B4-BE49-F238E27FC236}">
                <a16:creationId xmlns:a16="http://schemas.microsoft.com/office/drawing/2014/main" id="{27F2295E-923B-411B-ACE7-7F549E4B4A17}"/>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B78919-47BD-42F6-9240-8F0689047340}" type="slidenum">
              <a:rPr kumimoji="0" lang="zh-CN" altLang="en-US" sz="1200" b="0" i="0" u="none" strike="noStrike" kern="1200" cap="none" spc="0" normalizeH="0" baseline="0" noProof="0" smtClean="0">
                <a:ln>
                  <a:noFill/>
                </a:ln>
                <a:solidFill>
                  <a:prstClr val="black">
                    <a:tint val="75000"/>
                  </a:prstClr>
                </a:solidFill>
                <a:effectLst/>
                <a:uLnTx/>
                <a:uFillTx/>
                <a:ea typeface="字魂107号-萌趣欢乐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字魂107号-萌趣欢乐体" panose="00000500000000000000" pitchFamily="2" charset="-122"/>
              <a:cs typeface="+mn-cs"/>
            </a:endParaRPr>
          </a:p>
        </p:txBody>
      </p:sp>
      <p:pic>
        <p:nvPicPr>
          <p:cNvPr id="6" name="Picture 5">
            <a:extLst>
              <a:ext uri="{FF2B5EF4-FFF2-40B4-BE49-F238E27FC236}">
                <a16:creationId xmlns:a16="http://schemas.microsoft.com/office/drawing/2014/main" id="{10ECB967-163D-97A1-9542-86B164988CD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8142"/>
          <a:stretch/>
        </p:blipFill>
        <p:spPr>
          <a:xfrm>
            <a:off x="1757391" y="7139940"/>
            <a:ext cx="1824009" cy="2002485"/>
          </a:xfrm>
          <a:prstGeom prst="rect">
            <a:avLst/>
          </a:prstGeom>
        </p:spPr>
      </p:pic>
      <p:sp>
        <p:nvSpPr>
          <p:cNvPr id="7" name="TextBox 3">
            <a:extLst>
              <a:ext uri="{FF2B5EF4-FFF2-40B4-BE49-F238E27FC236}">
                <a16:creationId xmlns:a16="http://schemas.microsoft.com/office/drawing/2014/main" id="{29EA2F57-C96A-966D-50AE-CA599802F3D7}"/>
              </a:ext>
            </a:extLst>
          </p:cNvPr>
          <p:cNvSpPr txBox="1"/>
          <p:nvPr userDrawn="1"/>
        </p:nvSpPr>
        <p:spPr>
          <a:xfrm>
            <a:off x="3189261" y="844710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800"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b="1">
                <a:latin typeface="Times New Roman" panose="02020603050405020304" pitchFamily="18" charset="0"/>
                <a:cs typeface="Times New Roman" panose="02020603050405020304" pitchFamily="18" charset="0"/>
              </a:rPr>
              <a:t>Mời </a:t>
            </a:r>
            <a:r>
              <a:rPr lang="en-US" b="1" dirty="0" err="1">
                <a:latin typeface="Times New Roman" panose="02020603050405020304" pitchFamily="18" charset="0"/>
                <a:cs typeface="Times New Roman" panose="02020603050405020304" pitchFamily="18" charset="0"/>
              </a:rPr>
              <a:t>truy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cập</a:t>
            </a:r>
            <a:r>
              <a:rPr lang="en-US" b="1" dirty="0">
                <a:latin typeface="Times New Roman" panose="02020603050405020304" pitchFamily="18" charset="0"/>
                <a:cs typeface="Times New Roman" panose="02020603050405020304" pitchFamily="18" charset="0"/>
              </a:rPr>
              <a:t>: </a:t>
            </a:r>
            <a:r>
              <a:rPr lang="en-US" dirty="0">
                <a:solidFill>
                  <a:srgbClr val="FF0066"/>
                </a:solidFill>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MĂNG NON- TÀI LIỆU TIỂU HỌC | Facebook</a:t>
            </a:r>
            <a:endParaRPr lang="en-US" sz="1800" dirty="0">
              <a:solidFill>
                <a:srgbClr val="FF0066"/>
              </a:solidFill>
              <a:latin typeface="SVN-Newton" panose="02040603050506020204" pitchFamily="18" charset="0"/>
              <a:cs typeface="Times New Roman" panose="02020603050405020304" pitchFamily="18" charset="0"/>
            </a:endParaRPr>
          </a:p>
          <a:p>
            <a:pPr algn="ctr"/>
            <a:r>
              <a:rPr lang="en-US" sz="1800" b="1" dirty="0">
                <a:solidFill>
                  <a:srgbClr val="0D4370"/>
                </a:solidFill>
                <a:latin typeface="SVN-Newton" panose="02040603050506020204" pitchFamily="18" charset="0"/>
                <a:cs typeface="Times New Roman" panose="02020603050405020304" pitchFamily="18" charset="0"/>
              </a:rPr>
              <a:t>SĐT ZALO : </a:t>
            </a:r>
            <a:r>
              <a:rPr lang="en-US" sz="1800" b="1" u="sng" dirty="0">
                <a:solidFill>
                  <a:srgbClr val="0D4370"/>
                </a:solidFill>
                <a:latin typeface="SVN-Newton" panose="02040603050506020204" pitchFamily="18" charset="0"/>
              </a:rPr>
              <a:t>0382348780</a:t>
            </a:r>
            <a:r>
              <a:rPr lang="en-US" sz="1800" b="1" dirty="0">
                <a:solidFill>
                  <a:srgbClr val="0D4370"/>
                </a:solidFill>
                <a:latin typeface="SVN-Newton" panose="02040603050506020204" pitchFamily="18" charset="0"/>
              </a:rPr>
              <a:t> - </a:t>
            </a:r>
            <a:r>
              <a:rPr lang="en-US" sz="1800" b="1" u="sng" dirty="0">
                <a:solidFill>
                  <a:srgbClr val="0D4370"/>
                </a:solidFill>
                <a:latin typeface="SVN-Newton" panose="02040603050506020204" pitchFamily="18" charset="0"/>
              </a:rPr>
              <a:t>0984848929</a:t>
            </a:r>
            <a:endParaRPr lang="en-US" sz="1800" b="1" dirty="0">
              <a:solidFill>
                <a:srgbClr val="0D4370"/>
              </a:solidFill>
              <a:latin typeface="SVN-Newton" panose="020406030505060202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EC5E0FEB-D52F-480D-A70B-D86272B79844}"/>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39325"/>
          <a:stretch/>
        </p:blipFill>
        <p:spPr>
          <a:xfrm>
            <a:off x="-2733862" y="-834460"/>
            <a:ext cx="3167916" cy="3268627"/>
          </a:xfrm>
          <a:prstGeom prst="rect">
            <a:avLst/>
          </a:prstGeom>
        </p:spPr>
      </p:pic>
      <p:sp>
        <p:nvSpPr>
          <p:cNvPr id="9" name="Title 1">
            <a:extLst>
              <a:ext uri="{FF2B5EF4-FFF2-40B4-BE49-F238E27FC236}">
                <a16:creationId xmlns:a16="http://schemas.microsoft.com/office/drawing/2014/main" id="{134C9EFF-C59B-47AD-BC67-24488957F3EB}"/>
              </a:ext>
            </a:extLst>
          </p:cNvPr>
          <p:cNvSpPr txBox="1">
            <a:spLocks/>
          </p:cNvSpPr>
          <p:nvPr userDrawn="1"/>
        </p:nvSpPr>
        <p:spPr>
          <a:xfrm>
            <a:off x="-2607403" y="2254251"/>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267" b="0" dirty="0" err="1">
                <a:solidFill>
                  <a:schemeClr val="accent6">
                    <a:lumMod val="75000"/>
                  </a:schemeClr>
                </a:solidFill>
                <a:latin typeface="#9Slide07 HoneyCream" pitchFamily="2" charset="0"/>
              </a:rPr>
              <a:t>Măng</a:t>
            </a:r>
            <a:r>
              <a:rPr lang="en-US" sz="4267" b="0" dirty="0">
                <a:solidFill>
                  <a:schemeClr val="accent6">
                    <a:lumMod val="75000"/>
                  </a:schemeClr>
                </a:solidFill>
                <a:latin typeface="#9Slide07 HoneyCream" pitchFamily="2" charset="0"/>
              </a:rPr>
              <a:t> Non</a:t>
            </a:r>
          </a:p>
        </p:txBody>
      </p:sp>
      <p:sp>
        <p:nvSpPr>
          <p:cNvPr id="11" name="Title 1">
            <a:extLst>
              <a:ext uri="{FF2B5EF4-FFF2-40B4-BE49-F238E27FC236}">
                <a16:creationId xmlns:a16="http://schemas.microsoft.com/office/drawing/2014/main" id="{134C9EFF-C59B-47AD-BC67-24488957F3EB}"/>
              </a:ext>
            </a:extLst>
          </p:cNvPr>
          <p:cNvSpPr txBox="1">
            <a:spLocks/>
          </p:cNvSpPr>
          <p:nvPr userDrawn="1"/>
        </p:nvSpPr>
        <p:spPr>
          <a:xfrm>
            <a:off x="-772146" y="5808133"/>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bg2">
                    <a:lumMod val="75000"/>
                  </a:schemeClr>
                </a:solidFill>
                <a:latin typeface="#9Slide07 HoneyCream" pitchFamily="2" charset="0"/>
              </a:rPr>
              <a:t>Măng</a:t>
            </a:r>
            <a:r>
              <a:rPr lang="en-US" sz="1800" b="0" dirty="0">
                <a:solidFill>
                  <a:schemeClr val="bg2">
                    <a:lumMod val="75000"/>
                  </a:schemeClr>
                </a:solidFill>
                <a:latin typeface="#9Slide07 HoneyCream" pitchFamily="2" charset="0"/>
              </a:rPr>
              <a:t> Non</a:t>
            </a:r>
          </a:p>
        </p:txBody>
      </p:sp>
    </p:spTree>
    <p:extLst>
      <p:ext uri="{BB962C8B-B14F-4D97-AF65-F5344CB8AC3E}">
        <p14:creationId xmlns:p14="http://schemas.microsoft.com/office/powerpoint/2010/main" val="20574739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solidFill>
          <a:srgbClr val="FFD5BD"/>
        </a:solidFill>
        <a:effectLst/>
      </p:bgPr>
    </p:bg>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01F7E285-EF68-4DAC-A003-9458A2D619B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4762"/>
          <a:stretch/>
        </p:blipFill>
        <p:spPr>
          <a:xfrm>
            <a:off x="0" y="0"/>
            <a:ext cx="12191999" cy="6858000"/>
          </a:xfrm>
          <a:prstGeom prst="rect">
            <a:avLst/>
          </a:prstGeom>
        </p:spPr>
      </p:pic>
      <p:sp>
        <p:nvSpPr>
          <p:cNvPr id="9" name="矩形: 圆角 8">
            <a:extLst>
              <a:ext uri="{FF2B5EF4-FFF2-40B4-BE49-F238E27FC236}">
                <a16:creationId xmlns:a16="http://schemas.microsoft.com/office/drawing/2014/main" id="{248E6151-A74A-47DE-A57A-D14D5834B9C0}"/>
              </a:ext>
            </a:extLst>
          </p:cNvPr>
          <p:cNvSpPr/>
          <p:nvPr userDrawn="1"/>
        </p:nvSpPr>
        <p:spPr>
          <a:xfrm>
            <a:off x="330200" y="482600"/>
            <a:ext cx="11480800" cy="58928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字魂107号-萌趣欢乐体" panose="00000500000000000000" pitchFamily="2" charset="-122"/>
              <a:ea typeface="字魂107号-萌趣欢乐体" panose="00000500000000000000" pitchFamily="2" charset="-122"/>
              <a:cs typeface="+mn-cs"/>
            </a:endParaRPr>
          </a:p>
        </p:txBody>
      </p:sp>
      <p:pic>
        <p:nvPicPr>
          <p:cNvPr id="4" name="Picture 3">
            <a:extLst>
              <a:ext uri="{FF2B5EF4-FFF2-40B4-BE49-F238E27FC236}">
                <a16:creationId xmlns:a16="http://schemas.microsoft.com/office/drawing/2014/main" id="{10ECB967-163D-97A1-9542-86B164988CD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38142"/>
          <a:stretch/>
        </p:blipFill>
        <p:spPr>
          <a:xfrm>
            <a:off x="1757391" y="7139940"/>
            <a:ext cx="1824009" cy="2002485"/>
          </a:xfrm>
          <a:prstGeom prst="rect">
            <a:avLst/>
          </a:prstGeom>
        </p:spPr>
      </p:pic>
      <p:sp>
        <p:nvSpPr>
          <p:cNvPr id="5" name="TextBox 3">
            <a:extLst>
              <a:ext uri="{FF2B5EF4-FFF2-40B4-BE49-F238E27FC236}">
                <a16:creationId xmlns:a16="http://schemas.microsoft.com/office/drawing/2014/main" id="{29EA2F57-C96A-966D-50AE-CA599802F3D7}"/>
              </a:ext>
            </a:extLst>
          </p:cNvPr>
          <p:cNvSpPr txBox="1"/>
          <p:nvPr userDrawn="1"/>
        </p:nvSpPr>
        <p:spPr>
          <a:xfrm>
            <a:off x="3189261" y="844710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800"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b="1">
                <a:latin typeface="Times New Roman" panose="02020603050405020304" pitchFamily="18" charset="0"/>
                <a:cs typeface="Times New Roman" panose="02020603050405020304" pitchFamily="18" charset="0"/>
              </a:rPr>
              <a:t>Mời </a:t>
            </a:r>
            <a:r>
              <a:rPr lang="en-US" b="1" dirty="0" err="1">
                <a:latin typeface="Times New Roman" panose="02020603050405020304" pitchFamily="18" charset="0"/>
                <a:cs typeface="Times New Roman" panose="02020603050405020304" pitchFamily="18" charset="0"/>
              </a:rPr>
              <a:t>truy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cập</a:t>
            </a:r>
            <a:r>
              <a:rPr lang="en-US" b="1" dirty="0">
                <a:latin typeface="Times New Roman" panose="02020603050405020304" pitchFamily="18" charset="0"/>
                <a:cs typeface="Times New Roman" panose="02020603050405020304" pitchFamily="18" charset="0"/>
              </a:rPr>
              <a:t>: </a:t>
            </a:r>
            <a:r>
              <a:rPr lang="en-US" dirty="0">
                <a:solidFill>
                  <a:srgbClr val="FF0066"/>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MĂNG NON- TÀI LIỆU TIỂU HỌC | Facebook</a:t>
            </a:r>
            <a:endParaRPr lang="en-US" sz="1800" dirty="0">
              <a:solidFill>
                <a:srgbClr val="FF0066"/>
              </a:solidFill>
              <a:latin typeface="SVN-Newton" panose="02040603050506020204" pitchFamily="18" charset="0"/>
              <a:cs typeface="Times New Roman" panose="02020603050405020304" pitchFamily="18" charset="0"/>
            </a:endParaRPr>
          </a:p>
          <a:p>
            <a:pPr algn="ctr"/>
            <a:r>
              <a:rPr lang="en-US" sz="1800" b="1" dirty="0">
                <a:solidFill>
                  <a:srgbClr val="0D4370"/>
                </a:solidFill>
                <a:latin typeface="SVN-Newton" panose="02040603050506020204" pitchFamily="18" charset="0"/>
                <a:cs typeface="Times New Roman" panose="02020603050405020304" pitchFamily="18" charset="0"/>
              </a:rPr>
              <a:t>SĐT ZALO : </a:t>
            </a:r>
            <a:r>
              <a:rPr lang="en-US" sz="1800" b="1" u="sng" dirty="0">
                <a:solidFill>
                  <a:srgbClr val="0D4370"/>
                </a:solidFill>
                <a:latin typeface="SVN-Newton" panose="02040603050506020204" pitchFamily="18" charset="0"/>
              </a:rPr>
              <a:t>0382348780</a:t>
            </a:r>
            <a:r>
              <a:rPr lang="en-US" sz="1800" b="1" dirty="0">
                <a:solidFill>
                  <a:srgbClr val="0D4370"/>
                </a:solidFill>
                <a:latin typeface="SVN-Newton" panose="02040603050506020204" pitchFamily="18" charset="0"/>
              </a:rPr>
              <a:t> - </a:t>
            </a:r>
            <a:r>
              <a:rPr lang="en-US" sz="1800" b="1" u="sng" dirty="0">
                <a:solidFill>
                  <a:srgbClr val="0D4370"/>
                </a:solidFill>
                <a:latin typeface="SVN-Newton" panose="02040603050506020204" pitchFamily="18" charset="0"/>
              </a:rPr>
              <a:t>0984848929</a:t>
            </a:r>
            <a:endParaRPr lang="en-US" sz="1800" b="1" dirty="0">
              <a:solidFill>
                <a:srgbClr val="0D4370"/>
              </a:solidFill>
              <a:latin typeface="SVN-Newton" panose="020406030505060202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EC5E0FEB-D52F-480D-A70B-D86272B79844}"/>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39325"/>
          <a:stretch/>
        </p:blipFill>
        <p:spPr>
          <a:xfrm>
            <a:off x="-2733862" y="-834460"/>
            <a:ext cx="3167916" cy="3268627"/>
          </a:xfrm>
          <a:prstGeom prst="rect">
            <a:avLst/>
          </a:prstGeom>
        </p:spPr>
      </p:pic>
      <p:sp>
        <p:nvSpPr>
          <p:cNvPr id="8" name="Title 1">
            <a:extLst>
              <a:ext uri="{FF2B5EF4-FFF2-40B4-BE49-F238E27FC236}">
                <a16:creationId xmlns:a16="http://schemas.microsoft.com/office/drawing/2014/main" id="{134C9EFF-C59B-47AD-BC67-24488957F3EB}"/>
              </a:ext>
            </a:extLst>
          </p:cNvPr>
          <p:cNvSpPr txBox="1">
            <a:spLocks/>
          </p:cNvSpPr>
          <p:nvPr userDrawn="1"/>
        </p:nvSpPr>
        <p:spPr>
          <a:xfrm>
            <a:off x="-2607403" y="2254251"/>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267" b="0" dirty="0" err="1">
                <a:solidFill>
                  <a:schemeClr val="accent6">
                    <a:lumMod val="75000"/>
                  </a:schemeClr>
                </a:solidFill>
                <a:latin typeface="#9Slide07 HoneyCream" pitchFamily="2" charset="0"/>
              </a:rPr>
              <a:t>Măng</a:t>
            </a:r>
            <a:r>
              <a:rPr lang="en-US" sz="4267" b="0" dirty="0">
                <a:solidFill>
                  <a:schemeClr val="accent6">
                    <a:lumMod val="75000"/>
                  </a:schemeClr>
                </a:solidFill>
                <a:latin typeface="#9Slide07 HoneyCream" pitchFamily="2" charset="0"/>
              </a:rPr>
              <a:t> Non</a:t>
            </a:r>
          </a:p>
        </p:txBody>
      </p:sp>
      <p:sp>
        <p:nvSpPr>
          <p:cNvPr id="11" name="Title 1">
            <a:extLst>
              <a:ext uri="{FF2B5EF4-FFF2-40B4-BE49-F238E27FC236}">
                <a16:creationId xmlns:a16="http://schemas.microsoft.com/office/drawing/2014/main" id="{134C9EFF-C59B-47AD-BC67-24488957F3EB}"/>
              </a:ext>
            </a:extLst>
          </p:cNvPr>
          <p:cNvSpPr txBox="1">
            <a:spLocks/>
          </p:cNvSpPr>
          <p:nvPr userDrawn="1"/>
        </p:nvSpPr>
        <p:spPr>
          <a:xfrm>
            <a:off x="-772146" y="5808133"/>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bg2">
                    <a:lumMod val="75000"/>
                  </a:schemeClr>
                </a:solidFill>
                <a:latin typeface="#9Slide07 HoneyCream" pitchFamily="2" charset="0"/>
              </a:rPr>
              <a:t>Măng</a:t>
            </a:r>
            <a:r>
              <a:rPr lang="en-US" sz="1800" b="0" dirty="0">
                <a:solidFill>
                  <a:schemeClr val="bg2">
                    <a:lumMod val="75000"/>
                  </a:schemeClr>
                </a:solidFill>
                <a:latin typeface="#9Slide07 HoneyCream" pitchFamily="2" charset="0"/>
              </a:rPr>
              <a:t> Non</a:t>
            </a:r>
          </a:p>
        </p:txBody>
      </p:sp>
    </p:spTree>
    <p:extLst>
      <p:ext uri="{BB962C8B-B14F-4D97-AF65-F5344CB8AC3E}">
        <p14:creationId xmlns:p14="http://schemas.microsoft.com/office/powerpoint/2010/main" val="37007486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空白">
    <p:bg>
      <p:bgPr>
        <a:solidFill>
          <a:srgbClr val="FFD5BD"/>
        </a:solidFill>
        <a:effectLst/>
      </p:bgPr>
    </p:bg>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01F7E285-EF68-4DAC-A003-9458A2D619B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4762"/>
          <a:stretch/>
        </p:blipFill>
        <p:spPr>
          <a:xfrm>
            <a:off x="0" y="0"/>
            <a:ext cx="12191999" cy="6858000"/>
          </a:xfrm>
          <a:prstGeom prst="rect">
            <a:avLst/>
          </a:prstGeom>
        </p:spPr>
      </p:pic>
      <p:sp>
        <p:nvSpPr>
          <p:cNvPr id="9" name="矩形: 圆角 8">
            <a:extLst>
              <a:ext uri="{FF2B5EF4-FFF2-40B4-BE49-F238E27FC236}">
                <a16:creationId xmlns:a16="http://schemas.microsoft.com/office/drawing/2014/main" id="{248E6151-A74A-47DE-A57A-D14D5834B9C0}"/>
              </a:ext>
            </a:extLst>
          </p:cNvPr>
          <p:cNvSpPr/>
          <p:nvPr userDrawn="1"/>
        </p:nvSpPr>
        <p:spPr>
          <a:xfrm>
            <a:off x="330200" y="482600"/>
            <a:ext cx="11480800" cy="58928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字魂107号-萌趣欢乐体" panose="00000500000000000000" pitchFamily="2" charset="-122"/>
              <a:ea typeface="字魂107号-萌趣欢乐体" panose="00000500000000000000" pitchFamily="2" charset="-122"/>
              <a:cs typeface="+mn-cs"/>
            </a:endParaRPr>
          </a:p>
        </p:txBody>
      </p:sp>
    </p:spTree>
    <p:extLst>
      <p:ext uri="{BB962C8B-B14F-4D97-AF65-F5344CB8AC3E}">
        <p14:creationId xmlns:p14="http://schemas.microsoft.com/office/powerpoint/2010/main" val="3801071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2_空白">
    <p:bg>
      <p:bgPr>
        <a:solidFill>
          <a:srgbClr val="FFD5BD"/>
        </a:solidFill>
        <a:effectLst/>
      </p:bgPr>
    </p:bg>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01F7E285-EF68-4DAC-A003-9458A2D619B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4762"/>
          <a:stretch/>
        </p:blipFill>
        <p:spPr>
          <a:xfrm>
            <a:off x="0" y="0"/>
            <a:ext cx="12191999" cy="6858000"/>
          </a:xfrm>
          <a:prstGeom prst="rect">
            <a:avLst/>
          </a:prstGeom>
        </p:spPr>
      </p:pic>
      <p:sp>
        <p:nvSpPr>
          <p:cNvPr id="9" name="矩形: 圆角 8">
            <a:extLst>
              <a:ext uri="{FF2B5EF4-FFF2-40B4-BE49-F238E27FC236}">
                <a16:creationId xmlns:a16="http://schemas.microsoft.com/office/drawing/2014/main" id="{248E6151-A74A-47DE-A57A-D14D5834B9C0}"/>
              </a:ext>
            </a:extLst>
          </p:cNvPr>
          <p:cNvSpPr/>
          <p:nvPr userDrawn="1"/>
        </p:nvSpPr>
        <p:spPr>
          <a:xfrm>
            <a:off x="355600" y="482600"/>
            <a:ext cx="11480800" cy="58928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字魂107号-萌趣欢乐体" panose="00000500000000000000" pitchFamily="2" charset="-122"/>
              <a:ea typeface="字魂107号-萌趣欢乐体" panose="00000500000000000000" pitchFamily="2" charset="-122"/>
              <a:cs typeface="+mn-cs"/>
            </a:endParaRPr>
          </a:p>
        </p:txBody>
      </p:sp>
      <p:pic>
        <p:nvPicPr>
          <p:cNvPr id="4" name="Picture 3">
            <a:extLst>
              <a:ext uri="{FF2B5EF4-FFF2-40B4-BE49-F238E27FC236}">
                <a16:creationId xmlns:a16="http://schemas.microsoft.com/office/drawing/2014/main" id="{10ECB967-163D-97A1-9542-86B164988CD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38142"/>
          <a:stretch/>
        </p:blipFill>
        <p:spPr>
          <a:xfrm>
            <a:off x="1757391" y="7139940"/>
            <a:ext cx="1824009" cy="2002485"/>
          </a:xfrm>
          <a:prstGeom prst="rect">
            <a:avLst/>
          </a:prstGeom>
        </p:spPr>
      </p:pic>
      <p:sp>
        <p:nvSpPr>
          <p:cNvPr id="5" name="TextBox 3">
            <a:extLst>
              <a:ext uri="{FF2B5EF4-FFF2-40B4-BE49-F238E27FC236}">
                <a16:creationId xmlns:a16="http://schemas.microsoft.com/office/drawing/2014/main" id="{29EA2F57-C96A-966D-50AE-CA599802F3D7}"/>
              </a:ext>
            </a:extLst>
          </p:cNvPr>
          <p:cNvSpPr txBox="1"/>
          <p:nvPr userDrawn="1"/>
        </p:nvSpPr>
        <p:spPr>
          <a:xfrm>
            <a:off x="3189261" y="844710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800"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b="1">
                <a:latin typeface="Times New Roman" panose="02020603050405020304" pitchFamily="18" charset="0"/>
                <a:cs typeface="Times New Roman" panose="02020603050405020304" pitchFamily="18" charset="0"/>
              </a:rPr>
              <a:t>Mời </a:t>
            </a:r>
            <a:r>
              <a:rPr lang="en-US" b="1" dirty="0" err="1">
                <a:latin typeface="Times New Roman" panose="02020603050405020304" pitchFamily="18" charset="0"/>
                <a:cs typeface="Times New Roman" panose="02020603050405020304" pitchFamily="18" charset="0"/>
              </a:rPr>
              <a:t>truy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cập</a:t>
            </a:r>
            <a:r>
              <a:rPr lang="en-US" b="1" dirty="0">
                <a:latin typeface="Times New Roman" panose="02020603050405020304" pitchFamily="18" charset="0"/>
                <a:cs typeface="Times New Roman" panose="02020603050405020304" pitchFamily="18" charset="0"/>
              </a:rPr>
              <a:t>: </a:t>
            </a:r>
            <a:r>
              <a:rPr lang="en-US" dirty="0">
                <a:solidFill>
                  <a:srgbClr val="FF0066"/>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MĂNG NON- TÀI LIỆU TIỂU HỌC | Facebook</a:t>
            </a:r>
            <a:endParaRPr lang="en-US" sz="1800" dirty="0">
              <a:solidFill>
                <a:srgbClr val="FF0066"/>
              </a:solidFill>
              <a:latin typeface="SVN-Newton" panose="02040603050506020204" pitchFamily="18" charset="0"/>
              <a:cs typeface="Times New Roman" panose="02020603050405020304" pitchFamily="18" charset="0"/>
            </a:endParaRPr>
          </a:p>
          <a:p>
            <a:pPr algn="ctr"/>
            <a:r>
              <a:rPr lang="en-US" sz="1800" b="1" dirty="0">
                <a:solidFill>
                  <a:srgbClr val="0D4370"/>
                </a:solidFill>
                <a:latin typeface="SVN-Newton" panose="02040603050506020204" pitchFamily="18" charset="0"/>
                <a:cs typeface="Times New Roman" panose="02020603050405020304" pitchFamily="18" charset="0"/>
              </a:rPr>
              <a:t>SĐT ZALO : </a:t>
            </a:r>
            <a:r>
              <a:rPr lang="en-US" sz="1800" b="1" u="sng" dirty="0">
                <a:solidFill>
                  <a:srgbClr val="0D4370"/>
                </a:solidFill>
                <a:latin typeface="SVN-Newton" panose="02040603050506020204" pitchFamily="18" charset="0"/>
              </a:rPr>
              <a:t>0382348780</a:t>
            </a:r>
            <a:r>
              <a:rPr lang="en-US" sz="1800" b="1" dirty="0">
                <a:solidFill>
                  <a:srgbClr val="0D4370"/>
                </a:solidFill>
                <a:latin typeface="SVN-Newton" panose="02040603050506020204" pitchFamily="18" charset="0"/>
              </a:rPr>
              <a:t> - </a:t>
            </a:r>
            <a:r>
              <a:rPr lang="en-US" sz="1800" b="1" u="sng" dirty="0">
                <a:solidFill>
                  <a:srgbClr val="0D4370"/>
                </a:solidFill>
                <a:latin typeface="SVN-Newton" panose="02040603050506020204" pitchFamily="18" charset="0"/>
              </a:rPr>
              <a:t>0984848929</a:t>
            </a:r>
            <a:endParaRPr lang="en-US" sz="1800" b="1" dirty="0">
              <a:solidFill>
                <a:srgbClr val="0D4370"/>
              </a:solidFill>
              <a:latin typeface="SVN-Newton" panose="020406030505060202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EC5E0FEB-D52F-480D-A70B-D86272B79844}"/>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39325"/>
          <a:stretch/>
        </p:blipFill>
        <p:spPr>
          <a:xfrm>
            <a:off x="-2733862" y="-834460"/>
            <a:ext cx="3167916" cy="3268627"/>
          </a:xfrm>
          <a:prstGeom prst="rect">
            <a:avLst/>
          </a:prstGeom>
        </p:spPr>
      </p:pic>
      <p:sp>
        <p:nvSpPr>
          <p:cNvPr id="8" name="Title 1">
            <a:extLst>
              <a:ext uri="{FF2B5EF4-FFF2-40B4-BE49-F238E27FC236}">
                <a16:creationId xmlns:a16="http://schemas.microsoft.com/office/drawing/2014/main" id="{134C9EFF-C59B-47AD-BC67-24488957F3EB}"/>
              </a:ext>
            </a:extLst>
          </p:cNvPr>
          <p:cNvSpPr txBox="1">
            <a:spLocks/>
          </p:cNvSpPr>
          <p:nvPr userDrawn="1"/>
        </p:nvSpPr>
        <p:spPr>
          <a:xfrm>
            <a:off x="-2607403" y="2254251"/>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267" b="0" dirty="0" err="1">
                <a:solidFill>
                  <a:schemeClr val="accent6">
                    <a:lumMod val="75000"/>
                  </a:schemeClr>
                </a:solidFill>
                <a:latin typeface="#9Slide07 HoneyCream" pitchFamily="2" charset="0"/>
              </a:rPr>
              <a:t>Măng</a:t>
            </a:r>
            <a:r>
              <a:rPr lang="en-US" sz="4267" b="0" dirty="0">
                <a:solidFill>
                  <a:schemeClr val="accent6">
                    <a:lumMod val="75000"/>
                  </a:schemeClr>
                </a:solidFill>
                <a:latin typeface="#9Slide07 HoneyCream" pitchFamily="2" charset="0"/>
              </a:rPr>
              <a:t> Non</a:t>
            </a:r>
          </a:p>
        </p:txBody>
      </p:sp>
      <p:sp>
        <p:nvSpPr>
          <p:cNvPr id="11" name="Title 1">
            <a:extLst>
              <a:ext uri="{FF2B5EF4-FFF2-40B4-BE49-F238E27FC236}">
                <a16:creationId xmlns:a16="http://schemas.microsoft.com/office/drawing/2014/main" id="{134C9EFF-C59B-47AD-BC67-24488957F3EB}"/>
              </a:ext>
            </a:extLst>
          </p:cNvPr>
          <p:cNvSpPr txBox="1">
            <a:spLocks/>
          </p:cNvSpPr>
          <p:nvPr userDrawn="1"/>
        </p:nvSpPr>
        <p:spPr>
          <a:xfrm>
            <a:off x="-772146" y="5808133"/>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bg2">
                    <a:lumMod val="75000"/>
                  </a:schemeClr>
                </a:solidFill>
                <a:latin typeface="#9Slide07 HoneyCream" pitchFamily="2" charset="0"/>
              </a:rPr>
              <a:t>Măng</a:t>
            </a:r>
            <a:r>
              <a:rPr lang="en-US" sz="1800" b="0" dirty="0">
                <a:solidFill>
                  <a:schemeClr val="bg2">
                    <a:lumMod val="75000"/>
                  </a:schemeClr>
                </a:solidFill>
                <a:latin typeface="#9Slide07 HoneyCream" pitchFamily="2" charset="0"/>
              </a:rPr>
              <a:t> Non</a:t>
            </a:r>
          </a:p>
        </p:txBody>
      </p:sp>
    </p:spTree>
    <p:extLst>
      <p:ext uri="{BB962C8B-B14F-4D97-AF65-F5344CB8AC3E}">
        <p14:creationId xmlns:p14="http://schemas.microsoft.com/office/powerpoint/2010/main" val="21767279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419519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89" r:id="rId15"/>
    <p:sldLayoutId id="2147483690" r:id="rId16"/>
    <p:sldLayoutId id="2147483691" r:id="rId17"/>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字魂107号-萌趣欢乐体" panose="00000500000000000000" pitchFamily="2" charset="-122"/>
          <a:ea typeface="字魂107号-萌趣欢乐体" panose="00000500000000000000" pitchFamily="2"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字魂107号-萌趣欢乐体" panose="00000500000000000000" pitchFamily="2" charset="-122"/>
          <a:ea typeface="字魂107号-萌趣欢乐体" panose="00000500000000000000" pitchFamily="2"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字魂107号-萌趣欢乐体" panose="00000500000000000000" pitchFamily="2" charset="-122"/>
          <a:ea typeface="字魂107号-萌趣欢乐体" panose="00000500000000000000" pitchFamily="2"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字魂107号-萌趣欢乐体" panose="00000500000000000000" pitchFamily="2" charset="-122"/>
          <a:ea typeface="字魂107号-萌趣欢乐体" panose="00000500000000000000" pitchFamily="2"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字魂107号-萌趣欢乐体" panose="00000500000000000000" pitchFamily="2" charset="-122"/>
          <a:ea typeface="字魂107号-萌趣欢乐体" panose="00000500000000000000"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8.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E4B82B-EA4D-39E4-1CB2-E6A23E1724A3}"/>
            </a:ext>
          </a:extLst>
        </p:cNvPr>
        <p:cNvGrpSpPr/>
        <p:nvPr/>
      </p:nvGrpSpPr>
      <p:grpSpPr>
        <a:xfrm>
          <a:off x="0" y="0"/>
          <a:ext cx="0" cy="0"/>
          <a:chOff x="0" y="0"/>
          <a:chExt cx="0" cy="0"/>
        </a:xfrm>
      </p:grpSpPr>
      <p:pic>
        <p:nvPicPr>
          <p:cNvPr id="3" name="Picture 2" descr="A green and white logo&#10;&#10;Description automatically generated">
            <a:extLst>
              <a:ext uri="{FF2B5EF4-FFF2-40B4-BE49-F238E27FC236}">
                <a16:creationId xmlns:a16="http://schemas.microsoft.com/office/drawing/2014/main" id="{5094F0D4-761E-CC44-06B2-2B539A4E73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388" y="-200118"/>
            <a:ext cx="2163539" cy="2163539"/>
          </a:xfrm>
          <a:prstGeom prst="rect">
            <a:avLst/>
          </a:prstGeom>
        </p:spPr>
      </p:pic>
      <p:sp>
        <p:nvSpPr>
          <p:cNvPr id="2" name="Rectangle: Rounded Corners 1">
            <a:extLst>
              <a:ext uri="{FF2B5EF4-FFF2-40B4-BE49-F238E27FC236}">
                <a16:creationId xmlns:a16="http://schemas.microsoft.com/office/drawing/2014/main" id="{E1C9F880-1CB0-C226-8455-8A540939ED82}"/>
              </a:ext>
            </a:extLst>
          </p:cNvPr>
          <p:cNvSpPr/>
          <p:nvPr/>
        </p:nvSpPr>
        <p:spPr>
          <a:xfrm>
            <a:off x="4620047" y="1396238"/>
            <a:ext cx="3288236" cy="567183"/>
          </a:xfrm>
          <a:prstGeom prst="roundRect">
            <a:avLst>
              <a:gd name="adj" fmla="val 50000"/>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000" b="1" dirty="0" err="1">
                <a:solidFill>
                  <a:schemeClr val="tx1"/>
                </a:solidFill>
                <a:latin typeface="Cambria" panose="02040503050406030204" pitchFamily="18" charset="0"/>
                <a:ea typeface="Cambria" panose="02040503050406030204" pitchFamily="18" charset="0"/>
              </a:rPr>
              <a:t>Luyện</a:t>
            </a:r>
            <a:r>
              <a:rPr lang="en-US" sz="3000" b="1" dirty="0">
                <a:solidFill>
                  <a:schemeClr val="tx1"/>
                </a:solidFill>
                <a:latin typeface="Cambria" panose="02040503050406030204" pitchFamily="18" charset="0"/>
                <a:ea typeface="Cambria" panose="02040503050406030204" pitchFamily="18" charset="0"/>
              </a:rPr>
              <a:t> </a:t>
            </a:r>
            <a:r>
              <a:rPr lang="en-US" sz="3000" b="1" dirty="0" err="1">
                <a:solidFill>
                  <a:schemeClr val="tx1"/>
                </a:solidFill>
                <a:latin typeface="Cambria" panose="02040503050406030204" pitchFamily="18" charset="0"/>
                <a:ea typeface="Cambria" panose="02040503050406030204" pitchFamily="18" charset="0"/>
              </a:rPr>
              <a:t>từ</a:t>
            </a:r>
            <a:r>
              <a:rPr lang="en-US" sz="3000" b="1" dirty="0">
                <a:solidFill>
                  <a:schemeClr val="tx1"/>
                </a:solidFill>
                <a:latin typeface="Cambria" panose="02040503050406030204" pitchFamily="18" charset="0"/>
                <a:ea typeface="Cambria" panose="02040503050406030204" pitchFamily="18" charset="0"/>
              </a:rPr>
              <a:t> </a:t>
            </a:r>
            <a:r>
              <a:rPr lang="en-US" sz="3000" b="1" dirty="0" err="1">
                <a:solidFill>
                  <a:schemeClr val="tx1"/>
                </a:solidFill>
                <a:latin typeface="Cambria" panose="02040503050406030204" pitchFamily="18" charset="0"/>
                <a:ea typeface="Cambria" panose="02040503050406030204" pitchFamily="18" charset="0"/>
              </a:rPr>
              <a:t>và</a:t>
            </a:r>
            <a:r>
              <a:rPr lang="en-US" sz="3000" b="1" dirty="0">
                <a:solidFill>
                  <a:schemeClr val="tx1"/>
                </a:solidFill>
                <a:latin typeface="Cambria" panose="02040503050406030204" pitchFamily="18" charset="0"/>
                <a:ea typeface="Cambria" panose="02040503050406030204" pitchFamily="18" charset="0"/>
              </a:rPr>
              <a:t> </a:t>
            </a:r>
            <a:r>
              <a:rPr lang="en-US" sz="3000" b="1" dirty="0" err="1">
                <a:solidFill>
                  <a:schemeClr val="tx1"/>
                </a:solidFill>
                <a:latin typeface="Cambria" panose="02040503050406030204" pitchFamily="18" charset="0"/>
                <a:ea typeface="Cambria" panose="02040503050406030204" pitchFamily="18" charset="0"/>
              </a:rPr>
              <a:t>câu</a:t>
            </a:r>
            <a:endParaRPr lang="vi-VN" sz="3000" b="1" dirty="0">
              <a:solidFill>
                <a:schemeClr val="tx1"/>
              </a:solidFill>
              <a:latin typeface="Cambria" panose="02040503050406030204" pitchFamily="18" charset="0"/>
              <a:ea typeface="Cambria" panose="02040503050406030204" pitchFamily="18" charset="0"/>
            </a:endParaRPr>
          </a:p>
        </p:txBody>
      </p:sp>
      <p:pic>
        <p:nvPicPr>
          <p:cNvPr id="8" name="Picture 7">
            <a:extLst>
              <a:ext uri="{FF2B5EF4-FFF2-40B4-BE49-F238E27FC236}">
                <a16:creationId xmlns:a16="http://schemas.microsoft.com/office/drawing/2014/main" id="{C66AE887-498F-39B1-96E4-A0EA9D2CA5E1}"/>
              </a:ext>
            </a:extLst>
          </p:cNvPr>
          <p:cNvPicPr>
            <a:picLocks noChangeAspect="1"/>
          </p:cNvPicPr>
          <p:nvPr/>
        </p:nvPicPr>
        <p:blipFill>
          <a:blip r:embed="rId4"/>
          <a:stretch>
            <a:fillRect/>
          </a:stretch>
        </p:blipFill>
        <p:spPr>
          <a:xfrm>
            <a:off x="1918595" y="1963421"/>
            <a:ext cx="8691139" cy="3174333"/>
          </a:xfrm>
          <a:prstGeom prst="rect">
            <a:avLst/>
          </a:prstGeom>
        </p:spPr>
      </p:pic>
    </p:spTree>
    <p:extLst>
      <p:ext uri="{BB962C8B-B14F-4D97-AF65-F5344CB8AC3E}">
        <p14:creationId xmlns:p14="http://schemas.microsoft.com/office/powerpoint/2010/main" val="14636755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5B7DAC-66BC-E0B6-3560-2FD3B09E7719}"/>
            </a:ext>
          </a:extLst>
        </p:cNvPr>
        <p:cNvGrpSpPr/>
        <p:nvPr/>
      </p:nvGrpSpPr>
      <p:grpSpPr>
        <a:xfrm>
          <a:off x="0" y="0"/>
          <a:ext cx="0" cy="0"/>
          <a:chOff x="0" y="0"/>
          <a:chExt cx="0" cy="0"/>
        </a:xfrm>
      </p:grpSpPr>
      <p:sp>
        <p:nvSpPr>
          <p:cNvPr id="5" name="Rounded Rectangle 2">
            <a:extLst>
              <a:ext uri="{FF2B5EF4-FFF2-40B4-BE49-F238E27FC236}">
                <a16:creationId xmlns:a16="http://schemas.microsoft.com/office/drawing/2014/main" id="{19180ADC-34DF-1C7D-00CF-7F14C80C625D}"/>
              </a:ext>
            </a:extLst>
          </p:cNvPr>
          <p:cNvSpPr/>
          <p:nvPr/>
        </p:nvSpPr>
        <p:spPr>
          <a:xfrm>
            <a:off x="1028656" y="611226"/>
            <a:ext cx="9859242" cy="1015662"/>
          </a:xfrm>
          <a:prstGeom prst="roundRect">
            <a:avLst/>
          </a:prstGeom>
          <a:solidFill>
            <a:schemeClr val="accent6">
              <a:lumMod val="20000"/>
              <a:lumOff val="80000"/>
              <a:alpha val="63000"/>
            </a:schemeClr>
          </a:solidFill>
          <a:ln w="28575">
            <a:solidFill>
              <a:schemeClr val="accent6">
                <a:lumMod val="75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3000" b="1" i="0" u="none" strike="noStrike" kern="1200" cap="none" spc="0" normalizeH="0" baseline="0" noProof="0" dirty="0">
              <a:ln>
                <a:noFill/>
              </a:ln>
              <a:solidFill>
                <a:srgbClr val="F93A68"/>
              </a:solidFill>
              <a:effectLst/>
              <a:uLnTx/>
              <a:uFillTx/>
              <a:latin typeface="Cambria" panose="02040503050406030204" pitchFamily="18" charset="0"/>
              <a:ea typeface="Cambria" panose="02040503050406030204" pitchFamily="18" charset="0"/>
            </a:endParaRPr>
          </a:p>
        </p:txBody>
      </p:sp>
      <p:sp>
        <p:nvSpPr>
          <p:cNvPr id="4" name="TextBox 3">
            <a:extLst>
              <a:ext uri="{FF2B5EF4-FFF2-40B4-BE49-F238E27FC236}">
                <a16:creationId xmlns:a16="http://schemas.microsoft.com/office/drawing/2014/main" id="{6A0D2F2E-B58D-20DF-1742-96A41D0D0536}"/>
              </a:ext>
            </a:extLst>
          </p:cNvPr>
          <p:cNvSpPr txBox="1"/>
          <p:nvPr/>
        </p:nvSpPr>
        <p:spPr>
          <a:xfrm>
            <a:off x="1246094" y="611226"/>
            <a:ext cx="9525983" cy="1015663"/>
          </a:xfrm>
          <a:prstGeom prst="rect">
            <a:avLst/>
          </a:prstGeom>
          <a:noFill/>
        </p:spPr>
        <p:txBody>
          <a:bodyPr wrap="square">
            <a:spAutoFit/>
          </a:bodyPr>
          <a:lstStyle/>
          <a:p>
            <a:r>
              <a:rPr lang="en-US" sz="3000" b="1" i="0" dirty="0">
                <a:solidFill>
                  <a:srgbClr val="F93A68"/>
                </a:solidFill>
                <a:effectLst/>
                <a:latin typeface="Cambria" panose="02040503050406030204" pitchFamily="18" charset="0"/>
                <a:ea typeface="Cambria" panose="02040503050406030204" pitchFamily="18" charset="0"/>
              </a:rPr>
              <a:t>3. </a:t>
            </a:r>
            <a:r>
              <a:rPr lang="vi-VN" sz="3000" b="1" i="0" dirty="0">
                <a:solidFill>
                  <a:srgbClr val="F93A68"/>
                </a:solidFill>
                <a:effectLst/>
                <a:latin typeface="Cambria" panose="02040503050406030204" pitchFamily="18" charset="0"/>
                <a:ea typeface="Cambria" panose="02040503050406030204" pitchFamily="18" charset="0"/>
              </a:rPr>
              <a:t>Chép lại đoạn văn sau vào vở, chú ý dùng dấu ngoặc kép đánh dấu tên tác phẩm, tài liệu.</a:t>
            </a:r>
            <a:endParaRPr lang="vi-VN" sz="3000" b="1" dirty="0">
              <a:solidFill>
                <a:srgbClr val="F93A68"/>
              </a:solidFill>
              <a:latin typeface="Cambria" panose="02040503050406030204" pitchFamily="18" charset="0"/>
              <a:ea typeface="Cambria" panose="02040503050406030204" pitchFamily="18" charset="0"/>
            </a:endParaRPr>
          </a:p>
        </p:txBody>
      </p:sp>
      <p:sp>
        <p:nvSpPr>
          <p:cNvPr id="7" name="TextBox 6">
            <a:extLst>
              <a:ext uri="{FF2B5EF4-FFF2-40B4-BE49-F238E27FC236}">
                <a16:creationId xmlns:a16="http://schemas.microsoft.com/office/drawing/2014/main" id="{087DDC22-EA8B-BFDB-7AAB-42C394548D6D}"/>
              </a:ext>
            </a:extLst>
          </p:cNvPr>
          <p:cNvSpPr txBox="1"/>
          <p:nvPr/>
        </p:nvSpPr>
        <p:spPr>
          <a:xfrm>
            <a:off x="412102" y="1879329"/>
            <a:ext cx="11193966" cy="3862596"/>
          </a:xfrm>
          <a:prstGeom prst="rect">
            <a:avLst/>
          </a:prstGeom>
          <a:noFill/>
        </p:spPr>
        <p:txBody>
          <a:bodyPr wrap="square">
            <a:spAutoFit/>
          </a:bodyPr>
          <a:lstStyle/>
          <a:p>
            <a:pPr algn="just"/>
            <a:r>
              <a:rPr lang="en-US" sz="3500" b="0" i="0" dirty="0">
                <a:solidFill>
                  <a:srgbClr val="5E2742"/>
                </a:solidFill>
                <a:effectLst/>
                <a:latin typeface="Cambria" panose="02040503050406030204" pitchFamily="18" charset="0"/>
                <a:ea typeface="Cambria" panose="02040503050406030204" pitchFamily="18" charset="0"/>
              </a:rPr>
              <a:t>     </a:t>
            </a:r>
            <a:r>
              <a:rPr lang="vi-VN" sz="3500" b="0" i="0" dirty="0">
                <a:solidFill>
                  <a:srgbClr val="5E2742"/>
                </a:solidFill>
                <a:effectLst/>
                <a:latin typeface="Cambria" panose="02040503050406030204" pitchFamily="18" charset="0"/>
                <a:ea typeface="Cambria" panose="02040503050406030204" pitchFamily="18" charset="0"/>
              </a:rPr>
              <a:t>Đi học là bài thơ do Hoàng Minh Chính sáng tác, được Nhà xuất bản Kim Đồng đưa vào tuyển tập thơ thiếu nhi Mặt trời xanh (năm 1971). Năm 1976, nhạc sĩ Bùi Đình Thảo phổ nhạc cho bài thơ đó bằng một giai điệu mang âm hưởng dân ca Tày, Nùng. Từ đó trở đi, bài hát Đi học gần như đã trở thành “ca khúc của ngày tựu trường".</a:t>
            </a:r>
          </a:p>
          <a:p>
            <a:pPr algn="r"/>
            <a:r>
              <a:rPr lang="vi-VN" sz="3500" b="0" i="0" dirty="0">
                <a:solidFill>
                  <a:srgbClr val="5E2742"/>
                </a:solidFill>
                <a:effectLst/>
                <a:latin typeface="Cambria" panose="02040503050406030204" pitchFamily="18" charset="0"/>
                <a:ea typeface="Cambria" panose="02040503050406030204" pitchFamily="18" charset="0"/>
              </a:rPr>
              <a:t>(</a:t>
            </a:r>
            <a:r>
              <a:rPr lang="vi-VN" sz="3500" b="0" i="1" dirty="0">
                <a:solidFill>
                  <a:srgbClr val="5E2742"/>
                </a:solidFill>
                <a:effectLst/>
                <a:latin typeface="Cambria" panose="02040503050406030204" pitchFamily="18" charset="0"/>
                <a:ea typeface="Cambria" panose="02040503050406030204" pitchFamily="18" charset="0"/>
              </a:rPr>
              <a:t>Theo</a:t>
            </a:r>
            <a:r>
              <a:rPr lang="vi-VN" sz="3500" b="0" i="0" dirty="0">
                <a:solidFill>
                  <a:srgbClr val="5E2742"/>
                </a:solidFill>
                <a:effectLst/>
                <a:latin typeface="Cambria" panose="02040503050406030204" pitchFamily="18" charset="0"/>
                <a:ea typeface="Cambria" panose="02040503050406030204" pitchFamily="18" charset="0"/>
              </a:rPr>
              <a:t> Phạm Quý Hải)</a:t>
            </a:r>
          </a:p>
        </p:txBody>
      </p:sp>
    </p:spTree>
    <p:extLst>
      <p:ext uri="{BB962C8B-B14F-4D97-AF65-F5344CB8AC3E}">
        <p14:creationId xmlns:p14="http://schemas.microsoft.com/office/powerpoint/2010/main" val="24934185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nodePh="1">
                                  <p:stCondLst>
                                    <p:cond delay="0"/>
                                  </p:stCondLst>
                                  <p:endCondLst>
                                    <p:cond evt="begin" delay="0">
                                      <p:tn val="10"/>
                                    </p:cond>
                                  </p:end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1000"/>
                                        <p:tgtEl>
                                          <p:spTgt spid="5">
                                            <p:txEl>
                                              <p:pRg st="0" end="0"/>
                                            </p:txEl>
                                          </p:spTgt>
                                        </p:tgtEl>
                                      </p:cBhvr>
                                    </p:animEffect>
                                    <p:anim calcmode="lin" valueType="num">
                                      <p:cBhvr>
                                        <p:cTn id="13"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5B7DAC-66BC-E0B6-3560-2FD3B09E7719}"/>
            </a:ext>
          </a:extLst>
        </p:cNvPr>
        <p:cNvGrpSpPr/>
        <p:nvPr/>
      </p:nvGrpSpPr>
      <p:grpSpPr>
        <a:xfrm>
          <a:off x="0" y="0"/>
          <a:ext cx="0" cy="0"/>
          <a:chOff x="0" y="0"/>
          <a:chExt cx="0" cy="0"/>
        </a:xfrm>
      </p:grpSpPr>
      <p:sp>
        <p:nvSpPr>
          <p:cNvPr id="5" name="Rounded Rectangle 2">
            <a:extLst>
              <a:ext uri="{FF2B5EF4-FFF2-40B4-BE49-F238E27FC236}">
                <a16:creationId xmlns:a16="http://schemas.microsoft.com/office/drawing/2014/main" id="{19180ADC-34DF-1C7D-00CF-7F14C80C625D}"/>
              </a:ext>
            </a:extLst>
          </p:cNvPr>
          <p:cNvSpPr/>
          <p:nvPr/>
        </p:nvSpPr>
        <p:spPr>
          <a:xfrm>
            <a:off x="1028656" y="611226"/>
            <a:ext cx="9859242" cy="1015662"/>
          </a:xfrm>
          <a:prstGeom prst="roundRect">
            <a:avLst/>
          </a:prstGeom>
          <a:solidFill>
            <a:schemeClr val="accent6">
              <a:lumMod val="20000"/>
              <a:lumOff val="80000"/>
              <a:alpha val="63000"/>
            </a:schemeClr>
          </a:solidFill>
          <a:ln w="28575">
            <a:solidFill>
              <a:schemeClr val="accent6">
                <a:lumMod val="75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000" b="1" i="0" u="none" strike="noStrike" kern="1200" cap="none" spc="0" normalizeH="0" baseline="0" noProof="0" dirty="0">
                <a:ln>
                  <a:noFill/>
                </a:ln>
                <a:solidFill>
                  <a:srgbClr val="F93A68"/>
                </a:solidFill>
                <a:effectLst/>
                <a:uLnTx/>
                <a:uFillTx/>
                <a:latin typeface="Cambria" panose="02040503050406030204" pitchFamily="18" charset="0"/>
                <a:ea typeface="Cambria" panose="02040503050406030204" pitchFamily="18" charset="0"/>
                <a:cs typeface="+mn-cs"/>
              </a:rPr>
              <a:t>3. </a:t>
            </a:r>
            <a:endParaRPr kumimoji="0" lang="en-US" sz="3000" b="1" i="0" u="none" strike="noStrike" kern="1200" cap="none" spc="0" normalizeH="0" baseline="0" noProof="0" dirty="0">
              <a:ln>
                <a:noFill/>
              </a:ln>
              <a:solidFill>
                <a:srgbClr val="F93A68"/>
              </a:solidFill>
              <a:effectLst/>
              <a:uLnTx/>
              <a:uFillTx/>
              <a:latin typeface="Cambria" panose="02040503050406030204" pitchFamily="18" charset="0"/>
              <a:ea typeface="Cambria" panose="02040503050406030204" pitchFamily="18" charset="0"/>
              <a:cs typeface="+mn-cs"/>
            </a:endParaRPr>
          </a:p>
        </p:txBody>
      </p:sp>
      <p:sp>
        <p:nvSpPr>
          <p:cNvPr id="4" name="TextBox 3">
            <a:extLst>
              <a:ext uri="{FF2B5EF4-FFF2-40B4-BE49-F238E27FC236}">
                <a16:creationId xmlns:a16="http://schemas.microsoft.com/office/drawing/2014/main" id="{6A0D2F2E-B58D-20DF-1742-96A41D0D0536}"/>
              </a:ext>
            </a:extLst>
          </p:cNvPr>
          <p:cNvSpPr txBox="1"/>
          <p:nvPr/>
        </p:nvSpPr>
        <p:spPr>
          <a:xfrm>
            <a:off x="1522140" y="611226"/>
            <a:ext cx="9249937"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000" b="1" i="0" u="none" strike="noStrike" kern="1200" cap="none" spc="0" normalizeH="0" baseline="0" noProof="0" dirty="0">
                <a:ln>
                  <a:noFill/>
                </a:ln>
                <a:solidFill>
                  <a:srgbClr val="F93A68"/>
                </a:solidFill>
                <a:effectLst/>
                <a:uLnTx/>
                <a:uFillTx/>
                <a:latin typeface="Cambria" panose="02040503050406030204" pitchFamily="18" charset="0"/>
                <a:ea typeface="Cambria" panose="02040503050406030204" pitchFamily="18" charset="0"/>
                <a:cs typeface="+mn-cs"/>
              </a:rPr>
              <a:t>Chép lại đoạn văn sau vào vở, chú ý dùng dấu ngoặc kép đánh dấu tên tác phẩm, tài liệu.</a:t>
            </a:r>
          </a:p>
        </p:txBody>
      </p:sp>
      <p:sp>
        <p:nvSpPr>
          <p:cNvPr id="7" name="TextBox 6">
            <a:extLst>
              <a:ext uri="{FF2B5EF4-FFF2-40B4-BE49-F238E27FC236}">
                <a16:creationId xmlns:a16="http://schemas.microsoft.com/office/drawing/2014/main" id="{087DDC22-EA8B-BFDB-7AAB-42C394548D6D}"/>
              </a:ext>
            </a:extLst>
          </p:cNvPr>
          <p:cNvSpPr txBox="1"/>
          <p:nvPr/>
        </p:nvSpPr>
        <p:spPr>
          <a:xfrm>
            <a:off x="499017" y="1942082"/>
            <a:ext cx="11193966" cy="440120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3500" b="0" i="0" dirty="0">
                <a:solidFill>
                  <a:srgbClr val="5E2742"/>
                </a:solidFill>
                <a:effectLst/>
                <a:latin typeface="Cambria" panose="02040503050406030204" pitchFamily="18" charset="0"/>
                <a:ea typeface="Cambria" panose="02040503050406030204" pitchFamily="18" charset="0"/>
              </a:rPr>
              <a:t>       </a:t>
            </a:r>
            <a:r>
              <a:rPr lang="vi-VN" sz="3500" b="1" i="0" dirty="0">
                <a:solidFill>
                  <a:srgbClr val="F93A68"/>
                </a:solidFill>
                <a:effectLst/>
                <a:latin typeface="Cambria" panose="02040503050406030204" pitchFamily="18" charset="0"/>
                <a:ea typeface="Cambria" panose="02040503050406030204" pitchFamily="18" charset="0"/>
              </a:rPr>
              <a:t>"</a:t>
            </a:r>
            <a:r>
              <a:rPr lang="vi-VN" sz="3500" b="0" i="0" dirty="0">
                <a:solidFill>
                  <a:srgbClr val="5E2742"/>
                </a:solidFill>
                <a:effectLst/>
                <a:latin typeface="Cambria" panose="02040503050406030204" pitchFamily="18" charset="0"/>
                <a:ea typeface="Cambria" panose="02040503050406030204" pitchFamily="18" charset="0"/>
              </a:rPr>
              <a:t>Đi học</a:t>
            </a:r>
            <a:r>
              <a:rPr lang="vi-VN" sz="3500" b="1" i="0" dirty="0">
                <a:solidFill>
                  <a:srgbClr val="F93A68"/>
                </a:solidFill>
                <a:effectLst/>
                <a:latin typeface="Cambria" panose="02040503050406030204" pitchFamily="18" charset="0"/>
                <a:ea typeface="Cambria" panose="02040503050406030204" pitchFamily="18" charset="0"/>
              </a:rPr>
              <a:t>"</a:t>
            </a:r>
            <a:r>
              <a:rPr lang="vi-VN" sz="3500" b="0" i="0" dirty="0">
                <a:solidFill>
                  <a:srgbClr val="5E2742"/>
                </a:solidFill>
                <a:effectLst/>
                <a:latin typeface="Cambria" panose="02040503050406030204" pitchFamily="18" charset="0"/>
                <a:ea typeface="Cambria" panose="02040503050406030204" pitchFamily="18" charset="0"/>
              </a:rPr>
              <a:t> là bài thơ do Hoàng Minh Chính sáng tác, được Nhà xuất bản Kim Đồng đưa vào tuyển tập thơ thiếu nhi </a:t>
            </a:r>
            <a:r>
              <a:rPr lang="vi-VN" sz="3500" b="1" i="0" dirty="0">
                <a:solidFill>
                  <a:srgbClr val="F93A68"/>
                </a:solidFill>
                <a:effectLst/>
                <a:latin typeface="Cambria" panose="02040503050406030204" pitchFamily="18" charset="0"/>
                <a:ea typeface="Cambria" panose="02040503050406030204" pitchFamily="18" charset="0"/>
              </a:rPr>
              <a:t>“</a:t>
            </a:r>
            <a:r>
              <a:rPr lang="vi-VN" sz="3500" b="0" i="0" dirty="0">
                <a:solidFill>
                  <a:srgbClr val="5E2742"/>
                </a:solidFill>
                <a:effectLst/>
                <a:latin typeface="Cambria" panose="02040503050406030204" pitchFamily="18" charset="0"/>
                <a:ea typeface="Cambria" panose="02040503050406030204" pitchFamily="18" charset="0"/>
              </a:rPr>
              <a:t>Mặt trời xanh</a:t>
            </a:r>
            <a:r>
              <a:rPr lang="vi-VN" sz="3500" b="1" i="0" dirty="0">
                <a:solidFill>
                  <a:srgbClr val="F93A68"/>
                </a:solidFill>
                <a:effectLst/>
                <a:latin typeface="Cambria" panose="02040503050406030204" pitchFamily="18" charset="0"/>
                <a:ea typeface="Cambria" panose="02040503050406030204" pitchFamily="18" charset="0"/>
              </a:rPr>
              <a:t>”</a:t>
            </a:r>
            <a:r>
              <a:rPr lang="vi-VN" sz="3500" b="0" i="0" dirty="0">
                <a:solidFill>
                  <a:srgbClr val="5E2742"/>
                </a:solidFill>
                <a:effectLst/>
                <a:latin typeface="Cambria" panose="02040503050406030204" pitchFamily="18" charset="0"/>
                <a:ea typeface="Cambria" panose="02040503050406030204" pitchFamily="18" charset="0"/>
              </a:rPr>
              <a:t> ( năm 1971). Năm 1976, nhạc sĩ Bùi Đình Thảo phổ nhạc cho bài thơ đó bằng một giai điệu mang âm hưởng dân ca Tày, Nùng. Từ đó trở đi, bài hát </a:t>
            </a:r>
            <a:r>
              <a:rPr lang="vi-VN" sz="3500" b="1" i="0" dirty="0">
                <a:solidFill>
                  <a:srgbClr val="F93A68"/>
                </a:solidFill>
                <a:effectLst/>
                <a:latin typeface="Cambria" panose="02040503050406030204" pitchFamily="18" charset="0"/>
                <a:ea typeface="Cambria" panose="02040503050406030204" pitchFamily="18" charset="0"/>
              </a:rPr>
              <a:t>"</a:t>
            </a:r>
            <a:r>
              <a:rPr lang="vi-VN" sz="3500" b="0" i="0" dirty="0">
                <a:solidFill>
                  <a:srgbClr val="5E2742"/>
                </a:solidFill>
                <a:effectLst/>
                <a:latin typeface="Cambria" panose="02040503050406030204" pitchFamily="18" charset="0"/>
                <a:ea typeface="Cambria" panose="02040503050406030204" pitchFamily="18" charset="0"/>
              </a:rPr>
              <a:t>Đi học</a:t>
            </a:r>
            <a:r>
              <a:rPr lang="vi-VN" sz="3500" b="1" i="0" dirty="0">
                <a:solidFill>
                  <a:srgbClr val="F93A68"/>
                </a:solidFill>
                <a:effectLst/>
                <a:latin typeface="Cambria" panose="02040503050406030204" pitchFamily="18" charset="0"/>
                <a:ea typeface="Cambria" panose="02040503050406030204" pitchFamily="18" charset="0"/>
              </a:rPr>
              <a:t>"</a:t>
            </a:r>
            <a:r>
              <a:rPr lang="vi-VN" sz="3500" b="0" i="0" dirty="0">
                <a:solidFill>
                  <a:srgbClr val="5E2742"/>
                </a:solidFill>
                <a:effectLst/>
                <a:latin typeface="Cambria" panose="02040503050406030204" pitchFamily="18" charset="0"/>
                <a:ea typeface="Cambria" panose="02040503050406030204" pitchFamily="18" charset="0"/>
              </a:rPr>
              <a:t> gần như đã trở thành </a:t>
            </a:r>
            <a:r>
              <a:rPr lang="vi-VN" sz="3500" b="1" i="0" dirty="0">
                <a:solidFill>
                  <a:srgbClr val="F93A68"/>
                </a:solidFill>
                <a:effectLst/>
                <a:latin typeface="Cambria" panose="02040503050406030204" pitchFamily="18" charset="0"/>
                <a:ea typeface="Cambria" panose="02040503050406030204" pitchFamily="18" charset="0"/>
              </a:rPr>
              <a:t>"</a:t>
            </a:r>
            <a:r>
              <a:rPr lang="vi-VN" sz="3500" b="0" i="0" dirty="0">
                <a:solidFill>
                  <a:srgbClr val="5E2742"/>
                </a:solidFill>
                <a:effectLst/>
                <a:latin typeface="Cambria" panose="02040503050406030204" pitchFamily="18" charset="0"/>
                <a:ea typeface="Cambria" panose="02040503050406030204" pitchFamily="18" charset="0"/>
              </a:rPr>
              <a:t>ca khúc của ngày tựu trường.</a:t>
            </a:r>
            <a:r>
              <a:rPr lang="vi-VN" sz="3500" b="1" i="0" dirty="0">
                <a:solidFill>
                  <a:srgbClr val="F93A68"/>
                </a:solidFill>
                <a:effectLst/>
                <a:latin typeface="Cambria" panose="02040503050406030204" pitchFamily="18" charset="0"/>
                <a:ea typeface="Cambria" panose="02040503050406030204" pitchFamily="18" charset="0"/>
              </a:rPr>
              <a:t>"</a:t>
            </a:r>
            <a:r>
              <a:rPr lang="vi-VN" sz="3500" b="0" i="0" dirty="0">
                <a:solidFill>
                  <a:srgbClr val="5E2742"/>
                </a:solidFill>
                <a:effectLst/>
                <a:latin typeface="Cambria" panose="02040503050406030204" pitchFamily="18" charset="0"/>
                <a:ea typeface="Cambria" panose="02040503050406030204" pitchFamily="18" charset="0"/>
              </a:rPr>
              <a:t>.</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3500" u="none" strike="noStrike" kern="1200" cap="none" spc="0" normalizeH="0" baseline="0" noProof="0" dirty="0">
                <a:ln>
                  <a:noFill/>
                </a:ln>
                <a:solidFill>
                  <a:srgbClr val="5E2742"/>
                </a:solidFill>
                <a:uLnTx/>
                <a:uFillTx/>
                <a:latin typeface="Cambria" panose="02040503050406030204" pitchFamily="18" charset="0"/>
                <a:ea typeface="Cambria" panose="02040503050406030204" pitchFamily="18" charset="0"/>
              </a:rPr>
              <a:t>Theo Phạm Qúy Hải</a:t>
            </a:r>
            <a:endParaRPr kumimoji="0" lang="vi-VN" sz="3500" b="0" i="0" u="none" strike="noStrike" kern="1200" cap="none" spc="0" normalizeH="0" baseline="0" noProof="0" dirty="0">
              <a:ln>
                <a:noFill/>
              </a:ln>
              <a:solidFill>
                <a:srgbClr val="5E2742"/>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4640444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906660" y="2320137"/>
            <a:ext cx="10309230" cy="1963082"/>
          </a:xfrm>
          <a:prstGeom prst="rect">
            <a:avLst/>
          </a:prstGeom>
        </p:spPr>
      </p:pic>
    </p:spTree>
    <p:extLst>
      <p:ext uri="{BB962C8B-B14F-4D97-AF65-F5344CB8AC3E}">
        <p14:creationId xmlns:p14="http://schemas.microsoft.com/office/powerpoint/2010/main" val="6813979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83833FD4-0982-4FA7-A700-E16033327DD0}"/>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829499" y="107410"/>
            <a:ext cx="3555574" cy="2576155"/>
          </a:xfrm>
          <a:prstGeom prst="rect">
            <a:avLst/>
          </a:prstGeom>
        </p:spPr>
      </p:pic>
      <p:sp>
        <p:nvSpPr>
          <p:cNvPr id="5" name="Rounded Rectangle 4"/>
          <p:cNvSpPr/>
          <p:nvPr/>
        </p:nvSpPr>
        <p:spPr>
          <a:xfrm>
            <a:off x="636975" y="891548"/>
            <a:ext cx="8192524" cy="1878546"/>
          </a:xfrm>
          <a:prstGeom prst="roundRect">
            <a:avLst/>
          </a:prstGeom>
          <a:solidFill>
            <a:srgbClr val="F93A68">
              <a:alpha val="82745"/>
            </a:srgbClr>
          </a:solidFill>
          <a:ln>
            <a:solidFill>
              <a:schemeClr val="tx1"/>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500" b="1" i="0" u="none" strike="noStrike" kern="1200" cap="none" spc="0" normalizeH="0" baseline="0" noProof="0" dirty="0" err="1">
                <a:ln>
                  <a:noFill/>
                </a:ln>
                <a:solidFill>
                  <a:schemeClr val="bg1"/>
                </a:solidFill>
                <a:effectLst/>
                <a:uLnTx/>
                <a:uFillTx/>
                <a:latin typeface="Cambria" panose="02040503050406030204" pitchFamily="18" charset="0"/>
                <a:ea typeface="Cambria" panose="02040503050406030204" pitchFamily="18" charset="0"/>
                <a:cs typeface="+mn-cs"/>
              </a:rPr>
              <a:t>Viết</a:t>
            </a:r>
            <a:r>
              <a:rPr kumimoji="0" lang="en-US" sz="3500" b="1" i="0" u="none" strike="noStrike" kern="1200" cap="none" spc="0" normalizeH="0" noProof="0" dirty="0">
                <a:ln>
                  <a:noFill/>
                </a:ln>
                <a:solidFill>
                  <a:schemeClr val="bg1"/>
                </a:solidFill>
                <a:effectLst/>
                <a:uLnTx/>
                <a:uFillTx/>
                <a:latin typeface="Cambria" panose="02040503050406030204" pitchFamily="18" charset="0"/>
                <a:ea typeface="Cambria" panose="02040503050406030204" pitchFamily="18" charset="0"/>
                <a:cs typeface="+mn-cs"/>
              </a:rPr>
              <a:t> 1 – 2 </a:t>
            </a:r>
            <a:r>
              <a:rPr kumimoji="0" lang="en-US" sz="3500" b="1" i="0" u="none" strike="noStrike" kern="1200" cap="none" spc="0" normalizeH="0" noProof="0" dirty="0" err="1">
                <a:ln>
                  <a:noFill/>
                </a:ln>
                <a:solidFill>
                  <a:schemeClr val="bg1"/>
                </a:solidFill>
                <a:effectLst/>
                <a:uLnTx/>
                <a:uFillTx/>
                <a:latin typeface="Cambria" panose="02040503050406030204" pitchFamily="18" charset="0"/>
                <a:ea typeface="Cambria" panose="02040503050406030204" pitchFamily="18" charset="0"/>
                <a:cs typeface="+mn-cs"/>
              </a:rPr>
              <a:t>câu</a:t>
            </a:r>
            <a:r>
              <a:rPr kumimoji="0" lang="en-US" sz="3500" b="1" i="0" u="none" strike="noStrike" kern="1200" cap="none" spc="0" normalizeH="0" noProof="0" dirty="0">
                <a:ln>
                  <a:noFill/>
                </a:ln>
                <a:solidFill>
                  <a:schemeClr val="bg1"/>
                </a:solidFill>
                <a:effectLst/>
                <a:uLnTx/>
                <a:uFillTx/>
                <a:latin typeface="Cambria" panose="02040503050406030204" pitchFamily="18" charset="0"/>
                <a:ea typeface="Cambria" panose="02040503050406030204" pitchFamily="18" charset="0"/>
                <a:cs typeface="+mn-cs"/>
              </a:rPr>
              <a:t> </a:t>
            </a:r>
            <a:r>
              <a:rPr kumimoji="0" lang="en-US" sz="3500" b="1" i="0" u="none" strike="noStrike" kern="1200" cap="none" spc="0" normalizeH="0" noProof="0" dirty="0" err="1">
                <a:ln>
                  <a:noFill/>
                </a:ln>
                <a:solidFill>
                  <a:schemeClr val="bg1"/>
                </a:solidFill>
                <a:effectLst/>
                <a:uLnTx/>
                <a:uFillTx/>
                <a:latin typeface="Cambria" panose="02040503050406030204" pitchFamily="18" charset="0"/>
                <a:ea typeface="Cambria" panose="02040503050406030204" pitchFamily="18" charset="0"/>
                <a:cs typeface="+mn-cs"/>
              </a:rPr>
              <a:t>có</a:t>
            </a:r>
            <a:r>
              <a:rPr kumimoji="0" lang="en-US" sz="3500" b="1" i="0" u="none" strike="noStrike" kern="1200" cap="none" spc="0" normalizeH="0" noProof="0" dirty="0">
                <a:ln>
                  <a:noFill/>
                </a:ln>
                <a:solidFill>
                  <a:schemeClr val="bg1"/>
                </a:solidFill>
                <a:effectLst/>
                <a:uLnTx/>
                <a:uFillTx/>
                <a:latin typeface="Cambria" panose="02040503050406030204" pitchFamily="18" charset="0"/>
                <a:ea typeface="Cambria" panose="02040503050406030204" pitchFamily="18" charset="0"/>
                <a:cs typeface="+mn-cs"/>
              </a:rPr>
              <a:t> </a:t>
            </a:r>
            <a:r>
              <a:rPr kumimoji="0" lang="en-US" sz="3500" b="1" i="0" u="none" strike="noStrike" kern="1200" cap="none" spc="0" normalizeH="0" noProof="0" dirty="0" err="1">
                <a:ln>
                  <a:noFill/>
                </a:ln>
                <a:solidFill>
                  <a:schemeClr val="bg1"/>
                </a:solidFill>
                <a:effectLst/>
                <a:uLnTx/>
                <a:uFillTx/>
                <a:latin typeface="Cambria" panose="02040503050406030204" pitchFamily="18" charset="0"/>
                <a:ea typeface="Cambria" panose="02040503050406030204" pitchFamily="18" charset="0"/>
                <a:cs typeface="+mn-cs"/>
              </a:rPr>
              <a:t>sử</a:t>
            </a:r>
            <a:r>
              <a:rPr kumimoji="0" lang="en-US" sz="3500" b="1" i="0" u="none" strike="noStrike" kern="1200" cap="none" spc="0" normalizeH="0" noProof="0" dirty="0">
                <a:ln>
                  <a:noFill/>
                </a:ln>
                <a:solidFill>
                  <a:schemeClr val="bg1"/>
                </a:solidFill>
                <a:effectLst/>
                <a:uLnTx/>
                <a:uFillTx/>
                <a:latin typeface="Cambria" panose="02040503050406030204" pitchFamily="18" charset="0"/>
                <a:ea typeface="Cambria" panose="02040503050406030204" pitchFamily="18" charset="0"/>
                <a:cs typeface="+mn-cs"/>
              </a:rPr>
              <a:t> </a:t>
            </a:r>
            <a:r>
              <a:rPr kumimoji="0" lang="en-US" sz="3500" b="1" i="0" u="none" strike="noStrike" kern="1200" cap="none" spc="0" normalizeH="0" noProof="0" dirty="0" err="1">
                <a:ln>
                  <a:noFill/>
                </a:ln>
                <a:solidFill>
                  <a:schemeClr val="bg1"/>
                </a:solidFill>
                <a:effectLst/>
                <a:uLnTx/>
                <a:uFillTx/>
                <a:latin typeface="Cambria" panose="02040503050406030204" pitchFamily="18" charset="0"/>
                <a:ea typeface="Cambria" panose="02040503050406030204" pitchFamily="18" charset="0"/>
                <a:cs typeface="+mn-cs"/>
              </a:rPr>
              <a:t>dụng</a:t>
            </a:r>
            <a:r>
              <a:rPr kumimoji="0" lang="en-US" sz="3500" b="1" i="0" u="none" strike="noStrike" kern="1200" cap="none" spc="0" normalizeH="0" noProof="0" dirty="0">
                <a:ln>
                  <a:noFill/>
                </a:ln>
                <a:solidFill>
                  <a:schemeClr val="bg1"/>
                </a:solidFill>
                <a:effectLst/>
                <a:uLnTx/>
                <a:uFillTx/>
                <a:latin typeface="Cambria" panose="02040503050406030204" pitchFamily="18" charset="0"/>
                <a:ea typeface="Cambria" panose="02040503050406030204" pitchFamily="18" charset="0"/>
                <a:cs typeface="+mn-cs"/>
              </a:rPr>
              <a:t> </a:t>
            </a:r>
            <a:r>
              <a:rPr kumimoji="0" lang="en-US" sz="3500" b="1" i="0" u="none" strike="noStrike" kern="1200" cap="none" spc="0" normalizeH="0" noProof="0" dirty="0" err="1">
                <a:ln>
                  <a:noFill/>
                </a:ln>
                <a:solidFill>
                  <a:schemeClr val="bg1"/>
                </a:solidFill>
                <a:effectLst/>
                <a:uLnTx/>
                <a:uFillTx/>
                <a:latin typeface="Cambria" panose="02040503050406030204" pitchFamily="18" charset="0"/>
                <a:ea typeface="Cambria" panose="02040503050406030204" pitchFamily="18" charset="0"/>
                <a:cs typeface="+mn-cs"/>
              </a:rPr>
              <a:t>dấu</a:t>
            </a:r>
            <a:r>
              <a:rPr kumimoji="0" lang="en-US" sz="3500" b="1" i="0" u="none" strike="noStrike" kern="1200" cap="none" spc="0" normalizeH="0" noProof="0" dirty="0">
                <a:ln>
                  <a:noFill/>
                </a:ln>
                <a:solidFill>
                  <a:schemeClr val="bg1"/>
                </a:solidFill>
                <a:effectLst/>
                <a:uLnTx/>
                <a:uFillTx/>
                <a:latin typeface="Cambria" panose="02040503050406030204" pitchFamily="18" charset="0"/>
                <a:ea typeface="Cambria" panose="02040503050406030204" pitchFamily="18" charset="0"/>
                <a:cs typeface="+mn-cs"/>
              </a:rPr>
              <a:t> </a:t>
            </a:r>
            <a:r>
              <a:rPr kumimoji="0" lang="en-US" sz="3500" b="1" i="0" u="none" strike="noStrike" kern="1200" cap="none" spc="0" normalizeH="0" noProof="0" dirty="0" err="1">
                <a:ln>
                  <a:noFill/>
                </a:ln>
                <a:solidFill>
                  <a:schemeClr val="bg1"/>
                </a:solidFill>
                <a:effectLst/>
                <a:uLnTx/>
                <a:uFillTx/>
                <a:latin typeface="Cambria" panose="02040503050406030204" pitchFamily="18" charset="0"/>
                <a:ea typeface="Cambria" panose="02040503050406030204" pitchFamily="18" charset="0"/>
                <a:cs typeface="+mn-cs"/>
              </a:rPr>
              <a:t>ngoặc</a:t>
            </a:r>
            <a:r>
              <a:rPr kumimoji="0" lang="en-US" sz="3500" b="1" i="0" u="none" strike="noStrike" kern="1200" cap="none" spc="0" normalizeH="0" noProof="0" dirty="0">
                <a:ln>
                  <a:noFill/>
                </a:ln>
                <a:solidFill>
                  <a:schemeClr val="bg1"/>
                </a:solidFill>
                <a:effectLst/>
                <a:uLnTx/>
                <a:uFillTx/>
                <a:latin typeface="Cambria" panose="02040503050406030204" pitchFamily="18" charset="0"/>
                <a:ea typeface="Cambria" panose="02040503050406030204" pitchFamily="18" charset="0"/>
                <a:cs typeface="+mn-cs"/>
              </a:rPr>
              <a:t> </a:t>
            </a:r>
            <a:r>
              <a:rPr kumimoji="0" lang="en-US" sz="3500" b="1" i="0" u="none" strike="noStrike" kern="1200" cap="none" spc="0" normalizeH="0" noProof="0" dirty="0" err="1">
                <a:ln>
                  <a:noFill/>
                </a:ln>
                <a:solidFill>
                  <a:schemeClr val="bg1"/>
                </a:solidFill>
                <a:effectLst/>
                <a:uLnTx/>
                <a:uFillTx/>
                <a:latin typeface="Cambria" panose="02040503050406030204" pitchFamily="18" charset="0"/>
                <a:ea typeface="Cambria" panose="02040503050406030204" pitchFamily="18" charset="0"/>
                <a:cs typeface="+mn-cs"/>
              </a:rPr>
              <a:t>kép</a:t>
            </a:r>
            <a:r>
              <a:rPr kumimoji="0" lang="en-US" sz="3500" b="1" i="0" u="none" strike="noStrike" kern="1200" cap="none" spc="0" normalizeH="0" noProof="0" dirty="0">
                <a:ln>
                  <a:noFill/>
                </a:ln>
                <a:solidFill>
                  <a:schemeClr val="bg1"/>
                </a:solidFill>
                <a:effectLst/>
                <a:uLnTx/>
                <a:uFillTx/>
                <a:latin typeface="Cambria" panose="02040503050406030204" pitchFamily="18" charset="0"/>
                <a:ea typeface="Cambria" panose="02040503050406030204" pitchFamily="18" charset="0"/>
                <a:cs typeface="+mn-cs"/>
              </a:rPr>
              <a:t> </a:t>
            </a:r>
            <a:r>
              <a:rPr kumimoji="0" lang="en-US" sz="3500" b="1" i="0" u="none" strike="noStrike" kern="1200" cap="none" spc="0" normalizeH="0" noProof="0" dirty="0" err="1">
                <a:ln>
                  <a:noFill/>
                </a:ln>
                <a:solidFill>
                  <a:schemeClr val="bg1"/>
                </a:solidFill>
                <a:effectLst/>
                <a:uLnTx/>
                <a:uFillTx/>
                <a:latin typeface="Cambria" panose="02040503050406030204" pitchFamily="18" charset="0"/>
                <a:ea typeface="Cambria" panose="02040503050406030204" pitchFamily="18" charset="0"/>
                <a:cs typeface="+mn-cs"/>
              </a:rPr>
              <a:t>để</a:t>
            </a:r>
            <a:r>
              <a:rPr kumimoji="0" lang="en-US" sz="3500" b="1" i="0" u="none" strike="noStrike" kern="1200" cap="none" spc="0" normalizeH="0" noProof="0" dirty="0">
                <a:ln>
                  <a:noFill/>
                </a:ln>
                <a:solidFill>
                  <a:schemeClr val="bg1"/>
                </a:solidFill>
                <a:effectLst/>
                <a:uLnTx/>
                <a:uFillTx/>
                <a:latin typeface="Cambria" panose="02040503050406030204" pitchFamily="18" charset="0"/>
                <a:ea typeface="Cambria" panose="02040503050406030204" pitchFamily="18" charset="0"/>
                <a:cs typeface="+mn-cs"/>
              </a:rPr>
              <a:t> </a:t>
            </a:r>
            <a:r>
              <a:rPr kumimoji="0" lang="en-US" sz="3500" b="1" i="0" u="none" strike="noStrike" kern="1200" cap="none" spc="0" normalizeH="0" noProof="0" dirty="0" err="1">
                <a:ln>
                  <a:noFill/>
                </a:ln>
                <a:solidFill>
                  <a:schemeClr val="bg1"/>
                </a:solidFill>
                <a:effectLst/>
                <a:uLnTx/>
                <a:uFillTx/>
                <a:latin typeface="Cambria" panose="02040503050406030204" pitchFamily="18" charset="0"/>
                <a:ea typeface="Cambria" panose="02040503050406030204" pitchFamily="18" charset="0"/>
                <a:cs typeface="+mn-cs"/>
              </a:rPr>
              <a:t>đánh</a:t>
            </a:r>
            <a:r>
              <a:rPr kumimoji="0" lang="en-US" sz="3500" b="1" i="0" u="none" strike="noStrike" kern="1200" cap="none" spc="0" normalizeH="0" noProof="0" dirty="0">
                <a:ln>
                  <a:noFill/>
                </a:ln>
                <a:solidFill>
                  <a:schemeClr val="bg1"/>
                </a:solidFill>
                <a:effectLst/>
                <a:uLnTx/>
                <a:uFillTx/>
                <a:latin typeface="Cambria" panose="02040503050406030204" pitchFamily="18" charset="0"/>
                <a:ea typeface="Cambria" panose="02040503050406030204" pitchFamily="18" charset="0"/>
                <a:cs typeface="+mn-cs"/>
              </a:rPr>
              <a:t> </a:t>
            </a:r>
            <a:r>
              <a:rPr kumimoji="0" lang="en-US" sz="3500" b="1" i="0" u="none" strike="noStrike" kern="1200" cap="none" spc="0" normalizeH="0" noProof="0" dirty="0" err="1">
                <a:ln>
                  <a:noFill/>
                </a:ln>
                <a:solidFill>
                  <a:schemeClr val="bg1"/>
                </a:solidFill>
                <a:effectLst/>
                <a:uLnTx/>
                <a:uFillTx/>
                <a:latin typeface="Cambria" panose="02040503050406030204" pitchFamily="18" charset="0"/>
                <a:ea typeface="Cambria" panose="02040503050406030204" pitchFamily="18" charset="0"/>
                <a:cs typeface="+mn-cs"/>
              </a:rPr>
              <a:t>dấu</a:t>
            </a:r>
            <a:r>
              <a:rPr kumimoji="0" lang="en-US" sz="3500" b="1" i="0" u="none" strike="noStrike" kern="1200" cap="none" spc="0" normalizeH="0" noProof="0" dirty="0">
                <a:ln>
                  <a:noFill/>
                </a:ln>
                <a:solidFill>
                  <a:schemeClr val="bg1"/>
                </a:solidFill>
                <a:effectLst/>
                <a:uLnTx/>
                <a:uFillTx/>
                <a:latin typeface="Cambria" panose="02040503050406030204" pitchFamily="18" charset="0"/>
                <a:ea typeface="Cambria" panose="02040503050406030204" pitchFamily="18" charset="0"/>
                <a:cs typeface="+mn-cs"/>
              </a:rPr>
              <a:t> </a:t>
            </a:r>
            <a:r>
              <a:rPr kumimoji="0" lang="en-US" sz="3500" b="1" i="0" u="none" strike="noStrike" kern="1200" cap="none" spc="0" normalizeH="0" noProof="0" dirty="0" err="1">
                <a:ln>
                  <a:noFill/>
                </a:ln>
                <a:solidFill>
                  <a:schemeClr val="bg1"/>
                </a:solidFill>
                <a:effectLst/>
                <a:uLnTx/>
                <a:uFillTx/>
                <a:latin typeface="Cambria" panose="02040503050406030204" pitchFamily="18" charset="0"/>
                <a:ea typeface="Cambria" panose="02040503050406030204" pitchFamily="18" charset="0"/>
                <a:cs typeface="+mn-cs"/>
              </a:rPr>
              <a:t>tên</a:t>
            </a:r>
            <a:r>
              <a:rPr kumimoji="0" lang="en-US" sz="3500" b="1" i="0" u="none" strike="noStrike" kern="1200" cap="none" spc="0" normalizeH="0" noProof="0" dirty="0">
                <a:ln>
                  <a:noFill/>
                </a:ln>
                <a:solidFill>
                  <a:schemeClr val="bg1"/>
                </a:solidFill>
                <a:effectLst/>
                <a:uLnTx/>
                <a:uFillTx/>
                <a:latin typeface="Cambria" panose="02040503050406030204" pitchFamily="18" charset="0"/>
                <a:ea typeface="Cambria" panose="02040503050406030204" pitchFamily="18" charset="0"/>
                <a:cs typeface="+mn-cs"/>
              </a:rPr>
              <a:t> </a:t>
            </a:r>
            <a:r>
              <a:rPr kumimoji="0" lang="en-US" sz="3500" b="1" i="0" u="none" strike="noStrike" kern="1200" cap="none" spc="0" normalizeH="0" noProof="0" dirty="0" err="1">
                <a:ln>
                  <a:noFill/>
                </a:ln>
                <a:solidFill>
                  <a:schemeClr val="bg1"/>
                </a:solidFill>
                <a:effectLst/>
                <a:uLnTx/>
                <a:uFillTx/>
                <a:latin typeface="Cambria" panose="02040503050406030204" pitchFamily="18" charset="0"/>
                <a:ea typeface="Cambria" panose="02040503050406030204" pitchFamily="18" charset="0"/>
                <a:cs typeface="+mn-cs"/>
              </a:rPr>
              <a:t>tác</a:t>
            </a:r>
            <a:r>
              <a:rPr kumimoji="0" lang="en-US" sz="3500" b="1" i="0" u="none" strike="noStrike" kern="1200" cap="none" spc="0" normalizeH="0" noProof="0" dirty="0">
                <a:ln>
                  <a:noFill/>
                </a:ln>
                <a:solidFill>
                  <a:schemeClr val="bg1"/>
                </a:solidFill>
                <a:effectLst/>
                <a:uLnTx/>
                <a:uFillTx/>
                <a:latin typeface="Cambria" panose="02040503050406030204" pitchFamily="18" charset="0"/>
                <a:ea typeface="Cambria" panose="02040503050406030204" pitchFamily="18" charset="0"/>
                <a:cs typeface="+mn-cs"/>
              </a:rPr>
              <a:t> </a:t>
            </a:r>
            <a:r>
              <a:rPr kumimoji="0" lang="en-US" sz="3500" b="1" i="0" u="none" strike="noStrike" kern="1200" cap="none" spc="0" normalizeH="0" noProof="0" dirty="0" err="1">
                <a:ln>
                  <a:noFill/>
                </a:ln>
                <a:solidFill>
                  <a:schemeClr val="bg1"/>
                </a:solidFill>
                <a:effectLst/>
                <a:uLnTx/>
                <a:uFillTx/>
                <a:latin typeface="Cambria" panose="02040503050406030204" pitchFamily="18" charset="0"/>
                <a:ea typeface="Cambria" panose="02040503050406030204" pitchFamily="18" charset="0"/>
                <a:cs typeface="+mn-cs"/>
              </a:rPr>
              <a:t>phẩm</a:t>
            </a:r>
            <a:r>
              <a:rPr kumimoji="0" lang="en-US" sz="3500" b="1" i="0" u="none" strike="noStrike" kern="1200" cap="none" spc="0" normalizeH="0" noProof="0" dirty="0">
                <a:ln>
                  <a:noFill/>
                </a:ln>
                <a:solidFill>
                  <a:schemeClr val="bg1"/>
                </a:solidFill>
                <a:effectLst/>
                <a:uLnTx/>
                <a:uFillTx/>
                <a:latin typeface="Cambria" panose="02040503050406030204" pitchFamily="18" charset="0"/>
                <a:ea typeface="Cambria" panose="02040503050406030204" pitchFamily="18" charset="0"/>
                <a:cs typeface="+mn-cs"/>
              </a:rPr>
              <a:t> </a:t>
            </a:r>
            <a:r>
              <a:rPr kumimoji="0" lang="en-US" sz="3500" b="1" i="0" u="none" strike="noStrike" kern="1200" cap="none" spc="0" normalizeH="0" noProof="0" dirty="0" err="1">
                <a:ln>
                  <a:noFill/>
                </a:ln>
                <a:solidFill>
                  <a:schemeClr val="bg1"/>
                </a:solidFill>
                <a:effectLst/>
                <a:uLnTx/>
                <a:uFillTx/>
                <a:latin typeface="Cambria" panose="02040503050406030204" pitchFamily="18" charset="0"/>
                <a:ea typeface="Cambria" panose="02040503050406030204" pitchFamily="18" charset="0"/>
                <a:cs typeface="+mn-cs"/>
              </a:rPr>
              <a:t>mà</a:t>
            </a:r>
            <a:r>
              <a:rPr kumimoji="0" lang="en-US" sz="3500" b="1" i="0" u="none" strike="noStrike" kern="1200" cap="none" spc="0" normalizeH="0" noProof="0" dirty="0">
                <a:ln>
                  <a:noFill/>
                </a:ln>
                <a:solidFill>
                  <a:schemeClr val="bg1"/>
                </a:solidFill>
                <a:effectLst/>
                <a:uLnTx/>
                <a:uFillTx/>
                <a:latin typeface="Cambria" panose="02040503050406030204" pitchFamily="18" charset="0"/>
                <a:ea typeface="Cambria" panose="02040503050406030204" pitchFamily="18" charset="0"/>
                <a:cs typeface="+mn-cs"/>
              </a:rPr>
              <a:t> </a:t>
            </a:r>
            <a:r>
              <a:rPr kumimoji="0" lang="en-US" sz="3500" b="1" i="0" u="none" strike="noStrike" kern="1200" cap="none" spc="0" normalizeH="0" noProof="0" dirty="0" err="1">
                <a:ln>
                  <a:noFill/>
                </a:ln>
                <a:solidFill>
                  <a:schemeClr val="bg1"/>
                </a:solidFill>
                <a:effectLst/>
                <a:uLnTx/>
                <a:uFillTx/>
                <a:latin typeface="Cambria" panose="02040503050406030204" pitchFamily="18" charset="0"/>
                <a:ea typeface="Cambria" panose="02040503050406030204" pitchFamily="18" charset="0"/>
                <a:cs typeface="+mn-cs"/>
              </a:rPr>
              <a:t>em</a:t>
            </a:r>
            <a:r>
              <a:rPr kumimoji="0" lang="en-US" sz="3500" b="1" i="0" u="none" strike="noStrike" kern="1200" cap="none" spc="0" normalizeH="0" noProof="0" dirty="0">
                <a:ln>
                  <a:noFill/>
                </a:ln>
                <a:solidFill>
                  <a:schemeClr val="bg1"/>
                </a:solidFill>
                <a:effectLst/>
                <a:uLnTx/>
                <a:uFillTx/>
                <a:latin typeface="Cambria" panose="02040503050406030204" pitchFamily="18" charset="0"/>
                <a:ea typeface="Cambria" panose="02040503050406030204" pitchFamily="18" charset="0"/>
                <a:cs typeface="+mn-cs"/>
              </a:rPr>
              <a:t> </a:t>
            </a:r>
            <a:r>
              <a:rPr kumimoji="0" lang="en-US" sz="3500" b="1" i="0" u="none" strike="noStrike" kern="1200" cap="none" spc="0" normalizeH="0" noProof="0" dirty="0" err="1">
                <a:ln>
                  <a:noFill/>
                </a:ln>
                <a:solidFill>
                  <a:schemeClr val="bg1"/>
                </a:solidFill>
                <a:effectLst/>
                <a:uLnTx/>
                <a:uFillTx/>
                <a:latin typeface="Cambria" panose="02040503050406030204" pitchFamily="18" charset="0"/>
                <a:ea typeface="Cambria" panose="02040503050406030204" pitchFamily="18" charset="0"/>
                <a:cs typeface="+mn-cs"/>
              </a:rPr>
              <a:t>yêu</a:t>
            </a:r>
            <a:r>
              <a:rPr kumimoji="0" lang="en-US" sz="3500" b="1" i="0" u="none" strike="noStrike" kern="1200" cap="none" spc="0" normalizeH="0" noProof="0" dirty="0">
                <a:ln>
                  <a:noFill/>
                </a:ln>
                <a:solidFill>
                  <a:schemeClr val="bg1"/>
                </a:solidFill>
                <a:effectLst/>
                <a:uLnTx/>
                <a:uFillTx/>
                <a:latin typeface="Cambria" panose="02040503050406030204" pitchFamily="18" charset="0"/>
                <a:ea typeface="Cambria" panose="02040503050406030204" pitchFamily="18" charset="0"/>
                <a:cs typeface="+mn-cs"/>
              </a:rPr>
              <a:t> </a:t>
            </a:r>
            <a:r>
              <a:rPr kumimoji="0" lang="en-US" sz="3500" b="1" i="0" u="none" strike="noStrike" kern="1200" cap="none" spc="0" normalizeH="0" noProof="0" dirty="0" err="1">
                <a:ln>
                  <a:noFill/>
                </a:ln>
                <a:solidFill>
                  <a:schemeClr val="bg1"/>
                </a:solidFill>
                <a:effectLst/>
                <a:uLnTx/>
                <a:uFillTx/>
                <a:latin typeface="Cambria" panose="02040503050406030204" pitchFamily="18" charset="0"/>
                <a:ea typeface="Cambria" panose="02040503050406030204" pitchFamily="18" charset="0"/>
                <a:cs typeface="+mn-cs"/>
              </a:rPr>
              <a:t>thích</a:t>
            </a:r>
            <a:r>
              <a:rPr kumimoji="0" lang="en-US" sz="3500" b="1" i="0" u="none" strike="noStrike" kern="1200" cap="none" spc="0" normalizeH="0" noProof="0" dirty="0">
                <a:ln>
                  <a:noFill/>
                </a:ln>
                <a:solidFill>
                  <a:schemeClr val="bg1"/>
                </a:solidFill>
                <a:effectLst/>
                <a:uLnTx/>
                <a:uFillTx/>
                <a:latin typeface="Cambria" panose="02040503050406030204" pitchFamily="18" charset="0"/>
                <a:ea typeface="Cambria" panose="02040503050406030204" pitchFamily="18" charset="0"/>
                <a:cs typeface="+mn-cs"/>
              </a:rPr>
              <a:t>?</a:t>
            </a:r>
            <a:endParaRPr kumimoji="0" lang="en-US" sz="3500" b="1"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cs typeface="+mn-cs"/>
            </a:endParaRPr>
          </a:p>
        </p:txBody>
      </p:sp>
      <p:sp>
        <p:nvSpPr>
          <p:cNvPr id="3" name="TextBox 2">
            <a:extLst>
              <a:ext uri="{FF2B5EF4-FFF2-40B4-BE49-F238E27FC236}">
                <a16:creationId xmlns:a16="http://schemas.microsoft.com/office/drawing/2014/main" id="{D380174A-627E-28BC-356B-63288E2AA111}"/>
              </a:ext>
            </a:extLst>
          </p:cNvPr>
          <p:cNvSpPr txBox="1"/>
          <p:nvPr/>
        </p:nvSpPr>
        <p:spPr>
          <a:xfrm>
            <a:off x="943480" y="3324690"/>
            <a:ext cx="10576167" cy="1569660"/>
          </a:xfrm>
          <a:prstGeom prst="rect">
            <a:avLst/>
          </a:prstGeom>
          <a:noFill/>
        </p:spPr>
        <p:txBody>
          <a:bodyPr wrap="square">
            <a:spAutoFit/>
          </a:bodyPr>
          <a:lstStyle/>
          <a:p>
            <a:r>
              <a:rPr lang="vi-VN" sz="4800" b="1" i="0" dirty="0">
                <a:solidFill>
                  <a:schemeClr val="accent2">
                    <a:lumMod val="50000"/>
                  </a:schemeClr>
                </a:solidFill>
                <a:effectLst/>
                <a:latin typeface="Cambria" panose="02040503050406030204" pitchFamily="18" charset="0"/>
                <a:ea typeface="Cambria" panose="02040503050406030204" pitchFamily="18" charset="0"/>
              </a:rPr>
              <a:t>"Lão Hạc" là tác phẩm nổi tiếng của nhà văn Nam Cao.</a:t>
            </a:r>
            <a:endParaRPr lang="vi-VN" sz="4800" b="1" dirty="0">
              <a:solidFill>
                <a:schemeClr val="accent2">
                  <a:lumMod val="50000"/>
                </a:scheme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5683838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750D420B-442A-40B5-B68F-C45D0671716B}"/>
              </a:ext>
            </a:extLst>
          </p:cNvPr>
          <p:cNvPicPr>
            <a:picLocks noChangeAspect="1"/>
          </p:cNvPicPr>
          <p:nvPr/>
        </p:nvPicPr>
        <p:blipFill rotWithShape="1">
          <a:blip r:embed="rId3">
            <a:extLst>
              <a:ext uri="{28A0092B-C50C-407E-A947-70E740481C1C}">
                <a14:useLocalDpi xmlns:a14="http://schemas.microsoft.com/office/drawing/2010/main" val="0"/>
              </a:ext>
            </a:extLst>
          </a:blip>
          <a:srcRect t="4762"/>
          <a:stretch/>
        </p:blipFill>
        <p:spPr>
          <a:xfrm>
            <a:off x="0" y="0"/>
            <a:ext cx="12192000" cy="6858000"/>
          </a:xfrm>
          <a:prstGeom prst="rect">
            <a:avLst/>
          </a:prstGeom>
        </p:spPr>
      </p:pic>
      <p:pic>
        <p:nvPicPr>
          <p:cNvPr id="6" name="Picture 5">
            <a:extLst>
              <a:ext uri="{FF2B5EF4-FFF2-40B4-BE49-F238E27FC236}">
                <a16:creationId xmlns:a16="http://schemas.microsoft.com/office/drawing/2014/main" id="{1234B966-0922-9D87-72A8-A8D5AD26D0A4}"/>
              </a:ext>
            </a:extLst>
          </p:cNvPr>
          <p:cNvPicPr>
            <a:picLocks noChangeAspect="1"/>
          </p:cNvPicPr>
          <p:nvPr/>
        </p:nvPicPr>
        <p:blipFill>
          <a:blip r:embed="rId4"/>
          <a:stretch>
            <a:fillRect/>
          </a:stretch>
        </p:blipFill>
        <p:spPr>
          <a:xfrm>
            <a:off x="1614901" y="964999"/>
            <a:ext cx="8677676" cy="2610898"/>
          </a:xfrm>
          <a:prstGeom prst="rect">
            <a:avLst/>
          </a:prstGeom>
        </p:spPr>
      </p:pic>
    </p:spTree>
    <p:extLst>
      <p:ext uri="{BB962C8B-B14F-4D97-AF65-F5344CB8AC3E}">
        <p14:creationId xmlns:p14="http://schemas.microsoft.com/office/powerpoint/2010/main" val="36446203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404DA77-D4CB-578F-8A45-8A58A9E75A68}"/>
              </a:ext>
            </a:extLst>
          </p:cNvPr>
          <p:cNvPicPr>
            <a:picLocks noChangeAspect="1"/>
          </p:cNvPicPr>
          <p:nvPr/>
        </p:nvPicPr>
        <p:blipFill>
          <a:blip r:embed="rId3"/>
          <a:stretch>
            <a:fillRect/>
          </a:stretch>
        </p:blipFill>
        <p:spPr>
          <a:xfrm>
            <a:off x="3882085" y="1005047"/>
            <a:ext cx="4682795" cy="3788899"/>
          </a:xfrm>
          <a:prstGeom prst="rect">
            <a:avLst/>
          </a:prstGeom>
        </p:spPr>
      </p:pic>
    </p:spTree>
    <p:extLst>
      <p:ext uri="{BB962C8B-B14F-4D97-AF65-F5344CB8AC3E}">
        <p14:creationId xmlns:p14="http://schemas.microsoft.com/office/powerpoint/2010/main" val="40782121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12E582C-A8B2-28F4-B375-F367DB547C86}"/>
              </a:ext>
            </a:extLst>
          </p:cNvPr>
          <p:cNvPicPr>
            <a:picLocks noChangeAspect="1"/>
          </p:cNvPicPr>
          <p:nvPr/>
        </p:nvPicPr>
        <p:blipFill rotWithShape="1">
          <a:blip r:embed="rId3"/>
          <a:srcRect t="18050" b="21130"/>
          <a:stretch/>
        </p:blipFill>
        <p:spPr>
          <a:xfrm rot="20988342">
            <a:off x="1827072" y="1876167"/>
            <a:ext cx="8324789" cy="2515185"/>
          </a:xfrm>
          <a:prstGeom prst="rect">
            <a:avLst/>
          </a:prstGeom>
        </p:spPr>
      </p:pic>
    </p:spTree>
    <p:extLst>
      <p:ext uri="{BB962C8B-B14F-4D97-AF65-F5344CB8AC3E}">
        <p14:creationId xmlns:p14="http://schemas.microsoft.com/office/powerpoint/2010/main" val="24577422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artoon of a child holding books&#10;&#10;Description automatically generated">
            <a:extLst>
              <a:ext uri="{FF2B5EF4-FFF2-40B4-BE49-F238E27FC236}">
                <a16:creationId xmlns:a16="http://schemas.microsoft.com/office/drawing/2014/main" id="{C3AE2B87-CC18-E7D3-29E8-4653A80229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7317" y="2599937"/>
            <a:ext cx="2970443" cy="3785099"/>
          </a:xfrm>
          <a:prstGeom prst="rect">
            <a:avLst/>
          </a:prstGeom>
        </p:spPr>
      </p:pic>
      <p:pic>
        <p:nvPicPr>
          <p:cNvPr id="2" name="Picture 1">
            <a:extLst>
              <a:ext uri="{FF2B5EF4-FFF2-40B4-BE49-F238E27FC236}">
                <a16:creationId xmlns:a16="http://schemas.microsoft.com/office/drawing/2014/main" id="{C533246B-A3F1-4D48-021C-7BFE487C1D56}"/>
              </a:ext>
            </a:extLst>
          </p:cNvPr>
          <p:cNvPicPr>
            <a:picLocks noChangeAspect="1"/>
          </p:cNvPicPr>
          <p:nvPr/>
        </p:nvPicPr>
        <p:blipFill>
          <a:blip r:embed="rId4"/>
          <a:stretch>
            <a:fillRect/>
          </a:stretch>
        </p:blipFill>
        <p:spPr>
          <a:xfrm>
            <a:off x="714159" y="631177"/>
            <a:ext cx="839914" cy="867362"/>
          </a:xfrm>
          <a:prstGeom prst="rect">
            <a:avLst/>
          </a:prstGeom>
        </p:spPr>
      </p:pic>
      <p:sp>
        <p:nvSpPr>
          <p:cNvPr id="4" name="Rectangle: Rounded Corners 3">
            <a:extLst>
              <a:ext uri="{FF2B5EF4-FFF2-40B4-BE49-F238E27FC236}">
                <a16:creationId xmlns:a16="http://schemas.microsoft.com/office/drawing/2014/main" id="{946F4DED-5881-F243-2D27-47D0CCDA2F99}"/>
              </a:ext>
            </a:extLst>
          </p:cNvPr>
          <p:cNvSpPr/>
          <p:nvPr/>
        </p:nvSpPr>
        <p:spPr>
          <a:xfrm>
            <a:off x="1647872" y="631177"/>
            <a:ext cx="9542642" cy="1477328"/>
          </a:xfrm>
          <a:prstGeom prst="roundRect">
            <a:avLst/>
          </a:prstGeom>
          <a:noFill/>
          <a:ln w="28575">
            <a:solidFill>
              <a:schemeClr val="accent2">
                <a:lumMod val="50000"/>
              </a:schemeClr>
            </a:solidFill>
            <a:prstDash val="dash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 name="TextBox 7">
            <a:extLst>
              <a:ext uri="{FF2B5EF4-FFF2-40B4-BE49-F238E27FC236}">
                <a16:creationId xmlns:a16="http://schemas.microsoft.com/office/drawing/2014/main" id="{92E227BC-571E-AC1C-5932-A2FBBBC89364}"/>
              </a:ext>
            </a:extLst>
          </p:cNvPr>
          <p:cNvSpPr txBox="1"/>
          <p:nvPr/>
        </p:nvSpPr>
        <p:spPr>
          <a:xfrm>
            <a:off x="1762538" y="649598"/>
            <a:ext cx="9427976" cy="1477328"/>
          </a:xfrm>
          <a:prstGeom prst="rect">
            <a:avLst/>
          </a:prstGeom>
          <a:noFill/>
        </p:spPr>
        <p:txBody>
          <a:bodyPr wrap="square">
            <a:spAutoFit/>
          </a:bodyPr>
          <a:lstStyle/>
          <a:p>
            <a:pPr algn="just"/>
            <a:r>
              <a:rPr lang="vi-VN" sz="3000" b="1" i="0" dirty="0">
                <a:solidFill>
                  <a:srgbClr val="F93A68"/>
                </a:solidFill>
                <a:effectLst/>
                <a:latin typeface="Cambria" panose="02040503050406030204" pitchFamily="18" charset="0"/>
                <a:ea typeface="Cambria" panose="02040503050406030204" pitchFamily="18" charset="0"/>
              </a:rPr>
              <a:t>Tên cuốn truyện, bài thơ, bài hát hay tạp chí, tờ báo có trong những câu dưới đây được đánh dấu bằng dấu câu nào?</a:t>
            </a:r>
            <a:endParaRPr lang="vi-VN" sz="3000" b="1" dirty="0">
              <a:solidFill>
                <a:srgbClr val="F93A68"/>
              </a:solidFill>
              <a:latin typeface="Cambria" panose="02040503050406030204" pitchFamily="18" charset="0"/>
              <a:ea typeface="Cambria" panose="02040503050406030204" pitchFamily="18" charset="0"/>
            </a:endParaRPr>
          </a:p>
        </p:txBody>
      </p:sp>
      <p:sp>
        <p:nvSpPr>
          <p:cNvPr id="9" name="Rectangle 1">
            <a:extLst>
              <a:ext uri="{FF2B5EF4-FFF2-40B4-BE49-F238E27FC236}">
                <a16:creationId xmlns:a16="http://schemas.microsoft.com/office/drawing/2014/main" id="{E6A900F3-4399-D547-9006-A2364D4FC537}"/>
              </a:ext>
            </a:extLst>
          </p:cNvPr>
          <p:cNvSpPr>
            <a:spLocks noChangeArrowheads="1"/>
          </p:cNvSpPr>
          <p:nvPr/>
        </p:nvSpPr>
        <p:spPr bwMode="auto">
          <a:xfrm>
            <a:off x="3341559" y="2284251"/>
            <a:ext cx="7848955"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vi-VN" sz="3000" b="1" i="0" u="none" strike="noStrike" cap="none" normalizeH="0" baseline="0" dirty="0">
                <a:ln>
                  <a:noFill/>
                </a:ln>
                <a:solidFill>
                  <a:srgbClr val="000000"/>
                </a:solidFill>
                <a:effectLst/>
                <a:latin typeface="Cambria" panose="02040503050406030204" pitchFamily="18" charset="0"/>
                <a:ea typeface="Cambria" panose="02040503050406030204" pitchFamily="18" charset="0"/>
              </a:rPr>
              <a:t>   </a:t>
            </a:r>
            <a:r>
              <a:rPr kumimoji="0" lang="vi-VN" altLang="vi-VN" sz="3000" b="1" i="0" u="none" strike="noStrike" cap="none" normalizeH="0" baseline="0" dirty="0">
                <a:ln>
                  <a:noFill/>
                </a:ln>
                <a:solidFill>
                  <a:srgbClr val="5E2742"/>
                </a:solidFill>
                <a:effectLst/>
                <a:latin typeface="Cambria" panose="02040503050406030204" pitchFamily="18" charset="0"/>
                <a:ea typeface="Cambria" panose="02040503050406030204" pitchFamily="18" charset="0"/>
              </a:rPr>
              <a:t>a. Đến với “Dế Mèn phiêu lưu kí”, các bạn nhỏ được lạc vào thế giới của những loài vật gần gũi, thân thương.</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vi-VN" sz="3000" b="1" i="0" u="none" strike="noStrike" cap="none" normalizeH="0" baseline="0" dirty="0">
                <a:ln>
                  <a:noFill/>
                </a:ln>
                <a:solidFill>
                  <a:srgbClr val="5E2742"/>
                </a:solidFill>
                <a:effectLst/>
                <a:latin typeface="Cambria" panose="02040503050406030204" pitchFamily="18" charset="0"/>
                <a:ea typeface="Cambria" panose="02040503050406030204" pitchFamily="18" charset="0"/>
              </a:rPr>
              <a:t>   </a:t>
            </a:r>
            <a:r>
              <a:rPr kumimoji="0" lang="vi-VN" altLang="vi-VN" sz="3000" b="1" i="0" u="none" strike="noStrike" cap="none" normalizeH="0" baseline="0" dirty="0">
                <a:ln>
                  <a:noFill/>
                </a:ln>
                <a:solidFill>
                  <a:srgbClr val="5E2742"/>
                </a:solidFill>
                <a:effectLst/>
                <a:latin typeface="Cambria" panose="02040503050406030204" pitchFamily="18" charset="0"/>
                <a:ea typeface="Cambria" panose="02040503050406030204" pitchFamily="18" charset="0"/>
              </a:rPr>
              <a:t>b. Nhạc sĩ Trần Hoàn đã phổ nhạc bài thơ“Khúc hát ru những em bé lớn trên lưng mẹ” thành bài hát “Lời ru trên nương”.</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vi-VN" altLang="vi-VN" sz="3000" b="1" i="0" u="none" strike="noStrike" cap="none" normalizeH="0" baseline="0" dirty="0">
              <a:ln>
                <a:noFill/>
              </a:ln>
              <a:solidFill>
                <a:schemeClr val="tx1"/>
              </a:solidFill>
              <a:effectLst/>
              <a:latin typeface="Cambria" panose="02040503050406030204" pitchFamily="18" charset="0"/>
              <a:ea typeface="Cambria" panose="020405030504060302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br>
              <a:rPr kumimoji="0" lang="vi-VN" altLang="vi-VN" sz="3000" b="1" i="0" u="none" strike="noStrike" cap="none" normalizeH="0" baseline="0" dirty="0">
                <a:ln>
                  <a:noFill/>
                </a:ln>
                <a:solidFill>
                  <a:schemeClr val="tx1"/>
                </a:solidFill>
                <a:effectLst/>
                <a:latin typeface="Cambria" panose="02040503050406030204" pitchFamily="18" charset="0"/>
                <a:ea typeface="Cambria" panose="02040503050406030204" pitchFamily="18" charset="0"/>
              </a:rPr>
            </a:br>
            <a:endParaRPr kumimoji="0" lang="vi-VN" altLang="vi-VN" sz="3000" b="1" i="0" u="none" strike="noStrike" cap="none" normalizeH="0" baseline="0" dirty="0">
              <a:ln>
                <a:noFill/>
              </a:ln>
              <a:solidFill>
                <a:schemeClr val="tx1"/>
              </a:solidFill>
              <a:effectLst/>
              <a:latin typeface="Cambria" panose="02040503050406030204" pitchFamily="18" charset="0"/>
              <a:ea typeface="Cambria" panose="02040503050406030204" pitchFamily="18" charset="0"/>
            </a:endParaRPr>
          </a:p>
        </p:txBody>
      </p:sp>
      <p:sp>
        <p:nvSpPr>
          <p:cNvPr id="12" name="TextBox 11">
            <a:extLst>
              <a:ext uri="{FF2B5EF4-FFF2-40B4-BE49-F238E27FC236}">
                <a16:creationId xmlns:a16="http://schemas.microsoft.com/office/drawing/2014/main" id="{743C0EFF-9C91-C2E3-5929-76859133D220}"/>
              </a:ext>
            </a:extLst>
          </p:cNvPr>
          <p:cNvSpPr txBox="1"/>
          <p:nvPr/>
        </p:nvSpPr>
        <p:spPr>
          <a:xfrm>
            <a:off x="3634740" y="5076690"/>
            <a:ext cx="7795260" cy="1015663"/>
          </a:xfrm>
          <a:prstGeom prst="rect">
            <a:avLst/>
          </a:prstGeom>
          <a:noFill/>
        </p:spPr>
        <p:txBody>
          <a:bodyPr wrap="square">
            <a:spAutoFit/>
          </a:bodyPr>
          <a:lstStyle/>
          <a:p>
            <a:r>
              <a:rPr lang="vi-VN" sz="3000" b="1" i="0" dirty="0">
                <a:solidFill>
                  <a:srgbClr val="5E2742"/>
                </a:solidFill>
                <a:effectLst/>
                <a:latin typeface="Cambria" panose="02040503050406030204" pitchFamily="18" charset="0"/>
                <a:ea typeface="Cambria" panose="02040503050406030204" pitchFamily="18" charset="0"/>
              </a:rPr>
              <a:t>c. Từ thuở ấu thơ, tôi đã có tạp chí“Văn tuổi thơ, báo “Nhi đồng” làm bạn đồng hành.</a:t>
            </a:r>
            <a:endParaRPr lang="vi-VN" sz="3000" b="1" dirty="0">
              <a:solidFill>
                <a:srgbClr val="5E2742"/>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612076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P spid="9"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A6178A-3B82-00BA-BB12-164342973BCE}"/>
            </a:ext>
          </a:extLst>
        </p:cNvPr>
        <p:cNvGrpSpPr/>
        <p:nvPr/>
      </p:nvGrpSpPr>
      <p:grpSpPr>
        <a:xfrm>
          <a:off x="0" y="0"/>
          <a:ext cx="0" cy="0"/>
          <a:chOff x="0" y="0"/>
          <a:chExt cx="0" cy="0"/>
        </a:xfrm>
      </p:grpSpPr>
      <p:pic>
        <p:nvPicPr>
          <p:cNvPr id="7" name="Picture 6" descr="A cartoon of a child holding a pencil and a notebook&#10;&#10;Description automatically generated">
            <a:extLst>
              <a:ext uri="{FF2B5EF4-FFF2-40B4-BE49-F238E27FC236}">
                <a16:creationId xmlns:a16="http://schemas.microsoft.com/office/drawing/2014/main" id="{604AFA93-EBAE-A9E6-EE37-D73A0CDC5182}"/>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497944" y="-120928"/>
            <a:ext cx="2066763" cy="2483618"/>
          </a:xfrm>
          <a:prstGeom prst="rect">
            <a:avLst/>
          </a:prstGeom>
        </p:spPr>
      </p:pic>
      <p:pic>
        <p:nvPicPr>
          <p:cNvPr id="9" name="Picture 8" descr="A cartoon of a child holding a pencil and paper&#10;&#10;Description automatically generated">
            <a:extLst>
              <a:ext uri="{FF2B5EF4-FFF2-40B4-BE49-F238E27FC236}">
                <a16:creationId xmlns:a16="http://schemas.microsoft.com/office/drawing/2014/main" id="{9560944A-9A3B-559F-1B4B-227538A754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455" y="3429000"/>
            <a:ext cx="1399323" cy="3108990"/>
          </a:xfrm>
          <a:prstGeom prst="rect">
            <a:avLst/>
          </a:prstGeom>
        </p:spPr>
      </p:pic>
      <p:sp>
        <p:nvSpPr>
          <p:cNvPr id="4" name="TextBox 3">
            <a:extLst>
              <a:ext uri="{FF2B5EF4-FFF2-40B4-BE49-F238E27FC236}">
                <a16:creationId xmlns:a16="http://schemas.microsoft.com/office/drawing/2014/main" id="{C0739E08-8D4C-D71E-23E4-A989E66075EE}"/>
              </a:ext>
            </a:extLst>
          </p:cNvPr>
          <p:cNvSpPr txBox="1"/>
          <p:nvPr/>
        </p:nvSpPr>
        <p:spPr>
          <a:xfrm>
            <a:off x="2309997" y="2827164"/>
            <a:ext cx="8402444" cy="1692771"/>
          </a:xfrm>
          <a:prstGeom prst="rect">
            <a:avLst/>
          </a:prstGeom>
          <a:noFill/>
        </p:spPr>
        <p:txBody>
          <a:bodyPr wrap="square">
            <a:spAutoFit/>
          </a:bodyPr>
          <a:lstStyle/>
          <a:p>
            <a:pPr algn="just"/>
            <a:r>
              <a:rPr lang="vi-VN" sz="3200" b="1" i="0" dirty="0">
                <a:solidFill>
                  <a:srgbClr val="5E2742"/>
                </a:solidFill>
                <a:effectLst/>
                <a:latin typeface="Cambria" panose="02040503050406030204" pitchFamily="18" charset="0"/>
                <a:ea typeface="Cambria" panose="02040503050406030204" pitchFamily="18" charset="0"/>
              </a:rPr>
              <a:t>Tên cuốn truyện, bài thơ, bài hát hay tạp chí, tờ bào có trong những câu văn được dánh dấu bằng </a:t>
            </a:r>
            <a:r>
              <a:rPr lang="vi-VN" sz="4000" b="1" i="0" dirty="0">
                <a:solidFill>
                  <a:srgbClr val="F93A68"/>
                </a:solidFill>
                <a:effectLst/>
                <a:latin typeface="Cambria" panose="02040503050406030204" pitchFamily="18" charset="0"/>
                <a:ea typeface="Cambria" panose="02040503050406030204" pitchFamily="18" charset="0"/>
              </a:rPr>
              <a:t>DẤU NGOẶC KÉP</a:t>
            </a:r>
            <a:r>
              <a:rPr lang="vi-VN" sz="3200" b="1" i="0" dirty="0">
                <a:solidFill>
                  <a:srgbClr val="5E2742"/>
                </a:solidFill>
                <a:effectLst/>
                <a:latin typeface="Cambria" panose="02040503050406030204" pitchFamily="18" charset="0"/>
                <a:ea typeface="Cambria" panose="02040503050406030204" pitchFamily="18" charset="0"/>
              </a:rPr>
              <a:t>.</a:t>
            </a:r>
            <a:endParaRPr lang="vi-VN" sz="3200" b="1" dirty="0">
              <a:solidFill>
                <a:srgbClr val="5E2742"/>
              </a:solidFill>
              <a:latin typeface="Cambria" panose="02040503050406030204" pitchFamily="18" charset="0"/>
              <a:ea typeface="Cambria" panose="02040503050406030204" pitchFamily="18" charset="0"/>
            </a:endParaRPr>
          </a:p>
        </p:txBody>
      </p:sp>
      <p:pic>
        <p:nvPicPr>
          <p:cNvPr id="6" name="Picture 5">
            <a:extLst>
              <a:ext uri="{FF2B5EF4-FFF2-40B4-BE49-F238E27FC236}">
                <a16:creationId xmlns:a16="http://schemas.microsoft.com/office/drawing/2014/main" id="{9B0EFB08-835D-6874-196B-2733E4DF946C}"/>
              </a:ext>
            </a:extLst>
          </p:cNvPr>
          <p:cNvPicPr>
            <a:picLocks noChangeAspect="1"/>
          </p:cNvPicPr>
          <p:nvPr/>
        </p:nvPicPr>
        <p:blipFill>
          <a:blip r:embed="rId4"/>
          <a:stretch>
            <a:fillRect/>
          </a:stretch>
        </p:blipFill>
        <p:spPr>
          <a:xfrm>
            <a:off x="75498" y="671900"/>
            <a:ext cx="839914" cy="867362"/>
          </a:xfrm>
          <a:prstGeom prst="rect">
            <a:avLst/>
          </a:prstGeom>
        </p:spPr>
      </p:pic>
      <p:sp>
        <p:nvSpPr>
          <p:cNvPr id="8" name="TextBox 7">
            <a:extLst>
              <a:ext uri="{FF2B5EF4-FFF2-40B4-BE49-F238E27FC236}">
                <a16:creationId xmlns:a16="http://schemas.microsoft.com/office/drawing/2014/main" id="{96BEA253-91B6-BE66-A2D6-34708878D304}"/>
              </a:ext>
            </a:extLst>
          </p:cNvPr>
          <p:cNvSpPr txBox="1"/>
          <p:nvPr/>
        </p:nvSpPr>
        <p:spPr>
          <a:xfrm>
            <a:off x="869246" y="671900"/>
            <a:ext cx="9427976" cy="1477328"/>
          </a:xfrm>
          <a:prstGeom prst="rect">
            <a:avLst/>
          </a:prstGeom>
          <a:noFill/>
        </p:spPr>
        <p:txBody>
          <a:bodyPr wrap="square">
            <a:spAutoFit/>
          </a:bodyPr>
          <a:lstStyle/>
          <a:p>
            <a:pPr algn="just"/>
            <a:r>
              <a:rPr lang="vi-VN" sz="3000" b="1" i="0" dirty="0">
                <a:solidFill>
                  <a:srgbClr val="F93A68"/>
                </a:solidFill>
                <a:effectLst/>
                <a:latin typeface="Cambria" panose="02040503050406030204" pitchFamily="18" charset="0"/>
                <a:ea typeface="Cambria" panose="02040503050406030204" pitchFamily="18" charset="0"/>
              </a:rPr>
              <a:t>Tên cuốn truyện, bài thơ, bài hát hay tạp chí, tờ báo có trong những câu dưới đây được đánh dấu bằng dấu câu nào?</a:t>
            </a:r>
            <a:endParaRPr lang="vi-VN" sz="3000" b="1" dirty="0">
              <a:solidFill>
                <a:srgbClr val="F93A68"/>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2722317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736B96-77A3-4C2E-62E8-776010E93C4E}"/>
            </a:ext>
          </a:extLst>
        </p:cNvPr>
        <p:cNvGrpSpPr/>
        <p:nvPr/>
      </p:nvGrpSpPr>
      <p:grpSpPr>
        <a:xfrm>
          <a:off x="0" y="0"/>
          <a:ext cx="0" cy="0"/>
          <a:chOff x="0" y="0"/>
          <a:chExt cx="0" cy="0"/>
        </a:xfrm>
      </p:grpSpPr>
      <p:sp>
        <p:nvSpPr>
          <p:cNvPr id="7" name="Rounded Rectangle 2">
            <a:extLst>
              <a:ext uri="{FF2B5EF4-FFF2-40B4-BE49-F238E27FC236}">
                <a16:creationId xmlns:a16="http://schemas.microsoft.com/office/drawing/2014/main" id="{5CA4BD2A-47AA-C6C4-B622-DE775B2BD110}"/>
              </a:ext>
            </a:extLst>
          </p:cNvPr>
          <p:cNvSpPr/>
          <p:nvPr/>
        </p:nvSpPr>
        <p:spPr>
          <a:xfrm>
            <a:off x="992710" y="303832"/>
            <a:ext cx="10206580" cy="1165822"/>
          </a:xfrm>
          <a:prstGeom prst="roundRect">
            <a:avLst/>
          </a:prstGeom>
          <a:solidFill>
            <a:schemeClr val="accent6">
              <a:lumMod val="20000"/>
              <a:lumOff val="80000"/>
              <a:alpha val="63000"/>
            </a:schemeClr>
          </a:solidFill>
          <a:ln w="28575">
            <a:solidFill>
              <a:schemeClr val="accent6">
                <a:lumMod val="75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vi-VN" sz="3200" b="1" i="0" dirty="0">
                <a:solidFill>
                  <a:srgbClr val="F93A68"/>
                </a:solidFill>
                <a:effectLst/>
                <a:latin typeface="Cambria" panose="02040503050406030204" pitchFamily="18" charset="0"/>
                <a:ea typeface="Cambria" panose="02040503050406030204" pitchFamily="18" charset="0"/>
              </a:rPr>
              <a:t>2. Tìm công dụng của </a:t>
            </a:r>
            <a:r>
              <a:rPr lang="vi-VN" sz="3200" b="1" i="1" dirty="0">
                <a:solidFill>
                  <a:srgbClr val="F93A68"/>
                </a:solidFill>
                <a:effectLst/>
                <a:latin typeface="Cambria" panose="02040503050406030204" pitchFamily="18" charset="0"/>
                <a:ea typeface="Cambria" panose="02040503050406030204" pitchFamily="18" charset="0"/>
              </a:rPr>
              <a:t>dấu ngoặc kép</a:t>
            </a:r>
            <a:r>
              <a:rPr lang="vi-VN" sz="3200" b="1" i="0" dirty="0">
                <a:solidFill>
                  <a:srgbClr val="F93A68"/>
                </a:solidFill>
                <a:effectLst/>
                <a:latin typeface="Cambria" panose="02040503050406030204" pitchFamily="18" charset="0"/>
                <a:ea typeface="Cambria" panose="02040503050406030204" pitchFamily="18" charset="0"/>
              </a:rPr>
              <a:t> trong những câu dưới đây:</a:t>
            </a:r>
            <a:endParaRPr kumimoji="0" lang="en-US" sz="3200" b="1" i="0" u="none" strike="noStrike" kern="1200" cap="none" spc="0" normalizeH="0" baseline="0" noProof="0" dirty="0">
              <a:ln>
                <a:noFill/>
              </a:ln>
              <a:solidFill>
                <a:srgbClr val="F93A68"/>
              </a:solidFill>
              <a:effectLst/>
              <a:uLnTx/>
              <a:uFillTx/>
              <a:latin typeface="Cambria" panose="02040503050406030204" pitchFamily="18" charset="0"/>
              <a:ea typeface="Cambria" panose="02040503050406030204" pitchFamily="18" charset="0"/>
            </a:endParaRPr>
          </a:p>
        </p:txBody>
      </p:sp>
      <p:sp>
        <p:nvSpPr>
          <p:cNvPr id="4" name="TextBox 3">
            <a:extLst>
              <a:ext uri="{FF2B5EF4-FFF2-40B4-BE49-F238E27FC236}">
                <a16:creationId xmlns:a16="http://schemas.microsoft.com/office/drawing/2014/main" id="{1F91CDD7-F2A4-8755-BD91-D2D804361806}"/>
              </a:ext>
            </a:extLst>
          </p:cNvPr>
          <p:cNvSpPr txBox="1"/>
          <p:nvPr/>
        </p:nvSpPr>
        <p:spPr>
          <a:xfrm>
            <a:off x="544400" y="1776490"/>
            <a:ext cx="10972062" cy="4693593"/>
          </a:xfrm>
          <a:prstGeom prst="rect">
            <a:avLst/>
          </a:prstGeom>
          <a:noFill/>
        </p:spPr>
        <p:txBody>
          <a:bodyPr wrap="square">
            <a:spAutoFit/>
          </a:bodyPr>
          <a:lstStyle/>
          <a:p>
            <a:pPr algn="just"/>
            <a:r>
              <a:rPr lang="vi-VN" sz="2500" b="0" i="0" dirty="0">
                <a:solidFill>
                  <a:schemeClr val="accent2">
                    <a:lumMod val="50000"/>
                  </a:schemeClr>
                </a:solidFill>
                <a:effectLst/>
                <a:latin typeface="Cambria" panose="02040503050406030204" pitchFamily="18" charset="0"/>
                <a:ea typeface="Cambria" panose="02040503050406030204" pitchFamily="18" charset="0"/>
              </a:rPr>
              <a:t>a</a:t>
            </a:r>
            <a:r>
              <a:rPr lang="vi-VN" sz="2500" b="1" i="0" dirty="0">
                <a:solidFill>
                  <a:schemeClr val="accent2">
                    <a:lumMod val="50000"/>
                  </a:schemeClr>
                </a:solidFill>
                <a:effectLst/>
                <a:latin typeface="Cambria" panose="02040503050406030204" pitchFamily="18" charset="0"/>
                <a:ea typeface="Cambria" panose="02040503050406030204" pitchFamily="18" charset="0"/>
              </a:rPr>
              <a:t>. Nhiều câu thơ trong trẻo, hồn nhiên như lời đồng dao:“Hạt gạo làng ta/ Có vị phù sa/ Của sông Kinh Thầy...</a:t>
            </a:r>
          </a:p>
          <a:p>
            <a:pPr algn="r"/>
            <a:r>
              <a:rPr lang="vi-VN" sz="2400" b="1" i="0" dirty="0">
                <a:solidFill>
                  <a:schemeClr val="accent2">
                    <a:lumMod val="50000"/>
                  </a:schemeClr>
                </a:solidFill>
                <a:effectLst/>
                <a:latin typeface="Cambria" panose="02040503050406030204" pitchFamily="18" charset="0"/>
                <a:ea typeface="Cambria" panose="02040503050406030204" pitchFamily="18" charset="0"/>
              </a:rPr>
              <a:t>(</a:t>
            </a:r>
            <a:r>
              <a:rPr lang="vi-VN" sz="2400" b="1" i="1" dirty="0">
                <a:solidFill>
                  <a:schemeClr val="accent2">
                    <a:lumMod val="50000"/>
                  </a:schemeClr>
                </a:solidFill>
                <a:effectLst/>
                <a:latin typeface="Cambria" panose="02040503050406030204" pitchFamily="18" charset="0"/>
                <a:ea typeface="Cambria" panose="02040503050406030204" pitchFamily="18" charset="0"/>
              </a:rPr>
              <a:t>Theo</a:t>
            </a:r>
            <a:r>
              <a:rPr lang="vi-VN" sz="2400" b="1" i="0" dirty="0">
                <a:solidFill>
                  <a:schemeClr val="accent2">
                    <a:lumMod val="50000"/>
                  </a:schemeClr>
                </a:solidFill>
                <a:effectLst/>
                <a:latin typeface="Cambria" panose="02040503050406030204" pitchFamily="18" charset="0"/>
                <a:ea typeface="Cambria" panose="02040503050406030204" pitchFamily="18" charset="0"/>
              </a:rPr>
              <a:t> Nguyễn Trọng)</a:t>
            </a:r>
          </a:p>
          <a:p>
            <a:pPr algn="just"/>
            <a:r>
              <a:rPr lang="vi-VN" sz="2500" b="1" i="0" dirty="0">
                <a:solidFill>
                  <a:schemeClr val="accent2">
                    <a:lumMod val="50000"/>
                  </a:schemeClr>
                </a:solidFill>
                <a:effectLst/>
                <a:latin typeface="Cambria" panose="02040503050406030204" pitchFamily="18" charset="0"/>
                <a:ea typeface="Cambria" panose="02040503050406030204" pitchFamily="18" charset="0"/>
              </a:rPr>
              <a:t>b. Một hôm, trên đường đi học về, Hùng, Quý và Nam trao đổi với nhau xem ở trên đời này, cái gì quý nhất. Hùng nói:“Theo tớ, quý nhất là lúa gạo. Đi được mươi bước, Quý vội reo lên: “Theo tớ, quý nhất phải là vàng...”. Nam vội tiếp ngay: “Quý nhất là thì giờ. Thầy giáo thường nói thì giờ quý hơn vàng bạc. Có thì giờ mới làm ra lúa gạo, vàng bạc!”.</a:t>
            </a:r>
          </a:p>
          <a:p>
            <a:pPr algn="r"/>
            <a:r>
              <a:rPr lang="vi-VN" sz="2400" b="1" i="0" dirty="0">
                <a:solidFill>
                  <a:schemeClr val="accent2">
                    <a:lumMod val="50000"/>
                  </a:schemeClr>
                </a:solidFill>
                <a:effectLst/>
                <a:latin typeface="Cambria" panose="02040503050406030204" pitchFamily="18" charset="0"/>
                <a:ea typeface="Cambria" panose="02040503050406030204" pitchFamily="18" charset="0"/>
              </a:rPr>
              <a:t>(</a:t>
            </a:r>
            <a:r>
              <a:rPr lang="vi-VN" sz="2400" b="1" i="1" dirty="0">
                <a:solidFill>
                  <a:schemeClr val="accent2">
                    <a:lumMod val="50000"/>
                  </a:schemeClr>
                </a:solidFill>
                <a:effectLst/>
                <a:latin typeface="Cambria" panose="02040503050406030204" pitchFamily="18" charset="0"/>
                <a:ea typeface="Cambria" panose="02040503050406030204" pitchFamily="18" charset="0"/>
              </a:rPr>
              <a:t>Theo</a:t>
            </a:r>
            <a:r>
              <a:rPr lang="vi-VN" sz="2400" b="1" i="0" dirty="0">
                <a:solidFill>
                  <a:schemeClr val="accent2">
                    <a:lumMod val="50000"/>
                  </a:schemeClr>
                </a:solidFill>
                <a:effectLst/>
                <a:latin typeface="Cambria" panose="02040503050406030204" pitchFamily="18" charset="0"/>
                <a:ea typeface="Cambria" panose="02040503050406030204" pitchFamily="18" charset="0"/>
              </a:rPr>
              <a:t> Trịnh Mạnh)</a:t>
            </a:r>
          </a:p>
          <a:p>
            <a:pPr algn="just"/>
            <a:r>
              <a:rPr lang="vi-VN" sz="2500" b="1" i="0" dirty="0">
                <a:solidFill>
                  <a:schemeClr val="accent2">
                    <a:lumMod val="50000"/>
                  </a:schemeClr>
                </a:solidFill>
                <a:effectLst/>
                <a:latin typeface="Cambria" panose="02040503050406030204" pitchFamily="18" charset="0"/>
                <a:ea typeface="Cambria" panose="02040503050406030204" pitchFamily="18" charset="0"/>
              </a:rPr>
              <a:t>c. Cuốn sách “Đất rừng phương Nam” giúp tôi hiểu thêm vẻ đẹp của con người và vùng đất Nam Bộ.</a:t>
            </a:r>
          </a:p>
          <a:p>
            <a:pPr algn="r"/>
            <a:r>
              <a:rPr lang="vi-VN" sz="2400" b="1" i="0" dirty="0">
                <a:solidFill>
                  <a:schemeClr val="accent2">
                    <a:lumMod val="50000"/>
                  </a:schemeClr>
                </a:solidFill>
                <a:effectLst/>
                <a:latin typeface="Cambria" panose="02040503050406030204" pitchFamily="18" charset="0"/>
                <a:ea typeface="Cambria" panose="02040503050406030204" pitchFamily="18" charset="0"/>
              </a:rPr>
              <a:t>(</a:t>
            </a:r>
            <a:r>
              <a:rPr lang="vi-VN" sz="2400" b="1" i="1" dirty="0">
                <a:solidFill>
                  <a:schemeClr val="accent2">
                    <a:lumMod val="50000"/>
                  </a:schemeClr>
                </a:solidFill>
                <a:effectLst/>
                <a:latin typeface="Cambria" panose="02040503050406030204" pitchFamily="18" charset="0"/>
                <a:ea typeface="Cambria" panose="02040503050406030204" pitchFamily="18" charset="0"/>
              </a:rPr>
              <a:t>Theo</a:t>
            </a:r>
            <a:r>
              <a:rPr lang="vi-VN" sz="2400" b="1" i="0" dirty="0">
                <a:solidFill>
                  <a:schemeClr val="accent2">
                    <a:lumMod val="50000"/>
                  </a:schemeClr>
                </a:solidFill>
                <a:effectLst/>
                <a:latin typeface="Cambria" panose="02040503050406030204" pitchFamily="18" charset="0"/>
                <a:ea typeface="Cambria" panose="02040503050406030204" pitchFamily="18" charset="0"/>
              </a:rPr>
              <a:t> Vũ Phương Thu)</a:t>
            </a:r>
          </a:p>
        </p:txBody>
      </p:sp>
      <p:pic>
        <p:nvPicPr>
          <p:cNvPr id="15" name="Picture 14">
            <a:extLst>
              <a:ext uri="{FF2B5EF4-FFF2-40B4-BE49-F238E27FC236}">
                <a16:creationId xmlns:a16="http://schemas.microsoft.com/office/drawing/2014/main" id="{C895985A-33CD-9E1C-35E5-F24C6FE64530}"/>
              </a:ext>
            </a:extLst>
          </p:cNvPr>
          <p:cNvPicPr>
            <a:picLocks noChangeAspect="1"/>
          </p:cNvPicPr>
          <p:nvPr/>
        </p:nvPicPr>
        <p:blipFill>
          <a:blip r:embed="rId2"/>
          <a:stretch>
            <a:fillRect/>
          </a:stretch>
        </p:blipFill>
        <p:spPr>
          <a:xfrm>
            <a:off x="3212870" y="928647"/>
            <a:ext cx="7840169" cy="847843"/>
          </a:xfrm>
          <a:prstGeom prst="rect">
            <a:avLst/>
          </a:prstGeom>
        </p:spPr>
      </p:pic>
    </p:spTree>
    <p:extLst>
      <p:ext uri="{BB962C8B-B14F-4D97-AF65-F5344CB8AC3E}">
        <p14:creationId xmlns:p14="http://schemas.microsoft.com/office/powerpoint/2010/main" val="29138182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736B96-77A3-4C2E-62E8-776010E93C4E}"/>
            </a:ext>
          </a:extLst>
        </p:cNvPr>
        <p:cNvGrpSpPr/>
        <p:nvPr/>
      </p:nvGrpSpPr>
      <p:grpSpPr>
        <a:xfrm>
          <a:off x="0" y="0"/>
          <a:ext cx="0" cy="0"/>
          <a:chOff x="0" y="0"/>
          <a:chExt cx="0" cy="0"/>
        </a:xfrm>
      </p:grpSpPr>
      <p:sp>
        <p:nvSpPr>
          <p:cNvPr id="7" name="Rounded Rectangle 2">
            <a:extLst>
              <a:ext uri="{FF2B5EF4-FFF2-40B4-BE49-F238E27FC236}">
                <a16:creationId xmlns:a16="http://schemas.microsoft.com/office/drawing/2014/main" id="{5CA4BD2A-47AA-C6C4-B622-DE775B2BD110}"/>
              </a:ext>
            </a:extLst>
          </p:cNvPr>
          <p:cNvSpPr/>
          <p:nvPr/>
        </p:nvSpPr>
        <p:spPr>
          <a:xfrm>
            <a:off x="673945" y="252638"/>
            <a:ext cx="10844110" cy="858428"/>
          </a:xfrm>
          <a:prstGeom prst="roundRect">
            <a:avLst/>
          </a:prstGeom>
          <a:solidFill>
            <a:schemeClr val="accent6">
              <a:lumMod val="20000"/>
              <a:lumOff val="80000"/>
              <a:alpha val="63000"/>
            </a:schemeClr>
          </a:solidFill>
          <a:ln w="28575">
            <a:solidFill>
              <a:schemeClr val="accent6">
                <a:lumMod val="75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F93A68"/>
                </a:solidFill>
                <a:effectLst/>
                <a:uLnTx/>
                <a:uFillTx/>
                <a:latin typeface="Cambria" panose="02040503050406030204" pitchFamily="18" charset="0"/>
                <a:ea typeface="Cambria" panose="02040503050406030204" pitchFamily="18" charset="0"/>
                <a:cs typeface="+mn-cs"/>
              </a:rPr>
              <a:t>2. Tìm công dụng của </a:t>
            </a:r>
            <a:r>
              <a:rPr kumimoji="0" lang="vi-VN" sz="3200" b="1" i="1" u="none" strike="noStrike" kern="1200" cap="none" spc="0" normalizeH="0" baseline="0" noProof="0" dirty="0">
                <a:ln>
                  <a:noFill/>
                </a:ln>
                <a:solidFill>
                  <a:srgbClr val="F93A68"/>
                </a:solidFill>
                <a:effectLst/>
                <a:uLnTx/>
                <a:uFillTx/>
                <a:latin typeface="Cambria" panose="02040503050406030204" pitchFamily="18" charset="0"/>
                <a:ea typeface="Cambria" panose="02040503050406030204" pitchFamily="18" charset="0"/>
                <a:cs typeface="+mn-cs"/>
              </a:rPr>
              <a:t>dấu ngoặc kép</a:t>
            </a:r>
            <a:r>
              <a:rPr kumimoji="0" lang="vi-VN" sz="3200" b="1" i="0" u="none" strike="noStrike" kern="1200" cap="none" spc="0" normalizeH="0" baseline="0" noProof="0" dirty="0">
                <a:ln>
                  <a:noFill/>
                </a:ln>
                <a:solidFill>
                  <a:srgbClr val="F93A68"/>
                </a:solidFill>
                <a:effectLst/>
                <a:uLnTx/>
                <a:uFillTx/>
                <a:latin typeface="Cambria" panose="02040503050406030204" pitchFamily="18" charset="0"/>
                <a:ea typeface="Cambria" panose="02040503050406030204" pitchFamily="18" charset="0"/>
                <a:cs typeface="+mn-cs"/>
              </a:rPr>
              <a:t> trong những câu dưới đây:</a:t>
            </a:r>
            <a:endParaRPr kumimoji="0" lang="en-US" sz="3200" b="1" i="0" u="none" strike="noStrike" kern="1200" cap="none" spc="0" normalizeH="0" baseline="0" noProof="0" dirty="0">
              <a:ln>
                <a:noFill/>
              </a:ln>
              <a:solidFill>
                <a:srgbClr val="F93A68"/>
              </a:solidFill>
              <a:effectLst/>
              <a:uLnTx/>
              <a:uFillTx/>
              <a:latin typeface="Cambria" panose="02040503050406030204" pitchFamily="18" charset="0"/>
              <a:ea typeface="Cambria" panose="02040503050406030204" pitchFamily="18" charset="0"/>
              <a:cs typeface="+mn-cs"/>
            </a:endParaRPr>
          </a:p>
        </p:txBody>
      </p:sp>
      <p:sp>
        <p:nvSpPr>
          <p:cNvPr id="4" name="TextBox 3">
            <a:extLst>
              <a:ext uri="{FF2B5EF4-FFF2-40B4-BE49-F238E27FC236}">
                <a16:creationId xmlns:a16="http://schemas.microsoft.com/office/drawing/2014/main" id="{1F91CDD7-F2A4-8755-BD91-D2D804361806}"/>
              </a:ext>
            </a:extLst>
          </p:cNvPr>
          <p:cNvSpPr txBox="1"/>
          <p:nvPr/>
        </p:nvSpPr>
        <p:spPr>
          <a:xfrm>
            <a:off x="472245" y="1306823"/>
            <a:ext cx="10972062" cy="4893647"/>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500" b="0"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mn-cs"/>
              </a:rPr>
              <a:t>a</a:t>
            </a:r>
            <a:r>
              <a:rPr kumimoji="0" lang="vi-VN" sz="25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mn-cs"/>
              </a:rPr>
              <a:t>. Nhiều câu thơ trong trẻo, hồn nhiên như lời đồng dao:“Hạt gạo làng ta/ Có vị phù sa/ Của sông Kinh Thầy...</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5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mn-cs"/>
              </a:rPr>
              <a:t>(</a:t>
            </a:r>
            <a:r>
              <a:rPr kumimoji="0" lang="vi-VN" sz="2500" b="1" i="1"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mn-cs"/>
              </a:rPr>
              <a:t>Theo</a:t>
            </a:r>
            <a:r>
              <a:rPr kumimoji="0" lang="vi-VN" sz="25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mn-cs"/>
              </a:rPr>
              <a:t> Nguyễn Trọng)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5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mn-cs"/>
              </a:rPr>
              <a:t>b. Một hôm, trên đường đi học về, Hùng, Quý và Nam trao đổi với nhau xem ở trên đời này, cái gì quý nhất. Hùng nói:“Theo tớ, quý nhất là lúa gạo. Đi được mươi bước, Quý vội reo lên: “Theo tớ, quý nhất phải là vàng...”. Nam vội tiếp ngay: “Quý nhất là thì giờ. Thầy giáo thường nói thì giờ quý hơn vàng bạc. Có thì giờ mới làm ra lúa gạo, vàng bạc!”.</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5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mn-cs"/>
              </a:rPr>
              <a:t>(</a:t>
            </a:r>
            <a:r>
              <a:rPr kumimoji="0" lang="vi-VN" sz="2500" b="1" i="1"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mn-cs"/>
              </a:rPr>
              <a:t>Theo</a:t>
            </a:r>
            <a:r>
              <a:rPr kumimoji="0" lang="vi-VN" sz="25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mn-cs"/>
              </a:rPr>
              <a:t> Trịnh Mạnh)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5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mn-cs"/>
              </a:rPr>
              <a:t>c. Cuốn sách “Đất rừng phương Nam” giúp tôi hiểu thêm vẻ đẹp của con người và vùng đất Nam Bộ.</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5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mn-cs"/>
              </a:rPr>
              <a:t>(</a:t>
            </a:r>
            <a:r>
              <a:rPr kumimoji="0" lang="vi-VN" sz="2500" b="1" i="1"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mn-cs"/>
              </a:rPr>
              <a:t>Theo</a:t>
            </a:r>
            <a:r>
              <a:rPr kumimoji="0" lang="vi-VN" sz="25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mn-cs"/>
              </a:rPr>
              <a:t> Vũ Phương Thu)</a:t>
            </a:r>
          </a:p>
        </p:txBody>
      </p:sp>
      <p:pic>
        <p:nvPicPr>
          <p:cNvPr id="15" name="Picture 14">
            <a:extLst>
              <a:ext uri="{FF2B5EF4-FFF2-40B4-BE49-F238E27FC236}">
                <a16:creationId xmlns:a16="http://schemas.microsoft.com/office/drawing/2014/main" id="{C895985A-33CD-9E1C-35E5-F24C6FE64530}"/>
              </a:ext>
            </a:extLst>
          </p:cNvPr>
          <p:cNvPicPr>
            <a:picLocks noChangeAspect="1"/>
          </p:cNvPicPr>
          <p:nvPr/>
        </p:nvPicPr>
        <p:blipFill rotWithShape="1">
          <a:blip r:embed="rId2"/>
          <a:srcRect r="67589" b="4213"/>
          <a:stretch/>
        </p:blipFill>
        <p:spPr>
          <a:xfrm>
            <a:off x="4687750" y="5191122"/>
            <a:ext cx="2541051" cy="812124"/>
          </a:xfrm>
          <a:prstGeom prst="rect">
            <a:avLst/>
          </a:prstGeom>
        </p:spPr>
      </p:pic>
      <p:pic>
        <p:nvPicPr>
          <p:cNvPr id="2" name="Picture 1">
            <a:extLst>
              <a:ext uri="{FF2B5EF4-FFF2-40B4-BE49-F238E27FC236}">
                <a16:creationId xmlns:a16="http://schemas.microsoft.com/office/drawing/2014/main" id="{C5E9552C-D1BB-6C23-86AB-B86CDEA423BA}"/>
              </a:ext>
            </a:extLst>
          </p:cNvPr>
          <p:cNvPicPr>
            <a:picLocks noChangeAspect="1"/>
          </p:cNvPicPr>
          <p:nvPr/>
        </p:nvPicPr>
        <p:blipFill rotWithShape="1">
          <a:blip r:embed="rId2"/>
          <a:srcRect l="59719"/>
          <a:stretch/>
        </p:blipFill>
        <p:spPr>
          <a:xfrm>
            <a:off x="5602286" y="1715901"/>
            <a:ext cx="2609385" cy="700535"/>
          </a:xfrm>
          <a:prstGeom prst="rect">
            <a:avLst/>
          </a:prstGeom>
        </p:spPr>
      </p:pic>
      <p:pic>
        <p:nvPicPr>
          <p:cNvPr id="3" name="Picture 2">
            <a:extLst>
              <a:ext uri="{FF2B5EF4-FFF2-40B4-BE49-F238E27FC236}">
                <a16:creationId xmlns:a16="http://schemas.microsoft.com/office/drawing/2014/main" id="{368036CB-877C-6B99-8FF5-7B5697062289}"/>
              </a:ext>
            </a:extLst>
          </p:cNvPr>
          <p:cNvPicPr>
            <a:picLocks noChangeAspect="1"/>
          </p:cNvPicPr>
          <p:nvPr/>
        </p:nvPicPr>
        <p:blipFill rotWithShape="1">
          <a:blip r:embed="rId2"/>
          <a:srcRect l="33406" t="11284" r="40423"/>
          <a:stretch/>
        </p:blipFill>
        <p:spPr>
          <a:xfrm>
            <a:off x="8617706" y="4049555"/>
            <a:ext cx="2464419" cy="658159"/>
          </a:xfrm>
          <a:prstGeom prst="rect">
            <a:avLst/>
          </a:prstGeom>
        </p:spPr>
      </p:pic>
    </p:spTree>
    <p:extLst>
      <p:ext uri="{BB962C8B-B14F-4D97-AF65-F5344CB8AC3E}">
        <p14:creationId xmlns:p14="http://schemas.microsoft.com/office/powerpoint/2010/main" val="41619777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83833FD4-0982-4FA7-A700-E16033327DD0}"/>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829499" y="107410"/>
            <a:ext cx="3555574" cy="2576155"/>
          </a:xfrm>
          <a:prstGeom prst="rect">
            <a:avLst/>
          </a:prstGeom>
        </p:spPr>
      </p:pic>
      <p:sp>
        <p:nvSpPr>
          <p:cNvPr id="5" name="Rounded Rectangle 4"/>
          <p:cNvSpPr/>
          <p:nvPr/>
        </p:nvSpPr>
        <p:spPr>
          <a:xfrm>
            <a:off x="828717" y="2699991"/>
            <a:ext cx="10378257" cy="2576155"/>
          </a:xfrm>
          <a:prstGeom prst="roundRect">
            <a:avLst/>
          </a:prstGeom>
          <a:solidFill>
            <a:srgbClr val="F93A68">
              <a:alpha val="82745"/>
            </a:srgbClr>
          </a:solidFill>
          <a:ln>
            <a:solidFill>
              <a:srgbClr val="5E2742"/>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chemeClr val="bg1"/>
                </a:solidFill>
                <a:effectLst/>
                <a:uLnTx/>
                <a:uFillTx/>
                <a:latin typeface="Cambria" panose="02040503050406030204" pitchFamily="18" charset="0"/>
                <a:ea typeface="Cambria" panose="02040503050406030204" pitchFamily="18" charset="0"/>
                <a:cs typeface="+mn-cs"/>
              </a:rPr>
              <a:t>Ngoài</a:t>
            </a:r>
            <a:r>
              <a:rPr kumimoji="0" lang="en-US" sz="3600" b="1" i="0" u="none" strike="noStrike" kern="1200" cap="none" spc="0" normalizeH="0" noProof="0" dirty="0">
                <a:ln>
                  <a:noFill/>
                </a:ln>
                <a:solidFill>
                  <a:schemeClr val="bg1"/>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noProof="0" dirty="0" err="1">
                <a:ln>
                  <a:noFill/>
                </a:ln>
                <a:solidFill>
                  <a:schemeClr val="bg1"/>
                </a:solidFill>
                <a:effectLst/>
                <a:uLnTx/>
                <a:uFillTx/>
                <a:latin typeface="Cambria" panose="02040503050406030204" pitchFamily="18" charset="0"/>
                <a:ea typeface="Cambria" panose="02040503050406030204" pitchFamily="18" charset="0"/>
                <a:cs typeface="+mn-cs"/>
              </a:rPr>
              <a:t>công</a:t>
            </a:r>
            <a:r>
              <a:rPr kumimoji="0" lang="en-US" sz="3600" b="1" i="0" u="none" strike="noStrike" kern="1200" cap="none" spc="0" normalizeH="0" noProof="0" dirty="0">
                <a:ln>
                  <a:noFill/>
                </a:ln>
                <a:solidFill>
                  <a:schemeClr val="bg1"/>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noProof="0" dirty="0" err="1">
                <a:ln>
                  <a:noFill/>
                </a:ln>
                <a:solidFill>
                  <a:schemeClr val="bg1"/>
                </a:solidFill>
                <a:effectLst/>
                <a:uLnTx/>
                <a:uFillTx/>
                <a:latin typeface="Cambria" panose="02040503050406030204" pitchFamily="18" charset="0"/>
                <a:ea typeface="Cambria" panose="02040503050406030204" pitchFamily="18" charset="0"/>
                <a:cs typeface="+mn-cs"/>
              </a:rPr>
              <a:t>dụng</a:t>
            </a:r>
            <a:r>
              <a:rPr kumimoji="0" lang="en-US" sz="3600" b="1" i="0" u="none" strike="noStrike" kern="1200" cap="none" spc="0" normalizeH="0" noProof="0" dirty="0">
                <a:ln>
                  <a:noFill/>
                </a:ln>
                <a:solidFill>
                  <a:schemeClr val="bg1"/>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noProof="0" dirty="0" err="1">
                <a:ln>
                  <a:noFill/>
                </a:ln>
                <a:solidFill>
                  <a:schemeClr val="bg1"/>
                </a:solidFill>
                <a:effectLst/>
                <a:uLnTx/>
                <a:uFillTx/>
                <a:latin typeface="Cambria" panose="02040503050406030204" pitchFamily="18" charset="0"/>
                <a:ea typeface="Cambria" panose="02040503050406030204" pitchFamily="18" charset="0"/>
                <a:cs typeface="+mn-cs"/>
              </a:rPr>
              <a:t>đánh</a:t>
            </a:r>
            <a:r>
              <a:rPr kumimoji="0" lang="en-US" sz="3600" b="1" i="0" u="none" strike="noStrike" kern="1200" cap="none" spc="0" normalizeH="0" noProof="0" dirty="0">
                <a:ln>
                  <a:noFill/>
                </a:ln>
                <a:solidFill>
                  <a:schemeClr val="bg1"/>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noProof="0" dirty="0" err="1">
                <a:ln>
                  <a:noFill/>
                </a:ln>
                <a:solidFill>
                  <a:schemeClr val="bg1"/>
                </a:solidFill>
                <a:effectLst/>
                <a:uLnTx/>
                <a:uFillTx/>
                <a:latin typeface="Cambria" panose="02040503050406030204" pitchFamily="18" charset="0"/>
                <a:ea typeface="Cambria" panose="02040503050406030204" pitchFamily="18" charset="0"/>
                <a:cs typeface="+mn-cs"/>
              </a:rPr>
              <a:t>dấu</a:t>
            </a:r>
            <a:r>
              <a:rPr kumimoji="0" lang="en-US" sz="3600" b="1" i="0" u="none" strike="noStrike" kern="1200" cap="none" spc="0" normalizeH="0" noProof="0" dirty="0">
                <a:ln>
                  <a:noFill/>
                </a:ln>
                <a:solidFill>
                  <a:schemeClr val="bg1"/>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noProof="0" dirty="0" err="1">
                <a:ln>
                  <a:noFill/>
                </a:ln>
                <a:solidFill>
                  <a:schemeClr val="bg1"/>
                </a:solidFill>
                <a:effectLst/>
                <a:uLnTx/>
                <a:uFillTx/>
                <a:latin typeface="Cambria" panose="02040503050406030204" pitchFamily="18" charset="0"/>
                <a:ea typeface="Cambria" panose="02040503050406030204" pitchFamily="18" charset="0"/>
                <a:cs typeface="+mn-cs"/>
              </a:rPr>
              <a:t>phần</a:t>
            </a:r>
            <a:r>
              <a:rPr kumimoji="0" lang="en-US" sz="3600" b="1" i="0" u="none" strike="noStrike" kern="1200" cap="none" spc="0" normalizeH="0" noProof="0" dirty="0">
                <a:ln>
                  <a:noFill/>
                </a:ln>
                <a:solidFill>
                  <a:schemeClr val="bg1"/>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noProof="0" dirty="0" err="1">
                <a:ln>
                  <a:noFill/>
                </a:ln>
                <a:solidFill>
                  <a:schemeClr val="bg1"/>
                </a:solidFill>
                <a:effectLst/>
                <a:uLnTx/>
                <a:uFillTx/>
                <a:latin typeface="Cambria" panose="02040503050406030204" pitchFamily="18" charset="0"/>
                <a:ea typeface="Cambria" panose="02040503050406030204" pitchFamily="18" charset="0"/>
                <a:cs typeface="+mn-cs"/>
              </a:rPr>
              <a:t>trích</a:t>
            </a:r>
            <a:r>
              <a:rPr kumimoji="0" lang="en-US" sz="3600" b="1" i="0" u="none" strike="noStrike" kern="1200" cap="none" spc="0" normalizeH="0" noProof="0" dirty="0">
                <a:ln>
                  <a:noFill/>
                </a:ln>
                <a:solidFill>
                  <a:schemeClr val="bg1"/>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noProof="0" dirty="0" err="1">
                <a:ln>
                  <a:noFill/>
                </a:ln>
                <a:solidFill>
                  <a:schemeClr val="bg1"/>
                </a:solidFill>
                <a:effectLst/>
                <a:uLnTx/>
                <a:uFillTx/>
                <a:latin typeface="Cambria" panose="02040503050406030204" pitchFamily="18" charset="0"/>
                <a:ea typeface="Cambria" panose="02040503050406030204" pitchFamily="18" charset="0"/>
                <a:cs typeface="+mn-cs"/>
              </a:rPr>
              <a:t>dẫn</a:t>
            </a:r>
            <a:r>
              <a:rPr kumimoji="0" lang="en-US" sz="3600" b="1" i="0" u="none" strike="noStrike" kern="1200" cap="none" spc="0" normalizeH="0" noProof="0" dirty="0">
                <a:ln>
                  <a:noFill/>
                </a:ln>
                <a:solidFill>
                  <a:schemeClr val="bg1"/>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noProof="0" dirty="0" err="1">
                <a:ln>
                  <a:noFill/>
                </a:ln>
                <a:solidFill>
                  <a:schemeClr val="bg1"/>
                </a:solidFill>
                <a:effectLst/>
                <a:uLnTx/>
                <a:uFillTx/>
                <a:latin typeface="Cambria" panose="02040503050406030204" pitchFamily="18" charset="0"/>
                <a:ea typeface="Cambria" panose="02040503050406030204" pitchFamily="18" charset="0"/>
                <a:cs typeface="+mn-cs"/>
              </a:rPr>
              <a:t>trực</a:t>
            </a:r>
            <a:r>
              <a:rPr kumimoji="0" lang="en-US" sz="3600" b="1" i="0" u="none" strike="noStrike" kern="1200" cap="none" spc="0" normalizeH="0" noProof="0" dirty="0">
                <a:ln>
                  <a:noFill/>
                </a:ln>
                <a:solidFill>
                  <a:schemeClr val="bg1"/>
                </a:solidFill>
                <a:effectLst/>
                <a:uLnTx/>
                <a:uFillTx/>
                <a:latin typeface="Cambria" panose="02040503050406030204" pitchFamily="18" charset="0"/>
                <a:ea typeface="Cambria" panose="02040503050406030204" pitchFamily="18" charset="0"/>
                <a:cs typeface="+mn-cs"/>
              </a:rPr>
              <a:t> </a:t>
            </a:r>
            <a:r>
              <a:rPr lang="en-US" sz="3600" b="1" dirty="0" err="1">
                <a:solidFill>
                  <a:schemeClr val="bg1"/>
                </a:solidFill>
                <a:latin typeface="Cambria" panose="02040503050406030204" pitchFamily="18" charset="0"/>
                <a:ea typeface="Cambria" panose="02040503050406030204" pitchFamily="18" charset="0"/>
              </a:rPr>
              <a:t>tiếp</a:t>
            </a:r>
            <a:r>
              <a:rPr lang="en-US" sz="3600" b="1" dirty="0">
                <a:solidFill>
                  <a:schemeClr val="bg1"/>
                </a:solidFill>
                <a:latin typeface="Cambria" panose="02040503050406030204" pitchFamily="18" charset="0"/>
                <a:ea typeface="Cambria" panose="02040503050406030204" pitchFamily="18" charset="0"/>
              </a:rPr>
              <a:t> </a:t>
            </a:r>
            <a:r>
              <a:rPr lang="en-US" sz="3600" b="1" dirty="0" err="1">
                <a:solidFill>
                  <a:schemeClr val="bg1"/>
                </a:solidFill>
                <a:latin typeface="Cambria" panose="02040503050406030204" pitchFamily="18" charset="0"/>
                <a:ea typeface="Cambria" panose="02040503050406030204" pitchFamily="18" charset="0"/>
              </a:rPr>
              <a:t>hoặc</a:t>
            </a:r>
            <a:r>
              <a:rPr lang="en-US" sz="3600" b="1" dirty="0">
                <a:solidFill>
                  <a:schemeClr val="bg1"/>
                </a:solidFill>
                <a:latin typeface="Cambria" panose="02040503050406030204" pitchFamily="18" charset="0"/>
                <a:ea typeface="Cambria" panose="02040503050406030204" pitchFamily="18" charset="0"/>
              </a:rPr>
              <a:t> </a:t>
            </a:r>
            <a:r>
              <a:rPr lang="en-US" sz="3600" b="1" dirty="0" err="1">
                <a:solidFill>
                  <a:schemeClr val="bg1"/>
                </a:solidFill>
                <a:latin typeface="Cambria" panose="02040503050406030204" pitchFamily="18" charset="0"/>
                <a:ea typeface="Cambria" panose="02040503050406030204" pitchFamily="18" charset="0"/>
              </a:rPr>
              <a:t>lời</a:t>
            </a:r>
            <a:r>
              <a:rPr lang="en-US" sz="3600" b="1" dirty="0">
                <a:solidFill>
                  <a:schemeClr val="bg1"/>
                </a:solidFill>
                <a:latin typeface="Cambria" panose="02040503050406030204" pitchFamily="18" charset="0"/>
                <a:ea typeface="Cambria" panose="02040503050406030204" pitchFamily="18" charset="0"/>
              </a:rPr>
              <a:t> </a:t>
            </a:r>
            <a:r>
              <a:rPr lang="en-US" sz="3600" b="1" dirty="0" err="1">
                <a:solidFill>
                  <a:schemeClr val="bg1"/>
                </a:solidFill>
                <a:latin typeface="Cambria" panose="02040503050406030204" pitchFamily="18" charset="0"/>
                <a:ea typeface="Cambria" panose="02040503050406030204" pitchFamily="18" charset="0"/>
              </a:rPr>
              <a:t>đối</a:t>
            </a:r>
            <a:r>
              <a:rPr lang="en-US" sz="3600" b="1" dirty="0">
                <a:solidFill>
                  <a:schemeClr val="bg1"/>
                </a:solidFill>
                <a:latin typeface="Cambria" panose="02040503050406030204" pitchFamily="18" charset="0"/>
                <a:ea typeface="Cambria" panose="02040503050406030204" pitchFamily="18" charset="0"/>
              </a:rPr>
              <a:t> </a:t>
            </a:r>
            <a:r>
              <a:rPr lang="en-US" sz="3600" b="1" dirty="0" err="1">
                <a:solidFill>
                  <a:schemeClr val="bg1"/>
                </a:solidFill>
                <a:latin typeface="Cambria" panose="02040503050406030204" pitchFamily="18" charset="0"/>
                <a:ea typeface="Cambria" panose="02040503050406030204" pitchFamily="18" charset="0"/>
              </a:rPr>
              <a:t>thoại</a:t>
            </a:r>
            <a:r>
              <a:rPr lang="en-US" sz="3600" b="1" dirty="0">
                <a:solidFill>
                  <a:schemeClr val="bg1"/>
                </a:solidFill>
                <a:latin typeface="Cambria" panose="02040503050406030204" pitchFamily="18" charset="0"/>
                <a:ea typeface="Cambria" panose="02040503050406030204" pitchFamily="18" charset="0"/>
              </a:rPr>
              <a:t>, </a:t>
            </a:r>
            <a:r>
              <a:rPr lang="en-US" sz="3600" b="1" dirty="0" err="1">
                <a:solidFill>
                  <a:schemeClr val="bg1"/>
                </a:solidFill>
                <a:latin typeface="Cambria" panose="02040503050406030204" pitchFamily="18" charset="0"/>
                <a:ea typeface="Cambria" panose="02040503050406030204" pitchFamily="18" charset="0"/>
              </a:rPr>
              <a:t>dấu</a:t>
            </a:r>
            <a:r>
              <a:rPr lang="en-US" sz="3600" b="1" dirty="0">
                <a:solidFill>
                  <a:schemeClr val="bg1"/>
                </a:solidFill>
                <a:latin typeface="Cambria" panose="02040503050406030204" pitchFamily="18" charset="0"/>
                <a:ea typeface="Cambria" panose="02040503050406030204" pitchFamily="18" charset="0"/>
              </a:rPr>
              <a:t> </a:t>
            </a:r>
            <a:r>
              <a:rPr lang="en-US" sz="3600" b="1" dirty="0" err="1">
                <a:solidFill>
                  <a:schemeClr val="bg1"/>
                </a:solidFill>
                <a:latin typeface="Cambria" panose="02040503050406030204" pitchFamily="18" charset="0"/>
                <a:ea typeface="Cambria" panose="02040503050406030204" pitchFamily="18" charset="0"/>
              </a:rPr>
              <a:t>ngoặc</a:t>
            </a:r>
            <a:r>
              <a:rPr lang="en-US" sz="3600" b="1" dirty="0">
                <a:solidFill>
                  <a:schemeClr val="bg1"/>
                </a:solidFill>
                <a:latin typeface="Cambria" panose="02040503050406030204" pitchFamily="18" charset="0"/>
                <a:ea typeface="Cambria" panose="02040503050406030204" pitchFamily="18" charset="0"/>
              </a:rPr>
              <a:t> </a:t>
            </a:r>
            <a:r>
              <a:rPr lang="en-US" sz="3600" b="1" dirty="0" err="1">
                <a:solidFill>
                  <a:schemeClr val="bg1"/>
                </a:solidFill>
                <a:latin typeface="Cambria" panose="02040503050406030204" pitchFamily="18" charset="0"/>
                <a:ea typeface="Cambria" panose="02040503050406030204" pitchFamily="18" charset="0"/>
              </a:rPr>
              <a:t>kép</a:t>
            </a:r>
            <a:r>
              <a:rPr lang="en-US" sz="3600" b="1" dirty="0">
                <a:solidFill>
                  <a:schemeClr val="bg1"/>
                </a:solidFill>
                <a:latin typeface="Cambria" panose="02040503050406030204" pitchFamily="18" charset="0"/>
                <a:ea typeface="Cambria" panose="02040503050406030204" pitchFamily="18" charset="0"/>
              </a:rPr>
              <a:t> </a:t>
            </a:r>
            <a:r>
              <a:rPr lang="en-US" sz="3600" b="1" dirty="0" err="1">
                <a:solidFill>
                  <a:schemeClr val="bg1"/>
                </a:solidFill>
                <a:latin typeface="Cambria" panose="02040503050406030204" pitchFamily="18" charset="0"/>
                <a:ea typeface="Cambria" panose="02040503050406030204" pitchFamily="18" charset="0"/>
              </a:rPr>
              <a:t>có</a:t>
            </a:r>
            <a:r>
              <a:rPr lang="en-US" sz="3600" b="1" dirty="0">
                <a:solidFill>
                  <a:schemeClr val="bg1"/>
                </a:solidFill>
                <a:latin typeface="Cambria" panose="02040503050406030204" pitchFamily="18" charset="0"/>
                <a:ea typeface="Cambria" panose="02040503050406030204" pitchFamily="18" charset="0"/>
              </a:rPr>
              <a:t> </a:t>
            </a:r>
            <a:r>
              <a:rPr lang="en-US" sz="3600" b="1" dirty="0" err="1">
                <a:solidFill>
                  <a:schemeClr val="bg1"/>
                </a:solidFill>
                <a:latin typeface="Cambria" panose="02040503050406030204" pitchFamily="18" charset="0"/>
                <a:ea typeface="Cambria" panose="02040503050406030204" pitchFamily="18" charset="0"/>
              </a:rPr>
              <a:t>thể</a:t>
            </a:r>
            <a:r>
              <a:rPr lang="en-US" sz="3600" b="1" dirty="0">
                <a:solidFill>
                  <a:schemeClr val="bg1"/>
                </a:solidFill>
                <a:latin typeface="Cambria" panose="02040503050406030204" pitchFamily="18" charset="0"/>
                <a:ea typeface="Cambria" panose="02040503050406030204" pitchFamily="18" charset="0"/>
              </a:rPr>
              <a:t> </a:t>
            </a:r>
            <a:r>
              <a:rPr lang="en-US" sz="3600" b="1" dirty="0" err="1">
                <a:solidFill>
                  <a:schemeClr val="bg1"/>
                </a:solidFill>
                <a:latin typeface="Cambria" panose="02040503050406030204" pitchFamily="18" charset="0"/>
                <a:ea typeface="Cambria" panose="02040503050406030204" pitchFamily="18" charset="0"/>
              </a:rPr>
              <a:t>được</a:t>
            </a:r>
            <a:r>
              <a:rPr lang="en-US" sz="3600" b="1" dirty="0">
                <a:solidFill>
                  <a:schemeClr val="bg1"/>
                </a:solidFill>
                <a:latin typeface="Cambria" panose="02040503050406030204" pitchFamily="18" charset="0"/>
                <a:ea typeface="Cambria" panose="02040503050406030204" pitchFamily="18" charset="0"/>
              </a:rPr>
              <a:t> </a:t>
            </a:r>
            <a:r>
              <a:rPr lang="en-US" sz="3600" b="1" dirty="0" err="1">
                <a:solidFill>
                  <a:schemeClr val="bg1"/>
                </a:solidFill>
                <a:latin typeface="Cambria" panose="02040503050406030204" pitchFamily="18" charset="0"/>
                <a:ea typeface="Cambria" panose="02040503050406030204" pitchFamily="18" charset="0"/>
              </a:rPr>
              <a:t>dùng</a:t>
            </a:r>
            <a:r>
              <a:rPr lang="en-US" sz="3600" b="1" dirty="0">
                <a:solidFill>
                  <a:schemeClr val="bg1"/>
                </a:solidFill>
                <a:latin typeface="Cambria" panose="02040503050406030204" pitchFamily="18" charset="0"/>
                <a:ea typeface="Cambria" panose="02040503050406030204" pitchFamily="18" charset="0"/>
              </a:rPr>
              <a:t> </a:t>
            </a:r>
            <a:r>
              <a:rPr lang="en-US" sz="3600" b="1" dirty="0" err="1">
                <a:solidFill>
                  <a:schemeClr val="bg1"/>
                </a:solidFill>
                <a:latin typeface="Cambria" panose="02040503050406030204" pitchFamily="18" charset="0"/>
                <a:ea typeface="Cambria" panose="02040503050406030204" pitchFamily="18" charset="0"/>
              </a:rPr>
              <a:t>để</a:t>
            </a:r>
            <a:r>
              <a:rPr lang="en-US" sz="3600" b="1" dirty="0">
                <a:solidFill>
                  <a:schemeClr val="bg1"/>
                </a:solidFill>
                <a:latin typeface="Cambria" panose="02040503050406030204" pitchFamily="18" charset="0"/>
                <a:ea typeface="Cambria" panose="02040503050406030204" pitchFamily="18" charset="0"/>
              </a:rPr>
              <a:t> </a:t>
            </a:r>
            <a:r>
              <a:rPr lang="en-US" sz="3600" b="1" dirty="0" err="1">
                <a:solidFill>
                  <a:schemeClr val="bg1"/>
                </a:solidFill>
                <a:latin typeface="Cambria" panose="02040503050406030204" pitchFamily="18" charset="0"/>
                <a:ea typeface="Cambria" panose="02040503050406030204" pitchFamily="18" charset="0"/>
              </a:rPr>
              <a:t>đánh</a:t>
            </a:r>
            <a:r>
              <a:rPr lang="en-US" sz="3600" b="1" dirty="0">
                <a:solidFill>
                  <a:schemeClr val="bg1"/>
                </a:solidFill>
                <a:latin typeface="Cambria" panose="02040503050406030204" pitchFamily="18" charset="0"/>
                <a:ea typeface="Cambria" panose="02040503050406030204" pitchFamily="18" charset="0"/>
              </a:rPr>
              <a:t> </a:t>
            </a:r>
            <a:r>
              <a:rPr lang="en-US" sz="3600" b="1" dirty="0" err="1">
                <a:solidFill>
                  <a:schemeClr val="bg1"/>
                </a:solidFill>
                <a:latin typeface="Cambria" panose="02040503050406030204" pitchFamily="18" charset="0"/>
                <a:ea typeface="Cambria" panose="02040503050406030204" pitchFamily="18" charset="0"/>
              </a:rPr>
              <a:t>dấu</a:t>
            </a:r>
            <a:r>
              <a:rPr lang="en-US" sz="3600" b="1" dirty="0">
                <a:solidFill>
                  <a:schemeClr val="bg1"/>
                </a:solidFill>
                <a:latin typeface="Cambria" panose="02040503050406030204" pitchFamily="18" charset="0"/>
                <a:ea typeface="Cambria" panose="02040503050406030204" pitchFamily="18" charset="0"/>
              </a:rPr>
              <a:t> </a:t>
            </a:r>
            <a:r>
              <a:rPr lang="en-US" sz="3600" b="1" dirty="0" err="1">
                <a:solidFill>
                  <a:schemeClr val="bg1"/>
                </a:solidFill>
                <a:latin typeface="Cambria" panose="02040503050406030204" pitchFamily="18" charset="0"/>
                <a:ea typeface="Cambria" panose="02040503050406030204" pitchFamily="18" charset="0"/>
              </a:rPr>
              <a:t>tên</a:t>
            </a:r>
            <a:r>
              <a:rPr lang="en-US" sz="3600" b="1" dirty="0">
                <a:solidFill>
                  <a:schemeClr val="bg1"/>
                </a:solidFill>
                <a:latin typeface="Cambria" panose="02040503050406030204" pitchFamily="18" charset="0"/>
                <a:ea typeface="Cambria" panose="02040503050406030204" pitchFamily="18" charset="0"/>
              </a:rPr>
              <a:t> </a:t>
            </a:r>
            <a:r>
              <a:rPr lang="en-US" sz="3600" b="1" dirty="0" err="1">
                <a:solidFill>
                  <a:schemeClr val="bg1"/>
                </a:solidFill>
                <a:latin typeface="Cambria" panose="02040503050406030204" pitchFamily="18" charset="0"/>
                <a:ea typeface="Cambria" panose="02040503050406030204" pitchFamily="18" charset="0"/>
              </a:rPr>
              <a:t>tác</a:t>
            </a:r>
            <a:r>
              <a:rPr lang="en-US" sz="3600" b="1" dirty="0">
                <a:solidFill>
                  <a:schemeClr val="bg1"/>
                </a:solidFill>
                <a:latin typeface="Cambria" panose="02040503050406030204" pitchFamily="18" charset="0"/>
                <a:ea typeface="Cambria" panose="02040503050406030204" pitchFamily="18" charset="0"/>
              </a:rPr>
              <a:t> </a:t>
            </a:r>
            <a:r>
              <a:rPr lang="en-US" sz="3600" b="1" dirty="0" err="1">
                <a:solidFill>
                  <a:schemeClr val="bg1"/>
                </a:solidFill>
                <a:latin typeface="Cambria" panose="02040503050406030204" pitchFamily="18" charset="0"/>
                <a:ea typeface="Cambria" panose="02040503050406030204" pitchFamily="18" charset="0"/>
              </a:rPr>
              <a:t>phẩm</a:t>
            </a:r>
            <a:r>
              <a:rPr lang="en-US" sz="3600" b="1" dirty="0">
                <a:solidFill>
                  <a:schemeClr val="bg1"/>
                </a:solidFill>
                <a:latin typeface="Cambria" panose="02040503050406030204" pitchFamily="18" charset="0"/>
                <a:ea typeface="Cambria" panose="02040503050406030204" pitchFamily="18" charset="0"/>
              </a:rPr>
              <a:t> (</a:t>
            </a:r>
            <a:r>
              <a:rPr lang="en-US" sz="3600" b="1" dirty="0" err="1">
                <a:solidFill>
                  <a:schemeClr val="bg1"/>
                </a:solidFill>
                <a:latin typeface="Cambria" panose="02040503050406030204" pitchFamily="18" charset="0"/>
                <a:ea typeface="Cambria" panose="02040503050406030204" pitchFamily="18" charset="0"/>
              </a:rPr>
              <a:t>bài</a:t>
            </a:r>
            <a:r>
              <a:rPr lang="en-US" sz="3600" b="1" dirty="0">
                <a:solidFill>
                  <a:schemeClr val="bg1"/>
                </a:solidFill>
                <a:latin typeface="Cambria" panose="02040503050406030204" pitchFamily="18" charset="0"/>
                <a:ea typeface="Cambria" panose="02040503050406030204" pitchFamily="18" charset="0"/>
              </a:rPr>
              <a:t> </a:t>
            </a:r>
            <a:r>
              <a:rPr lang="en-US" sz="3600" b="1" dirty="0" err="1">
                <a:solidFill>
                  <a:schemeClr val="bg1"/>
                </a:solidFill>
                <a:latin typeface="Cambria" panose="02040503050406030204" pitchFamily="18" charset="0"/>
                <a:ea typeface="Cambria" panose="02040503050406030204" pitchFamily="18" charset="0"/>
              </a:rPr>
              <a:t>thơ</a:t>
            </a:r>
            <a:r>
              <a:rPr lang="en-US" sz="3600" b="1" dirty="0">
                <a:solidFill>
                  <a:schemeClr val="bg1"/>
                </a:solidFill>
                <a:latin typeface="Cambria" panose="02040503050406030204" pitchFamily="18" charset="0"/>
                <a:ea typeface="Cambria" panose="02040503050406030204" pitchFamily="18" charset="0"/>
              </a:rPr>
              <a:t>, </a:t>
            </a:r>
            <a:r>
              <a:rPr lang="en-US" sz="3600" b="1" dirty="0" err="1">
                <a:solidFill>
                  <a:schemeClr val="bg1"/>
                </a:solidFill>
                <a:latin typeface="Cambria" panose="02040503050406030204" pitchFamily="18" charset="0"/>
                <a:ea typeface="Cambria" panose="02040503050406030204" pitchFamily="18" charset="0"/>
              </a:rPr>
              <a:t>bài</a:t>
            </a:r>
            <a:r>
              <a:rPr lang="en-US" sz="3600" b="1" dirty="0">
                <a:solidFill>
                  <a:schemeClr val="bg1"/>
                </a:solidFill>
                <a:latin typeface="Cambria" panose="02040503050406030204" pitchFamily="18" charset="0"/>
                <a:ea typeface="Cambria" panose="02040503050406030204" pitchFamily="18" charset="0"/>
              </a:rPr>
              <a:t> </a:t>
            </a:r>
            <a:r>
              <a:rPr lang="en-US" sz="3600" b="1" dirty="0" err="1">
                <a:solidFill>
                  <a:schemeClr val="bg1"/>
                </a:solidFill>
                <a:latin typeface="Cambria" panose="02040503050406030204" pitchFamily="18" charset="0"/>
                <a:ea typeface="Cambria" panose="02040503050406030204" pitchFamily="18" charset="0"/>
              </a:rPr>
              <a:t>văn</a:t>
            </a:r>
            <a:r>
              <a:rPr lang="en-US" sz="3600" b="1" dirty="0">
                <a:solidFill>
                  <a:schemeClr val="bg1"/>
                </a:solidFill>
                <a:latin typeface="Cambria" panose="02040503050406030204" pitchFamily="18" charset="0"/>
                <a:ea typeface="Cambria" panose="02040503050406030204" pitchFamily="18" charset="0"/>
              </a:rPr>
              <a:t>,..), </a:t>
            </a:r>
            <a:r>
              <a:rPr lang="en-US" sz="3600" b="1" dirty="0" err="1">
                <a:solidFill>
                  <a:schemeClr val="bg1"/>
                </a:solidFill>
                <a:latin typeface="Cambria" panose="02040503050406030204" pitchFamily="18" charset="0"/>
                <a:ea typeface="Cambria" panose="02040503050406030204" pitchFamily="18" charset="0"/>
              </a:rPr>
              <a:t>tên</a:t>
            </a:r>
            <a:r>
              <a:rPr lang="en-US" sz="3600" b="1" dirty="0">
                <a:solidFill>
                  <a:schemeClr val="bg1"/>
                </a:solidFill>
                <a:latin typeface="Cambria" panose="02040503050406030204" pitchFamily="18" charset="0"/>
                <a:ea typeface="Cambria" panose="02040503050406030204" pitchFamily="18" charset="0"/>
              </a:rPr>
              <a:t> </a:t>
            </a:r>
            <a:r>
              <a:rPr lang="en-US" sz="3600" b="1" dirty="0" err="1">
                <a:solidFill>
                  <a:schemeClr val="bg1"/>
                </a:solidFill>
                <a:latin typeface="Cambria" panose="02040503050406030204" pitchFamily="18" charset="0"/>
                <a:ea typeface="Cambria" panose="02040503050406030204" pitchFamily="18" charset="0"/>
              </a:rPr>
              <a:t>tài</a:t>
            </a:r>
            <a:r>
              <a:rPr lang="en-US" sz="3600" b="1" dirty="0">
                <a:solidFill>
                  <a:schemeClr val="bg1"/>
                </a:solidFill>
                <a:latin typeface="Cambria" panose="02040503050406030204" pitchFamily="18" charset="0"/>
                <a:ea typeface="Cambria" panose="02040503050406030204" pitchFamily="18" charset="0"/>
              </a:rPr>
              <a:t> </a:t>
            </a:r>
            <a:r>
              <a:rPr lang="en-US" sz="3600" b="1" dirty="0" err="1">
                <a:solidFill>
                  <a:schemeClr val="bg1"/>
                </a:solidFill>
                <a:latin typeface="Cambria" panose="02040503050406030204" pitchFamily="18" charset="0"/>
                <a:ea typeface="Cambria" panose="02040503050406030204" pitchFamily="18" charset="0"/>
              </a:rPr>
              <a:t>liệu</a:t>
            </a:r>
            <a:r>
              <a:rPr lang="en-US" sz="3600" b="1" dirty="0">
                <a:solidFill>
                  <a:schemeClr val="bg1"/>
                </a:solidFill>
                <a:latin typeface="Cambria" panose="02040503050406030204" pitchFamily="18" charset="0"/>
                <a:ea typeface="Cambria" panose="02040503050406030204" pitchFamily="18" charset="0"/>
              </a:rPr>
              <a:t> (</a:t>
            </a:r>
            <a:r>
              <a:rPr lang="en-US" sz="3600" b="1" dirty="0" err="1">
                <a:solidFill>
                  <a:schemeClr val="bg1"/>
                </a:solidFill>
                <a:latin typeface="Cambria" panose="02040503050406030204" pitchFamily="18" charset="0"/>
                <a:ea typeface="Cambria" panose="02040503050406030204" pitchFamily="18" charset="0"/>
              </a:rPr>
              <a:t>tạp</a:t>
            </a:r>
            <a:r>
              <a:rPr lang="en-US" sz="3600" b="1" dirty="0">
                <a:solidFill>
                  <a:schemeClr val="bg1"/>
                </a:solidFill>
                <a:latin typeface="Cambria" panose="02040503050406030204" pitchFamily="18" charset="0"/>
                <a:ea typeface="Cambria" panose="02040503050406030204" pitchFamily="18" charset="0"/>
              </a:rPr>
              <a:t> </a:t>
            </a:r>
            <a:r>
              <a:rPr lang="en-US" sz="3600" b="1" dirty="0" err="1">
                <a:solidFill>
                  <a:schemeClr val="bg1"/>
                </a:solidFill>
                <a:latin typeface="Cambria" panose="02040503050406030204" pitchFamily="18" charset="0"/>
                <a:ea typeface="Cambria" panose="02040503050406030204" pitchFamily="18" charset="0"/>
              </a:rPr>
              <a:t>chí</a:t>
            </a:r>
            <a:r>
              <a:rPr lang="en-US" sz="3600" b="1" dirty="0">
                <a:solidFill>
                  <a:schemeClr val="bg1"/>
                </a:solidFill>
                <a:latin typeface="Cambria" panose="02040503050406030204" pitchFamily="18" charset="0"/>
                <a:ea typeface="Cambria" panose="02040503050406030204" pitchFamily="18" charset="0"/>
              </a:rPr>
              <a:t>, </a:t>
            </a:r>
            <a:r>
              <a:rPr lang="en-US" sz="3600" b="1" dirty="0" err="1">
                <a:solidFill>
                  <a:schemeClr val="bg1"/>
                </a:solidFill>
                <a:latin typeface="Cambria" panose="02040503050406030204" pitchFamily="18" charset="0"/>
                <a:ea typeface="Cambria" panose="02040503050406030204" pitchFamily="18" charset="0"/>
              </a:rPr>
              <a:t>báo</a:t>
            </a:r>
            <a:r>
              <a:rPr lang="en-US" sz="3600" b="1" dirty="0">
                <a:solidFill>
                  <a:schemeClr val="bg1"/>
                </a:solidFill>
                <a:latin typeface="Cambria" panose="02040503050406030204" pitchFamily="18" charset="0"/>
                <a:ea typeface="Cambria" panose="02040503050406030204" pitchFamily="18" charset="0"/>
              </a:rPr>
              <a:t>…)</a:t>
            </a:r>
            <a:endParaRPr kumimoji="0" lang="en-US" sz="3600" b="1"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endParaRPr>
          </a:p>
        </p:txBody>
      </p:sp>
      <p:pic>
        <p:nvPicPr>
          <p:cNvPr id="7" name="Picture 6">
            <a:extLst>
              <a:ext uri="{FF2B5EF4-FFF2-40B4-BE49-F238E27FC236}">
                <a16:creationId xmlns:a16="http://schemas.microsoft.com/office/drawing/2014/main" id="{50A22EC1-6557-E591-471D-05B321779A77}"/>
              </a:ext>
            </a:extLst>
          </p:cNvPr>
          <p:cNvPicPr>
            <a:picLocks noChangeAspect="1"/>
          </p:cNvPicPr>
          <p:nvPr/>
        </p:nvPicPr>
        <p:blipFill>
          <a:blip r:embed="rId4"/>
          <a:stretch>
            <a:fillRect/>
          </a:stretch>
        </p:blipFill>
        <p:spPr>
          <a:xfrm>
            <a:off x="3089637" y="778421"/>
            <a:ext cx="5530256" cy="2483624"/>
          </a:xfrm>
          <a:prstGeom prst="rect">
            <a:avLst/>
          </a:prstGeom>
        </p:spPr>
      </p:pic>
    </p:spTree>
    <p:extLst>
      <p:ext uri="{BB962C8B-B14F-4D97-AF65-F5344CB8AC3E}">
        <p14:creationId xmlns:p14="http://schemas.microsoft.com/office/powerpoint/2010/main" val="418361197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ext, clipart&#10;&#10;Description automatically generated">
            <a:extLst>
              <a:ext uri="{FF2B5EF4-FFF2-40B4-BE49-F238E27FC236}">
                <a16:creationId xmlns:a16="http://schemas.microsoft.com/office/drawing/2014/main" id="{E5447433-0BFC-2969-8A65-AC4FC1C3D96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70895" y="2300081"/>
            <a:ext cx="6524330" cy="1633370"/>
          </a:xfrm>
          <a:prstGeom prst="rect">
            <a:avLst/>
          </a:prstGeom>
        </p:spPr>
      </p:pic>
    </p:spTree>
    <p:extLst>
      <p:ext uri="{BB962C8B-B14F-4D97-AF65-F5344CB8AC3E}">
        <p14:creationId xmlns:p14="http://schemas.microsoft.com/office/powerpoint/2010/main" val="390684663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294</TotalTime>
  <Words>1057</Words>
  <Application>Microsoft Office PowerPoint</Application>
  <PresentationFormat>Widescreen</PresentationFormat>
  <Paragraphs>46</Paragraphs>
  <Slides>14</Slides>
  <Notes>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14</vt:i4>
      </vt:variant>
    </vt:vector>
  </HeadingPairs>
  <TitlesOfParts>
    <vt:vector size="23" baseType="lpstr">
      <vt:lpstr>Arial</vt:lpstr>
      <vt:lpstr>Cambria</vt:lpstr>
      <vt:lpstr>Times New Roman</vt:lpstr>
      <vt:lpstr>Aptos</vt:lpstr>
      <vt:lpstr>字魂107号-萌趣欢乐体</vt:lpstr>
      <vt:lpstr>SVN-Newton</vt:lpstr>
      <vt:lpstr>Calibri</vt:lpstr>
      <vt:lpstr>#9Slide07 HoneyCream</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MĂNG NON TEAM</dc:creator>
  <cp:keywords>MĂNG NON TEAM</cp:keywords>
  <cp:lastModifiedBy>Thanh Hang</cp:lastModifiedBy>
  <cp:revision>12</cp:revision>
  <dcterms:created xsi:type="dcterms:W3CDTF">2024-02-08T12:44:07Z</dcterms:created>
  <dcterms:modified xsi:type="dcterms:W3CDTF">2024-04-16T01:57:35Z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efa4170-0d19-0005-0004-bc88714345d2_Enabled">
    <vt:lpwstr>true</vt:lpwstr>
  </property>
  <property fmtid="{D5CDD505-2E9C-101B-9397-08002B2CF9AE}" pid="3" name="MSIP_Label_defa4170-0d19-0005-0004-bc88714345d2_SetDate">
    <vt:lpwstr>2024-02-08T13:08:13Z</vt:lpwstr>
  </property>
  <property fmtid="{D5CDD505-2E9C-101B-9397-08002B2CF9AE}" pid="4" name="MSIP_Label_defa4170-0d19-0005-0004-bc88714345d2_Method">
    <vt:lpwstr>Standard</vt:lpwstr>
  </property>
  <property fmtid="{D5CDD505-2E9C-101B-9397-08002B2CF9AE}" pid="5" name="MSIP_Label_defa4170-0d19-0005-0004-bc88714345d2_Name">
    <vt:lpwstr>defa4170-0d19-0005-0004-bc88714345d2</vt:lpwstr>
  </property>
  <property fmtid="{D5CDD505-2E9C-101B-9397-08002B2CF9AE}" pid="6" name="MSIP_Label_defa4170-0d19-0005-0004-bc88714345d2_SiteId">
    <vt:lpwstr>cd62c021-a23c-4851-ac71-bde1e817ed29</vt:lpwstr>
  </property>
  <property fmtid="{D5CDD505-2E9C-101B-9397-08002B2CF9AE}" pid="7" name="MSIP_Label_defa4170-0d19-0005-0004-bc88714345d2_ActionId">
    <vt:lpwstr>a8d267b2-dcff-4f0e-99bd-e4784fa7934f</vt:lpwstr>
  </property>
  <property fmtid="{D5CDD505-2E9C-101B-9397-08002B2CF9AE}" pid="8" name="MSIP_Label_defa4170-0d19-0005-0004-bc88714345d2_ContentBits">
    <vt:lpwstr>0</vt:lpwstr>
  </property>
</Properties>
</file>