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34"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宋体" panose="02010600030101010101" pitchFamily="2" charset="-122"/>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53" autoAdjust="0"/>
    <p:restoredTop sz="93447" autoAdjust="0"/>
  </p:normalViewPr>
  <p:slideViewPr>
    <p:cSldViewPr snapToGrid="0">
      <p:cViewPr>
        <p:scale>
          <a:sx n="56" d="100"/>
          <a:sy n="56" d="100"/>
        </p:scale>
        <p:origin x="1051" y="55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1639</Words>
  <Application>Microsoft Office PowerPoint</Application>
  <PresentationFormat>Widescreen</PresentationFormat>
  <Paragraphs>89</Paragraphs>
  <Slides>26</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宋体</vt:lpstr>
      <vt:lpstr>思源黑体 CN</vt:lpstr>
      <vt:lpstr>Arial</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Thanh Hang</cp:lastModifiedBy>
  <cp:revision>52</cp:revision>
  <dcterms:created xsi:type="dcterms:W3CDTF">2022-11-13T08:25:54Z</dcterms:created>
  <dcterms:modified xsi:type="dcterms:W3CDTF">2024-04-16T01:56:34Z</dcterms:modified>
</cp:coreProperties>
</file>